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33594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3761FCFF-2A00-C863-EC85-AB8BC1B6A3A5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1251678" y="1515979"/>
            <a:ext cx="10178322" cy="471637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70174" y="256062"/>
            <a:ext cx="6749072" cy="629251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</a:p>
          <a:p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FE96-1DA3-B8BB-809A-28C8EDBA93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1D3F6-F06E-FB6A-D1DD-E57A5F122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2427937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Jasper</cp:lastModifiedBy>
  <cp:revision>6</cp:revision>
  <dcterms:created xsi:type="dcterms:W3CDTF">2023-03-07T12:07:15Z</dcterms:created>
  <dcterms:modified xsi:type="dcterms:W3CDTF">2025-03-26T07:10:33Z</dcterms:modified>
</cp:coreProperties>
</file>