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>
      <p:cViewPr>
        <p:scale>
          <a:sx n="100" d="100"/>
          <a:sy n="100" d="100"/>
        </p:scale>
        <p:origin x="1928" y="-2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65266" y="180111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70">
                <a:moveTo>
                  <a:pt x="349834" y="0"/>
                </a:moveTo>
                <a:lnTo>
                  <a:pt x="70116" y="0"/>
                </a:lnTo>
                <a:lnTo>
                  <a:pt x="53470" y="3061"/>
                </a:lnTo>
                <a:lnTo>
                  <a:pt x="39476" y="11488"/>
                </a:lnTo>
                <a:lnTo>
                  <a:pt x="29270" y="24147"/>
                </a:lnTo>
                <a:lnTo>
                  <a:pt x="23990" y="39903"/>
                </a:lnTo>
                <a:lnTo>
                  <a:pt x="0" y="372325"/>
                </a:lnTo>
                <a:lnTo>
                  <a:pt x="3650" y="391512"/>
                </a:lnTo>
                <a:lnTo>
                  <a:pt x="13639" y="406331"/>
                </a:lnTo>
                <a:lnTo>
                  <a:pt x="28458" y="416324"/>
                </a:lnTo>
                <a:lnTo>
                  <a:pt x="46609" y="419989"/>
                </a:lnTo>
                <a:lnTo>
                  <a:pt x="373354" y="419989"/>
                </a:lnTo>
                <a:lnTo>
                  <a:pt x="391499" y="416324"/>
                </a:lnTo>
                <a:lnTo>
                  <a:pt x="406319" y="406331"/>
                </a:lnTo>
                <a:lnTo>
                  <a:pt x="416311" y="391512"/>
                </a:lnTo>
                <a:lnTo>
                  <a:pt x="419976" y="373367"/>
                </a:lnTo>
                <a:lnTo>
                  <a:pt x="395973" y="39903"/>
                </a:lnTo>
                <a:lnTo>
                  <a:pt x="390692" y="24147"/>
                </a:lnTo>
                <a:lnTo>
                  <a:pt x="380485" y="11488"/>
                </a:lnTo>
                <a:lnTo>
                  <a:pt x="366487" y="3061"/>
                </a:lnTo>
                <a:lnTo>
                  <a:pt x="349834" y="0"/>
                </a:lnTo>
                <a:close/>
              </a:path>
            </a:pathLst>
          </a:custGeom>
          <a:solidFill>
            <a:srgbClr val="F05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34647" y="250444"/>
            <a:ext cx="280670" cy="279400"/>
          </a:xfrm>
          <a:custGeom>
            <a:avLst/>
            <a:gdLst/>
            <a:ahLst/>
            <a:cxnLst/>
            <a:rect l="l" t="t" r="r" b="b"/>
            <a:pathLst>
              <a:path w="280670" h="279400">
                <a:moveTo>
                  <a:pt x="280365" y="0"/>
                </a:moveTo>
                <a:lnTo>
                  <a:pt x="210477" y="0"/>
                </a:lnTo>
                <a:lnTo>
                  <a:pt x="210477" y="139992"/>
                </a:lnTo>
                <a:lnTo>
                  <a:pt x="204953" y="167354"/>
                </a:lnTo>
                <a:lnTo>
                  <a:pt x="189888" y="189698"/>
                </a:lnTo>
                <a:lnTo>
                  <a:pt x="167544" y="204762"/>
                </a:lnTo>
                <a:lnTo>
                  <a:pt x="140182" y="210286"/>
                </a:lnTo>
                <a:lnTo>
                  <a:pt x="112814" y="204762"/>
                </a:lnTo>
                <a:lnTo>
                  <a:pt x="90471" y="189698"/>
                </a:lnTo>
                <a:lnTo>
                  <a:pt x="75410" y="167354"/>
                </a:lnTo>
                <a:lnTo>
                  <a:pt x="69888" y="139992"/>
                </a:lnTo>
                <a:lnTo>
                  <a:pt x="69888" y="69723"/>
                </a:lnTo>
                <a:lnTo>
                  <a:pt x="0" y="69723"/>
                </a:lnTo>
                <a:lnTo>
                  <a:pt x="0" y="139141"/>
                </a:lnTo>
                <a:lnTo>
                  <a:pt x="7146" y="183454"/>
                </a:lnTo>
                <a:lnTo>
                  <a:pt x="27047" y="221936"/>
                </a:lnTo>
                <a:lnTo>
                  <a:pt x="57393" y="252279"/>
                </a:lnTo>
                <a:lnTo>
                  <a:pt x="95874" y="272178"/>
                </a:lnTo>
                <a:lnTo>
                  <a:pt x="140182" y="279323"/>
                </a:lnTo>
                <a:lnTo>
                  <a:pt x="184490" y="272178"/>
                </a:lnTo>
                <a:lnTo>
                  <a:pt x="222971" y="252279"/>
                </a:lnTo>
                <a:lnTo>
                  <a:pt x="253317" y="221936"/>
                </a:lnTo>
                <a:lnTo>
                  <a:pt x="273218" y="183454"/>
                </a:lnTo>
                <a:lnTo>
                  <a:pt x="280365" y="139141"/>
                </a:lnTo>
                <a:lnTo>
                  <a:pt x="280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67767" y="299377"/>
            <a:ext cx="152501" cy="17918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360338" y="221005"/>
            <a:ext cx="381635" cy="340360"/>
          </a:xfrm>
          <a:custGeom>
            <a:avLst/>
            <a:gdLst/>
            <a:ahLst/>
            <a:cxnLst/>
            <a:rect l="l" t="t" r="r" b="b"/>
            <a:pathLst>
              <a:path w="381634" h="340359">
                <a:moveTo>
                  <a:pt x="176123" y="168389"/>
                </a:moveTo>
                <a:lnTo>
                  <a:pt x="174701" y="151536"/>
                </a:lnTo>
                <a:lnTo>
                  <a:pt x="170446" y="135877"/>
                </a:lnTo>
                <a:lnTo>
                  <a:pt x="163347" y="121424"/>
                </a:lnTo>
                <a:lnTo>
                  <a:pt x="160756" y="117983"/>
                </a:lnTo>
                <a:lnTo>
                  <a:pt x="153416" y="108204"/>
                </a:lnTo>
                <a:lnTo>
                  <a:pt x="139458" y="95364"/>
                </a:lnTo>
                <a:lnTo>
                  <a:pt x="139001" y="95084"/>
                </a:lnTo>
                <a:lnTo>
                  <a:pt x="132562" y="91287"/>
                </a:lnTo>
                <a:lnTo>
                  <a:pt x="132562" y="168389"/>
                </a:lnTo>
                <a:lnTo>
                  <a:pt x="131927" y="178028"/>
                </a:lnTo>
                <a:lnTo>
                  <a:pt x="107391" y="214160"/>
                </a:lnTo>
                <a:lnTo>
                  <a:pt x="88061" y="218414"/>
                </a:lnTo>
                <a:lnTo>
                  <a:pt x="78676" y="217627"/>
                </a:lnTo>
                <a:lnTo>
                  <a:pt x="46126" y="189318"/>
                </a:lnTo>
                <a:lnTo>
                  <a:pt x="42824" y="168567"/>
                </a:lnTo>
                <a:lnTo>
                  <a:pt x="43434" y="158889"/>
                </a:lnTo>
                <a:lnTo>
                  <a:pt x="67678" y="122288"/>
                </a:lnTo>
                <a:lnTo>
                  <a:pt x="87325" y="117983"/>
                </a:lnTo>
                <a:lnTo>
                  <a:pt x="96456" y="118821"/>
                </a:lnTo>
                <a:lnTo>
                  <a:pt x="129209" y="147243"/>
                </a:lnTo>
                <a:lnTo>
                  <a:pt x="132562" y="168389"/>
                </a:lnTo>
                <a:lnTo>
                  <a:pt x="132562" y="91287"/>
                </a:lnTo>
                <a:lnTo>
                  <a:pt x="123913" y="86182"/>
                </a:lnTo>
                <a:lnTo>
                  <a:pt x="106781" y="80683"/>
                </a:lnTo>
                <a:lnTo>
                  <a:pt x="88061" y="78841"/>
                </a:lnTo>
                <a:lnTo>
                  <a:pt x="76390" y="79857"/>
                </a:lnTo>
                <a:lnTo>
                  <a:pt x="64973" y="82892"/>
                </a:lnTo>
                <a:lnTo>
                  <a:pt x="53835" y="87960"/>
                </a:lnTo>
                <a:lnTo>
                  <a:pt x="43014" y="95084"/>
                </a:lnTo>
                <a:lnTo>
                  <a:pt x="43014" y="78371"/>
                </a:lnTo>
                <a:lnTo>
                  <a:pt x="0" y="78371"/>
                </a:lnTo>
                <a:lnTo>
                  <a:pt x="0" y="340271"/>
                </a:lnTo>
                <a:lnTo>
                  <a:pt x="43014" y="340271"/>
                </a:lnTo>
                <a:lnTo>
                  <a:pt x="43014" y="241312"/>
                </a:lnTo>
                <a:lnTo>
                  <a:pt x="53835" y="248450"/>
                </a:lnTo>
                <a:lnTo>
                  <a:pt x="64973" y="253530"/>
                </a:lnTo>
                <a:lnTo>
                  <a:pt x="76390" y="256552"/>
                </a:lnTo>
                <a:lnTo>
                  <a:pt x="88061" y="257556"/>
                </a:lnTo>
                <a:lnTo>
                  <a:pt x="104292" y="256146"/>
                </a:lnTo>
                <a:lnTo>
                  <a:pt x="119494" y="251904"/>
                </a:lnTo>
                <a:lnTo>
                  <a:pt x="133642" y="244868"/>
                </a:lnTo>
                <a:lnTo>
                  <a:pt x="138391" y="241312"/>
                </a:lnTo>
                <a:lnTo>
                  <a:pt x="146773" y="235038"/>
                </a:lnTo>
                <a:lnTo>
                  <a:pt x="159613" y="221018"/>
                </a:lnTo>
                <a:lnTo>
                  <a:pt x="161124" y="218414"/>
                </a:lnTo>
                <a:lnTo>
                  <a:pt x="168783" y="205244"/>
                </a:lnTo>
                <a:lnTo>
                  <a:pt x="174282" y="187718"/>
                </a:lnTo>
                <a:lnTo>
                  <a:pt x="176098" y="168567"/>
                </a:lnTo>
                <a:lnTo>
                  <a:pt x="176123" y="168389"/>
                </a:lnTo>
                <a:close/>
              </a:path>
              <a:path w="381634" h="340359">
                <a:moveTo>
                  <a:pt x="381622" y="168008"/>
                </a:moveTo>
                <a:lnTo>
                  <a:pt x="368833" y="121221"/>
                </a:lnTo>
                <a:lnTo>
                  <a:pt x="338048" y="91236"/>
                </a:lnTo>
                <a:lnTo>
                  <a:pt x="338048" y="168008"/>
                </a:lnTo>
                <a:lnTo>
                  <a:pt x="337413" y="177673"/>
                </a:lnTo>
                <a:lnTo>
                  <a:pt x="312585" y="214122"/>
                </a:lnTo>
                <a:lnTo>
                  <a:pt x="292798" y="218414"/>
                </a:lnTo>
                <a:lnTo>
                  <a:pt x="283768" y="217589"/>
                </a:lnTo>
                <a:lnTo>
                  <a:pt x="251599" y="189090"/>
                </a:lnTo>
                <a:lnTo>
                  <a:pt x="248297" y="168008"/>
                </a:lnTo>
                <a:lnTo>
                  <a:pt x="248920" y="158457"/>
                </a:lnTo>
                <a:lnTo>
                  <a:pt x="272910" y="122250"/>
                </a:lnTo>
                <a:lnTo>
                  <a:pt x="291871" y="117970"/>
                </a:lnTo>
                <a:lnTo>
                  <a:pt x="301396" y="118783"/>
                </a:lnTo>
                <a:lnTo>
                  <a:pt x="334695" y="146964"/>
                </a:lnTo>
                <a:lnTo>
                  <a:pt x="338048" y="168008"/>
                </a:lnTo>
                <a:lnTo>
                  <a:pt x="338048" y="91236"/>
                </a:lnTo>
                <a:lnTo>
                  <a:pt x="329399" y="86156"/>
                </a:lnTo>
                <a:lnTo>
                  <a:pt x="312267" y="80683"/>
                </a:lnTo>
                <a:lnTo>
                  <a:pt x="293535" y="78841"/>
                </a:lnTo>
                <a:lnTo>
                  <a:pt x="281876" y="79857"/>
                </a:lnTo>
                <a:lnTo>
                  <a:pt x="270459" y="82880"/>
                </a:lnTo>
                <a:lnTo>
                  <a:pt x="259321" y="87960"/>
                </a:lnTo>
                <a:lnTo>
                  <a:pt x="248488" y="95084"/>
                </a:lnTo>
                <a:lnTo>
                  <a:pt x="248488" y="0"/>
                </a:lnTo>
                <a:lnTo>
                  <a:pt x="205473" y="0"/>
                </a:lnTo>
                <a:lnTo>
                  <a:pt x="205473" y="257314"/>
                </a:lnTo>
                <a:lnTo>
                  <a:pt x="248488" y="257314"/>
                </a:lnTo>
                <a:lnTo>
                  <a:pt x="248488" y="241312"/>
                </a:lnTo>
                <a:lnTo>
                  <a:pt x="259321" y="248450"/>
                </a:lnTo>
                <a:lnTo>
                  <a:pt x="270459" y="253517"/>
                </a:lnTo>
                <a:lnTo>
                  <a:pt x="281876" y="256552"/>
                </a:lnTo>
                <a:lnTo>
                  <a:pt x="293535" y="257556"/>
                </a:lnTo>
                <a:lnTo>
                  <a:pt x="309778" y="256146"/>
                </a:lnTo>
                <a:lnTo>
                  <a:pt x="324980" y="251904"/>
                </a:lnTo>
                <a:lnTo>
                  <a:pt x="339128" y="244868"/>
                </a:lnTo>
                <a:lnTo>
                  <a:pt x="343865" y="241312"/>
                </a:lnTo>
                <a:lnTo>
                  <a:pt x="352259" y="235026"/>
                </a:lnTo>
                <a:lnTo>
                  <a:pt x="365099" y="220980"/>
                </a:lnTo>
                <a:lnTo>
                  <a:pt x="366572" y="218414"/>
                </a:lnTo>
                <a:lnTo>
                  <a:pt x="374167" y="205308"/>
                </a:lnTo>
                <a:lnTo>
                  <a:pt x="374269" y="205117"/>
                </a:lnTo>
                <a:lnTo>
                  <a:pt x="379780" y="187464"/>
                </a:lnTo>
                <a:lnTo>
                  <a:pt x="381622" y="168008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0603" y="299847"/>
            <a:ext cx="176136" cy="17871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3143" y="299847"/>
            <a:ext cx="314959" cy="1787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4266" y="2036292"/>
            <a:ext cx="6751459" cy="322111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10149764"/>
            <a:ext cx="7560309" cy="542290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266" y="553567"/>
            <a:ext cx="1004569" cy="111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66" y="553567"/>
            <a:ext cx="1004569" cy="1111250"/>
          </a:xfrm>
          <a:prstGeom prst="rect">
            <a:avLst/>
          </a:prstGeom>
          <a:solidFill>
            <a:srgbClr val="F05A42">
              <a:alpha val="79998"/>
            </a:srgbClr>
          </a:solidFill>
        </p:spPr>
        <p:txBody>
          <a:bodyPr vert="horz" wrap="square" lIns="0" tIns="17018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340"/>
              </a:spcBef>
            </a:pPr>
            <a:r>
              <a:rPr spc="-25" dirty="0"/>
              <a:t>01</a:t>
            </a:r>
          </a:p>
        </p:txBody>
      </p:sp>
      <p:sp>
        <p:nvSpPr>
          <p:cNvPr id="5" name="object 5"/>
          <p:cNvSpPr/>
          <p:nvPr/>
        </p:nvSpPr>
        <p:spPr>
          <a:xfrm>
            <a:off x="1559699" y="1008075"/>
            <a:ext cx="1373505" cy="0"/>
          </a:xfrm>
          <a:custGeom>
            <a:avLst/>
            <a:gdLst/>
            <a:ahLst/>
            <a:cxnLst/>
            <a:rect l="l" t="t" r="r" b="b"/>
            <a:pathLst>
              <a:path w="1373505">
                <a:moveTo>
                  <a:pt x="0" y="0"/>
                </a:moveTo>
                <a:lnTo>
                  <a:pt x="1373416" y="0"/>
                </a:lnTo>
              </a:path>
            </a:pathLst>
          </a:custGeom>
          <a:ln w="76200">
            <a:solidFill>
              <a:srgbClr val="F05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80929" y="5716257"/>
            <a:ext cx="1004569" cy="1111250"/>
          </a:xfrm>
          <a:prstGeom prst="rect">
            <a:avLst/>
          </a:prstGeom>
          <a:solidFill>
            <a:srgbClr val="F05A42">
              <a:alpha val="79998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325"/>
              </a:spcBef>
            </a:pPr>
            <a:r>
              <a:rPr sz="5050" b="1" spc="135" dirty="0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505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38534" y="6793662"/>
            <a:ext cx="1351915" cy="0"/>
          </a:xfrm>
          <a:custGeom>
            <a:avLst/>
            <a:gdLst/>
            <a:ahLst/>
            <a:cxnLst/>
            <a:rect l="l" t="t" r="r" b="b"/>
            <a:pathLst>
              <a:path w="1351914">
                <a:moveTo>
                  <a:pt x="0" y="0"/>
                </a:moveTo>
                <a:lnTo>
                  <a:pt x="1351457" y="0"/>
                </a:lnTo>
              </a:path>
            </a:pathLst>
          </a:custGeom>
          <a:ln w="76200">
            <a:solidFill>
              <a:srgbClr val="F05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A5C4C-DB9B-9101-CF74-2A3494D11E5B}"/>
              </a:ext>
            </a:extLst>
          </p:cNvPr>
          <p:cNvSpPr/>
          <p:nvPr/>
        </p:nvSpPr>
        <p:spPr>
          <a:xfrm>
            <a:off x="196850" y="1917700"/>
            <a:ext cx="7086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Tahoma</vt:lpstr>
      <vt:lpstr>Office Theme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handbook</dc:title>
  <cp:lastModifiedBy>Jasper</cp:lastModifiedBy>
  <cp:revision>1</cp:revision>
  <dcterms:created xsi:type="dcterms:W3CDTF">2025-03-21T04:41:10Z</dcterms:created>
  <dcterms:modified xsi:type="dcterms:W3CDTF">2025-03-21T08:52:28Z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Creator">
    <vt:lpwstr>Adobe Illustrator 28.6 (Windows)</vt:lpwstr>
  </property>
  <property fmtid="{D5CDD505-2E9C-101B-9397-08002B2CF9AE}" pid="4" name="LastSaved">
    <vt:filetime>2025-03-21T00:00:00Z</vt:filetime>
  </property>
  <property fmtid="{D5CDD505-2E9C-101B-9397-08002B2CF9AE}" pid="5" name="Producer">
    <vt:lpwstr>3-Heights(TM) PDF Security Shell 4.8.25.2 (http://www.pdf-tools.com)</vt:lpwstr>
  </property>
</Properties>
</file>