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9" r:id="rId2"/>
  </p:sldIdLst>
  <p:sldSz cx="7556500" cy="10693400"/>
  <p:notesSz cx="7556500" cy="10693400"/>
  <p:embeddedFontLst>
    <p:embeddedFont>
      <p:font typeface="Fz Rubik Bold" pitchFamily="2" charset="-79"/>
      <p:bold r:id="rId3"/>
      <p:italic r:id="rId3"/>
    </p:embeddedFont>
    <p:embeddedFont>
      <p:font typeface="Fz Rubik SemBd" pitchFamily="2" charset="-79"/>
      <p:regular r:id="rId4"/>
      <p:bold r:id="rId5"/>
    </p:embeddedFont>
    <p:embeddedFont>
      <p:font typeface="Montserrat" pitchFamily="2" charset="77"/>
      <p:regular r:id="rId3"/>
      <p:bold r:id="rId3"/>
      <p:italic r:id="rId3"/>
      <p:boldItalic r:id="rId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72"/>
  </p:normalViewPr>
  <p:slideViewPr>
    <p:cSldViewPr>
      <p:cViewPr varScale="1">
        <p:scale>
          <a:sx n="68" d="100"/>
          <a:sy n="68" d="100"/>
        </p:scale>
        <p:origin x="151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29D88C5-5077-49CE-4285-EDBD22C3A3A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12" y="1854707"/>
            <a:ext cx="7556500" cy="885139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671E95-DD0E-7AE2-C155-12A06DC3E662}"/>
              </a:ext>
            </a:extLst>
          </p:cNvPr>
          <p:cNvSpPr/>
          <p:nvPr userDrawn="1"/>
        </p:nvSpPr>
        <p:spPr>
          <a:xfrm>
            <a:off x="0" y="0"/>
            <a:ext cx="7556500" cy="1829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D06BA4AA-C6A9-B43F-0EF0-A45250F09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13" y="346300"/>
            <a:ext cx="4362674" cy="1136708"/>
          </a:xfrm>
          <a:prstGeom prst="rect">
            <a:avLst/>
          </a:prstGeom>
        </p:spPr>
      </p:pic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4304286-33D7-4317-B506-7A1D25374CA9}"/>
              </a:ext>
            </a:extLst>
          </p:cNvPr>
          <p:cNvSpPr/>
          <p:nvPr userDrawn="1"/>
        </p:nvSpPr>
        <p:spPr>
          <a:xfrm>
            <a:off x="1454150" y="5055616"/>
            <a:ext cx="4648200" cy="5291484"/>
          </a:xfrm>
          <a:prstGeom prst="round2SameRect">
            <a:avLst>
              <a:gd name="adj1" fmla="val 50000"/>
              <a:gd name="adj2" fmla="val 3934"/>
            </a:avLst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4124007-2988-4305-E9BC-580772AD12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96912" y="6870700"/>
            <a:ext cx="4391137" cy="3048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defRPr sz="3600" spc="30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pPr lvl="0"/>
            <a:r>
              <a:rPr lang="en-US" dirty="0"/>
              <a:t>INSERT HEADING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letter u in a black square&#10;&#10;AI-generated content may be incorrect.">
            <a:extLst>
              <a:ext uri="{FF2B5EF4-FFF2-40B4-BE49-F238E27FC236}">
                <a16:creationId xmlns:a16="http://schemas.microsoft.com/office/drawing/2014/main" id="{C5C6AC17-52A8-9C9E-5F79-D63B25826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633606"/>
            <a:ext cx="5539601" cy="55374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E07EFF-1D7D-B8BA-1F62-4D70A2B249DD}"/>
              </a:ext>
            </a:extLst>
          </p:cNvPr>
          <p:cNvSpPr/>
          <p:nvPr userDrawn="1"/>
        </p:nvSpPr>
        <p:spPr>
          <a:xfrm>
            <a:off x="404266" y="3255058"/>
            <a:ext cx="988193" cy="6689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391566" y="2152526"/>
            <a:ext cx="4552252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Table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018D-84C8-22D1-3AED-01127DD55406}"/>
              </a:ext>
            </a:extLst>
          </p:cNvPr>
          <p:cNvSpPr/>
          <p:nvPr userDrawn="1"/>
        </p:nvSpPr>
        <p:spPr>
          <a:xfrm>
            <a:off x="371794" y="2832100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2F10D80-526F-026E-15B4-ADC7F8174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050" y="3529723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ECF0-3EF8-EA4B-3F72-54F328017B8A}"/>
              </a:ext>
            </a:extLst>
          </p:cNvPr>
          <p:cNvSpPr txBox="1"/>
          <p:nvPr userDrawn="1"/>
        </p:nvSpPr>
        <p:spPr>
          <a:xfrm>
            <a:off x="432702" y="674458"/>
            <a:ext cx="947696" cy="86946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ea typeface="+mj-ea"/>
                <a:cs typeface="Fz Rubik Bold" pitchFamily="2" charset="-79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" name="Holder 3">
            <a:extLst>
              <a:ext uri="{FF2B5EF4-FFF2-40B4-BE49-F238E27FC236}">
                <a16:creationId xmlns:a16="http://schemas.microsoft.com/office/drawing/2014/main" id="{084BA57F-6C06-24E9-96AF-7993939F757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642243" y="3514788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993BE23-95AF-FB0A-2D78-B69971BB90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050" y="44732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322C021D-39E7-106D-0E7E-1A0CFB0047E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2243" y="44732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93847E8-8CFF-F151-2A94-0F13F2457E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050" y="53876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68A3075F-D78A-983B-A4BE-D472E6608A0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642243" y="53876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A37D13CB-BF3E-AEE1-C969-292115B9A9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050" y="63020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E421C6E-051B-8EA8-03A6-C4676FFE652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642243" y="63020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38FAE99-F1E8-BC83-6BCB-22CC2EA8A6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050" y="72164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05060727-E189-3572-9BA1-67ABDE0F6EB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1642243" y="72164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ED2F43-D1A9-39BB-D7D2-BA020A897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050" y="8099425"/>
            <a:ext cx="914400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9" name="Holder 3">
            <a:extLst>
              <a:ext uri="{FF2B5EF4-FFF2-40B4-BE49-F238E27FC236}">
                <a16:creationId xmlns:a16="http://schemas.microsoft.com/office/drawing/2014/main" id="{B86A61E2-ABFB-FEE7-4245-17C66D109C41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1642243" y="8099425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</p:spTree>
    <p:extLst>
      <p:ext uri="{BB962C8B-B14F-4D97-AF65-F5344CB8AC3E}">
        <p14:creationId xmlns:p14="http://schemas.microsoft.com/office/powerpoint/2010/main" val="241452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553567"/>
            <a:ext cx="5575596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9A350-039C-A4F9-F703-5962CE117975}"/>
              </a:ext>
            </a:extLst>
          </p:cNvPr>
          <p:cNvSpPr/>
          <p:nvPr userDrawn="1"/>
        </p:nvSpPr>
        <p:spPr>
          <a:xfrm>
            <a:off x="3690991" y="5640348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4846987" y="6675398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9AA7B-3C80-76A4-082D-354A4DC7879B}"/>
              </a:ext>
            </a:extLst>
          </p:cNvPr>
          <p:cNvSpPr/>
          <p:nvPr userDrawn="1"/>
        </p:nvSpPr>
        <p:spPr>
          <a:xfrm>
            <a:off x="1568450" y="1032992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FF7CBDB0-5567-88B7-0F8A-4D430A664018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68450" y="1206539"/>
            <a:ext cx="558378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/>
          </a:p>
          <a:p>
            <a:endParaRPr dirty="0"/>
          </a:p>
        </p:txBody>
      </p:sp>
      <p:sp>
        <p:nvSpPr>
          <p:cNvPr id="46" name="Picture Placeholder 38">
            <a:extLst>
              <a:ext uri="{FF2B5EF4-FFF2-40B4-BE49-F238E27FC236}">
                <a16:creationId xmlns:a16="http://schemas.microsoft.com/office/drawing/2014/main" id="{7CF9B724-2819-5503-F2F6-C5D3C17DD41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1746" y="2182403"/>
            <a:ext cx="6740487" cy="31413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A7E6FBD5-7A37-F1A7-AC34-2B020EB46B30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03357" y="5822858"/>
            <a:ext cx="975827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50">
                <a:solidFill>
                  <a:schemeClr val="bg1"/>
                </a:solidFill>
                <a:latin typeface="Fz Rubik SemBd" pitchFamily="2" charset="-79"/>
                <a:cs typeface="Fz Rubik SemBd" pitchFamily="2" charset="-79"/>
              </a:defRPr>
            </a:lvl1pPr>
          </a:lstStyle>
          <a:p>
            <a:r>
              <a:rPr lang="en-US" dirty="0"/>
              <a:t>0#</a:t>
            </a:r>
          </a:p>
        </p:txBody>
      </p:sp>
      <p:sp>
        <p:nvSpPr>
          <p:cNvPr id="10" name="Holder 3">
            <a:extLst>
              <a:ext uri="{FF2B5EF4-FFF2-40B4-BE49-F238E27FC236}">
                <a16:creationId xmlns:a16="http://schemas.microsoft.com/office/drawing/2014/main" id="{21FC29E6-5060-D175-750A-E7F0BA03FD4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83416" y="5807961"/>
            <a:ext cx="267308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08CA3C10-093C-6261-7668-E0BC2241BF8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667596" y="6961552"/>
            <a:ext cx="3888904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3" name="Picture Placeholder 38">
            <a:extLst>
              <a:ext uri="{FF2B5EF4-FFF2-40B4-BE49-F238E27FC236}">
                <a16:creationId xmlns:a16="http://schemas.microsoft.com/office/drawing/2014/main" id="{176953BB-1E96-CEBE-8B42-6308D1C557D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73050" y="5716549"/>
            <a:ext cx="3048001" cy="377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00588" y="3898900"/>
            <a:ext cx="6739779" cy="60459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74800" y="659656"/>
            <a:ext cx="558378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 flipV="1">
            <a:off x="400589" y="1831874"/>
            <a:ext cx="6751643" cy="7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589" y="1993900"/>
            <a:ext cx="673977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sp>
        <p:nvSpPr>
          <p:cNvPr id="10" name="bg object 23">
            <a:extLst>
              <a:ext uri="{FF2B5EF4-FFF2-40B4-BE49-F238E27FC236}">
                <a16:creationId xmlns:a16="http://schemas.microsoft.com/office/drawing/2014/main" id="{CC6B61FD-FA09-A3C3-4907-C8A657FA7296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1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04266" y="6337300"/>
            <a:ext cx="3602584" cy="3339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850900"/>
            <a:ext cx="558378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5" name="Holder 3">
            <a:extLst>
              <a:ext uri="{FF2B5EF4-FFF2-40B4-BE49-F238E27FC236}">
                <a16:creationId xmlns:a16="http://schemas.microsoft.com/office/drawing/2014/main" id="{E80CEE80-DE7C-7309-929E-6B498CD05F8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12454" y="4838869"/>
            <a:ext cx="673977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412454" y="5346700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12454" y="5557679"/>
            <a:ext cx="67397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3256" y="1917700"/>
            <a:ext cx="6728977" cy="26863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C1B313B6-0545-6383-5FB6-B2182DF2300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180183" y="6337300"/>
            <a:ext cx="297205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EEAD-CA4B-5913-0B69-761ABE8BCE44}"/>
              </a:ext>
            </a:extLst>
          </p:cNvPr>
          <p:cNvSpPr/>
          <p:nvPr userDrawn="1"/>
        </p:nvSpPr>
        <p:spPr>
          <a:xfrm>
            <a:off x="4180182" y="7359808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12FF00D5-B528-4743-525C-FA28E59B61F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180183" y="7554282"/>
            <a:ext cx="297205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bg object 23">
            <a:extLst>
              <a:ext uri="{FF2B5EF4-FFF2-40B4-BE49-F238E27FC236}">
                <a16:creationId xmlns:a16="http://schemas.microsoft.com/office/drawing/2014/main" id="{8AAA0FB5-2B05-AD67-619F-348C8EEAE624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8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553567"/>
            <a:ext cx="4552252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68450" y="1196205"/>
            <a:ext cx="57277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1 here</a:t>
            </a:r>
          </a:p>
          <a:p>
            <a:endParaRPr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1746" y="6508533"/>
            <a:ext cx="6740488" cy="34642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9AA7B-3C80-76A4-082D-354A4DC7879B}"/>
              </a:ext>
            </a:extLst>
          </p:cNvPr>
          <p:cNvSpPr/>
          <p:nvPr userDrawn="1"/>
        </p:nvSpPr>
        <p:spPr>
          <a:xfrm>
            <a:off x="1568450" y="1032992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FF7CBDB0-5567-88B7-0F8A-4D430A664018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4264" y="1853377"/>
            <a:ext cx="687918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bg object 23">
            <a:extLst>
              <a:ext uri="{FF2B5EF4-FFF2-40B4-BE49-F238E27FC236}">
                <a16:creationId xmlns:a16="http://schemas.microsoft.com/office/drawing/2014/main" id="{70EC28FC-5ACD-FDED-1272-5309F6E7E872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31F33-BBD8-28BC-11AA-EB1FDB5D5A37}"/>
              </a:ext>
            </a:extLst>
          </p:cNvPr>
          <p:cNvSpPr/>
          <p:nvPr userDrawn="1"/>
        </p:nvSpPr>
        <p:spPr>
          <a:xfrm>
            <a:off x="4179636" y="2921499"/>
            <a:ext cx="2992985" cy="3143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295BFAA3-D4BB-E672-C8E2-740321945F23}"/>
              </a:ext>
            </a:extLst>
          </p:cNvPr>
          <p:cNvSpPr/>
          <p:nvPr userDrawn="1"/>
        </p:nvSpPr>
        <p:spPr>
          <a:xfrm rot="13500000">
            <a:off x="4336956" y="3132285"/>
            <a:ext cx="199171" cy="199172"/>
          </a:xfrm>
          <a:prstGeom prst="corner">
            <a:avLst>
              <a:gd name="adj1" fmla="val 33795"/>
              <a:gd name="adj2" fmla="val 33795"/>
            </a:avLst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1139A228-B680-5A64-B376-10CFD4C04B4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4264" y="2967924"/>
            <a:ext cx="3526385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2 here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aaaaaaaaaaaaaaaaaaaaaaaaaaaaaa</a:t>
            </a: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D0B5802F-9827-3791-FB5F-8F32A351CD33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247863" y="3444129"/>
            <a:ext cx="2856529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Conclusion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0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74615" y="5916613"/>
            <a:ext cx="3469431" cy="41544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850900"/>
            <a:ext cx="558378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5" name="Holder 3">
            <a:extLst>
              <a:ext uri="{FF2B5EF4-FFF2-40B4-BE49-F238E27FC236}">
                <a16:creationId xmlns:a16="http://schemas.microsoft.com/office/drawing/2014/main" id="{E80CEE80-DE7C-7309-929E-6B498CD05F8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890072" y="1709410"/>
            <a:ext cx="3262161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3890072" y="2708905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890072" y="2890679"/>
            <a:ext cx="3262161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2453" y="2070100"/>
            <a:ext cx="3262161" cy="3846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C1B313B6-0545-6383-5FB6-B2182DF2300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4267" y="6321897"/>
            <a:ext cx="297205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EEAD-CA4B-5913-0B69-761ABE8BCE44}"/>
              </a:ext>
            </a:extLst>
          </p:cNvPr>
          <p:cNvSpPr/>
          <p:nvPr userDrawn="1"/>
        </p:nvSpPr>
        <p:spPr>
          <a:xfrm>
            <a:off x="404266" y="7344405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12FF00D5-B528-4743-525C-FA28E59B61F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4267" y="7538879"/>
            <a:ext cx="297205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8" name="bg object 23" hidden="1">
            <a:extLst>
              <a:ext uri="{FF2B5EF4-FFF2-40B4-BE49-F238E27FC236}">
                <a16:creationId xmlns:a16="http://schemas.microsoft.com/office/drawing/2014/main" id="{8AAA0FB5-2B05-AD67-619F-348C8EEAE624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3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25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65266" y="180111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349834" y="0"/>
                </a:moveTo>
                <a:lnTo>
                  <a:pt x="70116" y="0"/>
                </a:lnTo>
                <a:lnTo>
                  <a:pt x="53470" y="3061"/>
                </a:lnTo>
                <a:lnTo>
                  <a:pt x="39476" y="11488"/>
                </a:lnTo>
                <a:lnTo>
                  <a:pt x="29270" y="24147"/>
                </a:lnTo>
                <a:lnTo>
                  <a:pt x="23990" y="39903"/>
                </a:lnTo>
                <a:lnTo>
                  <a:pt x="0" y="372325"/>
                </a:lnTo>
                <a:lnTo>
                  <a:pt x="3650" y="391512"/>
                </a:lnTo>
                <a:lnTo>
                  <a:pt x="13639" y="406331"/>
                </a:lnTo>
                <a:lnTo>
                  <a:pt x="28458" y="416324"/>
                </a:lnTo>
                <a:lnTo>
                  <a:pt x="46609" y="419989"/>
                </a:lnTo>
                <a:lnTo>
                  <a:pt x="373354" y="419989"/>
                </a:lnTo>
                <a:lnTo>
                  <a:pt x="391499" y="416324"/>
                </a:lnTo>
                <a:lnTo>
                  <a:pt x="406319" y="406331"/>
                </a:lnTo>
                <a:lnTo>
                  <a:pt x="416311" y="391512"/>
                </a:lnTo>
                <a:lnTo>
                  <a:pt x="419976" y="373367"/>
                </a:lnTo>
                <a:lnTo>
                  <a:pt x="395973" y="39903"/>
                </a:lnTo>
                <a:lnTo>
                  <a:pt x="390692" y="24147"/>
                </a:lnTo>
                <a:lnTo>
                  <a:pt x="380485" y="11488"/>
                </a:lnTo>
                <a:lnTo>
                  <a:pt x="366487" y="3061"/>
                </a:lnTo>
                <a:lnTo>
                  <a:pt x="349834" y="0"/>
                </a:lnTo>
                <a:close/>
              </a:path>
            </a:pathLst>
          </a:custGeom>
          <a:solidFill>
            <a:srgbClr val="F05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34647" y="250444"/>
            <a:ext cx="280670" cy="279400"/>
          </a:xfrm>
          <a:custGeom>
            <a:avLst/>
            <a:gdLst/>
            <a:ahLst/>
            <a:cxnLst/>
            <a:rect l="l" t="t" r="r" b="b"/>
            <a:pathLst>
              <a:path w="280670" h="279400">
                <a:moveTo>
                  <a:pt x="280365" y="0"/>
                </a:moveTo>
                <a:lnTo>
                  <a:pt x="210477" y="0"/>
                </a:lnTo>
                <a:lnTo>
                  <a:pt x="210477" y="139992"/>
                </a:lnTo>
                <a:lnTo>
                  <a:pt x="204953" y="167354"/>
                </a:lnTo>
                <a:lnTo>
                  <a:pt x="189888" y="189698"/>
                </a:lnTo>
                <a:lnTo>
                  <a:pt x="167544" y="204762"/>
                </a:lnTo>
                <a:lnTo>
                  <a:pt x="140182" y="210286"/>
                </a:lnTo>
                <a:lnTo>
                  <a:pt x="112814" y="204762"/>
                </a:lnTo>
                <a:lnTo>
                  <a:pt x="90471" y="189698"/>
                </a:lnTo>
                <a:lnTo>
                  <a:pt x="75410" y="167354"/>
                </a:lnTo>
                <a:lnTo>
                  <a:pt x="69888" y="139992"/>
                </a:lnTo>
                <a:lnTo>
                  <a:pt x="69888" y="69723"/>
                </a:lnTo>
                <a:lnTo>
                  <a:pt x="0" y="69723"/>
                </a:lnTo>
                <a:lnTo>
                  <a:pt x="0" y="139141"/>
                </a:lnTo>
                <a:lnTo>
                  <a:pt x="7146" y="183454"/>
                </a:lnTo>
                <a:lnTo>
                  <a:pt x="27047" y="221936"/>
                </a:lnTo>
                <a:lnTo>
                  <a:pt x="57393" y="252279"/>
                </a:lnTo>
                <a:lnTo>
                  <a:pt x="95874" y="272178"/>
                </a:lnTo>
                <a:lnTo>
                  <a:pt x="140182" y="279323"/>
                </a:lnTo>
                <a:lnTo>
                  <a:pt x="184490" y="272178"/>
                </a:lnTo>
                <a:lnTo>
                  <a:pt x="222971" y="252279"/>
                </a:lnTo>
                <a:lnTo>
                  <a:pt x="253317" y="221936"/>
                </a:lnTo>
                <a:lnTo>
                  <a:pt x="273218" y="183454"/>
                </a:lnTo>
                <a:lnTo>
                  <a:pt x="280365" y="139141"/>
                </a:lnTo>
                <a:lnTo>
                  <a:pt x="280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67767" y="299377"/>
            <a:ext cx="152501" cy="17918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60338" y="221005"/>
            <a:ext cx="381635" cy="340360"/>
          </a:xfrm>
          <a:custGeom>
            <a:avLst/>
            <a:gdLst/>
            <a:ahLst/>
            <a:cxnLst/>
            <a:rect l="l" t="t" r="r" b="b"/>
            <a:pathLst>
              <a:path w="381634" h="340359">
                <a:moveTo>
                  <a:pt x="176123" y="168389"/>
                </a:moveTo>
                <a:lnTo>
                  <a:pt x="174701" y="151536"/>
                </a:lnTo>
                <a:lnTo>
                  <a:pt x="170446" y="135877"/>
                </a:lnTo>
                <a:lnTo>
                  <a:pt x="163347" y="121424"/>
                </a:lnTo>
                <a:lnTo>
                  <a:pt x="160756" y="117983"/>
                </a:lnTo>
                <a:lnTo>
                  <a:pt x="153416" y="108204"/>
                </a:lnTo>
                <a:lnTo>
                  <a:pt x="139458" y="95364"/>
                </a:lnTo>
                <a:lnTo>
                  <a:pt x="139001" y="95084"/>
                </a:lnTo>
                <a:lnTo>
                  <a:pt x="132562" y="91287"/>
                </a:lnTo>
                <a:lnTo>
                  <a:pt x="132562" y="168389"/>
                </a:lnTo>
                <a:lnTo>
                  <a:pt x="131927" y="178028"/>
                </a:lnTo>
                <a:lnTo>
                  <a:pt x="107391" y="214160"/>
                </a:lnTo>
                <a:lnTo>
                  <a:pt x="88061" y="218414"/>
                </a:lnTo>
                <a:lnTo>
                  <a:pt x="78676" y="217627"/>
                </a:lnTo>
                <a:lnTo>
                  <a:pt x="46126" y="189318"/>
                </a:lnTo>
                <a:lnTo>
                  <a:pt x="42824" y="168567"/>
                </a:lnTo>
                <a:lnTo>
                  <a:pt x="43434" y="158889"/>
                </a:lnTo>
                <a:lnTo>
                  <a:pt x="67678" y="122288"/>
                </a:lnTo>
                <a:lnTo>
                  <a:pt x="87325" y="117983"/>
                </a:lnTo>
                <a:lnTo>
                  <a:pt x="96456" y="118821"/>
                </a:lnTo>
                <a:lnTo>
                  <a:pt x="129209" y="147243"/>
                </a:lnTo>
                <a:lnTo>
                  <a:pt x="132562" y="168389"/>
                </a:lnTo>
                <a:lnTo>
                  <a:pt x="132562" y="91287"/>
                </a:lnTo>
                <a:lnTo>
                  <a:pt x="123913" y="86182"/>
                </a:lnTo>
                <a:lnTo>
                  <a:pt x="106781" y="80683"/>
                </a:lnTo>
                <a:lnTo>
                  <a:pt x="88061" y="78841"/>
                </a:lnTo>
                <a:lnTo>
                  <a:pt x="76390" y="79857"/>
                </a:lnTo>
                <a:lnTo>
                  <a:pt x="64973" y="82892"/>
                </a:lnTo>
                <a:lnTo>
                  <a:pt x="53835" y="87960"/>
                </a:lnTo>
                <a:lnTo>
                  <a:pt x="43014" y="95084"/>
                </a:lnTo>
                <a:lnTo>
                  <a:pt x="43014" y="78371"/>
                </a:lnTo>
                <a:lnTo>
                  <a:pt x="0" y="78371"/>
                </a:lnTo>
                <a:lnTo>
                  <a:pt x="0" y="340271"/>
                </a:lnTo>
                <a:lnTo>
                  <a:pt x="43014" y="340271"/>
                </a:lnTo>
                <a:lnTo>
                  <a:pt x="43014" y="241312"/>
                </a:lnTo>
                <a:lnTo>
                  <a:pt x="53835" y="248450"/>
                </a:lnTo>
                <a:lnTo>
                  <a:pt x="64973" y="253530"/>
                </a:lnTo>
                <a:lnTo>
                  <a:pt x="76390" y="256552"/>
                </a:lnTo>
                <a:lnTo>
                  <a:pt x="88061" y="257556"/>
                </a:lnTo>
                <a:lnTo>
                  <a:pt x="104292" y="256146"/>
                </a:lnTo>
                <a:lnTo>
                  <a:pt x="119494" y="251904"/>
                </a:lnTo>
                <a:lnTo>
                  <a:pt x="133642" y="244868"/>
                </a:lnTo>
                <a:lnTo>
                  <a:pt x="138391" y="241312"/>
                </a:lnTo>
                <a:lnTo>
                  <a:pt x="146773" y="235038"/>
                </a:lnTo>
                <a:lnTo>
                  <a:pt x="159613" y="221018"/>
                </a:lnTo>
                <a:lnTo>
                  <a:pt x="161124" y="218414"/>
                </a:lnTo>
                <a:lnTo>
                  <a:pt x="168783" y="205244"/>
                </a:lnTo>
                <a:lnTo>
                  <a:pt x="174282" y="187718"/>
                </a:lnTo>
                <a:lnTo>
                  <a:pt x="176098" y="168567"/>
                </a:lnTo>
                <a:lnTo>
                  <a:pt x="176123" y="168389"/>
                </a:lnTo>
                <a:close/>
              </a:path>
              <a:path w="381634" h="340359">
                <a:moveTo>
                  <a:pt x="381622" y="168008"/>
                </a:moveTo>
                <a:lnTo>
                  <a:pt x="368833" y="121221"/>
                </a:lnTo>
                <a:lnTo>
                  <a:pt x="338048" y="91236"/>
                </a:lnTo>
                <a:lnTo>
                  <a:pt x="338048" y="168008"/>
                </a:lnTo>
                <a:lnTo>
                  <a:pt x="337413" y="177673"/>
                </a:lnTo>
                <a:lnTo>
                  <a:pt x="312585" y="214122"/>
                </a:lnTo>
                <a:lnTo>
                  <a:pt x="292798" y="218414"/>
                </a:lnTo>
                <a:lnTo>
                  <a:pt x="283768" y="217589"/>
                </a:lnTo>
                <a:lnTo>
                  <a:pt x="251599" y="189090"/>
                </a:lnTo>
                <a:lnTo>
                  <a:pt x="248297" y="168008"/>
                </a:lnTo>
                <a:lnTo>
                  <a:pt x="248920" y="158457"/>
                </a:lnTo>
                <a:lnTo>
                  <a:pt x="272910" y="122250"/>
                </a:lnTo>
                <a:lnTo>
                  <a:pt x="291871" y="117970"/>
                </a:lnTo>
                <a:lnTo>
                  <a:pt x="301396" y="118783"/>
                </a:lnTo>
                <a:lnTo>
                  <a:pt x="334695" y="146964"/>
                </a:lnTo>
                <a:lnTo>
                  <a:pt x="338048" y="168008"/>
                </a:lnTo>
                <a:lnTo>
                  <a:pt x="338048" y="91236"/>
                </a:lnTo>
                <a:lnTo>
                  <a:pt x="329399" y="86156"/>
                </a:lnTo>
                <a:lnTo>
                  <a:pt x="312267" y="80683"/>
                </a:lnTo>
                <a:lnTo>
                  <a:pt x="293535" y="78841"/>
                </a:lnTo>
                <a:lnTo>
                  <a:pt x="281876" y="79857"/>
                </a:lnTo>
                <a:lnTo>
                  <a:pt x="270459" y="82880"/>
                </a:lnTo>
                <a:lnTo>
                  <a:pt x="259321" y="87960"/>
                </a:lnTo>
                <a:lnTo>
                  <a:pt x="248488" y="95084"/>
                </a:lnTo>
                <a:lnTo>
                  <a:pt x="248488" y="0"/>
                </a:lnTo>
                <a:lnTo>
                  <a:pt x="205473" y="0"/>
                </a:lnTo>
                <a:lnTo>
                  <a:pt x="205473" y="257314"/>
                </a:lnTo>
                <a:lnTo>
                  <a:pt x="248488" y="257314"/>
                </a:lnTo>
                <a:lnTo>
                  <a:pt x="248488" y="241312"/>
                </a:lnTo>
                <a:lnTo>
                  <a:pt x="259321" y="248450"/>
                </a:lnTo>
                <a:lnTo>
                  <a:pt x="270459" y="253517"/>
                </a:lnTo>
                <a:lnTo>
                  <a:pt x="281876" y="256552"/>
                </a:lnTo>
                <a:lnTo>
                  <a:pt x="293535" y="257556"/>
                </a:lnTo>
                <a:lnTo>
                  <a:pt x="309778" y="256146"/>
                </a:lnTo>
                <a:lnTo>
                  <a:pt x="324980" y="251904"/>
                </a:lnTo>
                <a:lnTo>
                  <a:pt x="339128" y="244868"/>
                </a:lnTo>
                <a:lnTo>
                  <a:pt x="343865" y="241312"/>
                </a:lnTo>
                <a:lnTo>
                  <a:pt x="352259" y="235026"/>
                </a:lnTo>
                <a:lnTo>
                  <a:pt x="365099" y="220980"/>
                </a:lnTo>
                <a:lnTo>
                  <a:pt x="366572" y="218414"/>
                </a:lnTo>
                <a:lnTo>
                  <a:pt x="374167" y="205308"/>
                </a:lnTo>
                <a:lnTo>
                  <a:pt x="374269" y="205117"/>
                </a:lnTo>
                <a:lnTo>
                  <a:pt x="379780" y="187464"/>
                </a:lnTo>
                <a:lnTo>
                  <a:pt x="381622" y="16800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60603" y="299847"/>
            <a:ext cx="176136" cy="17871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63143" y="299847"/>
            <a:ext cx="314959" cy="17871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9" r:id="rId4"/>
    <p:sldLayoutId id="2147483670" r:id="rId5"/>
    <p:sldLayoutId id="2147483671" r:id="rId6"/>
    <p:sldLayoutId id="2147483668" r:id="rId7"/>
    <p:sldLayoutId id="2147483672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DB98FB-1735-2653-D974-0CF943A6B7C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63750" y="5765800"/>
            <a:ext cx="3467100" cy="1028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FB071D-6F88-7CA1-C312-FE6CE135F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420" y="7178238"/>
            <a:ext cx="4505437" cy="20546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3">
      <a:dk1>
        <a:srgbClr val="2B2B2B"/>
      </a:dk1>
      <a:lt1>
        <a:sysClr val="window" lastClr="FFFFFF"/>
      </a:lt1>
      <a:dk2>
        <a:srgbClr val="1F497D"/>
      </a:dk2>
      <a:lt2>
        <a:srgbClr val="EEECE1"/>
      </a:lt2>
      <a:accent1>
        <a:srgbClr val="EF5941"/>
      </a:accent1>
      <a:accent2>
        <a:srgbClr val="EE7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63">
      <a:majorFont>
        <a:latin typeface="Fz Rubik SemBd"/>
        <a:ea typeface=""/>
        <a:cs typeface=""/>
      </a:majorFont>
      <a:minorFont>
        <a:latin typeface="Fz Rubik 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Fz Rubik Bold</vt:lpstr>
      <vt:lpstr>Fz Rubik SemBd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handbook</dc:title>
  <cp:lastModifiedBy>Jasper</cp:lastModifiedBy>
  <cp:revision>78</cp:revision>
  <dcterms:created xsi:type="dcterms:W3CDTF">2025-03-21T04:41:10Z</dcterms:created>
  <dcterms:modified xsi:type="dcterms:W3CDTF">2025-04-17T08:56:30Z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Adobe Illustrator 28.6 (Windows)</vt:lpwstr>
  </property>
  <property fmtid="{D5CDD505-2E9C-101B-9397-08002B2CF9AE}" pid="4" name="LastSaved">
    <vt:filetime>2025-03-21T00:00:00Z</vt:filetime>
  </property>
  <property fmtid="{D5CDD505-2E9C-101B-9397-08002B2CF9AE}" pid="5" name="Producer">
    <vt:lpwstr>3-Heights(TM) PDF Security Shell 4.8.25.2 (http://www.pdf-tools.com)</vt:lpwstr>
  </property>
</Properties>
</file>