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9" r:id="rId2"/>
    <p:sldId id="260" r:id="rId10"/>
    <p:sldId id="261" r:id="rId11"/>
    <p:sldId id="262" r:id="rId12"/>
  </p:sldIdLst>
  <p:sldSz cx="7556500" cy="10693400"/>
  <p:notesSz cx="7556500" cy="10693400"/>
  <p:embeddedFontLst>
    <p:embeddedFont>
      <p:font typeface="Fz Rubik Bold" pitchFamily="2" charset="-79"/>
      <p:bold r:id="rId3"/>
      <p:italic r:id="rId3"/>
    </p:embeddedFont>
    <p:embeddedFont>
      <p:font typeface="Fz Rubik SemBd" pitchFamily="2" charset="-79"/>
      <p:regular r:id="rId4"/>
      <p:bold r:id="rId5"/>
    </p:embeddedFont>
    <p:embeddedFont>
      <p:font typeface="Montserrat" pitchFamily="2" charset="77"/>
      <p:regular r:id="rId3"/>
      <p:bold r:id="rId3"/>
      <p:italic r:id="rId3"/>
      <p:boldItalic r:id="rId3"/>
    </p:embeddedFont>
  </p:embeddedFontLst>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79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08"/>
    <p:restoredTop sz="94672"/>
  </p:normalViewPr>
  <p:slideViewPr>
    <p:cSldViewPr>
      <p:cViewPr varScale="1">
        <p:scale>
          <a:sx n="68" d="100"/>
          <a:sy n="68" d="100"/>
        </p:scale>
        <p:origin x="2720" y="21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font" Target="fonts/font1.fntdata"/><Relationship Id="rId4" Type="http://schemas.openxmlformats.org/officeDocument/2006/relationships/font" Target="fonts/font2.fntdata"/><Relationship Id="rId5" Type="http://schemas.openxmlformats.org/officeDocument/2006/relationships/font" Target="fonts/font3.fntdata"/><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729D88C5-5077-49CE-4285-EDBD22C3A3A0}"/>
              </a:ext>
            </a:extLst>
          </p:cNvPr>
          <p:cNvSpPr>
            <a:spLocks noGrp="1" noChangeAspect="1"/>
          </p:cNvSpPr>
          <p:nvPr>
            <p:ph type="pic" idx="1"/>
          </p:nvPr>
        </p:nvSpPr>
        <p:spPr>
          <a:xfrm>
            <a:off x="-112" y="1854707"/>
            <a:ext cx="7556500" cy="8851393"/>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9" name="Rectangle 8">
            <a:extLst>
              <a:ext uri="{FF2B5EF4-FFF2-40B4-BE49-F238E27FC236}">
                <a16:creationId xmlns:a16="http://schemas.microsoft.com/office/drawing/2014/main" id="{A2671E95-DD0E-7AE2-C155-12A06DC3E662}"/>
              </a:ext>
            </a:extLst>
          </p:cNvPr>
          <p:cNvSpPr/>
          <p:nvPr userDrawn="1"/>
        </p:nvSpPr>
        <p:spPr>
          <a:xfrm>
            <a:off x="0" y="0"/>
            <a:ext cx="7556500" cy="182930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 white text on a black background&#10;&#10;AI-generated content may be incorrect.">
            <a:extLst>
              <a:ext uri="{FF2B5EF4-FFF2-40B4-BE49-F238E27FC236}">
                <a16:creationId xmlns:a16="http://schemas.microsoft.com/office/drawing/2014/main" id="{D06BA4AA-C6A9-B43F-0EF0-A45250F0901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96913" y="346300"/>
            <a:ext cx="4362674" cy="1136708"/>
          </a:xfrm>
          <a:prstGeom prst="rect">
            <a:avLst/>
          </a:prstGeom>
        </p:spPr>
      </p:pic>
      <p:sp>
        <p:nvSpPr>
          <p:cNvPr id="14" name="Rectangle: Top Corners Rounded 13">
            <a:extLst>
              <a:ext uri="{FF2B5EF4-FFF2-40B4-BE49-F238E27FC236}">
                <a16:creationId xmlns:a16="http://schemas.microsoft.com/office/drawing/2014/main" id="{B4304286-33D7-4317-B506-7A1D25374CA9}"/>
              </a:ext>
            </a:extLst>
          </p:cNvPr>
          <p:cNvSpPr/>
          <p:nvPr userDrawn="1"/>
        </p:nvSpPr>
        <p:spPr>
          <a:xfrm>
            <a:off x="1454150" y="5055616"/>
            <a:ext cx="4648200" cy="5291484"/>
          </a:xfrm>
          <a:prstGeom prst="round2SameRect">
            <a:avLst>
              <a:gd name="adj1" fmla="val 50000"/>
              <a:gd name="adj2" fmla="val 3934"/>
            </a:avLst>
          </a:prstGeom>
          <a:solidFill>
            <a:schemeClr val="accent1">
              <a:alpha val="7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 Placeholder 15">
            <a:extLst>
              <a:ext uri="{FF2B5EF4-FFF2-40B4-BE49-F238E27FC236}">
                <a16:creationId xmlns:a16="http://schemas.microsoft.com/office/drawing/2014/main" id="{94124007-2988-4305-E9BC-580772AD12E3}"/>
              </a:ext>
            </a:extLst>
          </p:cNvPr>
          <p:cNvSpPr>
            <a:spLocks noGrp="1"/>
          </p:cNvSpPr>
          <p:nvPr>
            <p:ph type="body" sz="quarter" idx="12" hasCustomPrompt="1"/>
          </p:nvPr>
        </p:nvSpPr>
        <p:spPr>
          <a:xfrm>
            <a:off x="1596912" y="6870700"/>
            <a:ext cx="4391137" cy="3048000"/>
          </a:xfrm>
          <a:prstGeom prst="rect">
            <a:avLst/>
          </a:prstGeom>
        </p:spPr>
        <p:txBody>
          <a:bodyPr/>
          <a:lstStyle>
            <a:lvl1pPr algn="ctr">
              <a:lnSpc>
                <a:spcPct val="150000"/>
              </a:lnSpc>
              <a:spcBef>
                <a:spcPts val="0"/>
              </a:spcBef>
              <a:defRPr sz="3600" spc="300">
                <a:solidFill>
                  <a:schemeClr val="bg1"/>
                </a:solidFill>
                <a:latin typeface="Fz Rubik Bold" pitchFamily="2" charset="-79"/>
                <a:cs typeface="Fz Rubik Bold" pitchFamily="2" charset="-79"/>
              </a:defRPr>
            </a:lvl1pPr>
          </a:lstStyle>
          <a:p>
            <a:pPr lvl="0"/>
            <a:r>
              <a:rPr lang="en-US" dirty="0"/>
              <a:t>INSERT HEADING HERE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8" name="Picture 7" descr="A black letter u in a black square&#10;&#10;AI-generated content may be incorrect.">
            <a:extLst>
              <a:ext uri="{FF2B5EF4-FFF2-40B4-BE49-F238E27FC236}">
                <a16:creationId xmlns:a16="http://schemas.microsoft.com/office/drawing/2014/main" id="{C5C6AC17-52A8-9C9E-5F79-D63B2582670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68450" y="2633606"/>
            <a:ext cx="5539601" cy="5537484"/>
          </a:xfrm>
          <a:prstGeom prst="rect">
            <a:avLst/>
          </a:prstGeom>
        </p:spPr>
      </p:pic>
      <p:sp>
        <p:nvSpPr>
          <p:cNvPr id="14" name="Rectangle 13">
            <a:extLst>
              <a:ext uri="{FF2B5EF4-FFF2-40B4-BE49-F238E27FC236}">
                <a16:creationId xmlns:a16="http://schemas.microsoft.com/office/drawing/2014/main" id="{F0E07EFF-1D7D-B8BA-1F62-4D70A2B249DD}"/>
              </a:ext>
            </a:extLst>
          </p:cNvPr>
          <p:cNvSpPr/>
          <p:nvPr userDrawn="1"/>
        </p:nvSpPr>
        <p:spPr>
          <a:xfrm>
            <a:off x="404266" y="3255058"/>
            <a:ext cx="988193" cy="668980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6DC4B91-379F-8F8C-0EDD-A6B4F0ADA642}"/>
              </a:ext>
            </a:extLst>
          </p:cNvPr>
          <p:cNvSpPr/>
          <p:nvPr userDrawn="1"/>
        </p:nvSpPr>
        <p:spPr>
          <a:xfrm>
            <a:off x="412454" y="553567"/>
            <a:ext cx="988193" cy="111125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Holder 3"/>
          <p:cNvSpPr>
            <a:spLocks noGrp="1"/>
          </p:cNvSpPr>
          <p:nvPr>
            <p:ph type="body" idx="1" hasCustomPrompt="1"/>
          </p:nvPr>
        </p:nvSpPr>
        <p:spPr>
          <a:xfrm>
            <a:off x="391566" y="2152526"/>
            <a:ext cx="4552252" cy="492443"/>
          </a:xfrm>
          <a:prstGeom prst="rect">
            <a:avLst/>
          </a:prstGeom>
        </p:spPr>
        <p:txBody>
          <a:bodyPr lIns="0" tIns="0" rIns="0" bIns="0">
            <a:spAutoFit/>
          </a:bodyPr>
          <a:lstStyle>
            <a:lvl1pPr algn="l">
              <a:defRPr sz="3200">
                <a:solidFill>
                  <a:schemeClr val="tx1"/>
                </a:solidFill>
                <a:latin typeface="+mj-lt"/>
              </a:defRPr>
            </a:lvl1pPr>
          </a:lstStyle>
          <a:p>
            <a:r>
              <a:rPr lang="en-US"/>
              <a:t>Table of Content</a:t>
            </a:r>
            <a:endParaRPr lang="en-US" dirty="0"/>
          </a:p>
        </p:txBody>
      </p:sp>
      <p:sp>
        <p:nvSpPr>
          <p:cNvPr id="13" name="Rectangle 12">
            <a:extLst>
              <a:ext uri="{FF2B5EF4-FFF2-40B4-BE49-F238E27FC236}">
                <a16:creationId xmlns:a16="http://schemas.microsoft.com/office/drawing/2014/main" id="{47C5018D-84C8-22D1-3AED-01127DD55406}"/>
              </a:ext>
            </a:extLst>
          </p:cNvPr>
          <p:cNvSpPr/>
          <p:nvPr userDrawn="1"/>
        </p:nvSpPr>
        <p:spPr>
          <a:xfrm>
            <a:off x="371794" y="2832100"/>
            <a:ext cx="1418908" cy="762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a:extLst>
              <a:ext uri="{FF2B5EF4-FFF2-40B4-BE49-F238E27FC236}">
                <a16:creationId xmlns:a16="http://schemas.microsoft.com/office/drawing/2014/main" id="{62F10D80-526F-026E-15B4-ADC7F8174197}"/>
              </a:ext>
            </a:extLst>
          </p:cNvPr>
          <p:cNvSpPr>
            <a:spLocks noGrp="1"/>
          </p:cNvSpPr>
          <p:nvPr>
            <p:ph type="body" sz="quarter" idx="10" hasCustomPrompt="1"/>
          </p:nvPr>
        </p:nvSpPr>
        <p:spPr>
          <a:xfrm>
            <a:off x="654050" y="3529723"/>
            <a:ext cx="914400" cy="492443"/>
          </a:xfrm>
          <a:prstGeom prst="rect">
            <a:avLst/>
          </a:prstGeom>
        </p:spPr>
        <p:txBody>
          <a:bodyPr wrap="square" lIns="0" tIns="0" rIns="0" bIns="0">
            <a:spAutoFit/>
          </a:bodyPr>
          <a:lstStyle>
            <a:lvl1pPr>
              <a:defRPr lang="en-US" sz="3200" b="1" i="0" dirty="0">
                <a:solidFill>
                  <a:schemeClr val="bg1"/>
                </a:solidFill>
                <a:latin typeface="+mj-lt"/>
                <a:ea typeface="+mj-ea"/>
                <a:cs typeface="Fz Rubik Bold" pitchFamily="2" charset="-79"/>
              </a:defRPr>
            </a:lvl1pPr>
          </a:lstStyle>
          <a:p>
            <a:pPr lvl="0" algn="ctr"/>
            <a:r>
              <a:rPr lang="en-US" dirty="0"/>
              <a:t>01</a:t>
            </a:r>
          </a:p>
        </p:txBody>
      </p:sp>
      <p:sp>
        <p:nvSpPr>
          <p:cNvPr id="7" name="TextBox 6">
            <a:extLst>
              <a:ext uri="{FF2B5EF4-FFF2-40B4-BE49-F238E27FC236}">
                <a16:creationId xmlns:a16="http://schemas.microsoft.com/office/drawing/2014/main" id="{12B7ECF0-3EF8-EA4B-3F72-54F328017B8A}"/>
              </a:ext>
            </a:extLst>
          </p:cNvPr>
          <p:cNvSpPr txBox="1"/>
          <p:nvPr userDrawn="1"/>
        </p:nvSpPr>
        <p:spPr>
          <a:xfrm>
            <a:off x="432702" y="674458"/>
            <a:ext cx="947696" cy="869469"/>
          </a:xfrm>
          <a:prstGeom prst="rect">
            <a:avLst/>
          </a:prstGeom>
        </p:spPr>
        <p:txBody>
          <a:bodyPr lIns="0" tIns="0" rIns="0" bIns="0"/>
          <a:lstStyle>
            <a:lvl1pPr algn="ctr">
              <a:defRPr sz="5050" b="1" i="0">
                <a:solidFill>
                  <a:schemeClr val="bg1"/>
                </a:solidFill>
                <a:latin typeface="Fz Rubik Bold" pitchFamily="2" charset="-79"/>
                <a:ea typeface="+mj-ea"/>
                <a:cs typeface="Fz Rubik Bold" pitchFamily="2" charset="-79"/>
              </a:defRPr>
            </a:lvl1pPr>
          </a:lstStyle>
          <a:p>
            <a:pPr lvl="0"/>
            <a:r>
              <a:rPr lang="en-US" dirty="0"/>
              <a:t>00</a:t>
            </a:r>
          </a:p>
        </p:txBody>
      </p:sp>
      <p:sp>
        <p:nvSpPr>
          <p:cNvPr id="5" name="Holder 3">
            <a:extLst>
              <a:ext uri="{FF2B5EF4-FFF2-40B4-BE49-F238E27FC236}">
                <a16:creationId xmlns:a16="http://schemas.microsoft.com/office/drawing/2014/main" id="{084BA57F-6C06-24E9-96AF-7993939F7574}"/>
              </a:ext>
            </a:extLst>
          </p:cNvPr>
          <p:cNvSpPr>
            <a:spLocks noGrp="1"/>
          </p:cNvSpPr>
          <p:nvPr>
            <p:ph type="body" idx="19" hasCustomPrompt="1"/>
          </p:nvPr>
        </p:nvSpPr>
        <p:spPr>
          <a:xfrm>
            <a:off x="1642243" y="3514788"/>
            <a:ext cx="5793607" cy="492443"/>
          </a:xfrm>
          <a:prstGeom prst="rect">
            <a:avLst/>
          </a:prstGeom>
        </p:spPr>
        <p:txBody>
          <a:bodyPr wrap="square" lIns="0" tIns="0" rIns="0" bIns="0">
            <a:spAutoFit/>
          </a:bodyPr>
          <a:lstStyle>
            <a:lvl1pPr algn="l">
              <a:defRPr sz="3200">
                <a:solidFill>
                  <a:schemeClr val="tx1"/>
                </a:solidFill>
                <a:latin typeface="+mj-lt"/>
              </a:defRPr>
            </a:lvl1pPr>
          </a:lstStyle>
          <a:p>
            <a:r>
              <a:rPr lang="en-US" dirty="0"/>
              <a:t>Part 01 Heading</a:t>
            </a:r>
          </a:p>
        </p:txBody>
      </p:sp>
      <p:sp>
        <p:nvSpPr>
          <p:cNvPr id="10" name="Text Placeholder 16">
            <a:extLst>
              <a:ext uri="{FF2B5EF4-FFF2-40B4-BE49-F238E27FC236}">
                <a16:creationId xmlns:a16="http://schemas.microsoft.com/office/drawing/2014/main" id="{8993BE23-95AF-FB0A-2D78-B69971BB901E}"/>
              </a:ext>
            </a:extLst>
          </p:cNvPr>
          <p:cNvSpPr>
            <a:spLocks noGrp="1"/>
          </p:cNvSpPr>
          <p:nvPr>
            <p:ph type="body" sz="quarter" idx="20" hasCustomPrompt="1"/>
          </p:nvPr>
        </p:nvSpPr>
        <p:spPr>
          <a:xfrm>
            <a:off x="654050" y="4473257"/>
            <a:ext cx="914400" cy="492443"/>
          </a:xfrm>
          <a:prstGeom prst="rect">
            <a:avLst/>
          </a:prstGeom>
        </p:spPr>
        <p:txBody>
          <a:bodyPr wrap="square" lIns="0" tIns="0" rIns="0" bIns="0">
            <a:spAutoFit/>
          </a:bodyPr>
          <a:lstStyle>
            <a:lvl1pPr>
              <a:defRPr lang="en-US" sz="3200" b="1" i="0" dirty="0">
                <a:solidFill>
                  <a:schemeClr val="bg1"/>
                </a:solidFill>
                <a:latin typeface="+mj-lt"/>
                <a:ea typeface="+mj-ea"/>
                <a:cs typeface="Fz Rubik Bold" pitchFamily="2" charset="-79"/>
              </a:defRPr>
            </a:lvl1pPr>
          </a:lstStyle>
          <a:p>
            <a:pPr lvl="0" algn="ctr"/>
            <a:r>
              <a:rPr lang="en-US" dirty="0"/>
              <a:t>01</a:t>
            </a:r>
          </a:p>
        </p:txBody>
      </p:sp>
      <p:sp>
        <p:nvSpPr>
          <p:cNvPr id="15" name="Holder 3">
            <a:extLst>
              <a:ext uri="{FF2B5EF4-FFF2-40B4-BE49-F238E27FC236}">
                <a16:creationId xmlns:a16="http://schemas.microsoft.com/office/drawing/2014/main" id="{322C021D-39E7-106D-0E7E-1A0CFB0047EB}"/>
              </a:ext>
            </a:extLst>
          </p:cNvPr>
          <p:cNvSpPr>
            <a:spLocks noGrp="1"/>
          </p:cNvSpPr>
          <p:nvPr>
            <p:ph type="body" idx="21" hasCustomPrompt="1"/>
          </p:nvPr>
        </p:nvSpPr>
        <p:spPr>
          <a:xfrm>
            <a:off x="1642243" y="4473257"/>
            <a:ext cx="5793607" cy="492443"/>
          </a:xfrm>
          <a:prstGeom prst="rect">
            <a:avLst/>
          </a:prstGeom>
        </p:spPr>
        <p:txBody>
          <a:bodyPr wrap="square" lIns="0" tIns="0" rIns="0" bIns="0">
            <a:spAutoFit/>
          </a:bodyPr>
          <a:lstStyle>
            <a:lvl1pPr algn="l">
              <a:defRPr sz="3200">
                <a:solidFill>
                  <a:schemeClr val="tx1"/>
                </a:solidFill>
                <a:latin typeface="+mj-lt"/>
              </a:defRPr>
            </a:lvl1pPr>
          </a:lstStyle>
          <a:p>
            <a:r>
              <a:rPr lang="en-US" dirty="0"/>
              <a:t>Part 01 Heading</a:t>
            </a:r>
          </a:p>
        </p:txBody>
      </p:sp>
      <p:sp>
        <p:nvSpPr>
          <p:cNvPr id="16" name="Text Placeholder 16">
            <a:extLst>
              <a:ext uri="{FF2B5EF4-FFF2-40B4-BE49-F238E27FC236}">
                <a16:creationId xmlns:a16="http://schemas.microsoft.com/office/drawing/2014/main" id="{C93847E8-8CFF-F151-2A94-0F13F2457EB2}"/>
              </a:ext>
            </a:extLst>
          </p:cNvPr>
          <p:cNvSpPr>
            <a:spLocks noGrp="1"/>
          </p:cNvSpPr>
          <p:nvPr>
            <p:ph type="body" sz="quarter" idx="22" hasCustomPrompt="1"/>
          </p:nvPr>
        </p:nvSpPr>
        <p:spPr>
          <a:xfrm>
            <a:off x="654050" y="5387657"/>
            <a:ext cx="914400" cy="492443"/>
          </a:xfrm>
          <a:prstGeom prst="rect">
            <a:avLst/>
          </a:prstGeom>
        </p:spPr>
        <p:txBody>
          <a:bodyPr wrap="square" lIns="0" tIns="0" rIns="0" bIns="0">
            <a:spAutoFit/>
          </a:bodyPr>
          <a:lstStyle>
            <a:lvl1pPr>
              <a:defRPr lang="en-US" sz="3200" b="1" i="0" dirty="0">
                <a:solidFill>
                  <a:schemeClr val="bg1"/>
                </a:solidFill>
                <a:latin typeface="+mj-lt"/>
                <a:ea typeface="+mj-ea"/>
                <a:cs typeface="Fz Rubik Bold" pitchFamily="2" charset="-79"/>
              </a:defRPr>
            </a:lvl1pPr>
          </a:lstStyle>
          <a:p>
            <a:pPr lvl="0" algn="ctr"/>
            <a:r>
              <a:rPr lang="en-US" dirty="0"/>
              <a:t>01</a:t>
            </a:r>
          </a:p>
        </p:txBody>
      </p:sp>
      <p:sp>
        <p:nvSpPr>
          <p:cNvPr id="18" name="Holder 3">
            <a:extLst>
              <a:ext uri="{FF2B5EF4-FFF2-40B4-BE49-F238E27FC236}">
                <a16:creationId xmlns:a16="http://schemas.microsoft.com/office/drawing/2014/main" id="{68A3075F-D78A-983B-A4BE-D472E6608A07}"/>
              </a:ext>
            </a:extLst>
          </p:cNvPr>
          <p:cNvSpPr>
            <a:spLocks noGrp="1"/>
          </p:cNvSpPr>
          <p:nvPr>
            <p:ph type="body" idx="23" hasCustomPrompt="1"/>
          </p:nvPr>
        </p:nvSpPr>
        <p:spPr>
          <a:xfrm>
            <a:off x="1642243" y="5387657"/>
            <a:ext cx="5793607" cy="492443"/>
          </a:xfrm>
          <a:prstGeom prst="rect">
            <a:avLst/>
          </a:prstGeom>
        </p:spPr>
        <p:txBody>
          <a:bodyPr wrap="square" lIns="0" tIns="0" rIns="0" bIns="0">
            <a:spAutoFit/>
          </a:bodyPr>
          <a:lstStyle>
            <a:lvl1pPr algn="l">
              <a:defRPr sz="3200">
                <a:solidFill>
                  <a:schemeClr val="tx1"/>
                </a:solidFill>
                <a:latin typeface="+mj-lt"/>
              </a:defRPr>
            </a:lvl1pPr>
          </a:lstStyle>
          <a:p>
            <a:r>
              <a:rPr lang="en-US" dirty="0"/>
              <a:t>Part 01 Heading</a:t>
            </a:r>
          </a:p>
        </p:txBody>
      </p:sp>
      <p:sp>
        <p:nvSpPr>
          <p:cNvPr id="2" name="Text Placeholder 16">
            <a:extLst>
              <a:ext uri="{FF2B5EF4-FFF2-40B4-BE49-F238E27FC236}">
                <a16:creationId xmlns:a16="http://schemas.microsoft.com/office/drawing/2014/main" id="{A37D13CB-BF3E-AEE1-C969-292115B9A9E9}"/>
              </a:ext>
            </a:extLst>
          </p:cNvPr>
          <p:cNvSpPr>
            <a:spLocks noGrp="1"/>
          </p:cNvSpPr>
          <p:nvPr>
            <p:ph type="body" sz="quarter" idx="24" hasCustomPrompt="1"/>
          </p:nvPr>
        </p:nvSpPr>
        <p:spPr>
          <a:xfrm>
            <a:off x="654050" y="6302057"/>
            <a:ext cx="914400" cy="492443"/>
          </a:xfrm>
          <a:prstGeom prst="rect">
            <a:avLst/>
          </a:prstGeom>
        </p:spPr>
        <p:txBody>
          <a:bodyPr wrap="square" lIns="0" tIns="0" rIns="0" bIns="0">
            <a:spAutoFit/>
          </a:bodyPr>
          <a:lstStyle>
            <a:lvl1pPr>
              <a:defRPr lang="en-US" sz="3200" b="1" i="0" dirty="0">
                <a:solidFill>
                  <a:schemeClr val="bg1"/>
                </a:solidFill>
                <a:latin typeface="+mj-lt"/>
                <a:ea typeface="+mj-ea"/>
                <a:cs typeface="Fz Rubik Bold" pitchFamily="2" charset="-79"/>
              </a:defRPr>
            </a:lvl1pPr>
          </a:lstStyle>
          <a:p>
            <a:pPr lvl="0" algn="ctr"/>
            <a:r>
              <a:rPr lang="en-US" dirty="0"/>
              <a:t>01</a:t>
            </a:r>
          </a:p>
        </p:txBody>
      </p:sp>
      <p:sp>
        <p:nvSpPr>
          <p:cNvPr id="4" name="Holder 3">
            <a:extLst>
              <a:ext uri="{FF2B5EF4-FFF2-40B4-BE49-F238E27FC236}">
                <a16:creationId xmlns:a16="http://schemas.microsoft.com/office/drawing/2014/main" id="{6E421C6E-051B-8EA8-03A6-C4676FFE652A}"/>
              </a:ext>
            </a:extLst>
          </p:cNvPr>
          <p:cNvSpPr>
            <a:spLocks noGrp="1"/>
          </p:cNvSpPr>
          <p:nvPr>
            <p:ph type="body" idx="25" hasCustomPrompt="1"/>
          </p:nvPr>
        </p:nvSpPr>
        <p:spPr>
          <a:xfrm>
            <a:off x="1642243" y="6302057"/>
            <a:ext cx="5793607" cy="492443"/>
          </a:xfrm>
          <a:prstGeom prst="rect">
            <a:avLst/>
          </a:prstGeom>
        </p:spPr>
        <p:txBody>
          <a:bodyPr wrap="square" lIns="0" tIns="0" rIns="0" bIns="0">
            <a:spAutoFit/>
          </a:bodyPr>
          <a:lstStyle>
            <a:lvl1pPr algn="l">
              <a:defRPr sz="3200">
                <a:solidFill>
                  <a:schemeClr val="tx1"/>
                </a:solidFill>
                <a:latin typeface="+mj-lt"/>
              </a:defRPr>
            </a:lvl1pPr>
          </a:lstStyle>
          <a:p>
            <a:r>
              <a:rPr lang="en-US" dirty="0"/>
              <a:t>Part 01 Heading</a:t>
            </a:r>
          </a:p>
        </p:txBody>
      </p:sp>
      <p:sp>
        <p:nvSpPr>
          <p:cNvPr id="6" name="Text Placeholder 16">
            <a:extLst>
              <a:ext uri="{FF2B5EF4-FFF2-40B4-BE49-F238E27FC236}">
                <a16:creationId xmlns:a16="http://schemas.microsoft.com/office/drawing/2014/main" id="{C38FAE99-F1E8-BC83-6BCB-22CC2EA8A6DF}"/>
              </a:ext>
            </a:extLst>
          </p:cNvPr>
          <p:cNvSpPr>
            <a:spLocks noGrp="1"/>
          </p:cNvSpPr>
          <p:nvPr>
            <p:ph type="body" sz="quarter" idx="26" hasCustomPrompt="1"/>
          </p:nvPr>
        </p:nvSpPr>
        <p:spPr>
          <a:xfrm>
            <a:off x="654050" y="7216457"/>
            <a:ext cx="914400" cy="492443"/>
          </a:xfrm>
          <a:prstGeom prst="rect">
            <a:avLst/>
          </a:prstGeom>
        </p:spPr>
        <p:txBody>
          <a:bodyPr wrap="square" lIns="0" tIns="0" rIns="0" bIns="0">
            <a:spAutoFit/>
          </a:bodyPr>
          <a:lstStyle>
            <a:lvl1pPr>
              <a:defRPr lang="en-US" sz="3200" b="1" i="0" dirty="0">
                <a:solidFill>
                  <a:schemeClr val="bg1"/>
                </a:solidFill>
                <a:latin typeface="+mj-lt"/>
                <a:ea typeface="+mj-ea"/>
                <a:cs typeface="Fz Rubik Bold" pitchFamily="2" charset="-79"/>
              </a:defRPr>
            </a:lvl1pPr>
          </a:lstStyle>
          <a:p>
            <a:pPr lvl="0" algn="ctr"/>
            <a:r>
              <a:rPr lang="en-US" dirty="0"/>
              <a:t>01</a:t>
            </a:r>
          </a:p>
        </p:txBody>
      </p:sp>
      <p:sp>
        <p:nvSpPr>
          <p:cNvPr id="9" name="Holder 3">
            <a:extLst>
              <a:ext uri="{FF2B5EF4-FFF2-40B4-BE49-F238E27FC236}">
                <a16:creationId xmlns:a16="http://schemas.microsoft.com/office/drawing/2014/main" id="{05060727-E189-3572-9BA1-67ABDE0F6EBB}"/>
              </a:ext>
            </a:extLst>
          </p:cNvPr>
          <p:cNvSpPr>
            <a:spLocks noGrp="1"/>
          </p:cNvSpPr>
          <p:nvPr>
            <p:ph type="body" idx="27" hasCustomPrompt="1"/>
          </p:nvPr>
        </p:nvSpPr>
        <p:spPr>
          <a:xfrm>
            <a:off x="1642243" y="7216457"/>
            <a:ext cx="5793607" cy="492443"/>
          </a:xfrm>
          <a:prstGeom prst="rect">
            <a:avLst/>
          </a:prstGeom>
        </p:spPr>
        <p:txBody>
          <a:bodyPr wrap="square" lIns="0" tIns="0" rIns="0" bIns="0">
            <a:spAutoFit/>
          </a:bodyPr>
          <a:lstStyle>
            <a:lvl1pPr algn="l">
              <a:defRPr sz="3200">
                <a:solidFill>
                  <a:schemeClr val="tx1"/>
                </a:solidFill>
                <a:latin typeface="+mj-lt"/>
              </a:defRPr>
            </a:lvl1pPr>
          </a:lstStyle>
          <a:p>
            <a:r>
              <a:rPr lang="en-US" dirty="0"/>
              <a:t>Part 01 Heading</a:t>
            </a:r>
          </a:p>
        </p:txBody>
      </p:sp>
      <p:sp>
        <p:nvSpPr>
          <p:cNvPr id="12" name="Text Placeholder 16">
            <a:extLst>
              <a:ext uri="{FF2B5EF4-FFF2-40B4-BE49-F238E27FC236}">
                <a16:creationId xmlns:a16="http://schemas.microsoft.com/office/drawing/2014/main" id="{2EED2F43-D1A9-39BB-D7D2-BA020A897375}"/>
              </a:ext>
            </a:extLst>
          </p:cNvPr>
          <p:cNvSpPr>
            <a:spLocks noGrp="1"/>
          </p:cNvSpPr>
          <p:nvPr>
            <p:ph type="body" sz="quarter" idx="28" hasCustomPrompt="1"/>
          </p:nvPr>
        </p:nvSpPr>
        <p:spPr>
          <a:xfrm>
            <a:off x="654050" y="8099425"/>
            <a:ext cx="914400" cy="447675"/>
          </a:xfrm>
          <a:prstGeom prst="rect">
            <a:avLst/>
          </a:prstGeom>
        </p:spPr>
        <p:txBody>
          <a:bodyPr wrap="square" lIns="0" tIns="0" rIns="0" bIns="0">
            <a:spAutoFit/>
          </a:bodyPr>
          <a:lstStyle>
            <a:lvl1pPr>
              <a:defRPr lang="en-US" sz="3200" b="1" i="0" dirty="0">
                <a:solidFill>
                  <a:schemeClr val="bg1"/>
                </a:solidFill>
                <a:latin typeface="+mj-lt"/>
                <a:ea typeface="+mj-ea"/>
                <a:cs typeface="Fz Rubik Bold" pitchFamily="2" charset="-79"/>
              </a:defRPr>
            </a:lvl1pPr>
          </a:lstStyle>
          <a:p>
            <a:pPr lvl="0" algn="ctr"/>
            <a:r>
              <a:rPr lang="en-US" dirty="0"/>
              <a:t>01</a:t>
            </a:r>
          </a:p>
        </p:txBody>
      </p:sp>
      <p:sp>
        <p:nvSpPr>
          <p:cNvPr id="19" name="Holder 3">
            <a:extLst>
              <a:ext uri="{FF2B5EF4-FFF2-40B4-BE49-F238E27FC236}">
                <a16:creationId xmlns:a16="http://schemas.microsoft.com/office/drawing/2014/main" id="{B86A61E2-ABFB-FEE7-4245-17C66D109C41}"/>
              </a:ext>
            </a:extLst>
          </p:cNvPr>
          <p:cNvSpPr>
            <a:spLocks noGrp="1"/>
          </p:cNvSpPr>
          <p:nvPr>
            <p:ph type="body" idx="29" hasCustomPrompt="1"/>
          </p:nvPr>
        </p:nvSpPr>
        <p:spPr>
          <a:xfrm>
            <a:off x="1642243" y="8099425"/>
            <a:ext cx="5793607" cy="492443"/>
          </a:xfrm>
          <a:prstGeom prst="rect">
            <a:avLst/>
          </a:prstGeom>
        </p:spPr>
        <p:txBody>
          <a:bodyPr wrap="square" lIns="0" tIns="0" rIns="0" bIns="0">
            <a:spAutoFit/>
          </a:bodyPr>
          <a:lstStyle>
            <a:lvl1pPr algn="l">
              <a:defRPr sz="3200">
                <a:solidFill>
                  <a:schemeClr val="tx1"/>
                </a:solidFill>
                <a:latin typeface="+mj-lt"/>
              </a:defRPr>
            </a:lvl1pPr>
          </a:lstStyle>
          <a:p>
            <a:r>
              <a:rPr lang="en-US" dirty="0"/>
              <a:t>Part 01 Heading</a:t>
            </a:r>
          </a:p>
        </p:txBody>
      </p:sp>
    </p:spTree>
    <p:extLst>
      <p:ext uri="{BB962C8B-B14F-4D97-AF65-F5344CB8AC3E}">
        <p14:creationId xmlns:p14="http://schemas.microsoft.com/office/powerpoint/2010/main" val="2414524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DC4B91-379F-8F8C-0EDD-A6B4F0ADA642}"/>
              </a:ext>
            </a:extLst>
          </p:cNvPr>
          <p:cNvSpPr/>
          <p:nvPr userDrawn="1"/>
        </p:nvSpPr>
        <p:spPr>
          <a:xfrm>
            <a:off x="412454" y="553567"/>
            <a:ext cx="988193" cy="111125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older 2"/>
          <p:cNvSpPr>
            <a:spLocks noGrp="1"/>
          </p:cNvSpPr>
          <p:nvPr>
            <p:ph type="title" hasCustomPrompt="1"/>
          </p:nvPr>
        </p:nvSpPr>
        <p:spPr>
          <a:xfrm>
            <a:off x="404266" y="720624"/>
            <a:ext cx="1004569" cy="777136"/>
          </a:xfrm>
          <a:prstGeom prst="rect">
            <a:avLst/>
          </a:prstGeom>
        </p:spPr>
        <p:txBody>
          <a:bodyPr lIns="0" tIns="0" rIns="0" bIns="0"/>
          <a:lstStyle>
            <a:lvl1pPr algn="ctr">
              <a:defRPr sz="5050" b="1" i="0">
                <a:solidFill>
                  <a:schemeClr val="bg1"/>
                </a:solidFill>
                <a:latin typeface="Fz Rubik Bold" pitchFamily="2" charset="-79"/>
                <a:cs typeface="Fz Rubik Bold" pitchFamily="2" charset="-79"/>
              </a:defRPr>
            </a:lvl1pPr>
          </a:lstStyle>
          <a:p>
            <a:r>
              <a:rPr lang="en-US" dirty="0"/>
              <a:t>0#</a:t>
            </a:r>
            <a:endParaRPr dirty="0"/>
          </a:p>
        </p:txBody>
      </p:sp>
      <p:sp>
        <p:nvSpPr>
          <p:cNvPr id="3" name="Holder 3"/>
          <p:cNvSpPr>
            <a:spLocks noGrp="1"/>
          </p:cNvSpPr>
          <p:nvPr>
            <p:ph type="body" idx="1" hasCustomPrompt="1"/>
          </p:nvPr>
        </p:nvSpPr>
        <p:spPr>
          <a:xfrm>
            <a:off x="1568450" y="553567"/>
            <a:ext cx="5575596" cy="415498"/>
          </a:xfrm>
          <a:prstGeom prst="rect">
            <a:avLst/>
          </a:prstGeom>
        </p:spPr>
        <p:txBody>
          <a:bodyPr wrap="square" lIns="0" tIns="0" rIns="0" bIns="0">
            <a:spAutoFit/>
          </a:bodyPr>
          <a:lstStyle>
            <a:lvl1pPr algn="l">
              <a:defRPr sz="2700">
                <a:solidFill>
                  <a:schemeClr val="tx1"/>
                </a:solidFill>
                <a:latin typeface="+mj-lt"/>
              </a:defRPr>
            </a:lvl1pPr>
          </a:lstStyle>
          <a:p>
            <a:r>
              <a:rPr lang="en-US" dirty="0"/>
              <a:t>Part 0# Heading</a:t>
            </a:r>
          </a:p>
        </p:txBody>
      </p:sp>
      <p:sp>
        <p:nvSpPr>
          <p:cNvPr id="33" name="Rectangle 32">
            <a:extLst>
              <a:ext uri="{FF2B5EF4-FFF2-40B4-BE49-F238E27FC236}">
                <a16:creationId xmlns:a16="http://schemas.microsoft.com/office/drawing/2014/main" id="{43F9A350-039C-A4F9-F703-5962CE117975}"/>
              </a:ext>
            </a:extLst>
          </p:cNvPr>
          <p:cNvSpPr/>
          <p:nvPr userDrawn="1"/>
        </p:nvSpPr>
        <p:spPr>
          <a:xfrm>
            <a:off x="3690991" y="5640348"/>
            <a:ext cx="988193" cy="111125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0AD22551-5CF3-99A8-D643-CA9DE1FB63AD}"/>
              </a:ext>
            </a:extLst>
          </p:cNvPr>
          <p:cNvSpPr/>
          <p:nvPr userDrawn="1"/>
        </p:nvSpPr>
        <p:spPr>
          <a:xfrm>
            <a:off x="4846987" y="6675398"/>
            <a:ext cx="1418908" cy="762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4E9AA7B-3C80-76A4-082D-354A4DC7879B}"/>
              </a:ext>
            </a:extLst>
          </p:cNvPr>
          <p:cNvSpPr/>
          <p:nvPr userDrawn="1"/>
        </p:nvSpPr>
        <p:spPr>
          <a:xfrm>
            <a:off x="1568450" y="1032992"/>
            <a:ext cx="1418908" cy="762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Holder 3">
            <a:extLst>
              <a:ext uri="{FF2B5EF4-FFF2-40B4-BE49-F238E27FC236}">
                <a16:creationId xmlns:a16="http://schemas.microsoft.com/office/drawing/2014/main" id="{FF7CBDB0-5567-88B7-0F8A-4D430A664018}"/>
              </a:ext>
            </a:extLst>
          </p:cNvPr>
          <p:cNvSpPr>
            <a:spLocks noGrp="1"/>
          </p:cNvSpPr>
          <p:nvPr>
            <p:ph type="body" idx="23" hasCustomPrompt="1"/>
          </p:nvPr>
        </p:nvSpPr>
        <p:spPr>
          <a:xfrm>
            <a:off x="1568450" y="1206539"/>
            <a:ext cx="5583784" cy="246221"/>
          </a:xfrm>
          <a:prstGeom prst="rect">
            <a:avLst/>
          </a:prstGeom>
        </p:spPr>
        <p:txBody>
          <a:bodyPr wrap="square" lIns="0" tIns="0" rIns="0" bIns="0">
            <a:spAutoFit/>
          </a:bodyPr>
          <a:lstStyle>
            <a:lvl1pPr algn="l">
              <a:defRPr sz="1600">
                <a:solidFill>
                  <a:schemeClr val="tx1"/>
                </a:solidFill>
                <a:latin typeface="+mj-lt"/>
              </a:defRPr>
            </a:lvl1pPr>
          </a:lstStyle>
          <a:p>
            <a:r>
              <a:rPr lang="en-US" dirty="0"/>
              <a:t>Insert Content here</a:t>
            </a:r>
            <a:endParaRPr dirty="0"/>
          </a:p>
        </p:txBody>
      </p:sp>
      <p:sp>
        <p:nvSpPr>
          <p:cNvPr id="46" name="Picture Placeholder 38">
            <a:extLst>
              <a:ext uri="{FF2B5EF4-FFF2-40B4-BE49-F238E27FC236}">
                <a16:creationId xmlns:a16="http://schemas.microsoft.com/office/drawing/2014/main" id="{7CF9B724-2819-5503-F2F6-C5D3C17DD413}"/>
              </a:ext>
            </a:extLst>
          </p:cNvPr>
          <p:cNvSpPr>
            <a:spLocks noGrp="1"/>
          </p:cNvSpPr>
          <p:nvPr>
            <p:ph type="pic" sz="quarter" idx="24"/>
          </p:nvPr>
        </p:nvSpPr>
        <p:spPr>
          <a:xfrm>
            <a:off x="411746" y="2182403"/>
            <a:ext cx="6740487" cy="3141307"/>
          </a:xfrm>
          <a:prstGeom prst="rect">
            <a:avLst/>
          </a:prstGeom>
        </p:spPr>
        <p:txBody>
          <a:bodyPr/>
          <a:lstStyle/>
          <a:p>
            <a:endParaRPr lang="en-US"/>
          </a:p>
        </p:txBody>
      </p:sp>
      <p:sp>
        <p:nvSpPr>
          <p:cNvPr id="8" name="Holder 3">
            <a:extLst>
              <a:ext uri="{FF2B5EF4-FFF2-40B4-BE49-F238E27FC236}">
                <a16:creationId xmlns:a16="http://schemas.microsoft.com/office/drawing/2014/main" id="{A7E6FBD5-7A37-F1A7-AC34-2B020EB46B30}"/>
              </a:ext>
            </a:extLst>
          </p:cNvPr>
          <p:cNvSpPr>
            <a:spLocks noGrp="1"/>
          </p:cNvSpPr>
          <p:nvPr>
            <p:ph type="body" idx="28" hasCustomPrompt="1"/>
          </p:nvPr>
        </p:nvSpPr>
        <p:spPr>
          <a:xfrm>
            <a:off x="3703357" y="5822858"/>
            <a:ext cx="975827" cy="777136"/>
          </a:xfrm>
          <a:prstGeom prst="rect">
            <a:avLst/>
          </a:prstGeom>
        </p:spPr>
        <p:txBody>
          <a:bodyPr wrap="square" lIns="0" tIns="0" rIns="0" bIns="0">
            <a:spAutoFit/>
          </a:bodyPr>
          <a:lstStyle>
            <a:lvl1pPr algn="l">
              <a:defRPr sz="5050">
                <a:solidFill>
                  <a:schemeClr val="bg1"/>
                </a:solidFill>
                <a:latin typeface="Fz Rubik SemBd" pitchFamily="2" charset="-79"/>
                <a:cs typeface="Fz Rubik SemBd" pitchFamily="2" charset="-79"/>
              </a:defRPr>
            </a:lvl1pPr>
          </a:lstStyle>
          <a:p>
            <a:r>
              <a:rPr lang="en-US" dirty="0"/>
              <a:t>0#</a:t>
            </a:r>
          </a:p>
        </p:txBody>
      </p:sp>
      <p:sp>
        <p:nvSpPr>
          <p:cNvPr id="10" name="Holder 3">
            <a:extLst>
              <a:ext uri="{FF2B5EF4-FFF2-40B4-BE49-F238E27FC236}">
                <a16:creationId xmlns:a16="http://schemas.microsoft.com/office/drawing/2014/main" id="{21FC29E6-5060-D175-750A-E7F0BA03FD49}"/>
              </a:ext>
            </a:extLst>
          </p:cNvPr>
          <p:cNvSpPr>
            <a:spLocks noGrp="1"/>
          </p:cNvSpPr>
          <p:nvPr>
            <p:ph type="body" idx="29" hasCustomPrompt="1"/>
          </p:nvPr>
        </p:nvSpPr>
        <p:spPr>
          <a:xfrm>
            <a:off x="4883416" y="5807961"/>
            <a:ext cx="2673084" cy="830997"/>
          </a:xfrm>
          <a:prstGeom prst="rect">
            <a:avLst/>
          </a:prstGeom>
        </p:spPr>
        <p:txBody>
          <a:bodyPr wrap="square" lIns="0" tIns="0" rIns="0" bIns="0">
            <a:spAutoFit/>
          </a:bodyPr>
          <a:lstStyle>
            <a:lvl1pPr algn="l">
              <a:defRPr sz="2700">
                <a:solidFill>
                  <a:schemeClr val="tx1"/>
                </a:solidFill>
                <a:latin typeface="+mj-lt"/>
              </a:defRPr>
            </a:lvl1pPr>
          </a:lstStyle>
          <a:p>
            <a:r>
              <a:rPr lang="en-US" dirty="0"/>
              <a:t>Part 0# Heading</a:t>
            </a:r>
          </a:p>
        </p:txBody>
      </p:sp>
      <p:sp>
        <p:nvSpPr>
          <p:cNvPr id="12" name="Holder 3">
            <a:extLst>
              <a:ext uri="{FF2B5EF4-FFF2-40B4-BE49-F238E27FC236}">
                <a16:creationId xmlns:a16="http://schemas.microsoft.com/office/drawing/2014/main" id="{08CA3C10-093C-6261-7668-E0BC2241BF85}"/>
              </a:ext>
            </a:extLst>
          </p:cNvPr>
          <p:cNvSpPr>
            <a:spLocks noGrp="1"/>
          </p:cNvSpPr>
          <p:nvPr>
            <p:ph type="body" idx="30" hasCustomPrompt="1"/>
          </p:nvPr>
        </p:nvSpPr>
        <p:spPr>
          <a:xfrm>
            <a:off x="3667596" y="6961552"/>
            <a:ext cx="3888904" cy="246221"/>
          </a:xfrm>
          <a:prstGeom prst="rect">
            <a:avLst/>
          </a:prstGeom>
        </p:spPr>
        <p:txBody>
          <a:bodyPr wrap="square" lIns="0" tIns="0" rIns="0" bIns="0">
            <a:spAutoFit/>
          </a:bodyPr>
          <a:lstStyle>
            <a:lvl1pPr algn="l">
              <a:defRPr sz="1600">
                <a:solidFill>
                  <a:schemeClr val="tx1"/>
                </a:solidFill>
                <a:latin typeface="+mj-lt"/>
              </a:defRPr>
            </a:lvl1pPr>
          </a:lstStyle>
          <a:p>
            <a:r>
              <a:rPr lang="en-US" dirty="0"/>
              <a:t>Insert Content here</a:t>
            </a:r>
            <a:endParaRPr dirty="0"/>
          </a:p>
        </p:txBody>
      </p:sp>
      <p:sp>
        <p:nvSpPr>
          <p:cNvPr id="13" name="Picture Placeholder 38">
            <a:extLst>
              <a:ext uri="{FF2B5EF4-FFF2-40B4-BE49-F238E27FC236}">
                <a16:creationId xmlns:a16="http://schemas.microsoft.com/office/drawing/2014/main" id="{176953BB-1E96-CEBE-8B42-6308D1C557DC}"/>
              </a:ext>
            </a:extLst>
          </p:cNvPr>
          <p:cNvSpPr>
            <a:spLocks noGrp="1"/>
          </p:cNvSpPr>
          <p:nvPr>
            <p:ph type="pic" sz="quarter" idx="31"/>
          </p:nvPr>
        </p:nvSpPr>
        <p:spPr>
          <a:xfrm>
            <a:off x="273050" y="5716549"/>
            <a:ext cx="3048001" cy="3770312"/>
          </a:xfrm>
          <a:prstGeom prst="rect">
            <a:avLst/>
          </a:prstGeom>
        </p:spPr>
        <p:txBody>
          <a:body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7" name="Picture Placeholder 38">
            <a:extLst>
              <a:ext uri="{FF2B5EF4-FFF2-40B4-BE49-F238E27FC236}">
                <a16:creationId xmlns:a16="http://schemas.microsoft.com/office/drawing/2014/main" id="{7AC2A59C-3F99-4DD7-86B6-FBD777608A0C}"/>
              </a:ext>
            </a:extLst>
          </p:cNvPr>
          <p:cNvSpPr>
            <a:spLocks noGrp="1"/>
          </p:cNvSpPr>
          <p:nvPr>
            <p:ph type="pic" sz="quarter" idx="25"/>
          </p:nvPr>
        </p:nvSpPr>
        <p:spPr>
          <a:xfrm>
            <a:off x="400588" y="3898900"/>
            <a:ext cx="6739779" cy="6045962"/>
          </a:xfrm>
          <a:prstGeom prst="rect">
            <a:avLst/>
          </a:prstGeom>
        </p:spPr>
        <p:txBody>
          <a:bodyPr/>
          <a:lstStyle/>
          <a:p>
            <a:endParaRPr lang="en-US" dirty="0"/>
          </a:p>
        </p:txBody>
      </p:sp>
      <p:sp>
        <p:nvSpPr>
          <p:cNvPr id="11" name="Rectangle 10">
            <a:extLst>
              <a:ext uri="{FF2B5EF4-FFF2-40B4-BE49-F238E27FC236}">
                <a16:creationId xmlns:a16="http://schemas.microsoft.com/office/drawing/2014/main" id="{E6DC4B91-379F-8F8C-0EDD-A6B4F0ADA642}"/>
              </a:ext>
            </a:extLst>
          </p:cNvPr>
          <p:cNvSpPr/>
          <p:nvPr userDrawn="1"/>
        </p:nvSpPr>
        <p:spPr>
          <a:xfrm>
            <a:off x="412454" y="553567"/>
            <a:ext cx="988193" cy="111125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older 2"/>
          <p:cNvSpPr>
            <a:spLocks noGrp="1"/>
          </p:cNvSpPr>
          <p:nvPr>
            <p:ph type="title" hasCustomPrompt="1"/>
          </p:nvPr>
        </p:nvSpPr>
        <p:spPr>
          <a:xfrm>
            <a:off x="404266" y="720624"/>
            <a:ext cx="1004569" cy="777136"/>
          </a:xfrm>
          <a:prstGeom prst="rect">
            <a:avLst/>
          </a:prstGeom>
        </p:spPr>
        <p:txBody>
          <a:bodyPr lIns="0" tIns="0" rIns="0" bIns="0"/>
          <a:lstStyle>
            <a:lvl1pPr algn="ctr">
              <a:defRPr sz="5050" b="1" i="0">
                <a:solidFill>
                  <a:schemeClr val="bg1"/>
                </a:solidFill>
                <a:latin typeface="Fz Rubik Bold" pitchFamily="2" charset="-79"/>
                <a:cs typeface="Fz Rubik Bold" pitchFamily="2" charset="-79"/>
              </a:defRPr>
            </a:lvl1pPr>
          </a:lstStyle>
          <a:p>
            <a:r>
              <a:rPr lang="en-US" dirty="0"/>
              <a:t>0#</a:t>
            </a:r>
            <a:endParaRPr dirty="0"/>
          </a:p>
        </p:txBody>
      </p:sp>
      <p:sp>
        <p:nvSpPr>
          <p:cNvPr id="3" name="Holder 3"/>
          <p:cNvSpPr>
            <a:spLocks noGrp="1"/>
          </p:cNvSpPr>
          <p:nvPr>
            <p:ph type="body" idx="1" hasCustomPrompt="1"/>
          </p:nvPr>
        </p:nvSpPr>
        <p:spPr>
          <a:xfrm>
            <a:off x="1574800" y="659656"/>
            <a:ext cx="5583782" cy="677108"/>
          </a:xfrm>
          <a:prstGeom prst="rect">
            <a:avLst/>
          </a:prstGeom>
        </p:spPr>
        <p:txBody>
          <a:bodyPr wrap="square" lIns="0" tIns="0" rIns="0" bIns="0">
            <a:spAutoFit/>
          </a:bodyPr>
          <a:lstStyle>
            <a:lvl1pPr algn="l">
              <a:defRPr sz="4400">
                <a:solidFill>
                  <a:schemeClr val="tx1"/>
                </a:solidFill>
                <a:latin typeface="+mj-lt"/>
              </a:defRPr>
            </a:lvl1pPr>
          </a:lstStyle>
          <a:p>
            <a:r>
              <a:rPr lang="en-US" dirty="0"/>
              <a:t>Part 0# Heading</a:t>
            </a:r>
          </a:p>
        </p:txBody>
      </p:sp>
      <p:sp>
        <p:nvSpPr>
          <p:cNvPr id="36" name="Rectangle 35">
            <a:extLst>
              <a:ext uri="{FF2B5EF4-FFF2-40B4-BE49-F238E27FC236}">
                <a16:creationId xmlns:a16="http://schemas.microsoft.com/office/drawing/2014/main" id="{0AD22551-5CF3-99A8-D643-CA9DE1FB63AD}"/>
              </a:ext>
            </a:extLst>
          </p:cNvPr>
          <p:cNvSpPr/>
          <p:nvPr userDrawn="1"/>
        </p:nvSpPr>
        <p:spPr>
          <a:xfrm flipV="1">
            <a:off x="400589" y="1831874"/>
            <a:ext cx="6751643" cy="75646"/>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Holder 3">
            <a:extLst>
              <a:ext uri="{FF2B5EF4-FFF2-40B4-BE49-F238E27FC236}">
                <a16:creationId xmlns:a16="http://schemas.microsoft.com/office/drawing/2014/main" id="{4F7CCECF-32D5-D01D-BE13-8ADFCB8A3865}"/>
              </a:ext>
            </a:extLst>
          </p:cNvPr>
          <p:cNvSpPr>
            <a:spLocks noGrp="1"/>
          </p:cNvSpPr>
          <p:nvPr>
            <p:ph type="body" idx="21" hasCustomPrompt="1"/>
          </p:nvPr>
        </p:nvSpPr>
        <p:spPr>
          <a:xfrm>
            <a:off x="400589" y="1993900"/>
            <a:ext cx="6739779" cy="1477328"/>
          </a:xfrm>
          <a:prstGeom prst="rect">
            <a:avLst/>
          </a:prstGeom>
        </p:spPr>
        <p:txBody>
          <a:bodyPr wrap="square" lIns="0" tIns="0" rIns="0" bIns="0">
            <a:spAutoFit/>
          </a:bodyPr>
          <a:lstStyle>
            <a:lvl1pPr algn="l">
              <a:defRPr sz="1600">
                <a:solidFill>
                  <a:schemeClr val="tx1"/>
                </a:solidFill>
                <a:latin typeface="+mj-lt"/>
              </a:defRPr>
            </a:lvl1pPr>
          </a:lstStyle>
          <a:p>
            <a:r>
              <a:rPr lang="en-US" dirty="0"/>
              <a:t>Insert Content here</a:t>
            </a:r>
          </a:p>
          <a:p>
            <a:endParaRPr lang="en-US" dirty="0"/>
          </a:p>
          <a:p>
            <a:endParaRPr lang="en-US" dirty="0"/>
          </a:p>
          <a:p>
            <a:endParaRPr lang="en-US" dirty="0"/>
          </a:p>
          <a:p>
            <a:endParaRPr lang="en-US" dirty="0"/>
          </a:p>
          <a:p>
            <a:endParaRPr lang="en-VN" dirty="0"/>
          </a:p>
        </p:txBody>
      </p:sp>
      <p:sp>
        <p:nvSpPr>
          <p:cNvPr id="10" name="bg object 23">
            <a:extLst>
              <a:ext uri="{FF2B5EF4-FFF2-40B4-BE49-F238E27FC236}">
                <a16:creationId xmlns:a16="http://schemas.microsoft.com/office/drawing/2014/main" id="{CC6B61FD-FA09-A3C3-4907-C8A657FA7296}"/>
              </a:ext>
            </a:extLst>
          </p:cNvPr>
          <p:cNvSpPr/>
          <p:nvPr userDrawn="1"/>
        </p:nvSpPr>
        <p:spPr>
          <a:xfrm>
            <a:off x="0" y="9944862"/>
            <a:ext cx="7560309" cy="747192"/>
          </a:xfrm>
          <a:custGeom>
            <a:avLst/>
            <a:gdLst/>
            <a:ahLst/>
            <a:cxnLst/>
            <a:rect l="l" t="t" r="r" b="b"/>
            <a:pathLst>
              <a:path w="7560309" h="542290">
                <a:moveTo>
                  <a:pt x="0" y="0"/>
                </a:moveTo>
                <a:lnTo>
                  <a:pt x="7560005" y="0"/>
                </a:lnTo>
                <a:lnTo>
                  <a:pt x="7560005" y="542239"/>
                </a:lnTo>
                <a:lnTo>
                  <a:pt x="0" y="542239"/>
                </a:lnTo>
                <a:lnTo>
                  <a:pt x="0" y="0"/>
                </a:lnTo>
                <a:close/>
              </a:path>
            </a:pathLst>
          </a:custGeom>
          <a:solidFill>
            <a:schemeClr val="tx1"/>
          </a:solidFill>
        </p:spPr>
        <p:txBody>
          <a:bodyPr wrap="square" lIns="0" tIns="0" rIns="0" bIns="0" rtlCol="0"/>
          <a:lstStyle/>
          <a:p>
            <a:endParaRPr/>
          </a:p>
        </p:txBody>
      </p:sp>
    </p:spTree>
    <p:extLst>
      <p:ext uri="{BB962C8B-B14F-4D97-AF65-F5344CB8AC3E}">
        <p14:creationId xmlns:p14="http://schemas.microsoft.com/office/powerpoint/2010/main" val="32121189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7" name="Picture Placeholder 38">
            <a:extLst>
              <a:ext uri="{FF2B5EF4-FFF2-40B4-BE49-F238E27FC236}">
                <a16:creationId xmlns:a16="http://schemas.microsoft.com/office/drawing/2014/main" id="{7AC2A59C-3F99-4DD7-86B6-FBD777608A0C}"/>
              </a:ext>
            </a:extLst>
          </p:cNvPr>
          <p:cNvSpPr>
            <a:spLocks noGrp="1"/>
          </p:cNvSpPr>
          <p:nvPr>
            <p:ph type="pic" sz="quarter" idx="25"/>
          </p:nvPr>
        </p:nvSpPr>
        <p:spPr>
          <a:xfrm>
            <a:off x="404266" y="6337300"/>
            <a:ext cx="3602584" cy="3339592"/>
          </a:xfrm>
          <a:prstGeom prst="rect">
            <a:avLst/>
          </a:prstGeom>
        </p:spPr>
        <p:txBody>
          <a:bodyPr/>
          <a:lstStyle/>
          <a:p>
            <a:endParaRPr lang="en-US"/>
          </a:p>
        </p:txBody>
      </p:sp>
      <p:sp>
        <p:nvSpPr>
          <p:cNvPr id="11" name="Rectangle 10">
            <a:extLst>
              <a:ext uri="{FF2B5EF4-FFF2-40B4-BE49-F238E27FC236}">
                <a16:creationId xmlns:a16="http://schemas.microsoft.com/office/drawing/2014/main" id="{E6DC4B91-379F-8F8C-0EDD-A6B4F0ADA642}"/>
              </a:ext>
            </a:extLst>
          </p:cNvPr>
          <p:cNvSpPr/>
          <p:nvPr userDrawn="1"/>
        </p:nvSpPr>
        <p:spPr>
          <a:xfrm>
            <a:off x="412454" y="553567"/>
            <a:ext cx="988193" cy="111125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older 2"/>
          <p:cNvSpPr>
            <a:spLocks noGrp="1"/>
          </p:cNvSpPr>
          <p:nvPr>
            <p:ph type="title" hasCustomPrompt="1"/>
          </p:nvPr>
        </p:nvSpPr>
        <p:spPr>
          <a:xfrm>
            <a:off x="404266" y="720624"/>
            <a:ext cx="1004569" cy="777136"/>
          </a:xfrm>
          <a:prstGeom prst="rect">
            <a:avLst/>
          </a:prstGeom>
        </p:spPr>
        <p:txBody>
          <a:bodyPr lIns="0" tIns="0" rIns="0" bIns="0"/>
          <a:lstStyle>
            <a:lvl1pPr algn="ctr">
              <a:defRPr sz="5050" b="1" i="0">
                <a:solidFill>
                  <a:schemeClr val="bg1"/>
                </a:solidFill>
                <a:latin typeface="Fz Rubik Bold" pitchFamily="2" charset="-79"/>
                <a:cs typeface="Fz Rubik Bold" pitchFamily="2" charset="-79"/>
              </a:defRPr>
            </a:lvl1pPr>
          </a:lstStyle>
          <a:p>
            <a:r>
              <a:rPr lang="en-US" dirty="0"/>
              <a:t>0#</a:t>
            </a:r>
            <a:endParaRPr dirty="0"/>
          </a:p>
        </p:txBody>
      </p:sp>
      <p:sp>
        <p:nvSpPr>
          <p:cNvPr id="3" name="Holder 3"/>
          <p:cNvSpPr>
            <a:spLocks noGrp="1"/>
          </p:cNvSpPr>
          <p:nvPr>
            <p:ph type="body" idx="1" hasCustomPrompt="1"/>
          </p:nvPr>
        </p:nvSpPr>
        <p:spPr>
          <a:xfrm>
            <a:off x="1568450" y="850900"/>
            <a:ext cx="5583784" cy="523220"/>
          </a:xfrm>
          <a:prstGeom prst="rect">
            <a:avLst/>
          </a:prstGeom>
        </p:spPr>
        <p:txBody>
          <a:bodyPr wrap="square" lIns="0" tIns="0" rIns="0" bIns="0">
            <a:spAutoFit/>
          </a:bodyPr>
          <a:lstStyle>
            <a:lvl1pPr algn="l">
              <a:defRPr sz="3400">
                <a:solidFill>
                  <a:schemeClr val="tx1"/>
                </a:solidFill>
                <a:latin typeface="+mj-lt"/>
              </a:defRPr>
            </a:lvl1pPr>
          </a:lstStyle>
          <a:p>
            <a:r>
              <a:rPr lang="en-US" dirty="0"/>
              <a:t>Part 0# Heading</a:t>
            </a:r>
          </a:p>
        </p:txBody>
      </p:sp>
      <p:sp>
        <p:nvSpPr>
          <p:cNvPr id="35" name="Holder 3">
            <a:extLst>
              <a:ext uri="{FF2B5EF4-FFF2-40B4-BE49-F238E27FC236}">
                <a16:creationId xmlns:a16="http://schemas.microsoft.com/office/drawing/2014/main" id="{E80CEE80-DE7C-7309-929E-6B498CD05F8C}"/>
              </a:ext>
            </a:extLst>
          </p:cNvPr>
          <p:cNvSpPr>
            <a:spLocks noGrp="1"/>
          </p:cNvSpPr>
          <p:nvPr>
            <p:ph type="body" idx="20" hasCustomPrompt="1"/>
          </p:nvPr>
        </p:nvSpPr>
        <p:spPr>
          <a:xfrm>
            <a:off x="412454" y="4838869"/>
            <a:ext cx="6739779" cy="507831"/>
          </a:xfrm>
          <a:prstGeom prst="rect">
            <a:avLst/>
          </a:prstGeom>
        </p:spPr>
        <p:txBody>
          <a:bodyPr wrap="square" lIns="0" tIns="0" rIns="0" bIns="0">
            <a:spAutoFit/>
          </a:bodyPr>
          <a:lstStyle>
            <a:lvl1pPr algn="l">
              <a:defRPr sz="3300">
                <a:solidFill>
                  <a:schemeClr val="tx1"/>
                </a:solidFill>
                <a:latin typeface="+mj-lt"/>
              </a:defRPr>
            </a:lvl1pPr>
          </a:lstStyle>
          <a:p>
            <a:r>
              <a:rPr lang="en-US" dirty="0"/>
              <a:t>Subheading 0#</a:t>
            </a:r>
            <a:endParaRPr dirty="0"/>
          </a:p>
        </p:txBody>
      </p:sp>
      <p:sp>
        <p:nvSpPr>
          <p:cNvPr id="36" name="Rectangle 35">
            <a:extLst>
              <a:ext uri="{FF2B5EF4-FFF2-40B4-BE49-F238E27FC236}">
                <a16:creationId xmlns:a16="http://schemas.microsoft.com/office/drawing/2014/main" id="{0AD22551-5CF3-99A8-D643-CA9DE1FB63AD}"/>
              </a:ext>
            </a:extLst>
          </p:cNvPr>
          <p:cNvSpPr/>
          <p:nvPr userDrawn="1"/>
        </p:nvSpPr>
        <p:spPr>
          <a:xfrm>
            <a:off x="412454" y="5346700"/>
            <a:ext cx="1418908" cy="762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Holder 3">
            <a:extLst>
              <a:ext uri="{FF2B5EF4-FFF2-40B4-BE49-F238E27FC236}">
                <a16:creationId xmlns:a16="http://schemas.microsoft.com/office/drawing/2014/main" id="{4F7CCECF-32D5-D01D-BE13-8ADFCB8A3865}"/>
              </a:ext>
            </a:extLst>
          </p:cNvPr>
          <p:cNvSpPr>
            <a:spLocks noGrp="1"/>
          </p:cNvSpPr>
          <p:nvPr>
            <p:ph type="body" idx="21" hasCustomPrompt="1"/>
          </p:nvPr>
        </p:nvSpPr>
        <p:spPr>
          <a:xfrm>
            <a:off x="412454" y="5557679"/>
            <a:ext cx="6739779" cy="246221"/>
          </a:xfrm>
          <a:prstGeom prst="rect">
            <a:avLst/>
          </a:prstGeom>
        </p:spPr>
        <p:txBody>
          <a:bodyPr wrap="square" lIns="0" tIns="0" rIns="0" bIns="0">
            <a:spAutoFit/>
          </a:bodyPr>
          <a:lstStyle>
            <a:lvl1pPr algn="l">
              <a:defRPr sz="1600">
                <a:solidFill>
                  <a:schemeClr val="tx1"/>
                </a:solidFill>
                <a:latin typeface="+mj-lt"/>
              </a:defRPr>
            </a:lvl1pPr>
          </a:lstStyle>
          <a:p>
            <a:r>
              <a:rPr lang="en-US" dirty="0"/>
              <a:t>Insert Content here</a:t>
            </a:r>
            <a:endParaRPr dirty="0"/>
          </a:p>
        </p:txBody>
      </p:sp>
      <p:sp>
        <p:nvSpPr>
          <p:cNvPr id="39" name="Picture Placeholder 38">
            <a:extLst>
              <a:ext uri="{FF2B5EF4-FFF2-40B4-BE49-F238E27FC236}">
                <a16:creationId xmlns:a16="http://schemas.microsoft.com/office/drawing/2014/main" id="{92240C62-B646-27FF-5FC8-425AA1E7CBDE}"/>
              </a:ext>
            </a:extLst>
          </p:cNvPr>
          <p:cNvSpPr>
            <a:spLocks noGrp="1"/>
          </p:cNvSpPr>
          <p:nvPr>
            <p:ph type="pic" sz="quarter" idx="22"/>
          </p:nvPr>
        </p:nvSpPr>
        <p:spPr>
          <a:xfrm>
            <a:off x="423256" y="1917700"/>
            <a:ext cx="6728977" cy="2686357"/>
          </a:xfrm>
          <a:prstGeom prst="rect">
            <a:avLst/>
          </a:prstGeom>
        </p:spPr>
        <p:txBody>
          <a:bodyPr/>
          <a:lstStyle/>
          <a:p>
            <a:endParaRPr lang="en-US" dirty="0"/>
          </a:p>
        </p:txBody>
      </p:sp>
      <p:sp>
        <p:nvSpPr>
          <p:cNvPr id="4" name="Holder 3">
            <a:extLst>
              <a:ext uri="{FF2B5EF4-FFF2-40B4-BE49-F238E27FC236}">
                <a16:creationId xmlns:a16="http://schemas.microsoft.com/office/drawing/2014/main" id="{C1B313B6-0545-6383-5FB6-B2182DF2300A}"/>
              </a:ext>
            </a:extLst>
          </p:cNvPr>
          <p:cNvSpPr>
            <a:spLocks noGrp="1"/>
          </p:cNvSpPr>
          <p:nvPr>
            <p:ph type="body" idx="23" hasCustomPrompt="1"/>
          </p:nvPr>
        </p:nvSpPr>
        <p:spPr>
          <a:xfrm>
            <a:off x="4180183" y="6337300"/>
            <a:ext cx="2972050" cy="1015663"/>
          </a:xfrm>
          <a:prstGeom prst="rect">
            <a:avLst/>
          </a:prstGeom>
        </p:spPr>
        <p:txBody>
          <a:bodyPr wrap="square" lIns="0" tIns="0" rIns="0" bIns="0">
            <a:spAutoFit/>
          </a:bodyPr>
          <a:lstStyle>
            <a:lvl1pPr algn="l">
              <a:defRPr sz="3300">
                <a:solidFill>
                  <a:schemeClr val="tx1"/>
                </a:solidFill>
                <a:latin typeface="+mj-lt"/>
              </a:defRPr>
            </a:lvl1pPr>
          </a:lstStyle>
          <a:p>
            <a:r>
              <a:rPr lang="en-US" dirty="0"/>
              <a:t>Subheading 0#</a:t>
            </a:r>
            <a:endParaRPr dirty="0"/>
          </a:p>
        </p:txBody>
      </p:sp>
      <p:sp>
        <p:nvSpPr>
          <p:cNvPr id="5" name="Rectangle 4">
            <a:extLst>
              <a:ext uri="{FF2B5EF4-FFF2-40B4-BE49-F238E27FC236}">
                <a16:creationId xmlns:a16="http://schemas.microsoft.com/office/drawing/2014/main" id="{C2BBEEAD-CA4B-5913-0B69-761ABE8BCE44}"/>
              </a:ext>
            </a:extLst>
          </p:cNvPr>
          <p:cNvSpPr/>
          <p:nvPr userDrawn="1"/>
        </p:nvSpPr>
        <p:spPr>
          <a:xfrm>
            <a:off x="4180182" y="7359808"/>
            <a:ext cx="1418908" cy="762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Holder 3">
            <a:extLst>
              <a:ext uri="{FF2B5EF4-FFF2-40B4-BE49-F238E27FC236}">
                <a16:creationId xmlns:a16="http://schemas.microsoft.com/office/drawing/2014/main" id="{12FF00D5-B528-4743-525C-FA28E59B61FC}"/>
              </a:ext>
            </a:extLst>
          </p:cNvPr>
          <p:cNvSpPr>
            <a:spLocks noGrp="1"/>
          </p:cNvSpPr>
          <p:nvPr>
            <p:ph type="body" idx="24" hasCustomPrompt="1"/>
          </p:nvPr>
        </p:nvSpPr>
        <p:spPr>
          <a:xfrm>
            <a:off x="4180183" y="7554282"/>
            <a:ext cx="2972050" cy="246221"/>
          </a:xfrm>
          <a:prstGeom prst="rect">
            <a:avLst/>
          </a:prstGeom>
        </p:spPr>
        <p:txBody>
          <a:bodyPr wrap="square" lIns="0" tIns="0" rIns="0" bIns="0">
            <a:spAutoFit/>
          </a:bodyPr>
          <a:lstStyle>
            <a:lvl1pPr algn="l">
              <a:defRPr sz="1600">
                <a:solidFill>
                  <a:schemeClr val="tx1"/>
                </a:solidFill>
                <a:latin typeface="+mj-lt"/>
              </a:defRPr>
            </a:lvl1pPr>
          </a:lstStyle>
          <a:p>
            <a:r>
              <a:rPr lang="en-US" dirty="0"/>
              <a:t>Insert Content here</a:t>
            </a:r>
            <a:endParaRPr dirty="0"/>
          </a:p>
        </p:txBody>
      </p:sp>
      <p:sp>
        <p:nvSpPr>
          <p:cNvPr id="8" name="bg object 23">
            <a:extLst>
              <a:ext uri="{FF2B5EF4-FFF2-40B4-BE49-F238E27FC236}">
                <a16:creationId xmlns:a16="http://schemas.microsoft.com/office/drawing/2014/main" id="{8AAA0FB5-2B05-AD67-619F-348C8EEAE624}"/>
              </a:ext>
            </a:extLst>
          </p:cNvPr>
          <p:cNvSpPr/>
          <p:nvPr userDrawn="1"/>
        </p:nvSpPr>
        <p:spPr>
          <a:xfrm>
            <a:off x="0" y="9944862"/>
            <a:ext cx="7560309" cy="747192"/>
          </a:xfrm>
          <a:custGeom>
            <a:avLst/>
            <a:gdLst/>
            <a:ahLst/>
            <a:cxnLst/>
            <a:rect l="l" t="t" r="r" b="b"/>
            <a:pathLst>
              <a:path w="7560309" h="542290">
                <a:moveTo>
                  <a:pt x="0" y="0"/>
                </a:moveTo>
                <a:lnTo>
                  <a:pt x="7560005" y="0"/>
                </a:lnTo>
                <a:lnTo>
                  <a:pt x="7560005" y="542239"/>
                </a:lnTo>
                <a:lnTo>
                  <a:pt x="0" y="542239"/>
                </a:lnTo>
                <a:lnTo>
                  <a:pt x="0" y="0"/>
                </a:lnTo>
                <a:close/>
              </a:path>
            </a:pathLst>
          </a:custGeom>
          <a:solidFill>
            <a:schemeClr val="tx1"/>
          </a:solidFill>
        </p:spPr>
        <p:txBody>
          <a:bodyPr wrap="square" lIns="0" tIns="0" rIns="0" bIns="0" rtlCol="0"/>
          <a:lstStyle/>
          <a:p>
            <a:endParaRPr/>
          </a:p>
        </p:txBody>
      </p:sp>
    </p:spTree>
    <p:extLst>
      <p:ext uri="{BB962C8B-B14F-4D97-AF65-F5344CB8AC3E}">
        <p14:creationId xmlns:p14="http://schemas.microsoft.com/office/powerpoint/2010/main" val="1541814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DC4B91-379F-8F8C-0EDD-A6B4F0ADA642}"/>
              </a:ext>
            </a:extLst>
          </p:cNvPr>
          <p:cNvSpPr/>
          <p:nvPr userDrawn="1"/>
        </p:nvSpPr>
        <p:spPr>
          <a:xfrm>
            <a:off x="412454" y="553567"/>
            <a:ext cx="988193" cy="111125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older 2"/>
          <p:cNvSpPr>
            <a:spLocks noGrp="1"/>
          </p:cNvSpPr>
          <p:nvPr>
            <p:ph type="title" hasCustomPrompt="1"/>
          </p:nvPr>
        </p:nvSpPr>
        <p:spPr>
          <a:xfrm>
            <a:off x="404266" y="720624"/>
            <a:ext cx="1004569" cy="777136"/>
          </a:xfrm>
          <a:prstGeom prst="rect">
            <a:avLst/>
          </a:prstGeom>
        </p:spPr>
        <p:txBody>
          <a:bodyPr lIns="0" tIns="0" rIns="0" bIns="0"/>
          <a:lstStyle>
            <a:lvl1pPr algn="ctr">
              <a:defRPr sz="5050" b="1" i="0">
                <a:solidFill>
                  <a:schemeClr val="bg1"/>
                </a:solidFill>
                <a:latin typeface="Fz Rubik Bold" pitchFamily="2" charset="-79"/>
                <a:cs typeface="Fz Rubik Bold" pitchFamily="2" charset="-79"/>
              </a:defRPr>
            </a:lvl1pPr>
          </a:lstStyle>
          <a:p>
            <a:r>
              <a:rPr lang="en-US" dirty="0"/>
              <a:t>0#</a:t>
            </a:r>
            <a:endParaRPr dirty="0"/>
          </a:p>
        </p:txBody>
      </p:sp>
      <p:sp>
        <p:nvSpPr>
          <p:cNvPr id="3" name="Holder 3"/>
          <p:cNvSpPr>
            <a:spLocks noGrp="1"/>
          </p:cNvSpPr>
          <p:nvPr>
            <p:ph type="body" idx="1" hasCustomPrompt="1"/>
          </p:nvPr>
        </p:nvSpPr>
        <p:spPr>
          <a:xfrm>
            <a:off x="1568450" y="553567"/>
            <a:ext cx="4552252" cy="415498"/>
          </a:xfrm>
          <a:prstGeom prst="rect">
            <a:avLst/>
          </a:prstGeom>
        </p:spPr>
        <p:txBody>
          <a:bodyPr lIns="0" tIns="0" rIns="0" bIns="0">
            <a:spAutoFit/>
          </a:bodyPr>
          <a:lstStyle>
            <a:lvl1pPr algn="l">
              <a:defRPr sz="2700">
                <a:solidFill>
                  <a:schemeClr val="tx1"/>
                </a:solidFill>
                <a:latin typeface="+mj-lt"/>
              </a:defRPr>
            </a:lvl1pPr>
          </a:lstStyle>
          <a:p>
            <a:r>
              <a:rPr lang="en-US" dirty="0"/>
              <a:t>Part 0# Heading</a:t>
            </a:r>
          </a:p>
        </p:txBody>
      </p:sp>
      <p:sp>
        <p:nvSpPr>
          <p:cNvPr id="37" name="Holder 3">
            <a:extLst>
              <a:ext uri="{FF2B5EF4-FFF2-40B4-BE49-F238E27FC236}">
                <a16:creationId xmlns:a16="http://schemas.microsoft.com/office/drawing/2014/main" id="{4F7CCECF-32D5-D01D-BE13-8ADFCB8A3865}"/>
              </a:ext>
            </a:extLst>
          </p:cNvPr>
          <p:cNvSpPr>
            <a:spLocks noGrp="1"/>
          </p:cNvSpPr>
          <p:nvPr>
            <p:ph type="body" idx="21" hasCustomPrompt="1"/>
          </p:nvPr>
        </p:nvSpPr>
        <p:spPr>
          <a:xfrm>
            <a:off x="1568450" y="1196205"/>
            <a:ext cx="5727700" cy="492443"/>
          </a:xfrm>
          <a:prstGeom prst="rect">
            <a:avLst/>
          </a:prstGeom>
        </p:spPr>
        <p:txBody>
          <a:bodyPr wrap="square" lIns="0" tIns="0" rIns="0" bIns="0">
            <a:spAutoFit/>
          </a:bodyPr>
          <a:lstStyle>
            <a:lvl1pPr algn="l">
              <a:defRPr sz="1600">
                <a:solidFill>
                  <a:schemeClr val="tx1"/>
                </a:solidFill>
                <a:latin typeface="+mj-lt"/>
              </a:defRPr>
            </a:lvl1pPr>
          </a:lstStyle>
          <a:p>
            <a:r>
              <a:rPr lang="en-US" dirty="0"/>
              <a:t>Insert Content 1 here</a:t>
            </a:r>
          </a:p>
          <a:p>
            <a:endParaRPr dirty="0"/>
          </a:p>
        </p:txBody>
      </p:sp>
      <p:sp>
        <p:nvSpPr>
          <p:cNvPr id="39" name="Picture Placeholder 38">
            <a:extLst>
              <a:ext uri="{FF2B5EF4-FFF2-40B4-BE49-F238E27FC236}">
                <a16:creationId xmlns:a16="http://schemas.microsoft.com/office/drawing/2014/main" id="{92240C62-B646-27FF-5FC8-425AA1E7CBDE}"/>
              </a:ext>
            </a:extLst>
          </p:cNvPr>
          <p:cNvSpPr>
            <a:spLocks noGrp="1"/>
          </p:cNvSpPr>
          <p:nvPr>
            <p:ph type="pic" sz="quarter" idx="22"/>
          </p:nvPr>
        </p:nvSpPr>
        <p:spPr>
          <a:xfrm>
            <a:off x="411746" y="6508533"/>
            <a:ext cx="6740488" cy="3464243"/>
          </a:xfrm>
          <a:prstGeom prst="rect">
            <a:avLst/>
          </a:prstGeom>
        </p:spPr>
        <p:txBody>
          <a:bodyPr/>
          <a:lstStyle/>
          <a:p>
            <a:endParaRPr lang="en-US"/>
          </a:p>
        </p:txBody>
      </p:sp>
      <p:sp>
        <p:nvSpPr>
          <p:cNvPr id="44" name="Rectangle 43">
            <a:extLst>
              <a:ext uri="{FF2B5EF4-FFF2-40B4-BE49-F238E27FC236}">
                <a16:creationId xmlns:a16="http://schemas.microsoft.com/office/drawing/2014/main" id="{34E9AA7B-3C80-76A4-082D-354A4DC7879B}"/>
              </a:ext>
            </a:extLst>
          </p:cNvPr>
          <p:cNvSpPr/>
          <p:nvPr userDrawn="1"/>
        </p:nvSpPr>
        <p:spPr>
          <a:xfrm>
            <a:off x="1568450" y="1032992"/>
            <a:ext cx="1418908" cy="762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Holder 3">
            <a:extLst>
              <a:ext uri="{FF2B5EF4-FFF2-40B4-BE49-F238E27FC236}">
                <a16:creationId xmlns:a16="http://schemas.microsoft.com/office/drawing/2014/main" id="{FF7CBDB0-5567-88B7-0F8A-4D430A664018}"/>
              </a:ext>
            </a:extLst>
          </p:cNvPr>
          <p:cNvSpPr>
            <a:spLocks noGrp="1"/>
          </p:cNvSpPr>
          <p:nvPr>
            <p:ph type="body" idx="23" hasCustomPrompt="1"/>
          </p:nvPr>
        </p:nvSpPr>
        <p:spPr>
          <a:xfrm>
            <a:off x="404264" y="1853377"/>
            <a:ext cx="6879185" cy="984885"/>
          </a:xfrm>
          <a:prstGeom prst="rect">
            <a:avLst/>
          </a:prstGeom>
        </p:spPr>
        <p:txBody>
          <a:bodyPr wrap="square" lIns="0" tIns="0" rIns="0" bIns="0">
            <a:spAutoFit/>
          </a:bodyPr>
          <a:lstStyle>
            <a:lvl1pPr algn="l">
              <a:defRPr sz="1600">
                <a:solidFill>
                  <a:schemeClr val="tx1"/>
                </a:solidFill>
                <a:latin typeface="+mj-lt"/>
              </a:defRPr>
            </a:lvl1pPr>
          </a:lstStyle>
          <a:p>
            <a:r>
              <a:rPr lang="en-US" dirty="0"/>
              <a:t>Insert Content here</a:t>
            </a:r>
          </a:p>
          <a:p>
            <a:endParaRPr lang="en-US" dirty="0"/>
          </a:p>
          <a:p>
            <a:endParaRPr lang="en-US" dirty="0"/>
          </a:p>
          <a:p>
            <a:endParaRPr lang="en-US" dirty="0"/>
          </a:p>
        </p:txBody>
      </p:sp>
      <p:sp>
        <p:nvSpPr>
          <p:cNvPr id="6" name="bg object 23">
            <a:extLst>
              <a:ext uri="{FF2B5EF4-FFF2-40B4-BE49-F238E27FC236}">
                <a16:creationId xmlns:a16="http://schemas.microsoft.com/office/drawing/2014/main" id="{70EC28FC-5ACD-FDED-1272-5309F6E7E872}"/>
              </a:ext>
            </a:extLst>
          </p:cNvPr>
          <p:cNvSpPr/>
          <p:nvPr userDrawn="1"/>
        </p:nvSpPr>
        <p:spPr>
          <a:xfrm>
            <a:off x="0" y="9944862"/>
            <a:ext cx="7560309" cy="747192"/>
          </a:xfrm>
          <a:custGeom>
            <a:avLst/>
            <a:gdLst/>
            <a:ahLst/>
            <a:cxnLst/>
            <a:rect l="l" t="t" r="r" b="b"/>
            <a:pathLst>
              <a:path w="7560309" h="542290">
                <a:moveTo>
                  <a:pt x="0" y="0"/>
                </a:moveTo>
                <a:lnTo>
                  <a:pt x="7560005" y="0"/>
                </a:lnTo>
                <a:lnTo>
                  <a:pt x="7560005" y="542239"/>
                </a:lnTo>
                <a:lnTo>
                  <a:pt x="0" y="542239"/>
                </a:lnTo>
                <a:lnTo>
                  <a:pt x="0" y="0"/>
                </a:lnTo>
                <a:close/>
              </a:path>
            </a:pathLst>
          </a:custGeom>
          <a:solidFill>
            <a:schemeClr val="tx1"/>
          </a:solidFill>
        </p:spPr>
        <p:txBody>
          <a:bodyPr wrap="square" lIns="0" tIns="0" rIns="0" bIns="0" rtlCol="0"/>
          <a:lstStyle/>
          <a:p>
            <a:endParaRPr/>
          </a:p>
        </p:txBody>
      </p:sp>
      <p:sp>
        <p:nvSpPr>
          <p:cNvPr id="7" name="Rectangle 6">
            <a:extLst>
              <a:ext uri="{FF2B5EF4-FFF2-40B4-BE49-F238E27FC236}">
                <a16:creationId xmlns:a16="http://schemas.microsoft.com/office/drawing/2014/main" id="{25631F33-BBD8-28BC-11AA-EB1FDB5D5A37}"/>
              </a:ext>
            </a:extLst>
          </p:cNvPr>
          <p:cNvSpPr/>
          <p:nvPr userDrawn="1"/>
        </p:nvSpPr>
        <p:spPr>
          <a:xfrm>
            <a:off x="4179636" y="2921499"/>
            <a:ext cx="2992985" cy="314303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L-Shape 8">
            <a:extLst>
              <a:ext uri="{FF2B5EF4-FFF2-40B4-BE49-F238E27FC236}">
                <a16:creationId xmlns:a16="http://schemas.microsoft.com/office/drawing/2014/main" id="{295BFAA3-D4BB-E672-C8E2-740321945F23}"/>
              </a:ext>
            </a:extLst>
          </p:cNvPr>
          <p:cNvSpPr/>
          <p:nvPr userDrawn="1"/>
        </p:nvSpPr>
        <p:spPr>
          <a:xfrm rot="13500000">
            <a:off x="4336956" y="3132285"/>
            <a:ext cx="199171" cy="199172"/>
          </a:xfrm>
          <a:prstGeom prst="corner">
            <a:avLst>
              <a:gd name="adj1" fmla="val 33795"/>
              <a:gd name="adj2" fmla="val 33795"/>
            </a:avLst>
          </a:prstGeom>
          <a:noFill/>
          <a:ln w="952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schemeClr val="tx2"/>
              </a:solidFill>
              <a:latin typeface="Montserrat" panose="00000500000000000000" pitchFamily="2" charset="0"/>
            </a:endParaRPr>
          </a:p>
        </p:txBody>
      </p:sp>
      <p:sp>
        <p:nvSpPr>
          <p:cNvPr id="14" name="Holder 3">
            <a:extLst>
              <a:ext uri="{FF2B5EF4-FFF2-40B4-BE49-F238E27FC236}">
                <a16:creationId xmlns:a16="http://schemas.microsoft.com/office/drawing/2014/main" id="{1139A228-B680-5A64-B376-10CFD4C04B46}"/>
              </a:ext>
            </a:extLst>
          </p:cNvPr>
          <p:cNvSpPr>
            <a:spLocks noGrp="1"/>
          </p:cNvSpPr>
          <p:nvPr>
            <p:ph type="body" idx="24" hasCustomPrompt="1"/>
          </p:nvPr>
        </p:nvSpPr>
        <p:spPr>
          <a:xfrm>
            <a:off x="404264" y="2967924"/>
            <a:ext cx="3526385" cy="3447098"/>
          </a:xfrm>
          <a:prstGeom prst="rect">
            <a:avLst/>
          </a:prstGeom>
        </p:spPr>
        <p:txBody>
          <a:bodyPr wrap="square" lIns="0" tIns="0" rIns="0" bIns="0">
            <a:spAutoFit/>
          </a:bodyPr>
          <a:lstStyle>
            <a:lvl1pPr algn="l">
              <a:defRPr sz="1600">
                <a:solidFill>
                  <a:schemeClr val="tx1"/>
                </a:solidFill>
                <a:latin typeface="+mj-lt"/>
              </a:defRPr>
            </a:lvl1pPr>
          </a:lstStyle>
          <a:p>
            <a:r>
              <a:rPr lang="en-US" dirty="0"/>
              <a:t>Insert Content 2 here</a:t>
            </a:r>
          </a:p>
          <a:p>
            <a:pPr marL="0" marR="0" lvl="0" indent="0" algn="l" defTabSz="914400" eaLnBrk="1" fontAlgn="auto" latinLnBrk="0" hangingPunct="1">
              <a:lnSpc>
                <a:spcPct val="100000"/>
              </a:lnSpc>
              <a:spcBef>
                <a:spcPts val="0"/>
              </a:spcBef>
              <a:spcAft>
                <a:spcPts val="0"/>
              </a:spcAft>
              <a:buClrTx/>
              <a:buSzTx/>
              <a:buFontTx/>
              <a:buNone/>
              <a:tabLst/>
              <a:defRPr/>
            </a:pPr>
            <a:r>
              <a:rPr lang="en-US" dirty="0" err="1"/>
              <a:t>aaaaaaaaaaaaaaaaaaaaaaaaaaaaaa</a:t>
            </a:r>
            <a:endParaRPr lang="en-US" dirty="0"/>
          </a:p>
          <a:p>
            <a:pPr marL="0" marR="0" lvl="0" indent="0" algn="l" defTabSz="91440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VN" dirty="0"/>
          </a:p>
        </p:txBody>
      </p:sp>
      <p:sp>
        <p:nvSpPr>
          <p:cNvPr id="15" name="Holder 3">
            <a:extLst>
              <a:ext uri="{FF2B5EF4-FFF2-40B4-BE49-F238E27FC236}">
                <a16:creationId xmlns:a16="http://schemas.microsoft.com/office/drawing/2014/main" id="{D0B5802F-9827-3791-FB5F-8F32A351CD33}"/>
              </a:ext>
            </a:extLst>
          </p:cNvPr>
          <p:cNvSpPr>
            <a:spLocks noGrp="1"/>
          </p:cNvSpPr>
          <p:nvPr>
            <p:ph type="body" idx="25" hasCustomPrompt="1"/>
          </p:nvPr>
        </p:nvSpPr>
        <p:spPr>
          <a:xfrm>
            <a:off x="4247863" y="3444129"/>
            <a:ext cx="2856529" cy="2708434"/>
          </a:xfrm>
          <a:prstGeom prst="rect">
            <a:avLst/>
          </a:prstGeom>
        </p:spPr>
        <p:txBody>
          <a:bodyPr wrap="square" lIns="0" tIns="0" rIns="0" bIns="0">
            <a:spAutoFit/>
          </a:bodyPr>
          <a:lstStyle>
            <a:lvl1pPr algn="l">
              <a:defRPr sz="1600">
                <a:solidFill>
                  <a:schemeClr val="bg1"/>
                </a:solidFill>
                <a:latin typeface="+mj-lt"/>
              </a:defRPr>
            </a:lvl1pPr>
          </a:lstStyle>
          <a:p>
            <a:r>
              <a:rPr lang="en-US" dirty="0"/>
              <a:t>Insert Conclusion here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dirty="0"/>
          </a:p>
        </p:txBody>
      </p:sp>
    </p:spTree>
    <p:extLst>
      <p:ext uri="{BB962C8B-B14F-4D97-AF65-F5344CB8AC3E}">
        <p14:creationId xmlns:p14="http://schemas.microsoft.com/office/powerpoint/2010/main" val="9280132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7" name="Picture Placeholder 38">
            <a:extLst>
              <a:ext uri="{FF2B5EF4-FFF2-40B4-BE49-F238E27FC236}">
                <a16:creationId xmlns:a16="http://schemas.microsoft.com/office/drawing/2014/main" id="{7AC2A59C-3F99-4DD7-86B6-FBD777608A0C}"/>
              </a:ext>
            </a:extLst>
          </p:cNvPr>
          <p:cNvSpPr>
            <a:spLocks noGrp="1"/>
          </p:cNvSpPr>
          <p:nvPr>
            <p:ph type="pic" sz="quarter" idx="25"/>
          </p:nvPr>
        </p:nvSpPr>
        <p:spPr>
          <a:xfrm>
            <a:off x="3674615" y="5916613"/>
            <a:ext cx="3469431" cy="4154487"/>
          </a:xfrm>
          <a:prstGeom prst="rect">
            <a:avLst/>
          </a:prstGeom>
        </p:spPr>
        <p:txBody>
          <a:bodyPr/>
          <a:lstStyle/>
          <a:p>
            <a:endParaRPr lang="en-US"/>
          </a:p>
        </p:txBody>
      </p:sp>
      <p:sp>
        <p:nvSpPr>
          <p:cNvPr id="11" name="Rectangle 10">
            <a:extLst>
              <a:ext uri="{FF2B5EF4-FFF2-40B4-BE49-F238E27FC236}">
                <a16:creationId xmlns:a16="http://schemas.microsoft.com/office/drawing/2014/main" id="{E6DC4B91-379F-8F8C-0EDD-A6B4F0ADA642}"/>
              </a:ext>
            </a:extLst>
          </p:cNvPr>
          <p:cNvSpPr/>
          <p:nvPr userDrawn="1"/>
        </p:nvSpPr>
        <p:spPr>
          <a:xfrm>
            <a:off x="412454" y="553567"/>
            <a:ext cx="988193" cy="111125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older 2"/>
          <p:cNvSpPr>
            <a:spLocks noGrp="1"/>
          </p:cNvSpPr>
          <p:nvPr>
            <p:ph type="title" hasCustomPrompt="1"/>
          </p:nvPr>
        </p:nvSpPr>
        <p:spPr>
          <a:xfrm>
            <a:off x="404266" y="720624"/>
            <a:ext cx="1004569" cy="777136"/>
          </a:xfrm>
          <a:prstGeom prst="rect">
            <a:avLst/>
          </a:prstGeom>
        </p:spPr>
        <p:txBody>
          <a:bodyPr lIns="0" tIns="0" rIns="0" bIns="0"/>
          <a:lstStyle>
            <a:lvl1pPr algn="ctr">
              <a:defRPr sz="5050" b="1" i="0">
                <a:solidFill>
                  <a:schemeClr val="bg1"/>
                </a:solidFill>
                <a:latin typeface="Fz Rubik Bold" pitchFamily="2" charset="-79"/>
                <a:cs typeface="Fz Rubik Bold" pitchFamily="2" charset="-79"/>
              </a:defRPr>
            </a:lvl1pPr>
          </a:lstStyle>
          <a:p>
            <a:r>
              <a:rPr lang="en-US" dirty="0"/>
              <a:t>0#</a:t>
            </a:r>
            <a:endParaRPr dirty="0"/>
          </a:p>
        </p:txBody>
      </p:sp>
      <p:sp>
        <p:nvSpPr>
          <p:cNvPr id="3" name="Holder 3"/>
          <p:cNvSpPr>
            <a:spLocks noGrp="1"/>
          </p:cNvSpPr>
          <p:nvPr>
            <p:ph type="body" idx="1" hasCustomPrompt="1"/>
          </p:nvPr>
        </p:nvSpPr>
        <p:spPr>
          <a:xfrm>
            <a:off x="1568450" y="850900"/>
            <a:ext cx="5583784" cy="523220"/>
          </a:xfrm>
          <a:prstGeom prst="rect">
            <a:avLst/>
          </a:prstGeom>
        </p:spPr>
        <p:txBody>
          <a:bodyPr wrap="square" lIns="0" tIns="0" rIns="0" bIns="0">
            <a:spAutoFit/>
          </a:bodyPr>
          <a:lstStyle>
            <a:lvl1pPr algn="l">
              <a:defRPr sz="3400">
                <a:solidFill>
                  <a:schemeClr val="tx1"/>
                </a:solidFill>
                <a:latin typeface="+mj-lt"/>
              </a:defRPr>
            </a:lvl1pPr>
          </a:lstStyle>
          <a:p>
            <a:r>
              <a:rPr lang="en-US" dirty="0"/>
              <a:t>Part 0# Heading</a:t>
            </a:r>
          </a:p>
        </p:txBody>
      </p:sp>
      <p:sp>
        <p:nvSpPr>
          <p:cNvPr id="35" name="Holder 3">
            <a:extLst>
              <a:ext uri="{FF2B5EF4-FFF2-40B4-BE49-F238E27FC236}">
                <a16:creationId xmlns:a16="http://schemas.microsoft.com/office/drawing/2014/main" id="{E80CEE80-DE7C-7309-929E-6B498CD05F8C}"/>
              </a:ext>
            </a:extLst>
          </p:cNvPr>
          <p:cNvSpPr>
            <a:spLocks noGrp="1"/>
          </p:cNvSpPr>
          <p:nvPr>
            <p:ph type="body" idx="20" hasCustomPrompt="1"/>
          </p:nvPr>
        </p:nvSpPr>
        <p:spPr>
          <a:xfrm>
            <a:off x="3890072" y="1709410"/>
            <a:ext cx="3262161" cy="507831"/>
          </a:xfrm>
          <a:prstGeom prst="rect">
            <a:avLst/>
          </a:prstGeom>
        </p:spPr>
        <p:txBody>
          <a:bodyPr wrap="square" lIns="0" tIns="0" rIns="0" bIns="0">
            <a:spAutoFit/>
          </a:bodyPr>
          <a:lstStyle>
            <a:lvl1pPr algn="l">
              <a:defRPr sz="3300">
                <a:solidFill>
                  <a:schemeClr val="tx1"/>
                </a:solidFill>
                <a:latin typeface="+mj-lt"/>
              </a:defRPr>
            </a:lvl1pPr>
          </a:lstStyle>
          <a:p>
            <a:r>
              <a:rPr lang="en-US" dirty="0"/>
              <a:t>Subheading 0#</a:t>
            </a:r>
            <a:endParaRPr dirty="0"/>
          </a:p>
        </p:txBody>
      </p:sp>
      <p:sp>
        <p:nvSpPr>
          <p:cNvPr id="36" name="Rectangle 35">
            <a:extLst>
              <a:ext uri="{FF2B5EF4-FFF2-40B4-BE49-F238E27FC236}">
                <a16:creationId xmlns:a16="http://schemas.microsoft.com/office/drawing/2014/main" id="{0AD22551-5CF3-99A8-D643-CA9DE1FB63AD}"/>
              </a:ext>
            </a:extLst>
          </p:cNvPr>
          <p:cNvSpPr/>
          <p:nvPr userDrawn="1"/>
        </p:nvSpPr>
        <p:spPr>
          <a:xfrm>
            <a:off x="3890072" y="2708905"/>
            <a:ext cx="1418908" cy="762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Holder 3">
            <a:extLst>
              <a:ext uri="{FF2B5EF4-FFF2-40B4-BE49-F238E27FC236}">
                <a16:creationId xmlns:a16="http://schemas.microsoft.com/office/drawing/2014/main" id="{4F7CCECF-32D5-D01D-BE13-8ADFCB8A3865}"/>
              </a:ext>
            </a:extLst>
          </p:cNvPr>
          <p:cNvSpPr>
            <a:spLocks noGrp="1"/>
          </p:cNvSpPr>
          <p:nvPr>
            <p:ph type="body" idx="21" hasCustomPrompt="1"/>
          </p:nvPr>
        </p:nvSpPr>
        <p:spPr>
          <a:xfrm>
            <a:off x="3890072" y="2890679"/>
            <a:ext cx="3262161" cy="246221"/>
          </a:xfrm>
          <a:prstGeom prst="rect">
            <a:avLst/>
          </a:prstGeom>
        </p:spPr>
        <p:txBody>
          <a:bodyPr wrap="square" lIns="0" tIns="0" rIns="0" bIns="0">
            <a:spAutoFit/>
          </a:bodyPr>
          <a:lstStyle>
            <a:lvl1pPr algn="l">
              <a:defRPr sz="1600">
                <a:solidFill>
                  <a:schemeClr val="tx1"/>
                </a:solidFill>
                <a:latin typeface="+mj-lt"/>
              </a:defRPr>
            </a:lvl1pPr>
          </a:lstStyle>
          <a:p>
            <a:r>
              <a:rPr lang="en-US" dirty="0"/>
              <a:t>Insert Content here</a:t>
            </a:r>
            <a:endParaRPr dirty="0"/>
          </a:p>
        </p:txBody>
      </p:sp>
      <p:sp>
        <p:nvSpPr>
          <p:cNvPr id="39" name="Picture Placeholder 38">
            <a:extLst>
              <a:ext uri="{FF2B5EF4-FFF2-40B4-BE49-F238E27FC236}">
                <a16:creationId xmlns:a16="http://schemas.microsoft.com/office/drawing/2014/main" id="{92240C62-B646-27FF-5FC8-425AA1E7CBDE}"/>
              </a:ext>
            </a:extLst>
          </p:cNvPr>
          <p:cNvSpPr>
            <a:spLocks noGrp="1"/>
          </p:cNvSpPr>
          <p:nvPr>
            <p:ph type="pic" sz="quarter" idx="22"/>
          </p:nvPr>
        </p:nvSpPr>
        <p:spPr>
          <a:xfrm>
            <a:off x="412453" y="2070100"/>
            <a:ext cx="3262161" cy="3846513"/>
          </a:xfrm>
          <a:prstGeom prst="rect">
            <a:avLst/>
          </a:prstGeom>
        </p:spPr>
        <p:txBody>
          <a:bodyPr/>
          <a:lstStyle/>
          <a:p>
            <a:endParaRPr lang="en-US"/>
          </a:p>
        </p:txBody>
      </p:sp>
      <p:sp>
        <p:nvSpPr>
          <p:cNvPr id="4" name="Holder 3">
            <a:extLst>
              <a:ext uri="{FF2B5EF4-FFF2-40B4-BE49-F238E27FC236}">
                <a16:creationId xmlns:a16="http://schemas.microsoft.com/office/drawing/2014/main" id="{C1B313B6-0545-6383-5FB6-B2182DF2300A}"/>
              </a:ext>
            </a:extLst>
          </p:cNvPr>
          <p:cNvSpPr>
            <a:spLocks noGrp="1"/>
          </p:cNvSpPr>
          <p:nvPr>
            <p:ph type="body" idx="23" hasCustomPrompt="1"/>
          </p:nvPr>
        </p:nvSpPr>
        <p:spPr>
          <a:xfrm>
            <a:off x="404267" y="6321897"/>
            <a:ext cx="2972050" cy="1015663"/>
          </a:xfrm>
          <a:prstGeom prst="rect">
            <a:avLst/>
          </a:prstGeom>
        </p:spPr>
        <p:txBody>
          <a:bodyPr wrap="square" lIns="0" tIns="0" rIns="0" bIns="0">
            <a:spAutoFit/>
          </a:bodyPr>
          <a:lstStyle>
            <a:lvl1pPr algn="l">
              <a:defRPr sz="3300">
                <a:solidFill>
                  <a:schemeClr val="tx1"/>
                </a:solidFill>
                <a:latin typeface="+mj-lt"/>
              </a:defRPr>
            </a:lvl1pPr>
          </a:lstStyle>
          <a:p>
            <a:r>
              <a:rPr lang="en-US" dirty="0"/>
              <a:t>Subheading 0#</a:t>
            </a:r>
            <a:endParaRPr dirty="0"/>
          </a:p>
        </p:txBody>
      </p:sp>
      <p:sp>
        <p:nvSpPr>
          <p:cNvPr id="5" name="Rectangle 4">
            <a:extLst>
              <a:ext uri="{FF2B5EF4-FFF2-40B4-BE49-F238E27FC236}">
                <a16:creationId xmlns:a16="http://schemas.microsoft.com/office/drawing/2014/main" id="{C2BBEEAD-CA4B-5913-0B69-761ABE8BCE44}"/>
              </a:ext>
            </a:extLst>
          </p:cNvPr>
          <p:cNvSpPr/>
          <p:nvPr userDrawn="1"/>
        </p:nvSpPr>
        <p:spPr>
          <a:xfrm>
            <a:off x="404266" y="7344405"/>
            <a:ext cx="1418908" cy="762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Holder 3">
            <a:extLst>
              <a:ext uri="{FF2B5EF4-FFF2-40B4-BE49-F238E27FC236}">
                <a16:creationId xmlns:a16="http://schemas.microsoft.com/office/drawing/2014/main" id="{12FF00D5-B528-4743-525C-FA28E59B61FC}"/>
              </a:ext>
            </a:extLst>
          </p:cNvPr>
          <p:cNvSpPr>
            <a:spLocks noGrp="1"/>
          </p:cNvSpPr>
          <p:nvPr>
            <p:ph type="body" idx="24" hasCustomPrompt="1"/>
          </p:nvPr>
        </p:nvSpPr>
        <p:spPr>
          <a:xfrm>
            <a:off x="404267" y="7538879"/>
            <a:ext cx="2972050" cy="246221"/>
          </a:xfrm>
          <a:prstGeom prst="rect">
            <a:avLst/>
          </a:prstGeom>
        </p:spPr>
        <p:txBody>
          <a:bodyPr wrap="square" lIns="0" tIns="0" rIns="0" bIns="0">
            <a:spAutoFit/>
          </a:bodyPr>
          <a:lstStyle>
            <a:lvl1pPr algn="l">
              <a:defRPr sz="1600">
                <a:solidFill>
                  <a:schemeClr val="tx1"/>
                </a:solidFill>
                <a:latin typeface="+mj-lt"/>
              </a:defRPr>
            </a:lvl1pPr>
          </a:lstStyle>
          <a:p>
            <a:r>
              <a:rPr lang="en-US" dirty="0"/>
              <a:t>Insert Content here</a:t>
            </a:r>
            <a:endParaRPr dirty="0"/>
          </a:p>
        </p:txBody>
      </p:sp>
      <p:sp>
        <p:nvSpPr>
          <p:cNvPr id="8" name="bg object 23" hidden="1">
            <a:extLst>
              <a:ext uri="{FF2B5EF4-FFF2-40B4-BE49-F238E27FC236}">
                <a16:creationId xmlns:a16="http://schemas.microsoft.com/office/drawing/2014/main" id="{8AAA0FB5-2B05-AD67-619F-348C8EEAE624}"/>
              </a:ext>
            </a:extLst>
          </p:cNvPr>
          <p:cNvSpPr/>
          <p:nvPr userDrawn="1"/>
        </p:nvSpPr>
        <p:spPr>
          <a:xfrm>
            <a:off x="0" y="9944862"/>
            <a:ext cx="7560309" cy="747192"/>
          </a:xfrm>
          <a:custGeom>
            <a:avLst/>
            <a:gdLst/>
            <a:ahLst/>
            <a:cxnLst/>
            <a:rect l="l" t="t" r="r" b="b"/>
            <a:pathLst>
              <a:path w="7560309" h="542290">
                <a:moveTo>
                  <a:pt x="0" y="0"/>
                </a:moveTo>
                <a:lnTo>
                  <a:pt x="7560005" y="0"/>
                </a:lnTo>
                <a:lnTo>
                  <a:pt x="7560005" y="542239"/>
                </a:lnTo>
                <a:lnTo>
                  <a:pt x="0" y="542239"/>
                </a:lnTo>
                <a:lnTo>
                  <a:pt x="0" y="0"/>
                </a:lnTo>
                <a:close/>
              </a:path>
            </a:pathLst>
          </a:custGeom>
          <a:solidFill>
            <a:schemeClr val="tx1"/>
          </a:solidFill>
        </p:spPr>
        <p:txBody>
          <a:bodyPr wrap="square" lIns="0" tIns="0" rIns="0" bIns="0" rtlCol="0"/>
          <a:lstStyle/>
          <a:p>
            <a:endParaRPr/>
          </a:p>
        </p:txBody>
      </p:sp>
    </p:spTree>
    <p:extLst>
      <p:ext uri="{BB962C8B-B14F-4D97-AF65-F5344CB8AC3E}">
        <p14:creationId xmlns:p14="http://schemas.microsoft.com/office/powerpoint/2010/main" val="3369375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6251114"/>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 Id="rId10" Type="http://schemas.openxmlformats.org/officeDocument/2006/relationships/image" Target="../media/image1.png"/><Relationship Id="rId11" Type="http://schemas.openxmlformats.org/officeDocument/2006/relationships/image" Target="../media/image2.png"/><Relationship Id="rId1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5665266" y="180111"/>
            <a:ext cx="420370" cy="420370"/>
          </a:xfrm>
          <a:custGeom>
            <a:avLst/>
            <a:gdLst/>
            <a:ahLst/>
            <a:cxnLst/>
            <a:rect l="l" t="t" r="r" b="b"/>
            <a:pathLst>
              <a:path w="420370" h="420370">
                <a:moveTo>
                  <a:pt x="349834" y="0"/>
                </a:moveTo>
                <a:lnTo>
                  <a:pt x="70116" y="0"/>
                </a:lnTo>
                <a:lnTo>
                  <a:pt x="53470" y="3061"/>
                </a:lnTo>
                <a:lnTo>
                  <a:pt x="39476" y="11488"/>
                </a:lnTo>
                <a:lnTo>
                  <a:pt x="29270" y="24147"/>
                </a:lnTo>
                <a:lnTo>
                  <a:pt x="23990" y="39903"/>
                </a:lnTo>
                <a:lnTo>
                  <a:pt x="0" y="372325"/>
                </a:lnTo>
                <a:lnTo>
                  <a:pt x="3650" y="391512"/>
                </a:lnTo>
                <a:lnTo>
                  <a:pt x="13639" y="406331"/>
                </a:lnTo>
                <a:lnTo>
                  <a:pt x="28458" y="416324"/>
                </a:lnTo>
                <a:lnTo>
                  <a:pt x="46609" y="419989"/>
                </a:lnTo>
                <a:lnTo>
                  <a:pt x="373354" y="419989"/>
                </a:lnTo>
                <a:lnTo>
                  <a:pt x="391499" y="416324"/>
                </a:lnTo>
                <a:lnTo>
                  <a:pt x="406319" y="406331"/>
                </a:lnTo>
                <a:lnTo>
                  <a:pt x="416311" y="391512"/>
                </a:lnTo>
                <a:lnTo>
                  <a:pt x="419976" y="373367"/>
                </a:lnTo>
                <a:lnTo>
                  <a:pt x="395973" y="39903"/>
                </a:lnTo>
                <a:lnTo>
                  <a:pt x="390692" y="24147"/>
                </a:lnTo>
                <a:lnTo>
                  <a:pt x="380485" y="11488"/>
                </a:lnTo>
                <a:lnTo>
                  <a:pt x="366487" y="3061"/>
                </a:lnTo>
                <a:lnTo>
                  <a:pt x="349834" y="0"/>
                </a:lnTo>
                <a:close/>
              </a:path>
            </a:pathLst>
          </a:custGeom>
          <a:solidFill>
            <a:srgbClr val="F05A42"/>
          </a:solidFill>
        </p:spPr>
        <p:txBody>
          <a:bodyPr wrap="square" lIns="0" tIns="0" rIns="0" bIns="0" rtlCol="0"/>
          <a:lstStyle/>
          <a:p>
            <a:endParaRPr/>
          </a:p>
        </p:txBody>
      </p:sp>
      <p:sp>
        <p:nvSpPr>
          <p:cNvPr id="17" name="bg object 17"/>
          <p:cNvSpPr/>
          <p:nvPr/>
        </p:nvSpPr>
        <p:spPr>
          <a:xfrm>
            <a:off x="5734647" y="250444"/>
            <a:ext cx="280670" cy="279400"/>
          </a:xfrm>
          <a:custGeom>
            <a:avLst/>
            <a:gdLst/>
            <a:ahLst/>
            <a:cxnLst/>
            <a:rect l="l" t="t" r="r" b="b"/>
            <a:pathLst>
              <a:path w="280670" h="279400">
                <a:moveTo>
                  <a:pt x="280365" y="0"/>
                </a:moveTo>
                <a:lnTo>
                  <a:pt x="210477" y="0"/>
                </a:lnTo>
                <a:lnTo>
                  <a:pt x="210477" y="139992"/>
                </a:lnTo>
                <a:lnTo>
                  <a:pt x="204953" y="167354"/>
                </a:lnTo>
                <a:lnTo>
                  <a:pt x="189888" y="189698"/>
                </a:lnTo>
                <a:lnTo>
                  <a:pt x="167544" y="204762"/>
                </a:lnTo>
                <a:lnTo>
                  <a:pt x="140182" y="210286"/>
                </a:lnTo>
                <a:lnTo>
                  <a:pt x="112814" y="204762"/>
                </a:lnTo>
                <a:lnTo>
                  <a:pt x="90471" y="189698"/>
                </a:lnTo>
                <a:lnTo>
                  <a:pt x="75410" y="167354"/>
                </a:lnTo>
                <a:lnTo>
                  <a:pt x="69888" y="139992"/>
                </a:lnTo>
                <a:lnTo>
                  <a:pt x="69888" y="69723"/>
                </a:lnTo>
                <a:lnTo>
                  <a:pt x="0" y="69723"/>
                </a:lnTo>
                <a:lnTo>
                  <a:pt x="0" y="139141"/>
                </a:lnTo>
                <a:lnTo>
                  <a:pt x="7146" y="183454"/>
                </a:lnTo>
                <a:lnTo>
                  <a:pt x="27047" y="221936"/>
                </a:lnTo>
                <a:lnTo>
                  <a:pt x="57393" y="252279"/>
                </a:lnTo>
                <a:lnTo>
                  <a:pt x="95874" y="272178"/>
                </a:lnTo>
                <a:lnTo>
                  <a:pt x="140182" y="279323"/>
                </a:lnTo>
                <a:lnTo>
                  <a:pt x="184490" y="272178"/>
                </a:lnTo>
                <a:lnTo>
                  <a:pt x="222971" y="252279"/>
                </a:lnTo>
                <a:lnTo>
                  <a:pt x="253317" y="221936"/>
                </a:lnTo>
                <a:lnTo>
                  <a:pt x="273218" y="183454"/>
                </a:lnTo>
                <a:lnTo>
                  <a:pt x="280365" y="139141"/>
                </a:lnTo>
                <a:lnTo>
                  <a:pt x="280365" y="0"/>
                </a:lnTo>
                <a:close/>
              </a:path>
            </a:pathLst>
          </a:custGeom>
          <a:solidFill>
            <a:srgbClr val="FFFFFF"/>
          </a:solidFill>
        </p:spPr>
        <p:txBody>
          <a:bodyPr wrap="square" lIns="0" tIns="0" rIns="0" bIns="0" rtlCol="0"/>
          <a:lstStyle/>
          <a:p>
            <a:endParaRPr/>
          </a:p>
        </p:txBody>
      </p:sp>
      <p:pic>
        <p:nvPicPr>
          <p:cNvPr id="18" name="bg object 18"/>
          <p:cNvPicPr/>
          <p:nvPr/>
        </p:nvPicPr>
        <p:blipFill>
          <a:blip r:embed="rId10" cstate="print"/>
          <a:stretch>
            <a:fillRect/>
          </a:stretch>
        </p:blipFill>
        <p:spPr>
          <a:xfrm>
            <a:off x="6167767" y="299377"/>
            <a:ext cx="152501" cy="179184"/>
          </a:xfrm>
          <a:prstGeom prst="rect">
            <a:avLst/>
          </a:prstGeom>
        </p:spPr>
      </p:pic>
      <p:sp>
        <p:nvSpPr>
          <p:cNvPr id="19" name="bg object 19"/>
          <p:cNvSpPr/>
          <p:nvPr/>
        </p:nvSpPr>
        <p:spPr>
          <a:xfrm>
            <a:off x="6360338" y="221005"/>
            <a:ext cx="381635" cy="340360"/>
          </a:xfrm>
          <a:custGeom>
            <a:avLst/>
            <a:gdLst/>
            <a:ahLst/>
            <a:cxnLst/>
            <a:rect l="l" t="t" r="r" b="b"/>
            <a:pathLst>
              <a:path w="381634" h="340359">
                <a:moveTo>
                  <a:pt x="176123" y="168389"/>
                </a:moveTo>
                <a:lnTo>
                  <a:pt x="174701" y="151536"/>
                </a:lnTo>
                <a:lnTo>
                  <a:pt x="170446" y="135877"/>
                </a:lnTo>
                <a:lnTo>
                  <a:pt x="163347" y="121424"/>
                </a:lnTo>
                <a:lnTo>
                  <a:pt x="160756" y="117983"/>
                </a:lnTo>
                <a:lnTo>
                  <a:pt x="153416" y="108204"/>
                </a:lnTo>
                <a:lnTo>
                  <a:pt x="139458" y="95364"/>
                </a:lnTo>
                <a:lnTo>
                  <a:pt x="139001" y="95084"/>
                </a:lnTo>
                <a:lnTo>
                  <a:pt x="132562" y="91287"/>
                </a:lnTo>
                <a:lnTo>
                  <a:pt x="132562" y="168389"/>
                </a:lnTo>
                <a:lnTo>
                  <a:pt x="131927" y="178028"/>
                </a:lnTo>
                <a:lnTo>
                  <a:pt x="107391" y="214160"/>
                </a:lnTo>
                <a:lnTo>
                  <a:pt x="88061" y="218414"/>
                </a:lnTo>
                <a:lnTo>
                  <a:pt x="78676" y="217627"/>
                </a:lnTo>
                <a:lnTo>
                  <a:pt x="46126" y="189318"/>
                </a:lnTo>
                <a:lnTo>
                  <a:pt x="42824" y="168567"/>
                </a:lnTo>
                <a:lnTo>
                  <a:pt x="43434" y="158889"/>
                </a:lnTo>
                <a:lnTo>
                  <a:pt x="67678" y="122288"/>
                </a:lnTo>
                <a:lnTo>
                  <a:pt x="87325" y="117983"/>
                </a:lnTo>
                <a:lnTo>
                  <a:pt x="96456" y="118821"/>
                </a:lnTo>
                <a:lnTo>
                  <a:pt x="129209" y="147243"/>
                </a:lnTo>
                <a:lnTo>
                  <a:pt x="132562" y="168389"/>
                </a:lnTo>
                <a:lnTo>
                  <a:pt x="132562" y="91287"/>
                </a:lnTo>
                <a:lnTo>
                  <a:pt x="123913" y="86182"/>
                </a:lnTo>
                <a:lnTo>
                  <a:pt x="106781" y="80683"/>
                </a:lnTo>
                <a:lnTo>
                  <a:pt x="88061" y="78841"/>
                </a:lnTo>
                <a:lnTo>
                  <a:pt x="76390" y="79857"/>
                </a:lnTo>
                <a:lnTo>
                  <a:pt x="64973" y="82892"/>
                </a:lnTo>
                <a:lnTo>
                  <a:pt x="53835" y="87960"/>
                </a:lnTo>
                <a:lnTo>
                  <a:pt x="43014" y="95084"/>
                </a:lnTo>
                <a:lnTo>
                  <a:pt x="43014" y="78371"/>
                </a:lnTo>
                <a:lnTo>
                  <a:pt x="0" y="78371"/>
                </a:lnTo>
                <a:lnTo>
                  <a:pt x="0" y="340271"/>
                </a:lnTo>
                <a:lnTo>
                  <a:pt x="43014" y="340271"/>
                </a:lnTo>
                <a:lnTo>
                  <a:pt x="43014" y="241312"/>
                </a:lnTo>
                <a:lnTo>
                  <a:pt x="53835" y="248450"/>
                </a:lnTo>
                <a:lnTo>
                  <a:pt x="64973" y="253530"/>
                </a:lnTo>
                <a:lnTo>
                  <a:pt x="76390" y="256552"/>
                </a:lnTo>
                <a:lnTo>
                  <a:pt x="88061" y="257556"/>
                </a:lnTo>
                <a:lnTo>
                  <a:pt x="104292" y="256146"/>
                </a:lnTo>
                <a:lnTo>
                  <a:pt x="119494" y="251904"/>
                </a:lnTo>
                <a:lnTo>
                  <a:pt x="133642" y="244868"/>
                </a:lnTo>
                <a:lnTo>
                  <a:pt x="138391" y="241312"/>
                </a:lnTo>
                <a:lnTo>
                  <a:pt x="146773" y="235038"/>
                </a:lnTo>
                <a:lnTo>
                  <a:pt x="159613" y="221018"/>
                </a:lnTo>
                <a:lnTo>
                  <a:pt x="161124" y="218414"/>
                </a:lnTo>
                <a:lnTo>
                  <a:pt x="168783" y="205244"/>
                </a:lnTo>
                <a:lnTo>
                  <a:pt x="174282" y="187718"/>
                </a:lnTo>
                <a:lnTo>
                  <a:pt x="176098" y="168567"/>
                </a:lnTo>
                <a:lnTo>
                  <a:pt x="176123" y="168389"/>
                </a:lnTo>
                <a:close/>
              </a:path>
              <a:path w="381634" h="340359">
                <a:moveTo>
                  <a:pt x="381622" y="168008"/>
                </a:moveTo>
                <a:lnTo>
                  <a:pt x="368833" y="121221"/>
                </a:lnTo>
                <a:lnTo>
                  <a:pt x="338048" y="91236"/>
                </a:lnTo>
                <a:lnTo>
                  <a:pt x="338048" y="168008"/>
                </a:lnTo>
                <a:lnTo>
                  <a:pt x="337413" y="177673"/>
                </a:lnTo>
                <a:lnTo>
                  <a:pt x="312585" y="214122"/>
                </a:lnTo>
                <a:lnTo>
                  <a:pt x="292798" y="218414"/>
                </a:lnTo>
                <a:lnTo>
                  <a:pt x="283768" y="217589"/>
                </a:lnTo>
                <a:lnTo>
                  <a:pt x="251599" y="189090"/>
                </a:lnTo>
                <a:lnTo>
                  <a:pt x="248297" y="168008"/>
                </a:lnTo>
                <a:lnTo>
                  <a:pt x="248920" y="158457"/>
                </a:lnTo>
                <a:lnTo>
                  <a:pt x="272910" y="122250"/>
                </a:lnTo>
                <a:lnTo>
                  <a:pt x="291871" y="117970"/>
                </a:lnTo>
                <a:lnTo>
                  <a:pt x="301396" y="118783"/>
                </a:lnTo>
                <a:lnTo>
                  <a:pt x="334695" y="146964"/>
                </a:lnTo>
                <a:lnTo>
                  <a:pt x="338048" y="168008"/>
                </a:lnTo>
                <a:lnTo>
                  <a:pt x="338048" y="91236"/>
                </a:lnTo>
                <a:lnTo>
                  <a:pt x="329399" y="86156"/>
                </a:lnTo>
                <a:lnTo>
                  <a:pt x="312267" y="80683"/>
                </a:lnTo>
                <a:lnTo>
                  <a:pt x="293535" y="78841"/>
                </a:lnTo>
                <a:lnTo>
                  <a:pt x="281876" y="79857"/>
                </a:lnTo>
                <a:lnTo>
                  <a:pt x="270459" y="82880"/>
                </a:lnTo>
                <a:lnTo>
                  <a:pt x="259321" y="87960"/>
                </a:lnTo>
                <a:lnTo>
                  <a:pt x="248488" y="95084"/>
                </a:lnTo>
                <a:lnTo>
                  <a:pt x="248488" y="0"/>
                </a:lnTo>
                <a:lnTo>
                  <a:pt x="205473" y="0"/>
                </a:lnTo>
                <a:lnTo>
                  <a:pt x="205473" y="257314"/>
                </a:lnTo>
                <a:lnTo>
                  <a:pt x="248488" y="257314"/>
                </a:lnTo>
                <a:lnTo>
                  <a:pt x="248488" y="241312"/>
                </a:lnTo>
                <a:lnTo>
                  <a:pt x="259321" y="248450"/>
                </a:lnTo>
                <a:lnTo>
                  <a:pt x="270459" y="253517"/>
                </a:lnTo>
                <a:lnTo>
                  <a:pt x="281876" y="256552"/>
                </a:lnTo>
                <a:lnTo>
                  <a:pt x="293535" y="257556"/>
                </a:lnTo>
                <a:lnTo>
                  <a:pt x="309778" y="256146"/>
                </a:lnTo>
                <a:lnTo>
                  <a:pt x="324980" y="251904"/>
                </a:lnTo>
                <a:lnTo>
                  <a:pt x="339128" y="244868"/>
                </a:lnTo>
                <a:lnTo>
                  <a:pt x="343865" y="241312"/>
                </a:lnTo>
                <a:lnTo>
                  <a:pt x="352259" y="235026"/>
                </a:lnTo>
                <a:lnTo>
                  <a:pt x="365099" y="220980"/>
                </a:lnTo>
                <a:lnTo>
                  <a:pt x="366572" y="218414"/>
                </a:lnTo>
                <a:lnTo>
                  <a:pt x="374167" y="205308"/>
                </a:lnTo>
                <a:lnTo>
                  <a:pt x="374269" y="205117"/>
                </a:lnTo>
                <a:lnTo>
                  <a:pt x="379780" y="187464"/>
                </a:lnTo>
                <a:lnTo>
                  <a:pt x="381622" y="168008"/>
                </a:lnTo>
                <a:close/>
              </a:path>
            </a:pathLst>
          </a:custGeom>
          <a:solidFill>
            <a:srgbClr val="2B2B2B"/>
          </a:solidFill>
        </p:spPr>
        <p:txBody>
          <a:bodyPr wrap="square" lIns="0" tIns="0" rIns="0" bIns="0" rtlCol="0"/>
          <a:lstStyle/>
          <a:p>
            <a:endParaRPr/>
          </a:p>
        </p:txBody>
      </p:sp>
      <p:pic>
        <p:nvPicPr>
          <p:cNvPr id="20" name="bg object 20"/>
          <p:cNvPicPr/>
          <p:nvPr/>
        </p:nvPicPr>
        <p:blipFill>
          <a:blip r:embed="rId11" cstate="print"/>
          <a:stretch>
            <a:fillRect/>
          </a:stretch>
        </p:blipFill>
        <p:spPr>
          <a:xfrm>
            <a:off x="6760603" y="299847"/>
            <a:ext cx="176136" cy="178714"/>
          </a:xfrm>
          <a:prstGeom prst="rect">
            <a:avLst/>
          </a:prstGeom>
        </p:spPr>
      </p:pic>
      <p:pic>
        <p:nvPicPr>
          <p:cNvPr id="21" name="bg object 21"/>
          <p:cNvPicPr/>
          <p:nvPr/>
        </p:nvPicPr>
        <p:blipFill>
          <a:blip r:embed="rId12" cstate="print"/>
          <a:stretch>
            <a:fillRect/>
          </a:stretch>
        </p:blipFill>
        <p:spPr>
          <a:xfrm>
            <a:off x="6963143" y="299847"/>
            <a:ext cx="314959" cy="178714"/>
          </a:xfrm>
          <a:prstGeom prst="rect">
            <a:avLst/>
          </a:prstGeom>
        </p:spPr>
      </p:pic>
      <p:sp>
        <p:nvSpPr>
          <p:cNvPr id="23" name="bg object 23"/>
          <p:cNvSpPr/>
          <p:nvPr/>
        </p:nvSpPr>
        <p:spPr>
          <a:xfrm>
            <a:off x="0" y="9944862"/>
            <a:ext cx="7560309" cy="747192"/>
          </a:xfrm>
          <a:custGeom>
            <a:avLst/>
            <a:gdLst/>
            <a:ahLst/>
            <a:cxnLst/>
            <a:rect l="l" t="t" r="r" b="b"/>
            <a:pathLst>
              <a:path w="7560309" h="542290">
                <a:moveTo>
                  <a:pt x="0" y="0"/>
                </a:moveTo>
                <a:lnTo>
                  <a:pt x="7560005" y="0"/>
                </a:lnTo>
                <a:lnTo>
                  <a:pt x="7560005" y="542239"/>
                </a:lnTo>
                <a:lnTo>
                  <a:pt x="0" y="542239"/>
                </a:lnTo>
                <a:lnTo>
                  <a:pt x="0" y="0"/>
                </a:lnTo>
                <a:close/>
              </a:path>
            </a:pathLst>
          </a:custGeom>
          <a:solidFill>
            <a:schemeClr val="tx1"/>
          </a:solidFill>
        </p:spPr>
        <p:txBody>
          <a:bodyPr wrap="square" lIns="0" tIns="0" rIns="0" bIns="0" rtlCol="0"/>
          <a:lstStyle/>
          <a:p>
            <a:endParaRPr/>
          </a:p>
        </p:txBody>
      </p:sp>
    </p:spTree>
  </p:cSld>
  <p:clrMap bg1="lt1" tx1="dk1" bg2="lt2" tx2="dk2" accent1="accent1" accent2="accent2" accent3="accent3" accent4="accent4" accent5="accent5" accent6="accent6" hlink="hlink" folHlink="folHlink"/>
  <p:sldLayoutIdLst>
    <p:sldLayoutId id="2147483661" r:id="rId1"/>
    <p:sldLayoutId id="2147483667" r:id="rId2"/>
    <p:sldLayoutId id="2147483662" r:id="rId3"/>
    <p:sldLayoutId id="2147483669" r:id="rId4"/>
    <p:sldLayoutId id="2147483670" r:id="rId5"/>
    <p:sldLayoutId id="2147483671" r:id="rId6"/>
    <p:sldLayoutId id="2147483668" r:id="rId7"/>
    <p:sldLayoutId id="2147483672" r:id="rId8"/>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DADB98FB-1735-2653-D974-0CF943A6B7CE}"/>
              </a:ext>
            </a:extLst>
          </p:cNvPr>
          <p:cNvSpPr>
            <a:spLocks noGrp="1"/>
          </p:cNvSpPr>
          <p:nvPr>
            <p:ph type="body" sz="quarter" idx="4294967295"/>
          </p:nvPr>
        </p:nvSpPr>
        <p:spPr>
          <a:xfrm>
            <a:off x="2063750" y="5765800"/>
            <a:ext cx="3467100" cy="1028700"/>
          </a:xfrm>
          <a:prstGeom prst="rect">
            <a:avLst/>
          </a:prstGeom>
        </p:spPr>
        <p:txBody>
          <a:bodyPr/>
          <a:lstStyle/>
          <a:p>
            <a:endParaRPr lang="en-US" dirty="0"/>
          </a:p>
        </p:txBody>
      </p:sp>
      <p:sp>
        <p:nvSpPr>
          <p:cNvPr id="11" name="Text Placeholder 10">
            <a:extLst>
              <a:ext uri="{FF2B5EF4-FFF2-40B4-BE49-F238E27FC236}">
                <a16:creationId xmlns:a16="http://schemas.microsoft.com/office/drawing/2014/main" id="{20FB071D-6F88-7CA1-C312-FE6CE135F3A5}"/>
              </a:ext>
            </a:extLst>
          </p:cNvPr>
          <p:cNvSpPr>
            <a:spLocks noGrp="1"/>
          </p:cNvSpPr>
          <p:nvPr>
            <p:ph type="body" sz="quarter" idx="12"/>
          </p:nvPr>
        </p:nvSpPr>
        <p:spPr>
          <a:xfrm>
            <a:off x="1525420" y="7178238"/>
            <a:ext cx="4505437" cy="2054662"/>
          </a:xfrm>
        </p:spPr>
        <p:txBody>
          <a:bodyPr/>
          <a:lstStyle/>
          <a:p>
            <a:endParaRPr lang="en-US" dirty="0"/>
          </a:p>
        </p:txBody>
      </p:sp>
    </p:spTree>
    <p:extLst>
      <p:ext uri="{BB962C8B-B14F-4D97-AF65-F5344CB8AC3E}">
        <p14:creationId xmlns:p14="http://schemas.microsoft.com/office/powerpoint/2010/main" val="4120848355"/>
      </p:ext>
    </p:extLst>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Picture Placeholder 1"/>
          <p:cNvSpPr>
            <a:spLocks noGrp="1"/>
          </p:cNvSpPr>
          <p:nvPr>
            <p:ph type="pic" idx="1"/>
          </p:nvPr>
        </p:nvSpPr>
        <p:spPr/>
      </p:sp>
      <p:sp>
        <p:nvSpPr>
          <p:cNvPr id="3" name="Text Placeholder 2"/>
          <p:cNvSpPr>
            <a:spLocks noGrp="1"/>
          </p:cNvSpPr>
          <p:nvPr>
            <p:ph type="body" idx="12" sz="quarter"/>
          </p:nvPr>
        </p:nvSpPr>
        <p:spPr/>
        <p:txBody>
          <a:bodyPr/>
          <a:lstStyle/>
          <a:p>
            <a:r>
              <a:t>ROBOTS: AN INTRODUCTION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
          </p:nvPr>
        </p:nvSpPr>
        <p:spPr/>
        <p:txBody>
          <a:bodyPr/>
          <a:lstStyle/>
          <a:p>
            <a:r>
              <a:t>Table Of Contents</a:t>
            </a:r>
          </a:p>
        </p:txBody>
      </p:sp>
      <p:sp>
        <p:nvSpPr>
          <p:cNvPr id="3" name="Text Placeholder 2"/>
          <p:cNvSpPr>
            <a:spLocks noGrp="1"/>
          </p:cNvSpPr>
          <p:nvPr>
            <p:ph type="body" idx="10" sz="quarter"/>
          </p:nvPr>
        </p:nvSpPr>
        <p:spPr/>
        <p:txBody>
          <a:bodyPr/>
          <a:lstStyle/>
          <a:p>
            <a:r>
              <a:t>01</a:t>
            </a:r>
          </a:p>
        </p:txBody>
      </p:sp>
      <p:sp>
        <p:nvSpPr>
          <p:cNvPr id="4" name="Text Placeholder 3"/>
          <p:cNvSpPr>
            <a:spLocks noGrp="1"/>
          </p:cNvSpPr>
          <p:nvPr>
            <p:ph type="body" idx="19"/>
          </p:nvPr>
        </p:nvSpPr>
        <p:spPr/>
        <p:txBody>
          <a:bodyPr/>
          <a:lstStyle/>
          <a:p>
            <a:r>
              <a:t>WHAT ARE ROBOTS?</a:t>
            </a:r>
          </a:p>
        </p:txBody>
      </p:sp>
      <p:sp>
        <p:nvSpPr>
          <p:cNvPr id="5" name="Text Placeholder 4"/>
          <p:cNvSpPr>
            <a:spLocks noGrp="1"/>
          </p:cNvSpPr>
          <p:nvPr>
            <p:ph type="body" idx="20" sz="quarter"/>
          </p:nvPr>
        </p:nvSpPr>
        <p:spPr/>
        <p:txBody>
          <a:bodyPr/>
          <a:lstStyle/>
          <a:p>
            <a:r>
              <a:t>02</a:t>
            </a:r>
          </a:p>
        </p:txBody>
      </p:sp>
      <p:sp>
        <p:nvSpPr>
          <p:cNvPr id="6" name="Text Placeholder 5"/>
          <p:cNvSpPr>
            <a:spLocks noGrp="1"/>
          </p:cNvSpPr>
          <p:nvPr>
            <p:ph type="body" idx="21"/>
          </p:nvPr>
        </p:nvSpPr>
        <p:spPr/>
        <p:txBody>
          <a:bodyPr/>
          <a:lstStyle/>
          <a:p>
            <a:r>
              <a:t>TYPES OF ROBOTS</a:t>
            </a:r>
          </a:p>
        </p:txBody>
      </p:sp>
      <p:sp>
        <p:nvSpPr>
          <p:cNvPr id="7" name="Text Placeholder 6"/>
          <p:cNvSpPr>
            <a:spLocks noGrp="1"/>
          </p:cNvSpPr>
          <p:nvPr>
            <p:ph type="body" idx="22" sz="quarter"/>
          </p:nvPr>
        </p:nvSpPr>
        <p:spPr/>
        <p:txBody>
          <a:bodyPr/>
          <a:lstStyle/>
          <a:p>
            <a:r>
              <a:t>03</a:t>
            </a:r>
          </a:p>
        </p:txBody>
      </p:sp>
      <p:sp>
        <p:nvSpPr>
          <p:cNvPr id="8" name="Text Placeholder 7"/>
          <p:cNvSpPr>
            <a:spLocks noGrp="1"/>
          </p:cNvSpPr>
          <p:nvPr>
            <p:ph type="body" idx="23"/>
          </p:nvPr>
        </p:nvSpPr>
        <p:spPr/>
        <p:txBody>
          <a:bodyPr/>
          <a:lstStyle/>
          <a:p>
            <a:r>
              <a:t>APPLICATIONS OF ROBOTS</a:t>
            </a:r>
          </a:p>
        </p:txBody>
      </p:sp>
      <p:sp>
        <p:nvSpPr>
          <p:cNvPr id="9" name="Text Placeholder 8"/>
          <p:cNvSpPr>
            <a:spLocks noGrp="1"/>
          </p:cNvSpPr>
          <p:nvPr>
            <p:ph type="body" idx="24" sz="quarter"/>
          </p:nvPr>
        </p:nvSpPr>
        <p:spPr/>
        <p:txBody>
          <a:bodyPr/>
          <a:lstStyle/>
          <a:p>
            <a:r>
              <a:t>04</a:t>
            </a:r>
          </a:p>
        </p:txBody>
      </p:sp>
      <p:sp>
        <p:nvSpPr>
          <p:cNvPr id="10" name="Text Placeholder 9"/>
          <p:cNvSpPr>
            <a:spLocks noGrp="1"/>
          </p:cNvSpPr>
          <p:nvPr>
            <p:ph type="body" idx="25"/>
          </p:nvPr>
        </p:nvSpPr>
        <p:spPr/>
        <p:txBody>
          <a:bodyPr/>
          <a:lstStyle/>
          <a:p>
            <a:r>
              <a:t>FUTURE OF ROBOTICS</a:t>
            </a:r>
          </a:p>
        </p:txBody>
      </p:sp>
      <p:sp>
        <p:nvSpPr>
          <p:cNvPr id="11" name="Text Placeholder 10"/>
          <p:cNvSpPr>
            <a:spLocks noGrp="1"/>
          </p:cNvSpPr>
          <p:nvPr>
            <p:ph type="body" idx="26" sz="quarter"/>
          </p:nvPr>
        </p:nvSpPr>
        <p:spPr/>
        <p:txBody>
          <a:bodyPr/>
          <a:lstStyle/>
          <a:p>
            <a:r>
              <a:t>05</a:t>
            </a:r>
          </a:p>
        </p:txBody>
      </p:sp>
      <p:sp>
        <p:nvSpPr>
          <p:cNvPr id="12" name="Text Placeholder 11"/>
          <p:cNvSpPr>
            <a:spLocks noGrp="1"/>
          </p:cNvSpPr>
          <p:nvPr>
            <p:ph type="body" idx="27"/>
          </p:nvPr>
        </p:nvSpPr>
        <p:spPr/>
        <p:txBody>
          <a:bodyPr/>
          <a:lstStyle/>
          <a:p>
            <a:r>
              <a:t>SUMMARY</a:t>
            </a:r>
          </a:p>
        </p:txBody>
      </p:sp>
      <p:sp>
        <p:nvSpPr>
          <p:cNvPr id="13" name="Text Placeholder 12"/>
          <p:cNvSpPr>
            <a:spLocks noGrp="1"/>
          </p:cNvSpPr>
          <p:nvPr>
            <p:ph type="body" idx="28" sz="quarter"/>
          </p:nvPr>
        </p:nvSpPr>
        <p:spPr/>
        <p:txBody>
          <a:bodyPr/>
          <a:lstStyle/>
          <a:p/>
        </p:txBody>
      </p:sp>
      <p:sp>
        <p:nvSpPr>
          <p:cNvPr id="14" name="Text Placeholder 13"/>
          <p:cNvSpPr>
            <a:spLocks noGrp="1"/>
          </p:cNvSpPr>
          <p:nvPr>
            <p:ph type="body" idx="29"/>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Placeholder 1" descr="Industry-specific analysis_ E-commerce report__Cre.jpg"/>
          <p:cNvPicPr>
            <a:picLocks noGrp="1" noChangeAspect="1"/>
          </p:cNvPicPr>
          <p:nvPr>
            <p:ph type="pic" idx="25" sz="quarter"/>
          </p:nvPr>
        </p:nvPicPr>
        <p:blipFill>
          <a:blip r:embed="rId2"/>
          <a:srcRect t="5147" b="5147"/>
          <a:stretch>
            <a:fillRect/>
          </a:stretch>
        </p:blipFill>
        <p:spPr/>
      </p:pic>
      <p:sp>
        <p:nvSpPr>
          <p:cNvPr id="3" name="Title 2"/>
          <p:cNvSpPr>
            <a:spLocks noGrp="1"/>
          </p:cNvSpPr>
          <p:nvPr>
            <p:ph type="title"/>
          </p:nvPr>
        </p:nvSpPr>
        <p:spPr/>
        <p:txBody>
          <a:bodyPr/>
          <a:lstStyle/>
          <a:p>
            <a:r>
              <a:t>01</a:t>
            </a:r>
          </a:p>
        </p:txBody>
      </p:sp>
      <p:sp>
        <p:nvSpPr>
          <p:cNvPr id="4" name="Text Placeholder 3"/>
          <p:cNvSpPr>
            <a:spLocks noGrp="1"/>
          </p:cNvSpPr>
          <p:nvPr>
            <p:ph type="body" idx="1"/>
          </p:nvPr>
        </p:nvSpPr>
        <p:spPr/>
        <p:txBody>
          <a:bodyPr/>
          <a:lstStyle/>
          <a:p>
            <a:pPr>
              <a:defRPr sz="3716"/>
            </a:pPr>
            <a:r>
              <a:t>SỰ PHÁT TRIỂN CỦA SHOPEE</a:t>
            </a:r>
          </a:p>
        </p:txBody>
      </p:sp>
      <p:sp>
        <p:nvSpPr>
          <p:cNvPr id="5" name="Text Placeholder 4"/>
          <p:cNvSpPr>
            <a:spLocks noGrp="1"/>
          </p:cNvSpPr>
          <p:nvPr>
            <p:ph type="body" idx="21"/>
          </p:nvPr>
        </p:nvSpPr>
        <p:spPr/>
        <p:txBody>
          <a:bodyPr/>
          <a:lstStyle/>
          <a:p>
            <a:pPr>
              <a:defRPr sz="1525"/>
            </a:pPr>
            <a:r>
              <a:t>Đứng trước những biến động lớn của thương mại điện tử, việc nghiên cứu thị trường Shopee trở nên vô cùng quan trọng đối với mọi đơn vị kinh doanh.</a:t>
            </a:r>
          </a:p>
          <a:p>
            <a:r>
              <a:t>Hãy cùng đến với học phần đầu tiên để có cái nhìn tổng quan về thị trường thương mại điện tử, những thuận lợi và thách thức khi cạnh tranh trên sàn Shopee, từ đó nắm bắt tốt cơ hội kinh doanh và có chiến lược kinh doanh phù hợp.</a:t>
            </a:r>
          </a:p>
        </p:txBody>
      </p:sp>
    </p:spTree>
  </p:cSld>
  <p:clrMapOvr>
    <a:masterClrMapping/>
  </p:clrMapOvr>
</p:sld>
</file>

<file path=ppt/theme/theme1.xml><?xml version="1.0" encoding="utf-8"?>
<a:theme xmlns:a="http://schemas.openxmlformats.org/drawingml/2006/main" name="Office Theme">
  <a:themeElements>
    <a:clrScheme name="Custom 163">
      <a:dk1>
        <a:srgbClr val="2B2B2B"/>
      </a:dk1>
      <a:lt1>
        <a:sysClr val="window" lastClr="FFFFFF"/>
      </a:lt1>
      <a:dk2>
        <a:srgbClr val="1F497D"/>
      </a:dk2>
      <a:lt2>
        <a:srgbClr val="EEECE1"/>
      </a:lt2>
      <a:accent1>
        <a:srgbClr val="EF5941"/>
      </a:accent1>
      <a:accent2>
        <a:srgbClr val="EE795B"/>
      </a:accent2>
      <a:accent3>
        <a:srgbClr val="9BBB59"/>
      </a:accent3>
      <a:accent4>
        <a:srgbClr val="8064A2"/>
      </a:accent4>
      <a:accent5>
        <a:srgbClr val="4BACC6"/>
      </a:accent5>
      <a:accent6>
        <a:srgbClr val="F79646"/>
      </a:accent6>
      <a:hlink>
        <a:srgbClr val="0000FF"/>
      </a:hlink>
      <a:folHlink>
        <a:srgbClr val="800080"/>
      </a:folHlink>
    </a:clrScheme>
    <a:fontScheme name="Custom 63">
      <a:majorFont>
        <a:latin typeface="Fz Rubik SemBd"/>
        <a:ea typeface=""/>
        <a:cs typeface=""/>
      </a:majorFont>
      <a:minorFont>
        <a:latin typeface="Fz Rubik Me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2544</TotalTime>
  <Words>0</Words>
  <Application>Microsoft Macintosh PowerPoint</Application>
  <PresentationFormat>Custom</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Fz Rubik Bold</vt:lpstr>
      <vt:lpstr>Fz Rubik SemBd</vt:lpstr>
      <vt:lpstr>Montserrat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Demo handbook</dc:title>
  <cp:lastModifiedBy>Jasper</cp:lastModifiedBy>
  <cp:revision>71</cp:revision>
  <dcterms:created xsi:type="dcterms:W3CDTF">2025-03-21T04:41:10Z</dcterms:created>
  <dcterms:modified xsi:type="dcterms:W3CDTF">2025-04-17T07:52:33Z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2025-02-20T00:00:00Z</vt:filetime>
  </property>
  <property fmtid="{D5CDD505-2E9C-101B-9397-08002B2CF9AE}" pid="3" name="Creator">
    <vt:lpwstr>Adobe Illustrator 28.6 (Windows)</vt:lpwstr>
  </property>
  <property fmtid="{D5CDD505-2E9C-101B-9397-08002B2CF9AE}" pid="4" name="LastSaved">
    <vt:filetime>2025-03-21T00:00:00Z</vt:filetime>
  </property>
  <property fmtid="{D5CDD505-2E9C-101B-9397-08002B2CF9AE}" pid="5" name="Producer">
    <vt:lpwstr>3-Heights(TM) PDF Security Shell 4.8.25.2 (http://www.pdf-tools.com)</vt:lpwstr>
  </property>
</Properties>
</file>