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3594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61FCFF-2A00-C863-EC85-AB8BC1B6A3A5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1251678" y="1515979"/>
            <a:ext cx="10178322" cy="471637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70174" y="256062"/>
            <a:ext cx="6749072" cy="629251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  <a:p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FE96-1DA3-B8BB-809A-28C8EDBA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1D3F6-F06E-FB6A-D1DD-E57A5F122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427937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ROBOTS: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r>
              <a:t>1. WHAT ARE ROBOTS?</a:t>
            </a:r>
          </a:p>
          <a:p>
            <a:r>
              <a:t>2. TYPES OF ROBOTS</a:t>
            </a:r>
          </a:p>
          <a:p>
            <a:r>
              <a:t>3. USES OF ROBOTS</a:t>
            </a:r>
          </a:p>
          <a:p>
            <a:r>
              <a:t>4. FUTURE OF ROBOTS</a:t>
            </a:r>
          </a:p>
          <a:p>
            <a:r>
              <a:t>5.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ROBOTS?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ROBOTS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r>
              <a:t>1. INDUSTRIAL ROBOTS. Used in manufacturing.</a:t>
            </a:r>
          </a:p>
          <a:p>
            <a:r>
              <a:t>2. SERVICE ROBOTS. Assist in tasks like cleaning.</a:t>
            </a:r>
          </a:p>
          <a:p>
            <a:r>
              <a:t>3. MEDICAL ROBOTS. Aid in surgeries and patient 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ROBOTS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ROBOTS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r>
              <a:t>1. AI INTEGRATION. Enhanced decision-making.</a:t>
            </a:r>
          </a:p>
          <a:p>
            <a:r>
              <a:t>2. HUMAN-ROBOT COLLABORATION. Improved interaction with humans.</a:t>
            </a:r>
          </a:p>
          <a:p>
            <a:r>
              <a:t>3. EXPANDED APPLICATIONS. More industries adopting robots.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Jasper</cp:lastModifiedBy>
  <cp:revision>6</cp:revision>
  <dcterms:created xsi:type="dcterms:W3CDTF">2023-03-07T12:07:15Z</dcterms:created>
  <dcterms:modified xsi:type="dcterms:W3CDTF">2025-03-26T07:10:33Z</dcterms:modified>
</cp:coreProperties>
</file>