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16.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7.xml" ContentType="application/vnd.openxmlformats-officedocument.presentationml.tags+xml"/>
  <Override PartName="/ppt/charts/chart3.xml" ContentType="application/vnd.openxmlformats-officedocument.drawingml.chart+xml"/>
  <Override PartName="/ppt/charts/chart4.xml" ContentType="application/vnd.openxmlformats-officedocument.drawingml.chart+xml"/>
  <Override PartName="/ppt/tags/tag18.xml" ContentType="application/vnd.openxmlformats-officedocument.presentationml.tags+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 id="2147483858" r:id="rId3"/>
  </p:sldMasterIdLst>
  <p:notesMasterIdLst>
    <p:notesMasterId r:id="rId28"/>
  </p:notesMasterIdLst>
  <p:handoutMasterIdLst>
    <p:handoutMasterId r:id="rId29"/>
  </p:handoutMasterIdLst>
  <p:sldIdLst>
    <p:sldId id="258" r:id="rId4"/>
    <p:sldId id="264" r:id="rId5"/>
    <p:sldId id="298" r:id="rId6"/>
    <p:sldId id="265" r:id="rId7"/>
    <p:sldId id="296" r:id="rId8"/>
    <p:sldId id="295" r:id="rId9"/>
    <p:sldId id="286" r:id="rId10"/>
    <p:sldId id="266" r:id="rId11"/>
    <p:sldId id="297" r:id="rId12"/>
    <p:sldId id="267" r:id="rId13"/>
    <p:sldId id="290" r:id="rId14"/>
    <p:sldId id="277" r:id="rId15"/>
    <p:sldId id="276" r:id="rId16"/>
    <p:sldId id="279" r:id="rId17"/>
    <p:sldId id="280" r:id="rId18"/>
    <p:sldId id="281" r:id="rId19"/>
    <p:sldId id="282" r:id="rId20"/>
    <p:sldId id="283" r:id="rId21"/>
    <p:sldId id="284" r:id="rId22"/>
    <p:sldId id="285" r:id="rId23"/>
    <p:sldId id="293" r:id="rId24"/>
    <p:sldId id="289" r:id="rId25"/>
    <p:sldId id="273" r:id="rId26"/>
    <p:sldId id="274" r:id="rId27"/>
  </p:sldIdLst>
  <p:sldSz cx="12192000" cy="6858000"/>
  <p:notesSz cx="6858000" cy="9144000"/>
  <p:custDataLst>
    <p:tags r:id="rId30"/>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999C"/>
    <a:srgbClr val="6D64CC"/>
    <a:srgbClr val="C7FF17"/>
    <a:srgbClr val="CC2980"/>
    <a:srgbClr val="80B8D6"/>
    <a:srgbClr val="88D5ED"/>
    <a:srgbClr val="FF6327"/>
    <a:srgbClr val="860864"/>
    <a:srgbClr val="FF7D82"/>
    <a:srgbClr val="6E6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5759" autoAdjust="0"/>
  </p:normalViewPr>
  <p:slideViewPr>
    <p:cSldViewPr>
      <p:cViewPr varScale="1">
        <p:scale>
          <a:sx n="83" d="100"/>
          <a:sy n="83" d="100"/>
        </p:scale>
        <p:origin x="384" y="7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7" d="100"/>
          <a:sy n="77" d="100"/>
        </p:scale>
        <p:origin x="1692" y="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tags" Target="tags/tag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6639509508624948E-2"/>
          <c:y val="3.5930876763751451E-2"/>
          <c:w val="0.91823094002919503"/>
          <c:h val="0.65797538379721754"/>
        </c:manualLayout>
      </c:layout>
      <c:barChart>
        <c:barDir val="col"/>
        <c:grouping val="clustered"/>
        <c:varyColors val="0"/>
        <c:ser>
          <c:idx val="0"/>
          <c:order val="0"/>
          <c:tx>
            <c:strRef>
              <c:f>Sheet1!$B$1</c:f>
              <c:strCache>
                <c:ptCount val="1"/>
                <c:pt idx="0">
                  <c:v>Sample 1</c:v>
                </c:pt>
              </c:strCache>
            </c:strRef>
          </c:tx>
          <c:spPr>
            <a:solidFill>
              <a:srgbClr val="FF304C"/>
            </a:solidFill>
            <a:ln>
              <a:noFill/>
            </a:ln>
            <a:effectLst/>
          </c:spPr>
          <c:invertIfNegative val="0"/>
          <c:dLbls>
            <c:dLbl>
              <c:idx val="0"/>
              <c:layout>
                <c:manualLayout>
                  <c:x val="-1.02786027413115E-2"/>
                  <c:y val="1.840587045817941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347-439F-B732-359338451AD6}"/>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434343"/>
                    </a:solidFill>
                    <a:latin typeface="+mn-lt"/>
                    <a:ea typeface="+mn-ea"/>
                    <a:cs typeface="+mn-cs"/>
                  </a:defRPr>
                </a:pPr>
                <a:endParaRPr lang="nl-N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2013</c:v>
                </c:pt>
                <c:pt idx="1">
                  <c:v>2014</c:v>
                </c:pt>
                <c:pt idx="2">
                  <c:v>2015</c:v>
                </c:pt>
                <c:pt idx="3">
                  <c:v>2016</c:v>
                </c:pt>
              </c:numCache>
            </c:numRef>
          </c:cat>
          <c:val>
            <c:numRef>
              <c:f>Sheet1!$B$2:$B$5</c:f>
              <c:numCache>
                <c:formatCode>0%</c:formatCode>
                <c:ptCount val="4"/>
                <c:pt idx="0">
                  <c:v>0.1</c:v>
                </c:pt>
                <c:pt idx="1">
                  <c:v>0.47000000000000008</c:v>
                </c:pt>
                <c:pt idx="2">
                  <c:v>0.2</c:v>
                </c:pt>
                <c:pt idx="3">
                  <c:v>0.32000000000000034</c:v>
                </c:pt>
              </c:numCache>
            </c:numRef>
          </c:val>
          <c:extLst>
            <c:ext xmlns:c16="http://schemas.microsoft.com/office/drawing/2014/chart" uri="{C3380CC4-5D6E-409C-BE32-E72D297353CC}">
              <c16:uniqueId val="{00000001-9347-439F-B732-359338451AD6}"/>
            </c:ext>
          </c:extLst>
        </c:ser>
        <c:ser>
          <c:idx val="1"/>
          <c:order val="1"/>
          <c:tx>
            <c:strRef>
              <c:f>Sheet1!$C$1</c:f>
              <c:strCache>
                <c:ptCount val="1"/>
                <c:pt idx="0">
                  <c:v>Sample 2</c:v>
                </c:pt>
              </c:strCache>
            </c:strRef>
          </c:tx>
          <c:spPr>
            <a:solidFill>
              <a:srgbClr val="2B0A3D"/>
            </a:solidFill>
            <a:ln>
              <a:noFill/>
            </a:ln>
            <a:effectLst/>
          </c:spPr>
          <c:invertIfNegative val="0"/>
          <c:dLbls>
            <c:dLbl>
              <c:idx val="1"/>
              <c:layout>
                <c:manualLayout>
                  <c:x val="1.2848253426639299E-2"/>
                  <c:y val="1.380440284363450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347-439F-B732-359338451AD6}"/>
                </c:ext>
              </c:extLst>
            </c:dLbl>
            <c:dLbl>
              <c:idx val="2"/>
              <c:layout>
                <c:manualLayout>
                  <c:x val="7.7089520559834946E-3"/>
                  <c:y val="1.380440284363450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347-439F-B732-359338451AD6}"/>
                </c:ext>
              </c:extLst>
            </c:dLbl>
            <c:dLbl>
              <c:idx val="3"/>
              <c:layout>
                <c:manualLayout>
                  <c:x val="1.2848253426639299E-2"/>
                  <c:y val="1.380440284363450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347-439F-B732-359338451AD6}"/>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434343"/>
                    </a:solidFill>
                    <a:latin typeface="+mn-lt"/>
                    <a:ea typeface="+mn-ea"/>
                    <a:cs typeface="+mn-cs"/>
                  </a:defRPr>
                </a:pPr>
                <a:endParaRPr lang="nl-N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2013</c:v>
                </c:pt>
                <c:pt idx="1">
                  <c:v>2014</c:v>
                </c:pt>
                <c:pt idx="2">
                  <c:v>2015</c:v>
                </c:pt>
                <c:pt idx="3">
                  <c:v>2016</c:v>
                </c:pt>
              </c:numCache>
            </c:numRef>
          </c:cat>
          <c:val>
            <c:numRef>
              <c:f>Sheet1!$C$2:$C$5</c:f>
              <c:numCache>
                <c:formatCode>0%</c:formatCode>
                <c:ptCount val="4"/>
                <c:pt idx="0">
                  <c:v>0.36000000000000026</c:v>
                </c:pt>
                <c:pt idx="1">
                  <c:v>0.22</c:v>
                </c:pt>
                <c:pt idx="2">
                  <c:v>0.14000000000000001</c:v>
                </c:pt>
                <c:pt idx="3">
                  <c:v>0.28000000000000008</c:v>
                </c:pt>
              </c:numCache>
            </c:numRef>
          </c:val>
          <c:extLst>
            <c:ext xmlns:c16="http://schemas.microsoft.com/office/drawing/2014/chart" uri="{C3380CC4-5D6E-409C-BE32-E72D297353CC}">
              <c16:uniqueId val="{00000005-9347-439F-B732-359338451AD6}"/>
            </c:ext>
          </c:extLst>
        </c:ser>
        <c:dLbls>
          <c:showLegendKey val="0"/>
          <c:showVal val="1"/>
          <c:showCatName val="0"/>
          <c:showSerName val="0"/>
          <c:showPercent val="0"/>
          <c:showBubbleSize val="0"/>
        </c:dLbls>
        <c:gapWidth val="219"/>
        <c:axId val="522410208"/>
        <c:axId val="522410600"/>
      </c:barChart>
      <c:lineChart>
        <c:grouping val="standard"/>
        <c:varyColors val="0"/>
        <c:ser>
          <c:idx val="2"/>
          <c:order val="2"/>
          <c:tx>
            <c:strRef>
              <c:f>Sheet1!$D$1</c:f>
              <c:strCache>
                <c:ptCount val="1"/>
                <c:pt idx="0">
                  <c:v>Sample 3</c:v>
                </c:pt>
              </c:strCache>
            </c:strRef>
          </c:tx>
          <c:spPr>
            <a:ln w="38100" cap="rnd">
              <a:solidFill>
                <a:srgbClr val="0098CC"/>
              </a:solidFill>
              <a:round/>
            </a:ln>
            <a:effectLst/>
          </c:spPr>
          <c:marker>
            <c:symbol val="none"/>
          </c:marker>
          <c:dLbls>
            <c:dLbl>
              <c:idx val="0"/>
              <c:layout>
                <c:manualLayout>
                  <c:x val="-9.7646726042458692E-2"/>
                  <c:y val="-4.601467614544848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9347-439F-B732-359338451AD6}"/>
                </c:ext>
              </c:extLst>
            </c:dLbl>
            <c:dLbl>
              <c:idx val="1"/>
              <c:layout>
                <c:manualLayout>
                  <c:x val="-1.0278602741311399E-2"/>
                  <c:y val="3.221027330181393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9347-439F-B732-359338451AD6}"/>
                </c:ext>
              </c:extLst>
            </c:dLbl>
            <c:dLbl>
              <c:idx val="2"/>
              <c:layout>
                <c:manualLayout>
                  <c:x val="-5.9101965762540898E-2"/>
                  <c:y val="-4.14132085309035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9347-439F-B732-359338451AD6}"/>
                </c:ext>
              </c:extLst>
            </c:dLbl>
            <c:dLbl>
              <c:idx val="3"/>
              <c:layout>
                <c:manualLayout>
                  <c:x val="-1.0278602741311399E-2"/>
                  <c:y val="1.380440284363450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9347-439F-B732-359338451AD6}"/>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12ABDB"/>
                    </a:solidFill>
                    <a:latin typeface="+mn-lt"/>
                    <a:ea typeface="+mn-ea"/>
                    <a:cs typeface="+mn-cs"/>
                  </a:defRPr>
                </a:pPr>
                <a:endParaRPr lang="nl-N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2013</c:v>
                </c:pt>
                <c:pt idx="1">
                  <c:v>2014</c:v>
                </c:pt>
                <c:pt idx="2">
                  <c:v>2015</c:v>
                </c:pt>
                <c:pt idx="3">
                  <c:v>2016</c:v>
                </c:pt>
              </c:numCache>
            </c:numRef>
          </c:cat>
          <c:val>
            <c:numRef>
              <c:f>Sheet1!$D$2:$D$5</c:f>
              <c:numCache>
                <c:formatCode>0%</c:formatCode>
                <c:ptCount val="4"/>
                <c:pt idx="0">
                  <c:v>0.25</c:v>
                </c:pt>
                <c:pt idx="1">
                  <c:v>0.4</c:v>
                </c:pt>
                <c:pt idx="2">
                  <c:v>0.60000000000000053</c:v>
                </c:pt>
                <c:pt idx="3">
                  <c:v>0.5</c:v>
                </c:pt>
              </c:numCache>
            </c:numRef>
          </c:val>
          <c:smooth val="0"/>
          <c:extLst>
            <c:ext xmlns:c16="http://schemas.microsoft.com/office/drawing/2014/chart" uri="{C3380CC4-5D6E-409C-BE32-E72D297353CC}">
              <c16:uniqueId val="{0000000A-9347-439F-B732-359338451AD6}"/>
            </c:ext>
          </c:extLst>
        </c:ser>
        <c:dLbls>
          <c:showLegendKey val="0"/>
          <c:showVal val="0"/>
          <c:showCatName val="0"/>
          <c:showSerName val="0"/>
          <c:showPercent val="0"/>
          <c:showBubbleSize val="0"/>
        </c:dLbls>
        <c:marker val="1"/>
        <c:smooth val="0"/>
        <c:axId val="522410208"/>
        <c:axId val="522410600"/>
      </c:lineChart>
      <c:catAx>
        <c:axId val="522410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rgbClr val="464646"/>
                </a:solidFill>
                <a:latin typeface="+mn-lt"/>
                <a:ea typeface="+mn-ea"/>
                <a:cs typeface="+mn-cs"/>
              </a:defRPr>
            </a:pPr>
            <a:endParaRPr lang="nl-NL"/>
          </a:p>
        </c:txPr>
        <c:crossAx val="522410600"/>
        <c:crosses val="autoZero"/>
        <c:auto val="1"/>
        <c:lblAlgn val="ctr"/>
        <c:lblOffset val="100"/>
        <c:noMultiLvlLbl val="0"/>
      </c:catAx>
      <c:valAx>
        <c:axId val="522410600"/>
        <c:scaling>
          <c:orientation val="minMax"/>
        </c:scaling>
        <c:delete val="1"/>
        <c:axPos val="l"/>
        <c:numFmt formatCode="0%" sourceLinked="1"/>
        <c:majorTickMark val="none"/>
        <c:minorTickMark val="none"/>
        <c:tickLblPos val="none"/>
        <c:crossAx val="522410208"/>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rgbClr val="4C4C4C"/>
              </a:solidFill>
              <a:latin typeface="+mn-lt"/>
              <a:ea typeface="+mn-ea"/>
              <a:cs typeface="+mn-cs"/>
            </a:defRPr>
          </a:pPr>
          <a:endParaRPr lang="nl-NL"/>
        </a:p>
      </c:txPr>
    </c:legend>
    <c:plotVisOnly val="1"/>
    <c:dispBlanksAs val="gap"/>
    <c:showDLblsOverMax val="0"/>
  </c:chart>
  <c:spPr>
    <a:noFill/>
    <a:ln>
      <a:noFill/>
    </a:ln>
    <a:effectLst/>
  </c:spPr>
  <c:txPr>
    <a:bodyPr/>
    <a:lstStyle/>
    <a:p>
      <a:pPr>
        <a:defRPr/>
      </a:pPr>
      <a:endParaRPr lang="nl-NL"/>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6639509508624962E-2"/>
          <c:y val="3.5930876763751451E-2"/>
          <c:w val="0.91823094002919503"/>
          <c:h val="0.65797538379721754"/>
        </c:manualLayout>
      </c:layout>
      <c:barChart>
        <c:barDir val="col"/>
        <c:grouping val="clustered"/>
        <c:varyColors val="0"/>
        <c:ser>
          <c:idx val="0"/>
          <c:order val="0"/>
          <c:tx>
            <c:strRef>
              <c:f>Sheet1!$B$1</c:f>
              <c:strCache>
                <c:ptCount val="1"/>
                <c:pt idx="0">
                  <c:v>Sample 1</c:v>
                </c:pt>
              </c:strCache>
            </c:strRef>
          </c:tx>
          <c:spPr>
            <a:solidFill>
              <a:srgbClr val="FF304C"/>
            </a:solidFill>
            <a:ln>
              <a:noFill/>
            </a:ln>
            <a:effectLst/>
          </c:spPr>
          <c:invertIfNegative val="0"/>
          <c:dLbls>
            <c:dLbl>
              <c:idx val="0"/>
              <c:layout>
                <c:manualLayout>
                  <c:x val="-1.02786027413115E-2"/>
                  <c:y val="1.84058704581794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347-439F-B732-359338451AD6}"/>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434343"/>
                    </a:solidFill>
                    <a:latin typeface="+mn-lt"/>
                    <a:ea typeface="+mn-ea"/>
                    <a:cs typeface="+mn-cs"/>
                  </a:defRPr>
                </a:pPr>
                <a:endParaRPr lang="nl-N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2013</c:v>
                </c:pt>
                <c:pt idx="1">
                  <c:v>2014</c:v>
                </c:pt>
                <c:pt idx="2">
                  <c:v>2015</c:v>
                </c:pt>
                <c:pt idx="3">
                  <c:v>2016</c:v>
                </c:pt>
              </c:numCache>
            </c:numRef>
          </c:cat>
          <c:val>
            <c:numRef>
              <c:f>Sheet1!$B$2:$B$5</c:f>
              <c:numCache>
                <c:formatCode>0%</c:formatCode>
                <c:ptCount val="4"/>
                <c:pt idx="0">
                  <c:v>0.1</c:v>
                </c:pt>
                <c:pt idx="1">
                  <c:v>0.47000000000000008</c:v>
                </c:pt>
                <c:pt idx="2">
                  <c:v>0.2</c:v>
                </c:pt>
                <c:pt idx="3">
                  <c:v>0.3200000000000004</c:v>
                </c:pt>
              </c:numCache>
            </c:numRef>
          </c:val>
          <c:extLst>
            <c:ext xmlns:c16="http://schemas.microsoft.com/office/drawing/2014/chart" uri="{C3380CC4-5D6E-409C-BE32-E72D297353CC}">
              <c16:uniqueId val="{00000001-9347-439F-B732-359338451AD6}"/>
            </c:ext>
          </c:extLst>
        </c:ser>
        <c:ser>
          <c:idx val="1"/>
          <c:order val="1"/>
          <c:tx>
            <c:strRef>
              <c:f>Sheet1!$C$1</c:f>
              <c:strCache>
                <c:ptCount val="1"/>
                <c:pt idx="0">
                  <c:v>Sample 2</c:v>
                </c:pt>
              </c:strCache>
            </c:strRef>
          </c:tx>
          <c:spPr>
            <a:solidFill>
              <a:srgbClr val="2B0A3D"/>
            </a:solidFill>
            <a:ln>
              <a:noFill/>
            </a:ln>
            <a:effectLst/>
          </c:spPr>
          <c:invertIfNegative val="0"/>
          <c:dLbls>
            <c:dLbl>
              <c:idx val="1"/>
              <c:layout>
                <c:manualLayout>
                  <c:x val="1.2848253426639299E-2"/>
                  <c:y val="1.380440284363450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347-439F-B732-359338451AD6}"/>
                </c:ext>
              </c:extLst>
            </c:dLbl>
            <c:dLbl>
              <c:idx val="2"/>
              <c:layout>
                <c:manualLayout>
                  <c:x val="7.7089520559834963E-3"/>
                  <c:y val="1.380440284363450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347-439F-B732-359338451AD6}"/>
                </c:ext>
              </c:extLst>
            </c:dLbl>
            <c:dLbl>
              <c:idx val="3"/>
              <c:layout>
                <c:manualLayout>
                  <c:x val="1.2848253426639299E-2"/>
                  <c:y val="1.380440284363450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347-439F-B732-359338451AD6}"/>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434343"/>
                    </a:solidFill>
                    <a:latin typeface="+mn-lt"/>
                    <a:ea typeface="+mn-ea"/>
                    <a:cs typeface="+mn-cs"/>
                  </a:defRPr>
                </a:pPr>
                <a:endParaRPr lang="nl-N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2013</c:v>
                </c:pt>
                <c:pt idx="1">
                  <c:v>2014</c:v>
                </c:pt>
                <c:pt idx="2">
                  <c:v>2015</c:v>
                </c:pt>
                <c:pt idx="3">
                  <c:v>2016</c:v>
                </c:pt>
              </c:numCache>
            </c:numRef>
          </c:cat>
          <c:val>
            <c:numRef>
              <c:f>Sheet1!$C$2:$C$5</c:f>
              <c:numCache>
                <c:formatCode>0%</c:formatCode>
                <c:ptCount val="4"/>
                <c:pt idx="0">
                  <c:v>0.36000000000000032</c:v>
                </c:pt>
                <c:pt idx="1">
                  <c:v>0.22</c:v>
                </c:pt>
                <c:pt idx="2">
                  <c:v>0.14000000000000001</c:v>
                </c:pt>
                <c:pt idx="3">
                  <c:v>0.28000000000000008</c:v>
                </c:pt>
              </c:numCache>
            </c:numRef>
          </c:val>
          <c:extLst>
            <c:ext xmlns:c16="http://schemas.microsoft.com/office/drawing/2014/chart" uri="{C3380CC4-5D6E-409C-BE32-E72D297353CC}">
              <c16:uniqueId val="{00000005-9347-439F-B732-359338451AD6}"/>
            </c:ext>
          </c:extLst>
        </c:ser>
        <c:dLbls>
          <c:showLegendKey val="0"/>
          <c:showVal val="1"/>
          <c:showCatName val="0"/>
          <c:showSerName val="0"/>
          <c:showPercent val="0"/>
          <c:showBubbleSize val="0"/>
        </c:dLbls>
        <c:gapWidth val="219"/>
        <c:axId val="522411384"/>
        <c:axId val="522411776"/>
      </c:barChart>
      <c:lineChart>
        <c:grouping val="standard"/>
        <c:varyColors val="0"/>
        <c:ser>
          <c:idx val="2"/>
          <c:order val="2"/>
          <c:tx>
            <c:strRef>
              <c:f>Sheet1!$D$1</c:f>
              <c:strCache>
                <c:ptCount val="1"/>
                <c:pt idx="0">
                  <c:v>Sample 3</c:v>
                </c:pt>
              </c:strCache>
            </c:strRef>
          </c:tx>
          <c:spPr>
            <a:ln w="38100" cap="rnd">
              <a:solidFill>
                <a:srgbClr val="0098CC"/>
              </a:solidFill>
              <a:round/>
            </a:ln>
            <a:effectLst/>
          </c:spPr>
          <c:marker>
            <c:symbol val="none"/>
          </c:marker>
          <c:dLbls>
            <c:dLbl>
              <c:idx val="0"/>
              <c:layout>
                <c:manualLayout>
                  <c:x val="-9.7646726042458692E-2"/>
                  <c:y val="-4.601467614544850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9347-439F-B732-359338451AD6}"/>
                </c:ext>
              </c:extLst>
            </c:dLbl>
            <c:dLbl>
              <c:idx val="1"/>
              <c:layout>
                <c:manualLayout>
                  <c:x val="-1.0278602741311399E-2"/>
                  <c:y val="3.221027330181394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9347-439F-B732-359338451AD6}"/>
                </c:ext>
              </c:extLst>
            </c:dLbl>
            <c:dLbl>
              <c:idx val="2"/>
              <c:layout>
                <c:manualLayout>
                  <c:x val="-5.9101965762540898E-2"/>
                  <c:y val="-4.14132085309035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9347-439F-B732-359338451AD6}"/>
                </c:ext>
              </c:extLst>
            </c:dLbl>
            <c:dLbl>
              <c:idx val="3"/>
              <c:layout>
                <c:manualLayout>
                  <c:x val="-1.0278602741311399E-2"/>
                  <c:y val="1.380440284363450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9347-439F-B732-359338451AD6}"/>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12ABDB"/>
                    </a:solidFill>
                    <a:latin typeface="+mn-lt"/>
                    <a:ea typeface="+mn-ea"/>
                    <a:cs typeface="+mn-cs"/>
                  </a:defRPr>
                </a:pPr>
                <a:endParaRPr lang="nl-N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2013</c:v>
                </c:pt>
                <c:pt idx="1">
                  <c:v>2014</c:v>
                </c:pt>
                <c:pt idx="2">
                  <c:v>2015</c:v>
                </c:pt>
                <c:pt idx="3">
                  <c:v>2016</c:v>
                </c:pt>
              </c:numCache>
            </c:numRef>
          </c:cat>
          <c:val>
            <c:numRef>
              <c:f>Sheet1!$D$2:$D$5</c:f>
              <c:numCache>
                <c:formatCode>0%</c:formatCode>
                <c:ptCount val="4"/>
                <c:pt idx="0">
                  <c:v>0.25</c:v>
                </c:pt>
                <c:pt idx="1">
                  <c:v>0.4</c:v>
                </c:pt>
                <c:pt idx="2">
                  <c:v>0.60000000000000064</c:v>
                </c:pt>
                <c:pt idx="3">
                  <c:v>0.5</c:v>
                </c:pt>
              </c:numCache>
            </c:numRef>
          </c:val>
          <c:smooth val="0"/>
          <c:extLst>
            <c:ext xmlns:c16="http://schemas.microsoft.com/office/drawing/2014/chart" uri="{C3380CC4-5D6E-409C-BE32-E72D297353CC}">
              <c16:uniqueId val="{0000000A-9347-439F-B732-359338451AD6}"/>
            </c:ext>
          </c:extLst>
        </c:ser>
        <c:dLbls>
          <c:showLegendKey val="0"/>
          <c:showVal val="0"/>
          <c:showCatName val="0"/>
          <c:showSerName val="0"/>
          <c:showPercent val="0"/>
          <c:showBubbleSize val="0"/>
        </c:dLbls>
        <c:marker val="1"/>
        <c:smooth val="0"/>
        <c:axId val="522411384"/>
        <c:axId val="522411776"/>
      </c:lineChart>
      <c:catAx>
        <c:axId val="522411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rgbClr val="464646"/>
                </a:solidFill>
                <a:latin typeface="+mn-lt"/>
                <a:ea typeface="+mn-ea"/>
                <a:cs typeface="+mn-cs"/>
              </a:defRPr>
            </a:pPr>
            <a:endParaRPr lang="nl-NL"/>
          </a:p>
        </c:txPr>
        <c:crossAx val="522411776"/>
        <c:crosses val="autoZero"/>
        <c:auto val="1"/>
        <c:lblAlgn val="ctr"/>
        <c:lblOffset val="100"/>
        <c:noMultiLvlLbl val="0"/>
      </c:catAx>
      <c:valAx>
        <c:axId val="522411776"/>
        <c:scaling>
          <c:orientation val="minMax"/>
        </c:scaling>
        <c:delete val="1"/>
        <c:axPos val="l"/>
        <c:numFmt formatCode="0%" sourceLinked="1"/>
        <c:majorTickMark val="none"/>
        <c:minorTickMark val="none"/>
        <c:tickLblPos val="none"/>
        <c:crossAx val="522411384"/>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rgbClr val="4C4C4C"/>
              </a:solidFill>
              <a:latin typeface="+mn-lt"/>
              <a:ea typeface="+mn-ea"/>
              <a:cs typeface="+mn-cs"/>
            </a:defRPr>
          </a:pPr>
          <a:endParaRPr lang="nl-NL"/>
        </a:p>
      </c:txPr>
    </c:legend>
    <c:plotVisOnly val="1"/>
    <c:dispBlanksAs val="gap"/>
    <c:showDLblsOverMax val="0"/>
  </c:chart>
  <c:spPr>
    <a:noFill/>
    <a:ln>
      <a:noFill/>
    </a:ln>
    <a:effectLst/>
  </c:spPr>
  <c:txPr>
    <a:bodyPr/>
    <a:lstStyle/>
    <a:p>
      <a:pPr>
        <a:defRPr/>
      </a:pPr>
      <a:endParaRPr lang="nl-NL"/>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3725089168758"/>
          <c:y val="3.7303947329069463E-2"/>
          <c:w val="0.55255001722945052"/>
          <c:h val="0.75445698056456301"/>
        </c:manualLayout>
      </c:layout>
      <c:doughnutChart>
        <c:varyColors val="1"/>
        <c:ser>
          <c:idx val="0"/>
          <c:order val="0"/>
          <c:tx>
            <c:strRef>
              <c:f>Sheet1!$B$1</c:f>
              <c:strCache>
                <c:ptCount val="1"/>
                <c:pt idx="0">
                  <c:v>Sales</c:v>
                </c:pt>
              </c:strCache>
            </c:strRef>
          </c:tx>
          <c:spPr>
            <a:ln>
              <a:noFill/>
            </a:ln>
          </c:spPr>
          <c:dPt>
            <c:idx val="0"/>
            <c:bubble3D val="0"/>
            <c:spPr>
              <a:solidFill>
                <a:srgbClr val="C7FF17"/>
              </a:solidFill>
              <a:ln w="19050">
                <a:noFill/>
              </a:ln>
              <a:effectLst/>
            </c:spPr>
            <c:extLst>
              <c:ext xmlns:c16="http://schemas.microsoft.com/office/drawing/2014/chart" uri="{C3380CC4-5D6E-409C-BE32-E72D297353CC}">
                <c16:uniqueId val="{00000001-4C36-4FD4-BEC6-AC0745608DC2}"/>
              </c:ext>
            </c:extLst>
          </c:dPt>
          <c:dPt>
            <c:idx val="1"/>
            <c:bubble3D val="0"/>
            <c:spPr>
              <a:solidFill>
                <a:srgbClr val="00D1D1"/>
              </a:solidFill>
              <a:ln w="19050">
                <a:noFill/>
              </a:ln>
              <a:effectLst/>
            </c:spPr>
            <c:extLst>
              <c:ext xmlns:c16="http://schemas.microsoft.com/office/drawing/2014/chart" uri="{C3380CC4-5D6E-409C-BE32-E72D297353CC}">
                <c16:uniqueId val="{00000004-4C36-4FD4-BEC6-AC0745608DC2}"/>
              </c:ext>
            </c:extLst>
          </c:dPt>
          <c:dPt>
            <c:idx val="2"/>
            <c:bubble3D val="0"/>
            <c:spPr>
              <a:solidFill>
                <a:srgbClr val="FF6326"/>
              </a:solidFill>
              <a:ln w="19050">
                <a:noFill/>
              </a:ln>
              <a:effectLst/>
            </c:spPr>
            <c:extLst>
              <c:ext xmlns:c16="http://schemas.microsoft.com/office/drawing/2014/chart" uri="{C3380CC4-5D6E-409C-BE32-E72D297353CC}">
                <c16:uniqueId val="{00000003-4C36-4FD4-BEC6-AC0745608DC2}"/>
              </c:ext>
            </c:extLst>
          </c:dPt>
          <c:dPt>
            <c:idx val="3"/>
            <c:bubble3D val="0"/>
            <c:spPr>
              <a:solidFill>
                <a:srgbClr val="00C27A"/>
              </a:solidFill>
              <a:ln w="19050">
                <a:noFill/>
              </a:ln>
              <a:effectLst/>
            </c:spPr>
            <c:extLst>
              <c:ext xmlns:c16="http://schemas.microsoft.com/office/drawing/2014/chart" uri="{C3380CC4-5D6E-409C-BE32-E72D297353CC}">
                <c16:uniqueId val="{00000002-4C36-4FD4-BEC6-AC0745608DC2}"/>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2C004B"/>
                    </a:solidFill>
                    <a:latin typeface="+mn-lt"/>
                    <a:ea typeface="+mn-ea"/>
                    <a:cs typeface="+mn-cs"/>
                  </a:defRPr>
                </a:pPr>
                <a:endParaRPr lang="nl-NL"/>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Sheet1!$A$2:$A$5</c:f>
              <c:numCache>
                <c:formatCode>General</c:formatCode>
                <c:ptCount val="4"/>
                <c:pt idx="0">
                  <c:v>2014</c:v>
                </c:pt>
                <c:pt idx="1">
                  <c:v>2015</c:v>
                </c:pt>
                <c:pt idx="2">
                  <c:v>2016</c:v>
                </c:pt>
                <c:pt idx="3">
                  <c:v>2017</c:v>
                </c:pt>
              </c:numCache>
            </c:num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0-4C36-4FD4-BEC6-AC0745608DC2}"/>
            </c:ext>
          </c:extLst>
        </c:ser>
        <c:dLbls>
          <c:showLegendKey val="0"/>
          <c:showVal val="0"/>
          <c:showCatName val="0"/>
          <c:showSerName val="0"/>
          <c:showPercent val="0"/>
          <c:showBubbleSize val="0"/>
          <c:showLeaderLines val="1"/>
        </c:dLbls>
        <c:firstSliceAng val="0"/>
        <c:holeSize val="66"/>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nl-NL"/>
        </a:p>
      </c:txPr>
    </c:legend>
    <c:plotVisOnly val="1"/>
    <c:dispBlanksAs val="zero"/>
    <c:showDLblsOverMax val="0"/>
  </c:chart>
  <c:spPr>
    <a:noFill/>
    <a:ln>
      <a:noFill/>
    </a:ln>
    <a:effectLst/>
  </c:spPr>
  <c:txPr>
    <a:bodyPr/>
    <a:lstStyle/>
    <a:p>
      <a:pPr>
        <a:defRPr/>
      </a:pPr>
      <a:endParaRPr lang="nl-NL"/>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642891911876699"/>
          <c:y val="3.7319762510602233E-2"/>
          <c:w val="0.54478865758310224"/>
          <c:h val="0.74417476441399055"/>
        </c:manualLayout>
      </c:layout>
      <c:pieChart>
        <c:varyColors val="1"/>
        <c:ser>
          <c:idx val="0"/>
          <c:order val="0"/>
          <c:tx>
            <c:strRef>
              <c:f>Sheet1!$B$1</c:f>
              <c:strCache>
                <c:ptCount val="1"/>
                <c:pt idx="0">
                  <c:v>Sales</c:v>
                </c:pt>
              </c:strCache>
            </c:strRef>
          </c:tx>
          <c:spPr>
            <a:ln>
              <a:noFill/>
            </a:ln>
          </c:spPr>
          <c:dPt>
            <c:idx val="0"/>
            <c:bubble3D val="0"/>
            <c:spPr>
              <a:solidFill>
                <a:srgbClr val="C7FF17"/>
              </a:solidFill>
              <a:ln w="19050">
                <a:noFill/>
              </a:ln>
              <a:effectLst/>
            </c:spPr>
            <c:extLst>
              <c:ext xmlns:c16="http://schemas.microsoft.com/office/drawing/2014/chart" uri="{C3380CC4-5D6E-409C-BE32-E72D297353CC}">
                <c16:uniqueId val="{00000001-F84F-482A-AD01-0014661C825B}"/>
              </c:ext>
            </c:extLst>
          </c:dPt>
          <c:dPt>
            <c:idx val="1"/>
            <c:bubble3D val="0"/>
            <c:explosion val="10"/>
            <c:spPr>
              <a:solidFill>
                <a:srgbClr val="00D1D1"/>
              </a:solidFill>
              <a:ln w="19050">
                <a:noFill/>
              </a:ln>
              <a:effectLst/>
            </c:spPr>
            <c:extLst>
              <c:ext xmlns:c16="http://schemas.microsoft.com/office/drawing/2014/chart" uri="{C3380CC4-5D6E-409C-BE32-E72D297353CC}">
                <c16:uniqueId val="{00000003-F84F-482A-AD01-0014661C825B}"/>
              </c:ext>
            </c:extLst>
          </c:dPt>
          <c:dPt>
            <c:idx val="2"/>
            <c:bubble3D val="0"/>
            <c:spPr>
              <a:solidFill>
                <a:srgbClr val="FF6326"/>
              </a:solidFill>
              <a:ln w="19050">
                <a:noFill/>
              </a:ln>
              <a:effectLst/>
            </c:spPr>
            <c:extLst>
              <c:ext xmlns:c16="http://schemas.microsoft.com/office/drawing/2014/chart" uri="{C3380CC4-5D6E-409C-BE32-E72D297353CC}">
                <c16:uniqueId val="{00000002-F84F-482A-AD01-0014661C825B}"/>
              </c:ext>
            </c:extLst>
          </c:dPt>
          <c:dPt>
            <c:idx val="3"/>
            <c:bubble3D val="0"/>
            <c:spPr>
              <a:solidFill>
                <a:srgbClr val="00C37B"/>
              </a:solidFill>
              <a:ln w="19050">
                <a:noFill/>
              </a:ln>
              <a:effectLst/>
            </c:spPr>
            <c:extLst>
              <c:ext xmlns:c16="http://schemas.microsoft.com/office/drawing/2014/chart" uri="{C3380CC4-5D6E-409C-BE32-E72D297353CC}">
                <c16:uniqueId val="{00000007-312B-4E70-8A72-7DDE6AB0068A}"/>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2C004B"/>
                    </a:solidFill>
                    <a:latin typeface="+mn-lt"/>
                    <a:ea typeface="+mn-ea"/>
                    <a:cs typeface="+mn-cs"/>
                  </a:defRPr>
                </a:pPr>
                <a:endParaRPr lang="nl-NL"/>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Sheet1!$A$2:$A$5</c:f>
              <c:numCache>
                <c:formatCode>General</c:formatCode>
                <c:ptCount val="4"/>
                <c:pt idx="0">
                  <c:v>2014</c:v>
                </c:pt>
                <c:pt idx="1">
                  <c:v>2015</c:v>
                </c:pt>
                <c:pt idx="2">
                  <c:v>2016</c:v>
                </c:pt>
                <c:pt idx="3">
                  <c:v>2017</c:v>
                </c:pt>
              </c:numCache>
            </c:num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0-F84F-482A-AD01-0014661C825B}"/>
            </c:ext>
          </c:extLst>
        </c:ser>
        <c:dLbls>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nl-NL"/>
        </a:p>
      </c:txPr>
    </c:legend>
    <c:plotVisOnly val="1"/>
    <c:dispBlanksAs val="zero"/>
    <c:showDLblsOverMax val="0"/>
  </c:chart>
  <c:spPr>
    <a:noFill/>
    <a:ln>
      <a:noFill/>
    </a:ln>
    <a:effectLst/>
  </c:spPr>
  <c:txPr>
    <a:bodyPr/>
    <a:lstStyle/>
    <a:p>
      <a:pPr>
        <a:defRPr/>
      </a:pPr>
      <a:endParaRPr lang="nl-NL"/>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bg1">
                  <a:lumMod val="85000"/>
                </a:schemeClr>
              </a:solidFill>
              <a:ln w="19050">
                <a:noFill/>
              </a:ln>
              <a:effectLst/>
            </c:spPr>
            <c:extLst>
              <c:ext xmlns:c16="http://schemas.microsoft.com/office/drawing/2014/chart" uri="{C3380CC4-5D6E-409C-BE32-E72D297353CC}">
                <c16:uniqueId val="{00000001-FEB5-4CB9-95DE-B87BD08A451A}"/>
              </c:ext>
            </c:extLst>
          </c:dPt>
          <c:dPt>
            <c:idx val="1"/>
            <c:bubble3D val="0"/>
            <c:spPr>
              <a:solidFill>
                <a:srgbClr val="FF6326"/>
              </a:solidFill>
              <a:ln w="19050">
                <a:noFill/>
              </a:ln>
              <a:effectLst/>
            </c:spPr>
            <c:extLst>
              <c:ext xmlns:c16="http://schemas.microsoft.com/office/drawing/2014/chart" uri="{C3380CC4-5D6E-409C-BE32-E72D297353CC}">
                <c16:uniqueId val="{00000002-FEB5-4CB9-95DE-B87BD08A451A}"/>
              </c:ext>
            </c:extLst>
          </c:dPt>
          <c:cat>
            <c:strRef>
              <c:f>Sheet1!$A$2:$A$3</c:f>
              <c:strCache>
                <c:ptCount val="2"/>
                <c:pt idx="0">
                  <c:v>1st Qtr</c:v>
                </c:pt>
                <c:pt idx="1">
                  <c:v>2nd Qtr</c:v>
                </c:pt>
              </c:strCache>
            </c:strRef>
          </c:cat>
          <c:val>
            <c:numRef>
              <c:f>Sheet1!$B$2:$B$3</c:f>
              <c:numCache>
                <c:formatCode>General</c:formatCode>
                <c:ptCount val="2"/>
                <c:pt idx="0">
                  <c:v>8.2000000000000011</c:v>
                </c:pt>
                <c:pt idx="1">
                  <c:v>3.2</c:v>
                </c:pt>
              </c:numCache>
            </c:numRef>
          </c:val>
          <c:extLst>
            <c:ext xmlns:c16="http://schemas.microsoft.com/office/drawing/2014/chart" uri="{C3380CC4-5D6E-409C-BE32-E72D297353CC}">
              <c16:uniqueId val="{00000000-FEB5-4CB9-95DE-B87BD08A451A}"/>
            </c:ext>
          </c:extLst>
        </c:ser>
        <c:dLbls>
          <c:showLegendKey val="0"/>
          <c:showVal val="0"/>
          <c:showCatName val="0"/>
          <c:showSerName val="0"/>
          <c:showPercent val="0"/>
          <c:showBubbleSize val="0"/>
          <c:showLeaderLines val="0"/>
        </c:dLbls>
        <c:firstSliceAng val="0"/>
        <c:holeSize val="67"/>
      </c:doughnutChart>
      <c:spPr>
        <a:noFill/>
        <a:ln>
          <a:noFill/>
        </a:ln>
        <a:effectLst/>
      </c:spPr>
    </c:plotArea>
    <c:plotVisOnly val="1"/>
    <c:dispBlanksAs val="zero"/>
    <c:showDLblsOverMax val="0"/>
  </c:chart>
  <c:spPr>
    <a:noFill/>
    <a:ln>
      <a:noFill/>
    </a:ln>
    <a:effectLst/>
  </c:spPr>
  <c:txPr>
    <a:bodyPr/>
    <a:lstStyle/>
    <a:p>
      <a:pPr>
        <a:defRPr/>
      </a:pPr>
      <a:endParaRPr lang="nl-NL"/>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bg1">
                  <a:lumMod val="85000"/>
                </a:schemeClr>
              </a:solidFill>
              <a:ln w="19050">
                <a:noFill/>
              </a:ln>
              <a:effectLst/>
            </c:spPr>
            <c:extLst>
              <c:ext xmlns:c16="http://schemas.microsoft.com/office/drawing/2014/chart" uri="{C3380CC4-5D6E-409C-BE32-E72D297353CC}">
                <c16:uniqueId val="{00000001-77CE-4EEF-AE9B-B16DD999C6A5}"/>
              </c:ext>
            </c:extLst>
          </c:dPt>
          <c:dPt>
            <c:idx val="1"/>
            <c:bubble3D val="0"/>
            <c:spPr>
              <a:solidFill>
                <a:srgbClr val="FF304C"/>
              </a:solidFill>
              <a:ln w="19050">
                <a:noFill/>
              </a:ln>
              <a:effectLst/>
            </c:spPr>
            <c:extLst>
              <c:ext xmlns:c16="http://schemas.microsoft.com/office/drawing/2014/chart" uri="{C3380CC4-5D6E-409C-BE32-E72D297353CC}">
                <c16:uniqueId val="{00000002-77CE-4EEF-AE9B-B16DD999C6A5}"/>
              </c:ext>
            </c:extLst>
          </c:dPt>
          <c:cat>
            <c:strRef>
              <c:f>Sheet1!$A$2:$A$3</c:f>
              <c:strCache>
                <c:ptCount val="2"/>
                <c:pt idx="0">
                  <c:v>1st Qtr</c:v>
                </c:pt>
                <c:pt idx="1">
                  <c:v>2nd Qtr</c:v>
                </c:pt>
              </c:strCache>
            </c:strRef>
          </c:cat>
          <c:val>
            <c:numRef>
              <c:f>Sheet1!$B$2:$B$3</c:f>
              <c:numCache>
                <c:formatCode>General</c:formatCode>
                <c:ptCount val="2"/>
                <c:pt idx="0">
                  <c:v>8.2000000000000011</c:v>
                </c:pt>
                <c:pt idx="1">
                  <c:v>3.2</c:v>
                </c:pt>
              </c:numCache>
            </c:numRef>
          </c:val>
          <c:extLst>
            <c:ext xmlns:c16="http://schemas.microsoft.com/office/drawing/2014/chart" uri="{C3380CC4-5D6E-409C-BE32-E72D297353CC}">
              <c16:uniqueId val="{00000000-77CE-4EEF-AE9B-B16DD999C6A5}"/>
            </c:ext>
          </c:extLst>
        </c:ser>
        <c:dLbls>
          <c:showLegendKey val="0"/>
          <c:showVal val="0"/>
          <c:showCatName val="0"/>
          <c:showSerName val="0"/>
          <c:showPercent val="0"/>
          <c:showBubbleSize val="0"/>
          <c:showLeaderLines val="0"/>
        </c:dLbls>
        <c:firstSliceAng val="0"/>
        <c:holeSize val="67"/>
      </c:doughnutChart>
      <c:spPr>
        <a:noFill/>
        <a:ln>
          <a:noFill/>
        </a:ln>
        <a:effectLst/>
      </c:spPr>
    </c:plotArea>
    <c:plotVisOnly val="1"/>
    <c:dispBlanksAs val="zero"/>
    <c:showDLblsOverMax val="0"/>
  </c:chart>
  <c:spPr>
    <a:noFill/>
    <a:ln>
      <a:noFill/>
    </a:ln>
    <a:effectLst/>
  </c:spPr>
  <c:txPr>
    <a:bodyPr/>
    <a:lstStyle/>
    <a:p>
      <a:pPr>
        <a:defRPr/>
      </a:pPr>
      <a:endParaRPr lang="nl-NL"/>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bg1">
                  <a:lumMod val="85000"/>
                </a:schemeClr>
              </a:solidFill>
              <a:ln w="19050">
                <a:noFill/>
              </a:ln>
              <a:effectLst/>
            </c:spPr>
            <c:extLst>
              <c:ext xmlns:c16="http://schemas.microsoft.com/office/drawing/2014/chart" uri="{C3380CC4-5D6E-409C-BE32-E72D297353CC}">
                <c16:uniqueId val="{00000001-2605-4303-8F55-87781EA2230E}"/>
              </c:ext>
            </c:extLst>
          </c:dPt>
          <c:dPt>
            <c:idx val="1"/>
            <c:bubble3D val="0"/>
            <c:spPr>
              <a:solidFill>
                <a:srgbClr val="00C27A"/>
              </a:solidFill>
              <a:ln w="19050">
                <a:noFill/>
              </a:ln>
              <a:effectLst/>
            </c:spPr>
            <c:extLst>
              <c:ext xmlns:c16="http://schemas.microsoft.com/office/drawing/2014/chart" uri="{C3380CC4-5D6E-409C-BE32-E72D297353CC}">
                <c16:uniqueId val="{00000002-2605-4303-8F55-87781EA2230E}"/>
              </c:ext>
            </c:extLst>
          </c:dPt>
          <c:cat>
            <c:strRef>
              <c:f>Sheet1!$A$2:$A$3</c:f>
              <c:strCache>
                <c:ptCount val="2"/>
                <c:pt idx="0">
                  <c:v>1st Qtr</c:v>
                </c:pt>
                <c:pt idx="1">
                  <c:v>2nd Qtr</c:v>
                </c:pt>
              </c:strCache>
            </c:strRef>
          </c:cat>
          <c:val>
            <c:numRef>
              <c:f>Sheet1!$B$2:$B$3</c:f>
              <c:numCache>
                <c:formatCode>General</c:formatCode>
                <c:ptCount val="2"/>
                <c:pt idx="0">
                  <c:v>8.2000000000000011</c:v>
                </c:pt>
                <c:pt idx="1">
                  <c:v>3.2</c:v>
                </c:pt>
              </c:numCache>
            </c:numRef>
          </c:val>
          <c:extLst>
            <c:ext xmlns:c16="http://schemas.microsoft.com/office/drawing/2014/chart" uri="{C3380CC4-5D6E-409C-BE32-E72D297353CC}">
              <c16:uniqueId val="{00000000-2605-4303-8F55-87781EA2230E}"/>
            </c:ext>
          </c:extLst>
        </c:ser>
        <c:dLbls>
          <c:showLegendKey val="0"/>
          <c:showVal val="0"/>
          <c:showCatName val="0"/>
          <c:showSerName val="0"/>
          <c:showPercent val="0"/>
          <c:showBubbleSize val="0"/>
          <c:showLeaderLines val="0"/>
        </c:dLbls>
        <c:firstSliceAng val="0"/>
        <c:holeSize val="67"/>
      </c:doughnutChart>
      <c:spPr>
        <a:noFill/>
        <a:ln>
          <a:noFill/>
        </a:ln>
        <a:effectLst/>
      </c:spPr>
    </c:plotArea>
    <c:plotVisOnly val="1"/>
    <c:dispBlanksAs val="zero"/>
    <c:showDLblsOverMax val="0"/>
  </c:chart>
  <c:spPr>
    <a:noFill/>
    <a:ln>
      <a:noFill/>
    </a:ln>
    <a:effectLst/>
  </c:spPr>
  <c:txPr>
    <a:bodyPr/>
    <a:lstStyle/>
    <a:p>
      <a:pPr>
        <a:defRPr/>
      </a:pPr>
      <a:endParaRPr lang="nl-NL"/>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bg1">
                  <a:lumMod val="85000"/>
                </a:schemeClr>
              </a:solidFill>
              <a:ln w="19050">
                <a:noFill/>
              </a:ln>
              <a:effectLst/>
            </c:spPr>
            <c:extLst>
              <c:ext xmlns:c16="http://schemas.microsoft.com/office/drawing/2014/chart" uri="{C3380CC4-5D6E-409C-BE32-E72D297353CC}">
                <c16:uniqueId val="{00000001-D5F1-4256-A047-6D581DF73588}"/>
              </c:ext>
            </c:extLst>
          </c:dPt>
          <c:dPt>
            <c:idx val="1"/>
            <c:bubble3D val="0"/>
            <c:spPr>
              <a:solidFill>
                <a:srgbClr val="CC2980"/>
              </a:solidFill>
              <a:ln w="19050">
                <a:noFill/>
              </a:ln>
              <a:effectLst/>
            </c:spPr>
            <c:extLst>
              <c:ext xmlns:c16="http://schemas.microsoft.com/office/drawing/2014/chart" uri="{C3380CC4-5D6E-409C-BE32-E72D297353CC}">
                <c16:uniqueId val="{00000002-D5F1-4256-A047-6D581DF73588}"/>
              </c:ext>
            </c:extLst>
          </c:dPt>
          <c:cat>
            <c:strRef>
              <c:f>Sheet1!$A$2:$A$3</c:f>
              <c:strCache>
                <c:ptCount val="2"/>
                <c:pt idx="0">
                  <c:v>1st Qtr</c:v>
                </c:pt>
                <c:pt idx="1">
                  <c:v>2nd Qtr</c:v>
                </c:pt>
              </c:strCache>
            </c:strRef>
          </c:cat>
          <c:val>
            <c:numRef>
              <c:f>Sheet1!$B$2:$B$3</c:f>
              <c:numCache>
                <c:formatCode>General</c:formatCode>
                <c:ptCount val="2"/>
                <c:pt idx="0">
                  <c:v>8.2000000000000011</c:v>
                </c:pt>
                <c:pt idx="1">
                  <c:v>3.2</c:v>
                </c:pt>
              </c:numCache>
            </c:numRef>
          </c:val>
          <c:extLst>
            <c:ext xmlns:c16="http://schemas.microsoft.com/office/drawing/2014/chart" uri="{C3380CC4-5D6E-409C-BE32-E72D297353CC}">
              <c16:uniqueId val="{00000000-D5F1-4256-A047-6D581DF73588}"/>
            </c:ext>
          </c:extLst>
        </c:ser>
        <c:dLbls>
          <c:showLegendKey val="0"/>
          <c:showVal val="0"/>
          <c:showCatName val="0"/>
          <c:showSerName val="0"/>
          <c:showPercent val="0"/>
          <c:showBubbleSize val="0"/>
          <c:showLeaderLines val="0"/>
        </c:dLbls>
        <c:firstSliceAng val="0"/>
        <c:holeSize val="67"/>
      </c:doughnutChart>
      <c:spPr>
        <a:noFill/>
        <a:ln>
          <a:noFill/>
        </a:ln>
        <a:effectLst/>
      </c:spPr>
    </c:plotArea>
    <c:plotVisOnly val="1"/>
    <c:dispBlanksAs val="zero"/>
    <c:showDLblsOverMax val="0"/>
  </c:chart>
  <c:spPr>
    <a:noFill/>
    <a:ln>
      <a:noFill/>
    </a:ln>
    <a:effectLst/>
  </c:spPr>
  <c:txPr>
    <a:bodyPr/>
    <a:lstStyle/>
    <a:p>
      <a:pPr>
        <a:defRPr/>
      </a:pPr>
      <a:endParaRPr lang="nl-NL"/>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A4E65F-6A4F-4EB5-A74C-FADEA244AA6B}" type="doc">
      <dgm:prSet loTypeId="urn:microsoft.com/office/officeart/2005/8/layout/chevron1" loCatId="process" qsTypeId="urn:microsoft.com/office/officeart/2005/8/quickstyle/simple1" qsCatId="simple" csTypeId="urn:microsoft.com/office/officeart/2005/8/colors/accent1_2" csCatId="accent1" phldr="1"/>
      <dgm:spPr/>
    </dgm:pt>
    <dgm:pt modelId="{DCD4FCDF-E313-460F-8DAD-347636A5583F}">
      <dgm:prSet phldrT="[Text]" custT="1"/>
      <dgm:spPr>
        <a:solidFill>
          <a:srgbClr val="909090"/>
        </a:solidFill>
        <a:ln>
          <a:noFill/>
        </a:ln>
      </dgm:spPr>
      <dgm:t>
        <a:bodyPr/>
        <a:lstStyle/>
        <a:p>
          <a:r>
            <a:rPr lang="en-US" sz="1200" dirty="0"/>
            <a:t>1</a:t>
          </a:r>
        </a:p>
      </dgm:t>
    </dgm:pt>
    <dgm:pt modelId="{78DFE2C1-B7D0-4095-A24E-F3525B08BB14}" type="parTrans" cxnId="{561870F2-3231-4CC4-9CA0-6C12D3957F60}">
      <dgm:prSet/>
      <dgm:spPr/>
      <dgm:t>
        <a:bodyPr/>
        <a:lstStyle/>
        <a:p>
          <a:endParaRPr lang="en-US" sz="1200"/>
        </a:p>
      </dgm:t>
    </dgm:pt>
    <dgm:pt modelId="{4683D5E5-987E-41ED-AFC8-423AAA111372}" type="sibTrans" cxnId="{561870F2-3231-4CC4-9CA0-6C12D3957F60}">
      <dgm:prSet/>
      <dgm:spPr/>
      <dgm:t>
        <a:bodyPr/>
        <a:lstStyle/>
        <a:p>
          <a:endParaRPr lang="en-US" sz="1200"/>
        </a:p>
      </dgm:t>
    </dgm:pt>
    <dgm:pt modelId="{812EE15D-26CC-47B4-A54A-14B3175E4372}">
      <dgm:prSet phldrT="[Text]" custT="1"/>
      <dgm:spPr>
        <a:solidFill>
          <a:srgbClr val="909090"/>
        </a:solidFill>
        <a:ln>
          <a:noFill/>
        </a:ln>
      </dgm:spPr>
      <dgm:t>
        <a:bodyPr/>
        <a:lstStyle/>
        <a:p>
          <a:r>
            <a:rPr lang="en-US" sz="1200" dirty="0"/>
            <a:t>2</a:t>
          </a:r>
        </a:p>
      </dgm:t>
    </dgm:pt>
    <dgm:pt modelId="{640A1614-F681-40D5-AFBD-BF9D541ABA0C}" type="parTrans" cxnId="{683C22EB-5176-4A8F-8F48-E83B15A11855}">
      <dgm:prSet/>
      <dgm:spPr/>
      <dgm:t>
        <a:bodyPr/>
        <a:lstStyle/>
        <a:p>
          <a:endParaRPr lang="en-US" sz="1200"/>
        </a:p>
      </dgm:t>
    </dgm:pt>
    <dgm:pt modelId="{CB394813-21B6-4BF9-B903-2ABBF146C78A}" type="sibTrans" cxnId="{683C22EB-5176-4A8F-8F48-E83B15A11855}">
      <dgm:prSet/>
      <dgm:spPr/>
      <dgm:t>
        <a:bodyPr/>
        <a:lstStyle/>
        <a:p>
          <a:endParaRPr lang="en-US" sz="1200"/>
        </a:p>
      </dgm:t>
    </dgm:pt>
    <dgm:pt modelId="{10C17986-FB66-44F1-9FDA-06F32EBD1A71}">
      <dgm:prSet phldrT="[Text]" custT="1"/>
      <dgm:spPr>
        <a:solidFill>
          <a:srgbClr val="909090"/>
        </a:solidFill>
        <a:ln>
          <a:noFill/>
        </a:ln>
      </dgm:spPr>
      <dgm:t>
        <a:bodyPr/>
        <a:lstStyle/>
        <a:p>
          <a:r>
            <a:rPr lang="en-US" sz="1200" dirty="0"/>
            <a:t>3</a:t>
          </a:r>
        </a:p>
      </dgm:t>
    </dgm:pt>
    <dgm:pt modelId="{D808421F-3C65-4E06-8D48-18D079AF744A}" type="parTrans" cxnId="{567128AC-5F36-4ED3-A3AA-64A288534820}">
      <dgm:prSet/>
      <dgm:spPr/>
      <dgm:t>
        <a:bodyPr/>
        <a:lstStyle/>
        <a:p>
          <a:endParaRPr lang="en-US" sz="1200"/>
        </a:p>
      </dgm:t>
    </dgm:pt>
    <dgm:pt modelId="{01890D2E-2FCC-470F-A5F2-5E3D3EB6C611}" type="sibTrans" cxnId="{567128AC-5F36-4ED3-A3AA-64A288534820}">
      <dgm:prSet/>
      <dgm:spPr/>
      <dgm:t>
        <a:bodyPr/>
        <a:lstStyle/>
        <a:p>
          <a:endParaRPr lang="en-US" sz="1200"/>
        </a:p>
      </dgm:t>
    </dgm:pt>
    <dgm:pt modelId="{6A2BAF1A-3266-471C-87EC-1024EB2CD399}">
      <dgm:prSet phldrT="[Text]" custT="1"/>
      <dgm:spPr>
        <a:solidFill>
          <a:srgbClr val="909090"/>
        </a:solidFill>
        <a:ln>
          <a:noFill/>
        </a:ln>
      </dgm:spPr>
      <dgm:t>
        <a:bodyPr/>
        <a:lstStyle/>
        <a:p>
          <a:r>
            <a:rPr lang="en-US" sz="1200" dirty="0"/>
            <a:t>4</a:t>
          </a:r>
        </a:p>
      </dgm:t>
    </dgm:pt>
    <dgm:pt modelId="{99DB6D02-C583-43A8-8E2C-17ACC5A3A80F}" type="parTrans" cxnId="{D5038DAA-1A66-4E38-B66A-9F0E87818C88}">
      <dgm:prSet/>
      <dgm:spPr/>
      <dgm:t>
        <a:bodyPr/>
        <a:lstStyle/>
        <a:p>
          <a:endParaRPr lang="en-US" sz="1200"/>
        </a:p>
      </dgm:t>
    </dgm:pt>
    <dgm:pt modelId="{D58E27F2-2AD4-44A0-A375-8CF9A03F161B}" type="sibTrans" cxnId="{D5038DAA-1A66-4E38-B66A-9F0E87818C88}">
      <dgm:prSet/>
      <dgm:spPr/>
      <dgm:t>
        <a:bodyPr/>
        <a:lstStyle/>
        <a:p>
          <a:endParaRPr lang="en-US" sz="1200"/>
        </a:p>
      </dgm:t>
    </dgm:pt>
    <dgm:pt modelId="{8E47EE55-D025-438A-AAE6-75F9AF66618D}">
      <dgm:prSet phldrT="[Text]" custT="1"/>
      <dgm:spPr>
        <a:solidFill>
          <a:srgbClr val="909090"/>
        </a:solidFill>
        <a:ln>
          <a:noFill/>
        </a:ln>
      </dgm:spPr>
      <dgm:t>
        <a:bodyPr/>
        <a:lstStyle/>
        <a:p>
          <a:r>
            <a:rPr lang="en-US" sz="1200"/>
            <a:t>5</a:t>
          </a:r>
          <a:endParaRPr lang="en-US" sz="1200" dirty="0"/>
        </a:p>
      </dgm:t>
    </dgm:pt>
    <dgm:pt modelId="{277ADFB8-6234-4BB1-A67A-2E528B964EE6}" type="sibTrans" cxnId="{D1E16B60-334C-40A3-9F2B-9DA513D049B4}">
      <dgm:prSet/>
      <dgm:spPr/>
      <dgm:t>
        <a:bodyPr/>
        <a:lstStyle/>
        <a:p>
          <a:endParaRPr lang="en-US" sz="1200"/>
        </a:p>
      </dgm:t>
    </dgm:pt>
    <dgm:pt modelId="{4EF0B2FC-576A-4A4E-8A56-EB17272369B0}" type="parTrans" cxnId="{D1E16B60-334C-40A3-9F2B-9DA513D049B4}">
      <dgm:prSet/>
      <dgm:spPr/>
      <dgm:t>
        <a:bodyPr/>
        <a:lstStyle/>
        <a:p>
          <a:endParaRPr lang="en-US" sz="1200"/>
        </a:p>
      </dgm:t>
    </dgm:pt>
    <dgm:pt modelId="{C56D219E-55E4-4253-ACF0-FFBEA46ED886}">
      <dgm:prSet phldrT="[Text]" custT="1"/>
      <dgm:spPr>
        <a:solidFill>
          <a:srgbClr val="909090"/>
        </a:solidFill>
        <a:ln>
          <a:noFill/>
        </a:ln>
      </dgm:spPr>
      <dgm:t>
        <a:bodyPr/>
        <a:lstStyle/>
        <a:p>
          <a:r>
            <a:rPr lang="en-US" sz="1200"/>
            <a:t>6</a:t>
          </a:r>
          <a:endParaRPr lang="en-US" sz="1200" dirty="0"/>
        </a:p>
      </dgm:t>
    </dgm:pt>
    <dgm:pt modelId="{FD005A4B-AA23-4BC2-87CA-3AF94A4C7A55}" type="sibTrans" cxnId="{CC049CE0-A6F9-4D0D-BA14-07C238F5887E}">
      <dgm:prSet/>
      <dgm:spPr/>
      <dgm:t>
        <a:bodyPr/>
        <a:lstStyle/>
        <a:p>
          <a:endParaRPr lang="en-US" sz="1200"/>
        </a:p>
      </dgm:t>
    </dgm:pt>
    <dgm:pt modelId="{39F8EB1D-AA99-4E52-B360-A23B3D142885}" type="parTrans" cxnId="{CC049CE0-A6F9-4D0D-BA14-07C238F5887E}">
      <dgm:prSet/>
      <dgm:spPr/>
      <dgm:t>
        <a:bodyPr/>
        <a:lstStyle/>
        <a:p>
          <a:endParaRPr lang="en-US" sz="1200"/>
        </a:p>
      </dgm:t>
    </dgm:pt>
    <dgm:pt modelId="{CD8E970A-2DE3-41FE-9EFC-957169F5AC58}">
      <dgm:prSet phldrT="[Text]" custT="1"/>
      <dgm:spPr>
        <a:solidFill>
          <a:srgbClr val="909090"/>
        </a:solidFill>
        <a:ln>
          <a:noFill/>
        </a:ln>
      </dgm:spPr>
      <dgm:t>
        <a:bodyPr/>
        <a:lstStyle/>
        <a:p>
          <a:r>
            <a:rPr lang="en-US" sz="1200"/>
            <a:t>7</a:t>
          </a:r>
          <a:endParaRPr lang="en-US" sz="1200" dirty="0"/>
        </a:p>
      </dgm:t>
    </dgm:pt>
    <dgm:pt modelId="{50B9E4CB-087E-4BD4-8655-182FE10816A7}" type="sibTrans" cxnId="{FD5A4F48-648E-4728-B845-3CAB1983E934}">
      <dgm:prSet/>
      <dgm:spPr/>
      <dgm:t>
        <a:bodyPr/>
        <a:lstStyle/>
        <a:p>
          <a:endParaRPr lang="en-US" sz="1200"/>
        </a:p>
      </dgm:t>
    </dgm:pt>
    <dgm:pt modelId="{A80D56DA-6F32-4BB5-9110-859358ADD801}" type="parTrans" cxnId="{FD5A4F48-648E-4728-B845-3CAB1983E934}">
      <dgm:prSet/>
      <dgm:spPr/>
      <dgm:t>
        <a:bodyPr/>
        <a:lstStyle/>
        <a:p>
          <a:endParaRPr lang="en-US" sz="1200"/>
        </a:p>
      </dgm:t>
    </dgm:pt>
    <dgm:pt modelId="{C7AB93FB-007C-4A3D-9A37-884AFA217472}">
      <dgm:prSet phldrT="[Text]" custT="1"/>
      <dgm:spPr>
        <a:solidFill>
          <a:srgbClr val="909090"/>
        </a:solidFill>
        <a:ln>
          <a:noFill/>
        </a:ln>
      </dgm:spPr>
      <dgm:t>
        <a:bodyPr/>
        <a:lstStyle/>
        <a:p>
          <a:r>
            <a:rPr lang="en-US" sz="1200"/>
            <a:t>8</a:t>
          </a:r>
          <a:endParaRPr lang="en-US" sz="1200" dirty="0"/>
        </a:p>
      </dgm:t>
    </dgm:pt>
    <dgm:pt modelId="{FE62E837-622E-45E6-B6D1-4EDA55F3D4D0}" type="sibTrans" cxnId="{B78DDB4C-EE44-482A-A1EA-05D1BDF7AB74}">
      <dgm:prSet/>
      <dgm:spPr/>
      <dgm:t>
        <a:bodyPr/>
        <a:lstStyle/>
        <a:p>
          <a:endParaRPr lang="en-US" sz="1200"/>
        </a:p>
      </dgm:t>
    </dgm:pt>
    <dgm:pt modelId="{D296447F-614F-4E79-AF74-8B6B0D4D1B79}" type="parTrans" cxnId="{B78DDB4C-EE44-482A-A1EA-05D1BDF7AB74}">
      <dgm:prSet/>
      <dgm:spPr/>
      <dgm:t>
        <a:bodyPr/>
        <a:lstStyle/>
        <a:p>
          <a:endParaRPr lang="en-US" sz="1200"/>
        </a:p>
      </dgm:t>
    </dgm:pt>
    <dgm:pt modelId="{C5DD6DA5-EC62-490F-BF1A-7EC46AD7B10B}">
      <dgm:prSet phldrT="[Text]" custT="1"/>
      <dgm:spPr>
        <a:solidFill>
          <a:srgbClr val="909090"/>
        </a:solidFill>
        <a:ln>
          <a:noFill/>
        </a:ln>
      </dgm:spPr>
      <dgm:t>
        <a:bodyPr/>
        <a:lstStyle/>
        <a:p>
          <a:r>
            <a:rPr lang="en-US" sz="1200"/>
            <a:t>9</a:t>
          </a:r>
          <a:endParaRPr lang="en-US" sz="1200" dirty="0"/>
        </a:p>
      </dgm:t>
    </dgm:pt>
    <dgm:pt modelId="{13825021-157D-4CB9-A4E9-675B06A043F5}" type="sibTrans" cxnId="{26568C8F-1F2F-45A5-A9DD-3301218EF3AE}">
      <dgm:prSet/>
      <dgm:spPr/>
      <dgm:t>
        <a:bodyPr/>
        <a:lstStyle/>
        <a:p>
          <a:endParaRPr lang="en-US" sz="1200"/>
        </a:p>
      </dgm:t>
    </dgm:pt>
    <dgm:pt modelId="{EFF6E3C4-7333-4691-B2E8-D4677AAEC692}" type="parTrans" cxnId="{26568C8F-1F2F-45A5-A9DD-3301218EF3AE}">
      <dgm:prSet/>
      <dgm:spPr/>
      <dgm:t>
        <a:bodyPr/>
        <a:lstStyle/>
        <a:p>
          <a:endParaRPr lang="en-US" sz="1200"/>
        </a:p>
      </dgm:t>
    </dgm:pt>
    <dgm:pt modelId="{E6809FF6-FEA0-4457-9AC4-997DE7AB8B47}">
      <dgm:prSet phldrT="[Text]" custT="1"/>
      <dgm:spPr>
        <a:solidFill>
          <a:srgbClr val="909090"/>
        </a:solidFill>
        <a:ln>
          <a:noFill/>
        </a:ln>
      </dgm:spPr>
      <dgm:t>
        <a:bodyPr/>
        <a:lstStyle/>
        <a:p>
          <a:r>
            <a:rPr lang="en-US" sz="1200"/>
            <a:t>10</a:t>
          </a:r>
          <a:endParaRPr lang="en-US" sz="1200" dirty="0"/>
        </a:p>
      </dgm:t>
    </dgm:pt>
    <dgm:pt modelId="{F0438051-73A5-4FAD-BA75-7FED4F2C2DDE}" type="sibTrans" cxnId="{4BA71936-B328-492A-BF08-509FD644BDD5}">
      <dgm:prSet/>
      <dgm:spPr/>
      <dgm:t>
        <a:bodyPr/>
        <a:lstStyle/>
        <a:p>
          <a:endParaRPr lang="en-US" sz="1200"/>
        </a:p>
      </dgm:t>
    </dgm:pt>
    <dgm:pt modelId="{A8C9EB7D-C541-428A-8BB1-8DE1F02D9D7D}" type="parTrans" cxnId="{4BA71936-B328-492A-BF08-509FD644BDD5}">
      <dgm:prSet/>
      <dgm:spPr/>
      <dgm:t>
        <a:bodyPr/>
        <a:lstStyle/>
        <a:p>
          <a:endParaRPr lang="en-US" sz="1200"/>
        </a:p>
      </dgm:t>
    </dgm:pt>
    <dgm:pt modelId="{8EB256DF-04F2-42CC-A9F4-594E6661BF13}">
      <dgm:prSet phldrT="[Text]" custT="1"/>
      <dgm:spPr>
        <a:solidFill>
          <a:srgbClr val="909090"/>
        </a:solidFill>
        <a:ln>
          <a:noFill/>
        </a:ln>
      </dgm:spPr>
      <dgm:t>
        <a:bodyPr/>
        <a:lstStyle/>
        <a:p>
          <a:r>
            <a:rPr lang="en-US" sz="1200"/>
            <a:t>11</a:t>
          </a:r>
          <a:endParaRPr lang="en-US" sz="1200" dirty="0"/>
        </a:p>
      </dgm:t>
    </dgm:pt>
    <dgm:pt modelId="{AF7BB3E1-59A1-4532-AD1A-C4B73F43D5C3}" type="sibTrans" cxnId="{9784C313-225C-4C7C-8419-9033EA7FAEBE}">
      <dgm:prSet/>
      <dgm:spPr/>
      <dgm:t>
        <a:bodyPr/>
        <a:lstStyle/>
        <a:p>
          <a:endParaRPr lang="en-US" sz="1200"/>
        </a:p>
      </dgm:t>
    </dgm:pt>
    <dgm:pt modelId="{47CBC85A-C057-4FF2-8782-FD8B70200BA5}" type="parTrans" cxnId="{9784C313-225C-4C7C-8419-9033EA7FAEBE}">
      <dgm:prSet/>
      <dgm:spPr/>
      <dgm:t>
        <a:bodyPr/>
        <a:lstStyle/>
        <a:p>
          <a:endParaRPr lang="en-US" sz="1200"/>
        </a:p>
      </dgm:t>
    </dgm:pt>
    <dgm:pt modelId="{4A0075F2-1C6B-4462-9325-F74A65AA3E8C}">
      <dgm:prSet phldrT="[Text]" custT="1"/>
      <dgm:spPr>
        <a:solidFill>
          <a:srgbClr val="909090"/>
        </a:solidFill>
        <a:ln>
          <a:noFill/>
        </a:ln>
      </dgm:spPr>
      <dgm:t>
        <a:bodyPr/>
        <a:lstStyle/>
        <a:p>
          <a:endParaRPr lang="en-US" sz="1200" dirty="0"/>
        </a:p>
      </dgm:t>
    </dgm:pt>
    <dgm:pt modelId="{3006C3C8-DE88-4967-9634-77D5B083C996}" type="sibTrans" cxnId="{F01AF299-FA0D-44BF-B223-8C29A3D91A19}">
      <dgm:prSet/>
      <dgm:spPr/>
      <dgm:t>
        <a:bodyPr/>
        <a:lstStyle/>
        <a:p>
          <a:endParaRPr lang="en-US" sz="1200"/>
        </a:p>
      </dgm:t>
    </dgm:pt>
    <dgm:pt modelId="{ACBC1C87-4D64-457B-88F2-63D0290DE775}" type="parTrans" cxnId="{F01AF299-FA0D-44BF-B223-8C29A3D91A19}">
      <dgm:prSet/>
      <dgm:spPr/>
      <dgm:t>
        <a:bodyPr/>
        <a:lstStyle/>
        <a:p>
          <a:endParaRPr lang="en-US" sz="1200"/>
        </a:p>
      </dgm:t>
    </dgm:pt>
    <dgm:pt modelId="{4FD328E6-4E2A-45B0-9CFC-30089AF3C4DF}" type="pres">
      <dgm:prSet presAssocID="{DEA4E65F-6A4F-4EB5-A74C-FADEA244AA6B}" presName="Name0" presStyleCnt="0">
        <dgm:presLayoutVars>
          <dgm:dir/>
          <dgm:animLvl val="lvl"/>
          <dgm:resizeHandles val="exact"/>
        </dgm:presLayoutVars>
      </dgm:prSet>
      <dgm:spPr/>
    </dgm:pt>
    <dgm:pt modelId="{654DC66B-AB6E-41D5-8258-66B713ABEAA1}" type="pres">
      <dgm:prSet presAssocID="{DCD4FCDF-E313-460F-8DAD-347636A5583F}" presName="parTxOnly" presStyleLbl="node1" presStyleIdx="0" presStyleCnt="12">
        <dgm:presLayoutVars>
          <dgm:chMax val="0"/>
          <dgm:chPref val="0"/>
          <dgm:bulletEnabled val="1"/>
        </dgm:presLayoutVars>
      </dgm:prSet>
      <dgm:spPr/>
    </dgm:pt>
    <dgm:pt modelId="{5D9528CE-0DED-4C73-9A42-40567E0B1292}" type="pres">
      <dgm:prSet presAssocID="{4683D5E5-987E-41ED-AFC8-423AAA111372}" presName="parTxOnlySpace" presStyleCnt="0"/>
      <dgm:spPr/>
    </dgm:pt>
    <dgm:pt modelId="{AE43D2F4-E066-43DD-A51F-54768B31D8F7}" type="pres">
      <dgm:prSet presAssocID="{812EE15D-26CC-47B4-A54A-14B3175E4372}" presName="parTxOnly" presStyleLbl="node1" presStyleIdx="1" presStyleCnt="12">
        <dgm:presLayoutVars>
          <dgm:chMax val="0"/>
          <dgm:chPref val="0"/>
          <dgm:bulletEnabled val="1"/>
        </dgm:presLayoutVars>
      </dgm:prSet>
      <dgm:spPr/>
    </dgm:pt>
    <dgm:pt modelId="{EEA67D94-D984-4874-A4C1-33C071307E83}" type="pres">
      <dgm:prSet presAssocID="{CB394813-21B6-4BF9-B903-2ABBF146C78A}" presName="parTxOnlySpace" presStyleCnt="0"/>
      <dgm:spPr/>
    </dgm:pt>
    <dgm:pt modelId="{3463B6B8-78B7-4A47-8DC0-96832BECA9F3}" type="pres">
      <dgm:prSet presAssocID="{10C17986-FB66-44F1-9FDA-06F32EBD1A71}" presName="parTxOnly" presStyleLbl="node1" presStyleIdx="2" presStyleCnt="12">
        <dgm:presLayoutVars>
          <dgm:chMax val="0"/>
          <dgm:chPref val="0"/>
          <dgm:bulletEnabled val="1"/>
        </dgm:presLayoutVars>
      </dgm:prSet>
      <dgm:spPr/>
    </dgm:pt>
    <dgm:pt modelId="{9D3C2C16-7DF7-407E-B25A-78C91273AB5A}" type="pres">
      <dgm:prSet presAssocID="{01890D2E-2FCC-470F-A5F2-5E3D3EB6C611}" presName="parTxOnlySpace" presStyleCnt="0"/>
      <dgm:spPr/>
    </dgm:pt>
    <dgm:pt modelId="{571B7F73-FA6F-40DA-9CDC-9E2646942D82}" type="pres">
      <dgm:prSet presAssocID="{6A2BAF1A-3266-471C-87EC-1024EB2CD399}" presName="parTxOnly" presStyleLbl="node1" presStyleIdx="3" presStyleCnt="12">
        <dgm:presLayoutVars>
          <dgm:chMax val="0"/>
          <dgm:chPref val="0"/>
          <dgm:bulletEnabled val="1"/>
        </dgm:presLayoutVars>
      </dgm:prSet>
      <dgm:spPr/>
    </dgm:pt>
    <dgm:pt modelId="{A53D56E0-8117-4146-8441-DFEBE207C53F}" type="pres">
      <dgm:prSet presAssocID="{D58E27F2-2AD4-44A0-A375-8CF9A03F161B}" presName="parTxOnlySpace" presStyleCnt="0"/>
      <dgm:spPr/>
    </dgm:pt>
    <dgm:pt modelId="{80822898-6590-4A10-B3EC-F724FA0FACFE}" type="pres">
      <dgm:prSet presAssocID="{8E47EE55-D025-438A-AAE6-75F9AF66618D}" presName="parTxOnly" presStyleLbl="node1" presStyleIdx="4" presStyleCnt="12">
        <dgm:presLayoutVars>
          <dgm:chMax val="0"/>
          <dgm:chPref val="0"/>
          <dgm:bulletEnabled val="1"/>
        </dgm:presLayoutVars>
      </dgm:prSet>
      <dgm:spPr/>
    </dgm:pt>
    <dgm:pt modelId="{932708C2-4DAC-4B36-B51A-95829E80068F}" type="pres">
      <dgm:prSet presAssocID="{277ADFB8-6234-4BB1-A67A-2E528B964EE6}" presName="parTxOnlySpace" presStyleCnt="0"/>
      <dgm:spPr/>
    </dgm:pt>
    <dgm:pt modelId="{3FE731B8-7460-462D-AD93-CA99F5C17993}" type="pres">
      <dgm:prSet presAssocID="{C56D219E-55E4-4253-ACF0-FFBEA46ED886}" presName="parTxOnly" presStyleLbl="node1" presStyleIdx="5" presStyleCnt="12">
        <dgm:presLayoutVars>
          <dgm:chMax val="0"/>
          <dgm:chPref val="0"/>
          <dgm:bulletEnabled val="1"/>
        </dgm:presLayoutVars>
      </dgm:prSet>
      <dgm:spPr/>
    </dgm:pt>
    <dgm:pt modelId="{4C87C674-F80A-4D30-A607-2D47B7296E10}" type="pres">
      <dgm:prSet presAssocID="{FD005A4B-AA23-4BC2-87CA-3AF94A4C7A55}" presName="parTxOnlySpace" presStyleCnt="0"/>
      <dgm:spPr/>
    </dgm:pt>
    <dgm:pt modelId="{378651A3-5EFA-4DE1-8ECE-2D26DC02264B}" type="pres">
      <dgm:prSet presAssocID="{CD8E970A-2DE3-41FE-9EFC-957169F5AC58}" presName="parTxOnly" presStyleLbl="node1" presStyleIdx="6" presStyleCnt="12">
        <dgm:presLayoutVars>
          <dgm:chMax val="0"/>
          <dgm:chPref val="0"/>
          <dgm:bulletEnabled val="1"/>
        </dgm:presLayoutVars>
      </dgm:prSet>
      <dgm:spPr/>
    </dgm:pt>
    <dgm:pt modelId="{13E75D84-EBD0-4068-9E00-4E631793DE81}" type="pres">
      <dgm:prSet presAssocID="{50B9E4CB-087E-4BD4-8655-182FE10816A7}" presName="parTxOnlySpace" presStyleCnt="0"/>
      <dgm:spPr/>
    </dgm:pt>
    <dgm:pt modelId="{CBF85DBC-6958-46B3-8486-210441D9CAB7}" type="pres">
      <dgm:prSet presAssocID="{C7AB93FB-007C-4A3D-9A37-884AFA217472}" presName="parTxOnly" presStyleLbl="node1" presStyleIdx="7" presStyleCnt="12">
        <dgm:presLayoutVars>
          <dgm:chMax val="0"/>
          <dgm:chPref val="0"/>
          <dgm:bulletEnabled val="1"/>
        </dgm:presLayoutVars>
      </dgm:prSet>
      <dgm:spPr/>
    </dgm:pt>
    <dgm:pt modelId="{869011F7-F1FC-4C96-9213-273939FC109C}" type="pres">
      <dgm:prSet presAssocID="{FE62E837-622E-45E6-B6D1-4EDA55F3D4D0}" presName="parTxOnlySpace" presStyleCnt="0"/>
      <dgm:spPr/>
    </dgm:pt>
    <dgm:pt modelId="{790B2AE0-AF78-414A-BC58-9F9DD3793BC1}" type="pres">
      <dgm:prSet presAssocID="{C5DD6DA5-EC62-490F-BF1A-7EC46AD7B10B}" presName="parTxOnly" presStyleLbl="node1" presStyleIdx="8" presStyleCnt="12">
        <dgm:presLayoutVars>
          <dgm:chMax val="0"/>
          <dgm:chPref val="0"/>
          <dgm:bulletEnabled val="1"/>
        </dgm:presLayoutVars>
      </dgm:prSet>
      <dgm:spPr/>
    </dgm:pt>
    <dgm:pt modelId="{3225EFDF-024E-40E4-8B40-BA2DB05E5975}" type="pres">
      <dgm:prSet presAssocID="{13825021-157D-4CB9-A4E9-675B06A043F5}" presName="parTxOnlySpace" presStyleCnt="0"/>
      <dgm:spPr/>
    </dgm:pt>
    <dgm:pt modelId="{7EF8B96B-DA16-464E-8B0C-F2875C186912}" type="pres">
      <dgm:prSet presAssocID="{E6809FF6-FEA0-4457-9AC4-997DE7AB8B47}" presName="parTxOnly" presStyleLbl="node1" presStyleIdx="9" presStyleCnt="12">
        <dgm:presLayoutVars>
          <dgm:chMax val="0"/>
          <dgm:chPref val="0"/>
          <dgm:bulletEnabled val="1"/>
        </dgm:presLayoutVars>
      </dgm:prSet>
      <dgm:spPr/>
    </dgm:pt>
    <dgm:pt modelId="{4EEDD525-2F87-44B7-8A34-CFC77D4764C1}" type="pres">
      <dgm:prSet presAssocID="{F0438051-73A5-4FAD-BA75-7FED4F2C2DDE}" presName="parTxOnlySpace" presStyleCnt="0"/>
      <dgm:spPr/>
    </dgm:pt>
    <dgm:pt modelId="{383AC0A2-6E1E-4D81-AC1D-9FB0CBC3A3EA}" type="pres">
      <dgm:prSet presAssocID="{8EB256DF-04F2-42CC-A9F4-594E6661BF13}" presName="parTxOnly" presStyleLbl="node1" presStyleIdx="10" presStyleCnt="12">
        <dgm:presLayoutVars>
          <dgm:chMax val="0"/>
          <dgm:chPref val="0"/>
          <dgm:bulletEnabled val="1"/>
        </dgm:presLayoutVars>
      </dgm:prSet>
      <dgm:spPr/>
    </dgm:pt>
    <dgm:pt modelId="{E0DD25B2-4BC4-4534-AB4B-E14E51F7EA99}" type="pres">
      <dgm:prSet presAssocID="{AF7BB3E1-59A1-4532-AD1A-C4B73F43D5C3}" presName="parTxOnlySpace" presStyleCnt="0"/>
      <dgm:spPr/>
    </dgm:pt>
    <dgm:pt modelId="{7C6EA6C0-116C-4575-A329-19B523129479}" type="pres">
      <dgm:prSet presAssocID="{4A0075F2-1C6B-4462-9325-F74A65AA3E8C}" presName="parTxOnly" presStyleLbl="node1" presStyleIdx="11" presStyleCnt="12">
        <dgm:presLayoutVars>
          <dgm:chMax val="0"/>
          <dgm:chPref val="0"/>
          <dgm:bulletEnabled val="1"/>
        </dgm:presLayoutVars>
      </dgm:prSet>
      <dgm:spPr/>
    </dgm:pt>
  </dgm:ptLst>
  <dgm:cxnLst>
    <dgm:cxn modelId="{9784C313-225C-4C7C-8419-9033EA7FAEBE}" srcId="{DEA4E65F-6A4F-4EB5-A74C-FADEA244AA6B}" destId="{8EB256DF-04F2-42CC-A9F4-594E6661BF13}" srcOrd="10" destOrd="0" parTransId="{47CBC85A-C057-4FF2-8782-FD8B70200BA5}" sibTransId="{AF7BB3E1-59A1-4532-AD1A-C4B73F43D5C3}"/>
    <dgm:cxn modelId="{34E4A416-0C19-4952-AFBD-1A7E2E9233D6}" type="presOf" srcId="{C56D219E-55E4-4253-ACF0-FFBEA46ED886}" destId="{3FE731B8-7460-462D-AD93-CA99F5C17993}" srcOrd="0" destOrd="0" presId="urn:microsoft.com/office/officeart/2005/8/layout/chevron1"/>
    <dgm:cxn modelId="{A34F1E1F-B21A-4A03-BDC9-65BFEE74FD8E}" type="presOf" srcId="{DEA4E65F-6A4F-4EB5-A74C-FADEA244AA6B}" destId="{4FD328E6-4E2A-45B0-9CFC-30089AF3C4DF}" srcOrd="0" destOrd="0" presId="urn:microsoft.com/office/officeart/2005/8/layout/chevron1"/>
    <dgm:cxn modelId="{4BA71936-B328-492A-BF08-509FD644BDD5}" srcId="{DEA4E65F-6A4F-4EB5-A74C-FADEA244AA6B}" destId="{E6809FF6-FEA0-4457-9AC4-997DE7AB8B47}" srcOrd="9" destOrd="0" parTransId="{A8C9EB7D-C541-428A-8BB1-8DE1F02D9D7D}" sibTransId="{F0438051-73A5-4FAD-BA75-7FED4F2C2DDE}"/>
    <dgm:cxn modelId="{7484B038-5903-422A-AC6D-71216E781146}" type="presOf" srcId="{6A2BAF1A-3266-471C-87EC-1024EB2CD399}" destId="{571B7F73-FA6F-40DA-9CDC-9E2646942D82}" srcOrd="0" destOrd="0" presId="urn:microsoft.com/office/officeart/2005/8/layout/chevron1"/>
    <dgm:cxn modelId="{BAA01E3D-2A81-4504-8C9D-B6ADC46CF1F8}" type="presOf" srcId="{C5DD6DA5-EC62-490F-BF1A-7EC46AD7B10B}" destId="{790B2AE0-AF78-414A-BC58-9F9DD3793BC1}" srcOrd="0" destOrd="0" presId="urn:microsoft.com/office/officeart/2005/8/layout/chevron1"/>
    <dgm:cxn modelId="{D1E16B60-334C-40A3-9F2B-9DA513D049B4}" srcId="{DEA4E65F-6A4F-4EB5-A74C-FADEA244AA6B}" destId="{8E47EE55-D025-438A-AAE6-75F9AF66618D}" srcOrd="4" destOrd="0" parTransId="{4EF0B2FC-576A-4A4E-8A56-EB17272369B0}" sibTransId="{277ADFB8-6234-4BB1-A67A-2E528B964EE6}"/>
    <dgm:cxn modelId="{FD5A4F48-648E-4728-B845-3CAB1983E934}" srcId="{DEA4E65F-6A4F-4EB5-A74C-FADEA244AA6B}" destId="{CD8E970A-2DE3-41FE-9EFC-957169F5AC58}" srcOrd="6" destOrd="0" parTransId="{A80D56DA-6F32-4BB5-9110-859358ADD801}" sibTransId="{50B9E4CB-087E-4BD4-8655-182FE10816A7}"/>
    <dgm:cxn modelId="{2BB1D44C-9A8D-4A33-A387-C8959EFA6909}" type="presOf" srcId="{E6809FF6-FEA0-4457-9AC4-997DE7AB8B47}" destId="{7EF8B96B-DA16-464E-8B0C-F2875C186912}" srcOrd="0" destOrd="0" presId="urn:microsoft.com/office/officeart/2005/8/layout/chevron1"/>
    <dgm:cxn modelId="{B78DDB4C-EE44-482A-A1EA-05D1BDF7AB74}" srcId="{DEA4E65F-6A4F-4EB5-A74C-FADEA244AA6B}" destId="{C7AB93FB-007C-4A3D-9A37-884AFA217472}" srcOrd="7" destOrd="0" parTransId="{D296447F-614F-4E79-AF74-8B6B0D4D1B79}" sibTransId="{FE62E837-622E-45E6-B6D1-4EDA55F3D4D0}"/>
    <dgm:cxn modelId="{C1F9A256-43C0-43A4-BC4F-4097655FBB30}" type="presOf" srcId="{DCD4FCDF-E313-460F-8DAD-347636A5583F}" destId="{654DC66B-AB6E-41D5-8258-66B713ABEAA1}" srcOrd="0" destOrd="0" presId="urn:microsoft.com/office/officeart/2005/8/layout/chevron1"/>
    <dgm:cxn modelId="{51FAAA88-84F4-4A3B-AAF1-00BC80A0BC93}" type="presOf" srcId="{CD8E970A-2DE3-41FE-9EFC-957169F5AC58}" destId="{378651A3-5EFA-4DE1-8ECE-2D26DC02264B}" srcOrd="0" destOrd="0" presId="urn:microsoft.com/office/officeart/2005/8/layout/chevron1"/>
    <dgm:cxn modelId="{E142848F-6C02-4607-B246-9807CC6E692B}" type="presOf" srcId="{10C17986-FB66-44F1-9FDA-06F32EBD1A71}" destId="{3463B6B8-78B7-4A47-8DC0-96832BECA9F3}" srcOrd="0" destOrd="0" presId="urn:microsoft.com/office/officeart/2005/8/layout/chevron1"/>
    <dgm:cxn modelId="{26568C8F-1F2F-45A5-A9DD-3301218EF3AE}" srcId="{DEA4E65F-6A4F-4EB5-A74C-FADEA244AA6B}" destId="{C5DD6DA5-EC62-490F-BF1A-7EC46AD7B10B}" srcOrd="8" destOrd="0" parTransId="{EFF6E3C4-7333-4691-B2E8-D4677AAEC692}" sibTransId="{13825021-157D-4CB9-A4E9-675B06A043F5}"/>
    <dgm:cxn modelId="{F01AF299-FA0D-44BF-B223-8C29A3D91A19}" srcId="{DEA4E65F-6A4F-4EB5-A74C-FADEA244AA6B}" destId="{4A0075F2-1C6B-4462-9325-F74A65AA3E8C}" srcOrd="11" destOrd="0" parTransId="{ACBC1C87-4D64-457B-88F2-63D0290DE775}" sibTransId="{3006C3C8-DE88-4967-9634-77D5B083C996}"/>
    <dgm:cxn modelId="{3A6C70AA-B311-43CC-80C9-60DF846F3F42}" type="presOf" srcId="{8E47EE55-D025-438A-AAE6-75F9AF66618D}" destId="{80822898-6590-4A10-B3EC-F724FA0FACFE}" srcOrd="0" destOrd="0" presId="urn:microsoft.com/office/officeart/2005/8/layout/chevron1"/>
    <dgm:cxn modelId="{D5038DAA-1A66-4E38-B66A-9F0E87818C88}" srcId="{DEA4E65F-6A4F-4EB5-A74C-FADEA244AA6B}" destId="{6A2BAF1A-3266-471C-87EC-1024EB2CD399}" srcOrd="3" destOrd="0" parTransId="{99DB6D02-C583-43A8-8E2C-17ACC5A3A80F}" sibTransId="{D58E27F2-2AD4-44A0-A375-8CF9A03F161B}"/>
    <dgm:cxn modelId="{3ED3A9AA-C135-4205-ACDD-C8A890AC07AD}" type="presOf" srcId="{8EB256DF-04F2-42CC-A9F4-594E6661BF13}" destId="{383AC0A2-6E1E-4D81-AC1D-9FB0CBC3A3EA}" srcOrd="0" destOrd="0" presId="urn:microsoft.com/office/officeart/2005/8/layout/chevron1"/>
    <dgm:cxn modelId="{74E404AC-C3DC-4A7E-B506-8CAEAD31ABFB}" type="presOf" srcId="{812EE15D-26CC-47B4-A54A-14B3175E4372}" destId="{AE43D2F4-E066-43DD-A51F-54768B31D8F7}" srcOrd="0" destOrd="0" presId="urn:microsoft.com/office/officeart/2005/8/layout/chevron1"/>
    <dgm:cxn modelId="{567128AC-5F36-4ED3-A3AA-64A288534820}" srcId="{DEA4E65F-6A4F-4EB5-A74C-FADEA244AA6B}" destId="{10C17986-FB66-44F1-9FDA-06F32EBD1A71}" srcOrd="2" destOrd="0" parTransId="{D808421F-3C65-4E06-8D48-18D079AF744A}" sibTransId="{01890D2E-2FCC-470F-A5F2-5E3D3EB6C611}"/>
    <dgm:cxn modelId="{DD90A3CA-DC8A-42F8-9523-CB00220BFEA9}" type="presOf" srcId="{C7AB93FB-007C-4A3D-9A37-884AFA217472}" destId="{CBF85DBC-6958-46B3-8486-210441D9CAB7}" srcOrd="0" destOrd="0" presId="urn:microsoft.com/office/officeart/2005/8/layout/chevron1"/>
    <dgm:cxn modelId="{CC049CE0-A6F9-4D0D-BA14-07C238F5887E}" srcId="{DEA4E65F-6A4F-4EB5-A74C-FADEA244AA6B}" destId="{C56D219E-55E4-4253-ACF0-FFBEA46ED886}" srcOrd="5" destOrd="0" parTransId="{39F8EB1D-AA99-4E52-B360-A23B3D142885}" sibTransId="{FD005A4B-AA23-4BC2-87CA-3AF94A4C7A55}"/>
    <dgm:cxn modelId="{508F73E7-5D00-453D-8F96-5746E05FDE14}" type="presOf" srcId="{4A0075F2-1C6B-4462-9325-F74A65AA3E8C}" destId="{7C6EA6C0-116C-4575-A329-19B523129479}" srcOrd="0" destOrd="0" presId="urn:microsoft.com/office/officeart/2005/8/layout/chevron1"/>
    <dgm:cxn modelId="{683C22EB-5176-4A8F-8F48-E83B15A11855}" srcId="{DEA4E65F-6A4F-4EB5-A74C-FADEA244AA6B}" destId="{812EE15D-26CC-47B4-A54A-14B3175E4372}" srcOrd="1" destOrd="0" parTransId="{640A1614-F681-40D5-AFBD-BF9D541ABA0C}" sibTransId="{CB394813-21B6-4BF9-B903-2ABBF146C78A}"/>
    <dgm:cxn modelId="{561870F2-3231-4CC4-9CA0-6C12D3957F60}" srcId="{DEA4E65F-6A4F-4EB5-A74C-FADEA244AA6B}" destId="{DCD4FCDF-E313-460F-8DAD-347636A5583F}" srcOrd="0" destOrd="0" parTransId="{78DFE2C1-B7D0-4095-A24E-F3525B08BB14}" sibTransId="{4683D5E5-987E-41ED-AFC8-423AAA111372}"/>
    <dgm:cxn modelId="{0781C039-C3BF-49EC-AADF-6C1C3CB20C2E}" type="presParOf" srcId="{4FD328E6-4E2A-45B0-9CFC-30089AF3C4DF}" destId="{654DC66B-AB6E-41D5-8258-66B713ABEAA1}" srcOrd="0" destOrd="0" presId="urn:microsoft.com/office/officeart/2005/8/layout/chevron1"/>
    <dgm:cxn modelId="{BF447893-BA20-46B1-BB14-6EB71CF34B0A}" type="presParOf" srcId="{4FD328E6-4E2A-45B0-9CFC-30089AF3C4DF}" destId="{5D9528CE-0DED-4C73-9A42-40567E0B1292}" srcOrd="1" destOrd="0" presId="urn:microsoft.com/office/officeart/2005/8/layout/chevron1"/>
    <dgm:cxn modelId="{CACD3DC0-AD2C-4B8E-A024-E3E355CB4105}" type="presParOf" srcId="{4FD328E6-4E2A-45B0-9CFC-30089AF3C4DF}" destId="{AE43D2F4-E066-43DD-A51F-54768B31D8F7}" srcOrd="2" destOrd="0" presId="urn:microsoft.com/office/officeart/2005/8/layout/chevron1"/>
    <dgm:cxn modelId="{FBE24AFD-4AD2-4F17-A14E-846C68B4FEE4}" type="presParOf" srcId="{4FD328E6-4E2A-45B0-9CFC-30089AF3C4DF}" destId="{EEA67D94-D984-4874-A4C1-33C071307E83}" srcOrd="3" destOrd="0" presId="urn:microsoft.com/office/officeart/2005/8/layout/chevron1"/>
    <dgm:cxn modelId="{3F5F4981-AA6D-4F3E-8CBD-E9A593BEFAA1}" type="presParOf" srcId="{4FD328E6-4E2A-45B0-9CFC-30089AF3C4DF}" destId="{3463B6B8-78B7-4A47-8DC0-96832BECA9F3}" srcOrd="4" destOrd="0" presId="urn:microsoft.com/office/officeart/2005/8/layout/chevron1"/>
    <dgm:cxn modelId="{0CE073EC-217A-4200-8291-D3F72060C966}" type="presParOf" srcId="{4FD328E6-4E2A-45B0-9CFC-30089AF3C4DF}" destId="{9D3C2C16-7DF7-407E-B25A-78C91273AB5A}" srcOrd="5" destOrd="0" presId="urn:microsoft.com/office/officeart/2005/8/layout/chevron1"/>
    <dgm:cxn modelId="{0A0FC8FF-AF72-4830-A365-27D0EBCACF61}" type="presParOf" srcId="{4FD328E6-4E2A-45B0-9CFC-30089AF3C4DF}" destId="{571B7F73-FA6F-40DA-9CDC-9E2646942D82}" srcOrd="6" destOrd="0" presId="urn:microsoft.com/office/officeart/2005/8/layout/chevron1"/>
    <dgm:cxn modelId="{63A39146-AB0D-498B-86AD-857050CEF88E}" type="presParOf" srcId="{4FD328E6-4E2A-45B0-9CFC-30089AF3C4DF}" destId="{A53D56E0-8117-4146-8441-DFEBE207C53F}" srcOrd="7" destOrd="0" presId="urn:microsoft.com/office/officeart/2005/8/layout/chevron1"/>
    <dgm:cxn modelId="{9891DA5E-4DCE-4948-98EB-47905AAFB3D0}" type="presParOf" srcId="{4FD328E6-4E2A-45B0-9CFC-30089AF3C4DF}" destId="{80822898-6590-4A10-B3EC-F724FA0FACFE}" srcOrd="8" destOrd="0" presId="urn:microsoft.com/office/officeart/2005/8/layout/chevron1"/>
    <dgm:cxn modelId="{3A839EA4-C343-47E4-92A9-2F964EF2D1BD}" type="presParOf" srcId="{4FD328E6-4E2A-45B0-9CFC-30089AF3C4DF}" destId="{932708C2-4DAC-4B36-B51A-95829E80068F}" srcOrd="9" destOrd="0" presId="urn:microsoft.com/office/officeart/2005/8/layout/chevron1"/>
    <dgm:cxn modelId="{0499B56E-1DF2-42C5-9793-FB60D9434455}" type="presParOf" srcId="{4FD328E6-4E2A-45B0-9CFC-30089AF3C4DF}" destId="{3FE731B8-7460-462D-AD93-CA99F5C17993}" srcOrd="10" destOrd="0" presId="urn:microsoft.com/office/officeart/2005/8/layout/chevron1"/>
    <dgm:cxn modelId="{1BE9DCE7-F2B5-49B9-9E26-DE33D1828065}" type="presParOf" srcId="{4FD328E6-4E2A-45B0-9CFC-30089AF3C4DF}" destId="{4C87C674-F80A-4D30-A607-2D47B7296E10}" srcOrd="11" destOrd="0" presId="urn:microsoft.com/office/officeart/2005/8/layout/chevron1"/>
    <dgm:cxn modelId="{B27515D7-9C11-4BCB-A9C2-6104B89EEDFD}" type="presParOf" srcId="{4FD328E6-4E2A-45B0-9CFC-30089AF3C4DF}" destId="{378651A3-5EFA-4DE1-8ECE-2D26DC02264B}" srcOrd="12" destOrd="0" presId="urn:microsoft.com/office/officeart/2005/8/layout/chevron1"/>
    <dgm:cxn modelId="{EA9FFA75-4360-41DE-AB36-9225FA95E3DC}" type="presParOf" srcId="{4FD328E6-4E2A-45B0-9CFC-30089AF3C4DF}" destId="{13E75D84-EBD0-4068-9E00-4E631793DE81}" srcOrd="13" destOrd="0" presId="urn:microsoft.com/office/officeart/2005/8/layout/chevron1"/>
    <dgm:cxn modelId="{0CB7D490-F3E8-413B-BEE3-0BD2C05913C5}" type="presParOf" srcId="{4FD328E6-4E2A-45B0-9CFC-30089AF3C4DF}" destId="{CBF85DBC-6958-46B3-8486-210441D9CAB7}" srcOrd="14" destOrd="0" presId="urn:microsoft.com/office/officeart/2005/8/layout/chevron1"/>
    <dgm:cxn modelId="{D693D1F7-E1D0-432B-A0A8-3D14ED5AAA27}" type="presParOf" srcId="{4FD328E6-4E2A-45B0-9CFC-30089AF3C4DF}" destId="{869011F7-F1FC-4C96-9213-273939FC109C}" srcOrd="15" destOrd="0" presId="urn:microsoft.com/office/officeart/2005/8/layout/chevron1"/>
    <dgm:cxn modelId="{EF591657-D01E-4CBC-88E8-B125D9C8ACC6}" type="presParOf" srcId="{4FD328E6-4E2A-45B0-9CFC-30089AF3C4DF}" destId="{790B2AE0-AF78-414A-BC58-9F9DD3793BC1}" srcOrd="16" destOrd="0" presId="urn:microsoft.com/office/officeart/2005/8/layout/chevron1"/>
    <dgm:cxn modelId="{2FEE98A8-3E9D-47E1-8F90-C122893A3B5B}" type="presParOf" srcId="{4FD328E6-4E2A-45B0-9CFC-30089AF3C4DF}" destId="{3225EFDF-024E-40E4-8B40-BA2DB05E5975}" srcOrd="17" destOrd="0" presId="urn:microsoft.com/office/officeart/2005/8/layout/chevron1"/>
    <dgm:cxn modelId="{F570058F-95A5-41E4-8CFD-3A4A3D8A0E6E}" type="presParOf" srcId="{4FD328E6-4E2A-45B0-9CFC-30089AF3C4DF}" destId="{7EF8B96B-DA16-464E-8B0C-F2875C186912}" srcOrd="18" destOrd="0" presId="urn:microsoft.com/office/officeart/2005/8/layout/chevron1"/>
    <dgm:cxn modelId="{B96E4078-B0DC-4650-AD23-A0DBD64B9C4F}" type="presParOf" srcId="{4FD328E6-4E2A-45B0-9CFC-30089AF3C4DF}" destId="{4EEDD525-2F87-44B7-8A34-CFC77D4764C1}" srcOrd="19" destOrd="0" presId="urn:microsoft.com/office/officeart/2005/8/layout/chevron1"/>
    <dgm:cxn modelId="{378D9A4F-5E2D-44A5-A7F9-1C4449165138}" type="presParOf" srcId="{4FD328E6-4E2A-45B0-9CFC-30089AF3C4DF}" destId="{383AC0A2-6E1E-4D81-AC1D-9FB0CBC3A3EA}" srcOrd="20" destOrd="0" presId="urn:microsoft.com/office/officeart/2005/8/layout/chevron1"/>
    <dgm:cxn modelId="{24CD2656-DBD5-4A95-82E2-926CE1261244}" type="presParOf" srcId="{4FD328E6-4E2A-45B0-9CFC-30089AF3C4DF}" destId="{E0DD25B2-4BC4-4534-AB4B-E14E51F7EA99}" srcOrd="21" destOrd="0" presId="urn:microsoft.com/office/officeart/2005/8/layout/chevron1"/>
    <dgm:cxn modelId="{669D0400-215F-4C53-BF8C-6E3068108CF9}" type="presParOf" srcId="{4FD328E6-4E2A-45B0-9CFC-30089AF3C4DF}" destId="{7C6EA6C0-116C-4575-A329-19B523129479}" srcOrd="22" destOrd="0" presId="urn:microsoft.com/office/officeart/2005/8/layout/chevron1"/>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4DC66B-AB6E-41D5-8258-66B713ABEAA1}">
      <dsp:nvSpPr>
        <dsp:cNvPr id="0" name=""/>
        <dsp:cNvSpPr/>
      </dsp:nvSpPr>
      <dsp:spPr>
        <a:xfrm>
          <a:off x="343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1</a:t>
          </a:r>
        </a:p>
      </dsp:txBody>
      <dsp:txXfrm>
        <a:off x="172514" y="75393"/>
        <a:ext cx="507243" cy="338162"/>
      </dsp:txXfrm>
    </dsp:sp>
    <dsp:sp modelId="{AE43D2F4-E066-43DD-A51F-54768B31D8F7}">
      <dsp:nvSpPr>
        <dsp:cNvPr id="0" name=""/>
        <dsp:cNvSpPr/>
      </dsp:nvSpPr>
      <dsp:spPr>
        <a:xfrm>
          <a:off x="76429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2</a:t>
          </a:r>
        </a:p>
      </dsp:txBody>
      <dsp:txXfrm>
        <a:off x="933379" y="75393"/>
        <a:ext cx="507243" cy="338162"/>
      </dsp:txXfrm>
    </dsp:sp>
    <dsp:sp modelId="{3463B6B8-78B7-4A47-8DC0-96832BECA9F3}">
      <dsp:nvSpPr>
        <dsp:cNvPr id="0" name=""/>
        <dsp:cNvSpPr/>
      </dsp:nvSpPr>
      <dsp:spPr>
        <a:xfrm>
          <a:off x="152516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3</a:t>
          </a:r>
        </a:p>
      </dsp:txBody>
      <dsp:txXfrm>
        <a:off x="1694244" y="75393"/>
        <a:ext cx="507243" cy="338162"/>
      </dsp:txXfrm>
    </dsp:sp>
    <dsp:sp modelId="{571B7F73-FA6F-40DA-9CDC-9E2646942D82}">
      <dsp:nvSpPr>
        <dsp:cNvPr id="0" name=""/>
        <dsp:cNvSpPr/>
      </dsp:nvSpPr>
      <dsp:spPr>
        <a:xfrm>
          <a:off x="228602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4</a:t>
          </a:r>
        </a:p>
      </dsp:txBody>
      <dsp:txXfrm>
        <a:off x="2455109" y="75393"/>
        <a:ext cx="507243" cy="338162"/>
      </dsp:txXfrm>
    </dsp:sp>
    <dsp:sp modelId="{80822898-6590-4A10-B3EC-F724FA0FACFE}">
      <dsp:nvSpPr>
        <dsp:cNvPr id="0" name=""/>
        <dsp:cNvSpPr/>
      </dsp:nvSpPr>
      <dsp:spPr>
        <a:xfrm>
          <a:off x="304689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a:t>5</a:t>
          </a:r>
          <a:endParaRPr lang="en-US" sz="1200" kern="1200" dirty="0"/>
        </a:p>
      </dsp:txBody>
      <dsp:txXfrm>
        <a:off x="3215974" y="75393"/>
        <a:ext cx="507243" cy="338162"/>
      </dsp:txXfrm>
    </dsp:sp>
    <dsp:sp modelId="{3FE731B8-7460-462D-AD93-CA99F5C17993}">
      <dsp:nvSpPr>
        <dsp:cNvPr id="0" name=""/>
        <dsp:cNvSpPr/>
      </dsp:nvSpPr>
      <dsp:spPr>
        <a:xfrm>
          <a:off x="380775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a:t>6</a:t>
          </a:r>
          <a:endParaRPr lang="en-US" sz="1200" kern="1200" dirty="0"/>
        </a:p>
      </dsp:txBody>
      <dsp:txXfrm>
        <a:off x="3976839" y="75393"/>
        <a:ext cx="507243" cy="338162"/>
      </dsp:txXfrm>
    </dsp:sp>
    <dsp:sp modelId="{378651A3-5EFA-4DE1-8ECE-2D26DC02264B}">
      <dsp:nvSpPr>
        <dsp:cNvPr id="0" name=""/>
        <dsp:cNvSpPr/>
      </dsp:nvSpPr>
      <dsp:spPr>
        <a:xfrm>
          <a:off x="456862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a:t>7</a:t>
          </a:r>
          <a:endParaRPr lang="en-US" sz="1200" kern="1200" dirty="0"/>
        </a:p>
      </dsp:txBody>
      <dsp:txXfrm>
        <a:off x="4737704" y="75393"/>
        <a:ext cx="507243" cy="338162"/>
      </dsp:txXfrm>
    </dsp:sp>
    <dsp:sp modelId="{CBF85DBC-6958-46B3-8486-210441D9CAB7}">
      <dsp:nvSpPr>
        <dsp:cNvPr id="0" name=""/>
        <dsp:cNvSpPr/>
      </dsp:nvSpPr>
      <dsp:spPr>
        <a:xfrm>
          <a:off x="532948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a:t>8</a:t>
          </a:r>
          <a:endParaRPr lang="en-US" sz="1200" kern="1200" dirty="0"/>
        </a:p>
      </dsp:txBody>
      <dsp:txXfrm>
        <a:off x="5498569" y="75393"/>
        <a:ext cx="507243" cy="338162"/>
      </dsp:txXfrm>
    </dsp:sp>
    <dsp:sp modelId="{790B2AE0-AF78-414A-BC58-9F9DD3793BC1}">
      <dsp:nvSpPr>
        <dsp:cNvPr id="0" name=""/>
        <dsp:cNvSpPr/>
      </dsp:nvSpPr>
      <dsp:spPr>
        <a:xfrm>
          <a:off x="609035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a:t>9</a:t>
          </a:r>
          <a:endParaRPr lang="en-US" sz="1200" kern="1200" dirty="0"/>
        </a:p>
      </dsp:txBody>
      <dsp:txXfrm>
        <a:off x="6259434" y="75393"/>
        <a:ext cx="507243" cy="338162"/>
      </dsp:txXfrm>
    </dsp:sp>
    <dsp:sp modelId="{7EF8B96B-DA16-464E-8B0C-F2875C186912}">
      <dsp:nvSpPr>
        <dsp:cNvPr id="0" name=""/>
        <dsp:cNvSpPr/>
      </dsp:nvSpPr>
      <dsp:spPr>
        <a:xfrm>
          <a:off x="685121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a:t>10</a:t>
          </a:r>
          <a:endParaRPr lang="en-US" sz="1200" kern="1200" dirty="0"/>
        </a:p>
      </dsp:txBody>
      <dsp:txXfrm>
        <a:off x="7020299" y="75393"/>
        <a:ext cx="507243" cy="338162"/>
      </dsp:txXfrm>
    </dsp:sp>
    <dsp:sp modelId="{383AC0A2-6E1E-4D81-AC1D-9FB0CBC3A3EA}">
      <dsp:nvSpPr>
        <dsp:cNvPr id="0" name=""/>
        <dsp:cNvSpPr/>
      </dsp:nvSpPr>
      <dsp:spPr>
        <a:xfrm>
          <a:off x="761208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a:t>11</a:t>
          </a:r>
          <a:endParaRPr lang="en-US" sz="1200" kern="1200" dirty="0"/>
        </a:p>
      </dsp:txBody>
      <dsp:txXfrm>
        <a:off x="7781164" y="75393"/>
        <a:ext cx="507243" cy="338162"/>
      </dsp:txXfrm>
    </dsp:sp>
    <dsp:sp modelId="{7C6EA6C0-116C-4575-A329-19B523129479}">
      <dsp:nvSpPr>
        <dsp:cNvPr id="0" name=""/>
        <dsp:cNvSpPr/>
      </dsp:nvSpPr>
      <dsp:spPr>
        <a:xfrm>
          <a:off x="837294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8542029" y="75393"/>
        <a:ext cx="507243" cy="3381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12/09/2018</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12/09/2018</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4.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3.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2.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5.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23"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673"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96"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mod="1">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56"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63"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544"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649"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11.xml"/><Relationship Id="rId7" Type="http://schemas.openxmlformats.org/officeDocument/2006/relationships/tags" Target="../tags/tag6.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vmlDrawing" Target="../drawings/vmlDrawing5.vml"/><Relationship Id="rId5"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oleObject" Target="../embeddings/oleObject10.bin"/><Relationship Id="rId5" Type="http://schemas.openxmlformats.org/officeDocument/2006/relationships/tags" Target="../tags/tag11.xml"/><Relationship Id="rId4" Type="http://schemas.openxmlformats.org/officeDocument/2006/relationships/vmlDrawing" Target="../drawings/vmlDrawing10.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50" name="think-cell Slide" r:id="rId12" imgW="270" imgH="270" progId="TCLayout.ActiveDocument.1">
                  <p:embed/>
                </p:oleObj>
              </mc:Choice>
              <mc:Fallback>
                <p:oleObj name="think-cell Slide" r:id="rId12" imgW="270" imgH="270" progId="TCLayout.ActiveDocument.1">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77" r:id="rId7"/>
    <p:sldLayoutId id="2147483834"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28" name="think-cell Slide" r:id="rId8" imgW="270" imgH="270" progId="TCLayout.ActiveDocument.1">
                  <p:embed/>
                </p:oleObj>
              </mc:Choice>
              <mc:Fallback>
                <p:oleObj name="think-cell Slide" r:id="rId8" imgW="270" imgH="270" progId="TCLayout.ActiveDocument.1">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745"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6.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chart" Target="../charts/chart4.xml"/><Relationship Id="rId2" Type="http://schemas.openxmlformats.org/officeDocument/2006/relationships/tags" Target="../tags/tag17.xml"/><Relationship Id="rId1" Type="http://schemas.openxmlformats.org/officeDocument/2006/relationships/vmlDrawing" Target="../drawings/vmlDrawing12.vml"/><Relationship Id="rId6" Type="http://schemas.openxmlformats.org/officeDocument/2006/relationships/chart" Target="../charts/chart3.xml"/><Relationship Id="rId5" Type="http://schemas.openxmlformats.org/officeDocument/2006/relationships/image" Target="../media/image1.emf"/><Relationship Id="rId4" Type="http://schemas.openxmlformats.org/officeDocument/2006/relationships/oleObject" Target="../embeddings/oleObject12.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slideLayout" Target="../slideLayouts/slideLayout6.xml"/><Relationship Id="rId7" Type="http://schemas.openxmlformats.org/officeDocument/2006/relationships/chart" Target="../charts/chart6.xml"/><Relationship Id="rId2" Type="http://schemas.openxmlformats.org/officeDocument/2006/relationships/tags" Target="../tags/tag18.xml"/><Relationship Id="rId1" Type="http://schemas.openxmlformats.org/officeDocument/2006/relationships/vmlDrawing" Target="../drawings/vmlDrawing13.vml"/><Relationship Id="rId6" Type="http://schemas.openxmlformats.org/officeDocument/2006/relationships/chart" Target="../charts/chart5.xml"/><Relationship Id="rId5" Type="http://schemas.openxmlformats.org/officeDocument/2006/relationships/image" Target="../media/image1.emf"/><Relationship Id="rId4" Type="http://schemas.openxmlformats.org/officeDocument/2006/relationships/oleObject" Target="../embeddings/oleObject13.bin"/><Relationship Id="rId9" Type="http://schemas.openxmlformats.org/officeDocument/2006/relationships/chart" Target="../charts/char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Molveno</a:t>
            </a:r>
            <a:r>
              <a:rPr lang="en-US" dirty="0"/>
              <a:t> Resort: Restaurant Application</a:t>
            </a:r>
            <a:br>
              <a:rPr lang="en-US" dirty="0"/>
            </a:br>
            <a:r>
              <a:rPr lang="en-US" dirty="0"/>
              <a:t>Project planning/approval</a:t>
            </a:r>
            <a:endParaRPr lang="en-GB" dirty="0"/>
          </a:p>
        </p:txBody>
      </p:sp>
      <p:sp>
        <p:nvSpPr>
          <p:cNvPr id="5" name="Subtitle 4"/>
          <p:cNvSpPr>
            <a:spLocks noGrp="1"/>
          </p:cNvSpPr>
          <p:nvPr>
            <p:ph type="subTitle" idx="1"/>
          </p:nvPr>
        </p:nvSpPr>
        <p:spPr/>
        <p:txBody>
          <a:bodyPr/>
          <a:lstStyle/>
          <a:p>
            <a:r>
              <a:rPr lang="nl-NL" dirty="0"/>
              <a:t>Reykjavikplein 1 Utrecht,</a:t>
            </a:r>
            <a:r>
              <a:rPr lang="en-US" dirty="0"/>
              <a:t> 14-09-2018, Team Capricornus</a:t>
            </a:r>
          </a:p>
          <a:p>
            <a:endParaRPr lang="en-GB"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Title</a:t>
            </a:r>
            <a:br>
              <a:rPr lang="en-US" dirty="0"/>
            </a:br>
            <a:r>
              <a:rPr lang="en-US" dirty="0"/>
              <a:t>(Work for 1 or 2 lines of title)</a:t>
            </a:r>
            <a:endParaRPr lang="en-GB" dirty="0"/>
          </a:p>
        </p:txBody>
      </p:sp>
      <p:sp>
        <p:nvSpPr>
          <p:cNvPr id="5" name="Text Placeholder 4"/>
          <p:cNvSpPr>
            <a:spLocks noGrp="1"/>
          </p:cNvSpPr>
          <p:nvPr>
            <p:ph type="body" sz="quarter" idx="10"/>
          </p:nvPr>
        </p:nvSpPr>
        <p:spPr/>
        <p:txBody>
          <a:bodyPr/>
          <a:lstStyle/>
          <a:p>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1">
              <a:buNone/>
            </a:pPr>
            <a:endParaRPr lang="en-US" dirty="0"/>
          </a:p>
          <a:p>
            <a:endParaRPr lang="en-GB" dirty="0"/>
          </a:p>
        </p:txBody>
      </p:sp>
      <p:sp>
        <p:nvSpPr>
          <p:cNvPr id="6" name="Text Placeholder 5"/>
          <p:cNvSpPr>
            <a:spLocks noGrp="1"/>
          </p:cNvSpPr>
          <p:nvPr>
            <p:ph type="body" sz="quarter" idx="12"/>
          </p:nvPr>
        </p:nvSpPr>
        <p:spPr/>
        <p:txBody>
          <a:bodyPr/>
          <a:lstStyle/>
          <a:p>
            <a:r>
              <a:rPr lang="en-GB" dirty="0"/>
              <a:t>Header</a:t>
            </a:r>
          </a:p>
        </p:txBody>
      </p:sp>
      <p:sp>
        <p:nvSpPr>
          <p:cNvPr id="7" name="Text Placeholder 6"/>
          <p:cNvSpPr>
            <a:spLocks noGrp="1"/>
          </p:cNvSpPr>
          <p:nvPr>
            <p:ph type="body" sz="quarter" idx="14"/>
          </p:nvPr>
        </p:nvSpPr>
        <p:spPr>
          <a:xfrm>
            <a:off x="4252397" y="2205319"/>
            <a:ext cx="3537827" cy="4076234"/>
          </a:xfrm>
        </p:spPr>
        <p:txBody>
          <a:bodyPr/>
          <a:lstStyle/>
          <a:p>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1">
              <a:buNone/>
            </a:pPr>
            <a:endParaRPr lang="en-US" dirty="0"/>
          </a:p>
          <a:p>
            <a:endParaRPr lang="en-GB" dirty="0"/>
          </a:p>
        </p:txBody>
      </p:sp>
      <p:sp>
        <p:nvSpPr>
          <p:cNvPr id="8" name="Text Placeholder 7"/>
          <p:cNvSpPr>
            <a:spLocks noGrp="1"/>
          </p:cNvSpPr>
          <p:nvPr>
            <p:ph type="body" sz="quarter" idx="15"/>
          </p:nvPr>
        </p:nvSpPr>
        <p:spPr/>
        <p:txBody>
          <a:bodyPr/>
          <a:lstStyle/>
          <a:p>
            <a:r>
              <a:rPr lang="en-GB" dirty="0"/>
              <a:t>Header</a:t>
            </a:r>
          </a:p>
        </p:txBody>
      </p:sp>
      <p:sp>
        <p:nvSpPr>
          <p:cNvPr id="9" name="Text Placeholder 8"/>
          <p:cNvSpPr>
            <a:spLocks noGrp="1"/>
          </p:cNvSpPr>
          <p:nvPr>
            <p:ph type="body" sz="quarter" idx="16"/>
          </p:nvPr>
        </p:nvSpPr>
        <p:spPr>
          <a:xfrm>
            <a:off x="8277445" y="2205319"/>
            <a:ext cx="3537827" cy="4076234"/>
          </a:xfrm>
        </p:spPr>
        <p:txBody>
          <a:bodyPr/>
          <a:lstStyle/>
          <a:p>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1">
              <a:buNone/>
            </a:pPr>
            <a:endParaRPr lang="en-US" dirty="0"/>
          </a:p>
          <a:p>
            <a:endParaRPr lang="en-GB" dirty="0"/>
          </a:p>
        </p:txBody>
      </p:sp>
      <p:sp>
        <p:nvSpPr>
          <p:cNvPr id="10" name="Text Placeholder 9"/>
          <p:cNvSpPr>
            <a:spLocks noGrp="1"/>
          </p:cNvSpPr>
          <p:nvPr>
            <p:ph type="body" sz="quarter" idx="17"/>
          </p:nvPr>
        </p:nvSpPr>
        <p:spPr/>
        <p:txBody>
          <a:bodyPr/>
          <a:lstStyle/>
          <a:p>
            <a:r>
              <a:rPr lang="en-GB" dirty="0"/>
              <a:t>Header</a:t>
            </a:r>
          </a:p>
        </p:txBody>
      </p:sp>
      <p:cxnSp>
        <p:nvCxnSpPr>
          <p:cNvPr id="14" name="Straight Connector 13"/>
          <p:cNvCxnSpPr/>
          <p:nvPr/>
        </p:nvCxnSpPr>
        <p:spPr>
          <a:xfrm>
            <a:off x="4008787" y="2205319"/>
            <a:ext cx="0" cy="407623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033834" y="2205319"/>
            <a:ext cx="0" cy="407623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Title</a:t>
            </a:r>
            <a:br>
              <a:rPr lang="en-US" dirty="0"/>
            </a:br>
            <a:r>
              <a:rPr lang="en-US" dirty="0"/>
              <a:t>(Work for 1 or 2 lines of title)</a:t>
            </a:r>
            <a:endParaRPr lang="en-GB" dirty="0"/>
          </a:p>
        </p:txBody>
      </p:sp>
      <p:sp>
        <p:nvSpPr>
          <p:cNvPr id="5" name="Text Placeholder 4"/>
          <p:cNvSpPr>
            <a:spLocks noGrp="1"/>
          </p:cNvSpPr>
          <p:nvPr>
            <p:ph type="body" sz="quarter" idx="10"/>
          </p:nvPr>
        </p:nvSpPr>
        <p:spPr>
          <a:xfrm>
            <a:off x="227350" y="2205319"/>
            <a:ext cx="3537827" cy="2207024"/>
          </a:xfrm>
        </p:spPr>
        <p:txBody>
          <a:bodyPr/>
          <a:lstStyle/>
          <a:p>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1">
              <a:buNone/>
            </a:pPr>
            <a:endParaRPr lang="en-US" dirty="0"/>
          </a:p>
          <a:p>
            <a:endParaRPr lang="en-GB" dirty="0"/>
          </a:p>
        </p:txBody>
      </p:sp>
      <p:sp>
        <p:nvSpPr>
          <p:cNvPr id="6" name="Text Placeholder 5"/>
          <p:cNvSpPr>
            <a:spLocks noGrp="1"/>
          </p:cNvSpPr>
          <p:nvPr>
            <p:ph type="body" sz="quarter" idx="12"/>
          </p:nvPr>
        </p:nvSpPr>
        <p:spPr/>
        <p:txBody>
          <a:bodyPr/>
          <a:lstStyle/>
          <a:p>
            <a:r>
              <a:rPr lang="en-GB" dirty="0"/>
              <a:t>Header</a:t>
            </a:r>
          </a:p>
        </p:txBody>
      </p:sp>
      <p:sp>
        <p:nvSpPr>
          <p:cNvPr id="7" name="Text Placeholder 6"/>
          <p:cNvSpPr>
            <a:spLocks noGrp="1"/>
          </p:cNvSpPr>
          <p:nvPr>
            <p:ph type="body" sz="quarter" idx="14"/>
          </p:nvPr>
        </p:nvSpPr>
        <p:spPr>
          <a:xfrm>
            <a:off x="4252397" y="2205319"/>
            <a:ext cx="3537827" cy="2207024"/>
          </a:xfrm>
        </p:spPr>
        <p:txBody>
          <a:bodyPr/>
          <a:lstStyle/>
          <a:p>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1">
              <a:buNone/>
            </a:pPr>
            <a:endParaRPr lang="en-US" dirty="0"/>
          </a:p>
          <a:p>
            <a:endParaRPr lang="en-GB" dirty="0"/>
          </a:p>
        </p:txBody>
      </p:sp>
      <p:sp>
        <p:nvSpPr>
          <p:cNvPr id="8" name="Text Placeholder 7"/>
          <p:cNvSpPr>
            <a:spLocks noGrp="1"/>
          </p:cNvSpPr>
          <p:nvPr>
            <p:ph type="body" sz="quarter" idx="15"/>
          </p:nvPr>
        </p:nvSpPr>
        <p:spPr/>
        <p:txBody>
          <a:bodyPr/>
          <a:lstStyle/>
          <a:p>
            <a:r>
              <a:rPr lang="en-GB" dirty="0"/>
              <a:t>Header</a:t>
            </a:r>
          </a:p>
        </p:txBody>
      </p:sp>
      <p:sp>
        <p:nvSpPr>
          <p:cNvPr id="9" name="Text Placeholder 8"/>
          <p:cNvSpPr>
            <a:spLocks noGrp="1"/>
          </p:cNvSpPr>
          <p:nvPr>
            <p:ph type="body" sz="quarter" idx="16"/>
          </p:nvPr>
        </p:nvSpPr>
        <p:spPr>
          <a:xfrm>
            <a:off x="8277445" y="2205319"/>
            <a:ext cx="3537827" cy="2207024"/>
          </a:xfrm>
        </p:spPr>
        <p:txBody>
          <a:bodyPr/>
          <a:lstStyle/>
          <a:p>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1">
              <a:buNone/>
            </a:pPr>
            <a:endParaRPr lang="en-US" dirty="0"/>
          </a:p>
          <a:p>
            <a:endParaRPr lang="en-GB" dirty="0"/>
          </a:p>
        </p:txBody>
      </p:sp>
      <p:sp>
        <p:nvSpPr>
          <p:cNvPr id="10" name="Text Placeholder 9"/>
          <p:cNvSpPr>
            <a:spLocks noGrp="1"/>
          </p:cNvSpPr>
          <p:nvPr>
            <p:ph type="body" sz="quarter" idx="17"/>
          </p:nvPr>
        </p:nvSpPr>
        <p:spPr/>
        <p:txBody>
          <a:bodyPr/>
          <a:lstStyle/>
          <a:p>
            <a:r>
              <a:rPr lang="en-GB" dirty="0"/>
              <a:t>Header</a:t>
            </a:r>
          </a:p>
        </p:txBody>
      </p:sp>
      <p:cxnSp>
        <p:nvCxnSpPr>
          <p:cNvPr id="14" name="Straight Connector 13"/>
          <p:cNvCxnSpPr/>
          <p:nvPr/>
        </p:nvCxnSpPr>
        <p:spPr>
          <a:xfrm>
            <a:off x="4008787" y="2205319"/>
            <a:ext cx="0" cy="220702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033834" y="2205319"/>
            <a:ext cx="0" cy="220702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4528457"/>
            <a:ext cx="12192000" cy="17997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p:cNvSpPr txBox="1">
            <a:spLocks/>
          </p:cNvSpPr>
          <p:nvPr/>
        </p:nvSpPr>
        <p:spPr>
          <a:xfrm>
            <a:off x="227350" y="5122689"/>
            <a:ext cx="11761450" cy="1060396"/>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13" name="Text Placeholder 5"/>
          <p:cNvSpPr txBox="1">
            <a:spLocks/>
          </p:cNvSpPr>
          <p:nvPr/>
        </p:nvSpPr>
        <p:spPr>
          <a:xfrm>
            <a:off x="227350" y="4659085"/>
            <a:ext cx="11761450" cy="423261"/>
          </a:xfrm>
          <a:prstGeom prst="rect">
            <a:avLst/>
          </a:prstGeom>
        </p:spPr>
        <p:txBody>
          <a:bodyPr vert="horz" lIns="0" tIns="0" rIns="0" bIns="0" rtlCol="0" anchor="b" anchorCtr="0">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GB" sz="1600" b="1" i="0" u="none" strike="noStrike" kern="1200" cap="none" spc="0" normalizeH="0" baseline="0" noProof="0" dirty="0">
                <a:ln>
                  <a:noFill/>
                </a:ln>
                <a:solidFill>
                  <a:schemeClr val="accent4"/>
                </a:solidFill>
                <a:effectLst/>
                <a:uLnTx/>
                <a:uFillTx/>
                <a:latin typeface="+mj-lt"/>
                <a:ea typeface="+mn-ea"/>
                <a:cs typeface="+mn-cs"/>
              </a:rPr>
              <a:t>Header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Object 62"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501"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 name="Rectangle 59"/>
          <p:cNvSpPr/>
          <p:nvPr/>
        </p:nvSpPr>
        <p:spPr>
          <a:xfrm>
            <a:off x="643101" y="2372497"/>
            <a:ext cx="3329572"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p:cNvSpPr/>
          <p:nvPr/>
        </p:nvSpPr>
        <p:spPr>
          <a:xfrm>
            <a:off x="4431214" y="2372497"/>
            <a:ext cx="3329572"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p:cNvSpPr/>
          <p:nvPr/>
        </p:nvSpPr>
        <p:spPr>
          <a:xfrm>
            <a:off x="8219327" y="2372497"/>
            <a:ext cx="3329572"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4"/>
          <p:cNvSpPr>
            <a:spLocks noGrp="1"/>
          </p:cNvSpPr>
          <p:nvPr>
            <p:ph type="title"/>
          </p:nvPr>
        </p:nvSpPr>
        <p:spPr>
          <a:xfrm>
            <a:off x="227349" y="0"/>
            <a:ext cx="11125236" cy="1104900"/>
          </a:xfrm>
        </p:spPr>
        <p:txBody>
          <a:bodyPr/>
          <a:lstStyle/>
          <a:p>
            <a:r>
              <a:rPr lang="en-US" dirty="0"/>
              <a:t>Title</a:t>
            </a:r>
            <a:br>
              <a:rPr lang="en-US" dirty="0"/>
            </a:br>
            <a:r>
              <a:rPr lang="en-US" dirty="0"/>
              <a:t>(Work for 1 or 2 lines of title)</a:t>
            </a:r>
            <a:endParaRPr lang="en-GB" dirty="0"/>
          </a:p>
        </p:txBody>
      </p:sp>
      <p:grpSp>
        <p:nvGrpSpPr>
          <p:cNvPr id="46" name="Group 19">
            <a:extLst>
              <a:ext uri="{FF2B5EF4-FFF2-40B4-BE49-F238E27FC236}">
                <a16:creationId xmlns:a16="http://schemas.microsoft.com/office/drawing/2014/main" id="{D08D893A-3784-4062-AD67-75C11DD4BC0A}"/>
              </a:ext>
            </a:extLst>
          </p:cNvPr>
          <p:cNvGrpSpPr>
            <a:grpSpLocks noChangeAspect="1"/>
          </p:cNvGrpSpPr>
          <p:nvPr/>
        </p:nvGrpSpPr>
        <p:grpSpPr bwMode="auto">
          <a:xfrm>
            <a:off x="7807059" y="1702869"/>
            <a:ext cx="1330762" cy="1244311"/>
            <a:chOff x="-106" y="-109"/>
            <a:chExt cx="1878" cy="1756"/>
          </a:xfrm>
        </p:grpSpPr>
        <p:sp>
          <p:nvSpPr>
            <p:cNvPr id="47" name="Freeform 20">
              <a:extLst>
                <a:ext uri="{FF2B5EF4-FFF2-40B4-BE49-F238E27FC236}">
                  <a16:creationId xmlns:a16="http://schemas.microsoft.com/office/drawing/2014/main" id="{9A854B9E-9E9F-4DD9-8AD2-398E59A8EB92}"/>
                </a:ext>
              </a:extLst>
            </p:cNvPr>
            <p:cNvSpPr>
              <a:spLocks/>
            </p:cNvSpPr>
            <p:nvPr/>
          </p:nvSpPr>
          <p:spPr bwMode="auto">
            <a:xfrm>
              <a:off x="-106" y="-109"/>
              <a:ext cx="1878" cy="1756"/>
            </a:xfrm>
            <a:custGeom>
              <a:avLst/>
              <a:gdLst>
                <a:gd name="T0" fmla="*/ 101 w 701"/>
                <a:gd name="T1" fmla="*/ 513 h 655"/>
                <a:gd name="T2" fmla="*/ 168 w 701"/>
                <a:gd name="T3" fmla="*/ 98 h 655"/>
                <a:gd name="T4" fmla="*/ 600 w 701"/>
                <a:gd name="T5" fmla="*/ 159 h 655"/>
                <a:gd name="T6" fmla="*/ 522 w 701"/>
                <a:gd name="T7" fmla="*/ 558 h 655"/>
                <a:gd name="T8" fmla="*/ 101 w 701"/>
                <a:gd name="T9" fmla="*/ 513 h 655"/>
              </a:gdLst>
              <a:ahLst/>
              <a:cxnLst>
                <a:cxn ang="0">
                  <a:pos x="T0" y="T1"/>
                </a:cxn>
                <a:cxn ang="0">
                  <a:pos x="T2" y="T3"/>
                </a:cxn>
                <a:cxn ang="0">
                  <a:pos x="T4" y="T5"/>
                </a:cxn>
                <a:cxn ang="0">
                  <a:pos x="T6" y="T7"/>
                </a:cxn>
                <a:cxn ang="0">
                  <a:pos x="T8" y="T9"/>
                </a:cxn>
              </a:cxnLst>
              <a:rect l="0" t="0" r="r" b="b"/>
              <a:pathLst>
                <a:path w="701" h="655">
                  <a:moveTo>
                    <a:pt x="101" y="513"/>
                  </a:moveTo>
                  <a:cubicBezTo>
                    <a:pt x="0" y="381"/>
                    <a:pt x="30" y="196"/>
                    <a:pt x="168" y="98"/>
                  </a:cubicBezTo>
                  <a:cubicBezTo>
                    <a:pt x="306" y="0"/>
                    <a:pt x="500" y="28"/>
                    <a:pt x="600" y="159"/>
                  </a:cubicBezTo>
                  <a:cubicBezTo>
                    <a:pt x="701" y="290"/>
                    <a:pt x="660" y="460"/>
                    <a:pt x="522" y="558"/>
                  </a:cubicBezTo>
                  <a:cubicBezTo>
                    <a:pt x="384" y="655"/>
                    <a:pt x="202" y="644"/>
                    <a:pt x="101" y="513"/>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48" name="Freeform 21">
              <a:extLst>
                <a:ext uri="{FF2B5EF4-FFF2-40B4-BE49-F238E27FC236}">
                  <a16:creationId xmlns:a16="http://schemas.microsoft.com/office/drawing/2014/main" id="{27ED1AE6-BABB-476C-8134-75605A6B8C90}"/>
                </a:ext>
              </a:extLst>
            </p:cNvPr>
            <p:cNvSpPr>
              <a:spLocks/>
            </p:cNvSpPr>
            <p:nvPr/>
          </p:nvSpPr>
          <p:spPr bwMode="auto">
            <a:xfrm>
              <a:off x="379" y="400"/>
              <a:ext cx="870" cy="789"/>
            </a:xfrm>
            <a:custGeom>
              <a:avLst/>
              <a:gdLst>
                <a:gd name="T0" fmla="*/ 45 w 325"/>
                <a:gd name="T1" fmla="*/ 61 h 294"/>
                <a:gd name="T2" fmla="*/ 183 w 325"/>
                <a:gd name="T3" fmla="*/ 3 h 294"/>
                <a:gd name="T4" fmla="*/ 308 w 325"/>
                <a:gd name="T5" fmla="*/ 75 h 294"/>
                <a:gd name="T6" fmla="*/ 178 w 325"/>
                <a:gd name="T7" fmla="*/ 294 h 294"/>
                <a:gd name="T8" fmla="*/ 45 w 325"/>
                <a:gd name="T9" fmla="*/ 61 h 294"/>
              </a:gdLst>
              <a:ahLst/>
              <a:cxnLst>
                <a:cxn ang="0">
                  <a:pos x="T0" y="T1"/>
                </a:cxn>
                <a:cxn ang="0">
                  <a:pos x="T2" y="T3"/>
                </a:cxn>
                <a:cxn ang="0">
                  <a:pos x="T4" y="T5"/>
                </a:cxn>
                <a:cxn ang="0">
                  <a:pos x="T6" y="T7"/>
                </a:cxn>
                <a:cxn ang="0">
                  <a:pos x="T8" y="T9"/>
                </a:cxn>
              </a:cxnLst>
              <a:rect l="0" t="0" r="r" b="b"/>
              <a:pathLst>
                <a:path w="325" h="294">
                  <a:moveTo>
                    <a:pt x="45" y="61"/>
                  </a:moveTo>
                  <a:cubicBezTo>
                    <a:pt x="103" y="0"/>
                    <a:pt x="183" y="3"/>
                    <a:pt x="183" y="3"/>
                  </a:cubicBezTo>
                  <a:cubicBezTo>
                    <a:pt x="205" y="25"/>
                    <a:pt x="294" y="20"/>
                    <a:pt x="308" y="75"/>
                  </a:cubicBezTo>
                  <a:cubicBezTo>
                    <a:pt x="325" y="148"/>
                    <a:pt x="284" y="281"/>
                    <a:pt x="178" y="294"/>
                  </a:cubicBezTo>
                  <a:cubicBezTo>
                    <a:pt x="0" y="265"/>
                    <a:pt x="45" y="61"/>
                    <a:pt x="45" y="61"/>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49" name="Freeform 22">
              <a:extLst>
                <a:ext uri="{FF2B5EF4-FFF2-40B4-BE49-F238E27FC236}">
                  <a16:creationId xmlns:a16="http://schemas.microsoft.com/office/drawing/2014/main" id="{72D39EFF-4A9E-492A-AE77-5861A88BAAB7}"/>
                </a:ext>
              </a:extLst>
            </p:cNvPr>
            <p:cNvSpPr>
              <a:spLocks/>
            </p:cNvSpPr>
            <p:nvPr/>
          </p:nvSpPr>
          <p:spPr bwMode="auto">
            <a:xfrm>
              <a:off x="497" y="508"/>
              <a:ext cx="428" cy="584"/>
            </a:xfrm>
            <a:custGeom>
              <a:avLst/>
              <a:gdLst>
                <a:gd name="T0" fmla="*/ 137 w 160"/>
                <a:gd name="T1" fmla="*/ 40 h 218"/>
                <a:gd name="T2" fmla="*/ 137 w 160"/>
                <a:gd name="T3" fmla="*/ 38 h 218"/>
                <a:gd name="T4" fmla="*/ 137 w 160"/>
                <a:gd name="T5" fmla="*/ 37 h 218"/>
                <a:gd name="T6" fmla="*/ 135 w 160"/>
                <a:gd name="T7" fmla="*/ 0 h 218"/>
                <a:gd name="T8" fmla="*/ 33 w 160"/>
                <a:gd name="T9" fmla="*/ 43 h 218"/>
                <a:gd name="T10" fmla="*/ 133 w 160"/>
                <a:gd name="T11" fmla="*/ 218 h 218"/>
                <a:gd name="T12" fmla="*/ 137 w 160"/>
                <a:gd name="T13" fmla="*/ 40 h 218"/>
              </a:gdLst>
              <a:ahLst/>
              <a:cxnLst>
                <a:cxn ang="0">
                  <a:pos x="T0" y="T1"/>
                </a:cxn>
                <a:cxn ang="0">
                  <a:pos x="T2" y="T3"/>
                </a:cxn>
                <a:cxn ang="0">
                  <a:pos x="T4" y="T5"/>
                </a:cxn>
                <a:cxn ang="0">
                  <a:pos x="T6" y="T7"/>
                </a:cxn>
                <a:cxn ang="0">
                  <a:pos x="T8" y="T9"/>
                </a:cxn>
                <a:cxn ang="0">
                  <a:pos x="T10" y="T11"/>
                </a:cxn>
                <a:cxn ang="0">
                  <a:pos x="T12" y="T13"/>
                </a:cxn>
              </a:cxnLst>
              <a:rect l="0" t="0" r="r" b="b"/>
              <a:pathLst>
                <a:path w="160" h="218">
                  <a:moveTo>
                    <a:pt x="137" y="40"/>
                  </a:moveTo>
                  <a:cubicBezTo>
                    <a:pt x="137" y="39"/>
                    <a:pt x="137" y="39"/>
                    <a:pt x="137" y="38"/>
                  </a:cubicBezTo>
                  <a:cubicBezTo>
                    <a:pt x="137" y="38"/>
                    <a:pt x="137" y="38"/>
                    <a:pt x="137" y="37"/>
                  </a:cubicBezTo>
                  <a:cubicBezTo>
                    <a:pt x="135" y="20"/>
                    <a:pt x="134" y="9"/>
                    <a:pt x="135" y="0"/>
                  </a:cubicBezTo>
                  <a:cubicBezTo>
                    <a:pt x="124" y="0"/>
                    <a:pt x="72" y="3"/>
                    <a:pt x="33" y="43"/>
                  </a:cubicBezTo>
                  <a:cubicBezTo>
                    <a:pt x="33" y="43"/>
                    <a:pt x="0" y="196"/>
                    <a:pt x="133" y="218"/>
                  </a:cubicBezTo>
                  <a:cubicBezTo>
                    <a:pt x="160" y="170"/>
                    <a:pt x="144" y="91"/>
                    <a:pt x="137" y="40"/>
                  </a:cubicBezTo>
                  <a:close/>
                </a:path>
              </a:pathLst>
            </a:custGeom>
            <a:solidFill>
              <a:srgbClr val="7D38B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50" name="Group 25">
            <a:extLst>
              <a:ext uri="{FF2B5EF4-FFF2-40B4-BE49-F238E27FC236}">
                <a16:creationId xmlns:a16="http://schemas.microsoft.com/office/drawing/2014/main" id="{19621B79-FE8E-4A93-A16C-41B91E501972}"/>
              </a:ext>
            </a:extLst>
          </p:cNvPr>
          <p:cNvGrpSpPr>
            <a:grpSpLocks noChangeAspect="1"/>
          </p:cNvGrpSpPr>
          <p:nvPr/>
        </p:nvGrpSpPr>
        <p:grpSpPr bwMode="auto">
          <a:xfrm>
            <a:off x="4030026" y="1699811"/>
            <a:ext cx="1330762" cy="1247369"/>
            <a:chOff x="-61" y="-66"/>
            <a:chExt cx="1133" cy="1062"/>
          </a:xfrm>
        </p:grpSpPr>
        <p:sp>
          <p:nvSpPr>
            <p:cNvPr id="51" name="Freeform 26">
              <a:extLst>
                <a:ext uri="{FF2B5EF4-FFF2-40B4-BE49-F238E27FC236}">
                  <a16:creationId xmlns:a16="http://schemas.microsoft.com/office/drawing/2014/main" id="{35B984F4-3610-4232-B295-D2FBF430930A}"/>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2" name="Freeform 27">
              <a:extLst>
                <a:ext uri="{FF2B5EF4-FFF2-40B4-BE49-F238E27FC236}">
                  <a16:creationId xmlns:a16="http://schemas.microsoft.com/office/drawing/2014/main" id="{03832756-A96D-4697-98FF-ADCCD9C911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53" name="Group 30">
            <a:extLst>
              <a:ext uri="{FF2B5EF4-FFF2-40B4-BE49-F238E27FC236}">
                <a16:creationId xmlns:a16="http://schemas.microsoft.com/office/drawing/2014/main" id="{2450D3E4-236D-4FB2-A7B0-FA7B6A48CF6E}"/>
              </a:ext>
            </a:extLst>
          </p:cNvPr>
          <p:cNvGrpSpPr>
            <a:grpSpLocks noChangeAspect="1"/>
          </p:cNvGrpSpPr>
          <p:nvPr/>
        </p:nvGrpSpPr>
        <p:grpSpPr bwMode="auto">
          <a:xfrm>
            <a:off x="353137" y="1675813"/>
            <a:ext cx="1359985" cy="1271367"/>
            <a:chOff x="-223" y="-210"/>
            <a:chExt cx="3852" cy="3601"/>
          </a:xfrm>
        </p:grpSpPr>
        <p:sp>
          <p:nvSpPr>
            <p:cNvPr id="54" name="Freeform 31">
              <a:extLst>
                <a:ext uri="{FF2B5EF4-FFF2-40B4-BE49-F238E27FC236}">
                  <a16:creationId xmlns:a16="http://schemas.microsoft.com/office/drawing/2014/main" id="{3C2F6D0A-03AE-4E73-9FEB-1BFE4000FEEE}"/>
                </a:ext>
              </a:extLst>
            </p:cNvPr>
            <p:cNvSpPr>
              <a:spLocks/>
            </p:cNvSpPr>
            <p:nvPr/>
          </p:nvSpPr>
          <p:spPr bwMode="auto">
            <a:xfrm>
              <a:off x="-223" y="-210"/>
              <a:ext cx="3852" cy="3601"/>
            </a:xfrm>
            <a:custGeom>
              <a:avLst/>
              <a:gdLst>
                <a:gd name="T0" fmla="*/ 207 w 1442"/>
                <a:gd name="T1" fmla="*/ 1053 h 1347"/>
                <a:gd name="T2" fmla="*/ 346 w 1442"/>
                <a:gd name="T3" fmla="*/ 201 h 1347"/>
                <a:gd name="T4" fmla="*/ 1235 w 1442"/>
                <a:gd name="T5" fmla="*/ 326 h 1347"/>
                <a:gd name="T6" fmla="*/ 1073 w 1442"/>
                <a:gd name="T7" fmla="*/ 1147 h 1347"/>
                <a:gd name="T8" fmla="*/ 207 w 1442"/>
                <a:gd name="T9" fmla="*/ 1053 h 1347"/>
              </a:gdLst>
              <a:ahLst/>
              <a:cxnLst>
                <a:cxn ang="0">
                  <a:pos x="T0" y="T1"/>
                </a:cxn>
                <a:cxn ang="0">
                  <a:pos x="T2" y="T3"/>
                </a:cxn>
                <a:cxn ang="0">
                  <a:pos x="T4" y="T5"/>
                </a:cxn>
                <a:cxn ang="0">
                  <a:pos x="T6" y="T7"/>
                </a:cxn>
                <a:cxn ang="0">
                  <a:pos x="T8" y="T9"/>
                </a:cxn>
              </a:cxnLst>
              <a:rect l="0" t="0" r="r" b="b"/>
              <a:pathLst>
                <a:path w="1442" h="1347">
                  <a:moveTo>
                    <a:pt x="207" y="1053"/>
                  </a:moveTo>
                  <a:cubicBezTo>
                    <a:pt x="0" y="783"/>
                    <a:pt x="62" y="401"/>
                    <a:pt x="346" y="201"/>
                  </a:cubicBezTo>
                  <a:cubicBezTo>
                    <a:pt x="629" y="0"/>
                    <a:pt x="1028" y="56"/>
                    <a:pt x="1235" y="326"/>
                  </a:cubicBezTo>
                  <a:cubicBezTo>
                    <a:pt x="1442" y="596"/>
                    <a:pt x="1357" y="946"/>
                    <a:pt x="1073" y="1147"/>
                  </a:cubicBezTo>
                  <a:cubicBezTo>
                    <a:pt x="790" y="1347"/>
                    <a:pt x="415" y="1324"/>
                    <a:pt x="207" y="1053"/>
                  </a:cubicBezTo>
                </a:path>
              </a:pathLst>
            </a:custGeom>
            <a:solidFill>
              <a:srgbClr val="0070A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5" name="Freeform 32">
              <a:extLst>
                <a:ext uri="{FF2B5EF4-FFF2-40B4-BE49-F238E27FC236}">
                  <a16:creationId xmlns:a16="http://schemas.microsoft.com/office/drawing/2014/main" id="{1FC3183B-3D37-4918-B988-587DB0818954}"/>
                </a:ext>
              </a:extLst>
            </p:cNvPr>
            <p:cNvSpPr>
              <a:spLocks/>
            </p:cNvSpPr>
            <p:nvPr/>
          </p:nvSpPr>
          <p:spPr bwMode="auto">
            <a:xfrm>
              <a:off x="1284" y="672"/>
              <a:ext cx="870" cy="1045"/>
            </a:xfrm>
            <a:custGeom>
              <a:avLst/>
              <a:gdLst>
                <a:gd name="T0" fmla="*/ 71 w 326"/>
                <a:gd name="T1" fmla="*/ 391 h 391"/>
                <a:gd name="T2" fmla="*/ 1 w 326"/>
                <a:gd name="T3" fmla="*/ 390 h 391"/>
                <a:gd name="T4" fmla="*/ 0 w 326"/>
                <a:gd name="T5" fmla="*/ 172 h 391"/>
                <a:gd name="T6" fmla="*/ 95 w 326"/>
                <a:gd name="T7" fmla="*/ 13 h 391"/>
                <a:gd name="T8" fmla="*/ 223 w 326"/>
                <a:gd name="T9" fmla="*/ 8 h 391"/>
                <a:gd name="T10" fmla="*/ 326 w 326"/>
                <a:gd name="T11" fmla="*/ 164 h 391"/>
                <a:gd name="T12" fmla="*/ 326 w 326"/>
                <a:gd name="T13" fmla="*/ 385 h 391"/>
                <a:gd name="T14" fmla="*/ 263 w 326"/>
                <a:gd name="T15" fmla="*/ 385 h 391"/>
                <a:gd name="T16" fmla="*/ 263 w 326"/>
                <a:gd name="T17" fmla="*/ 164 h 391"/>
                <a:gd name="T18" fmla="*/ 210 w 326"/>
                <a:gd name="T19" fmla="*/ 78 h 391"/>
                <a:gd name="T20" fmla="*/ 117 w 326"/>
                <a:gd name="T21" fmla="*/ 80 h 391"/>
                <a:gd name="T22" fmla="*/ 71 w 326"/>
                <a:gd name="T23" fmla="*/ 172 h 391"/>
                <a:gd name="T24" fmla="*/ 71 w 326"/>
                <a:gd name="T2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391">
                  <a:moveTo>
                    <a:pt x="71" y="391"/>
                  </a:moveTo>
                  <a:cubicBezTo>
                    <a:pt x="1" y="390"/>
                    <a:pt x="1" y="390"/>
                    <a:pt x="1" y="390"/>
                  </a:cubicBezTo>
                  <a:cubicBezTo>
                    <a:pt x="2" y="324"/>
                    <a:pt x="0" y="174"/>
                    <a:pt x="0" y="172"/>
                  </a:cubicBezTo>
                  <a:cubicBezTo>
                    <a:pt x="0" y="140"/>
                    <a:pt x="0" y="43"/>
                    <a:pt x="95" y="13"/>
                  </a:cubicBezTo>
                  <a:cubicBezTo>
                    <a:pt x="132" y="1"/>
                    <a:pt x="176" y="0"/>
                    <a:pt x="223" y="8"/>
                  </a:cubicBezTo>
                  <a:cubicBezTo>
                    <a:pt x="289" y="20"/>
                    <a:pt x="326" y="77"/>
                    <a:pt x="326" y="164"/>
                  </a:cubicBezTo>
                  <a:cubicBezTo>
                    <a:pt x="326" y="385"/>
                    <a:pt x="326" y="385"/>
                    <a:pt x="326" y="385"/>
                  </a:cubicBezTo>
                  <a:cubicBezTo>
                    <a:pt x="263" y="385"/>
                    <a:pt x="263" y="385"/>
                    <a:pt x="263" y="385"/>
                  </a:cubicBezTo>
                  <a:cubicBezTo>
                    <a:pt x="263" y="164"/>
                    <a:pt x="263" y="164"/>
                    <a:pt x="263" y="164"/>
                  </a:cubicBezTo>
                  <a:cubicBezTo>
                    <a:pt x="263" y="112"/>
                    <a:pt x="240" y="86"/>
                    <a:pt x="210" y="78"/>
                  </a:cubicBezTo>
                  <a:cubicBezTo>
                    <a:pt x="176" y="69"/>
                    <a:pt x="142" y="73"/>
                    <a:pt x="117" y="80"/>
                  </a:cubicBezTo>
                  <a:cubicBezTo>
                    <a:pt x="89" y="89"/>
                    <a:pt x="71" y="108"/>
                    <a:pt x="71" y="172"/>
                  </a:cubicBezTo>
                  <a:cubicBezTo>
                    <a:pt x="71" y="178"/>
                    <a:pt x="73" y="325"/>
                    <a:pt x="71" y="391"/>
                  </a:cubicBezTo>
                </a:path>
              </a:pathLst>
            </a:custGeom>
            <a:solidFill>
              <a:srgbClr val="12ABD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6" name="Freeform 33">
              <a:extLst>
                <a:ext uri="{FF2B5EF4-FFF2-40B4-BE49-F238E27FC236}">
                  <a16:creationId xmlns:a16="http://schemas.microsoft.com/office/drawing/2014/main" id="{60B2EC65-C3A7-4817-8A23-98C56EE0B35E}"/>
                </a:ext>
              </a:extLst>
            </p:cNvPr>
            <p:cNvSpPr>
              <a:spLocks/>
            </p:cNvSpPr>
            <p:nvPr/>
          </p:nvSpPr>
          <p:spPr bwMode="auto">
            <a:xfrm>
              <a:off x="992" y="1429"/>
              <a:ext cx="1408" cy="927"/>
            </a:xfrm>
            <a:custGeom>
              <a:avLst/>
              <a:gdLst>
                <a:gd name="T0" fmla="*/ 98 w 527"/>
                <a:gd name="T1" fmla="*/ 344 h 347"/>
                <a:gd name="T2" fmla="*/ 433 w 527"/>
                <a:gd name="T3" fmla="*/ 344 h 347"/>
                <a:gd name="T4" fmla="*/ 524 w 527"/>
                <a:gd name="T5" fmla="*/ 231 h 347"/>
                <a:gd name="T6" fmla="*/ 524 w 527"/>
                <a:gd name="T7" fmla="*/ 12 h 347"/>
                <a:gd name="T8" fmla="*/ 97 w 527"/>
                <a:gd name="T9" fmla="*/ 7 h 347"/>
                <a:gd name="T10" fmla="*/ 0 w 527"/>
                <a:gd name="T11" fmla="*/ 121 h 347"/>
                <a:gd name="T12" fmla="*/ 1 w 527"/>
                <a:gd name="T13" fmla="*/ 258 h 347"/>
                <a:gd name="T14" fmla="*/ 98 w 527"/>
                <a:gd name="T15" fmla="*/ 344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7" h="347">
                  <a:moveTo>
                    <a:pt x="98" y="344"/>
                  </a:moveTo>
                  <a:cubicBezTo>
                    <a:pt x="154" y="347"/>
                    <a:pt x="392" y="347"/>
                    <a:pt x="433" y="344"/>
                  </a:cubicBezTo>
                  <a:cubicBezTo>
                    <a:pt x="507" y="337"/>
                    <a:pt x="527" y="325"/>
                    <a:pt x="524" y="231"/>
                  </a:cubicBezTo>
                  <a:cubicBezTo>
                    <a:pt x="524" y="231"/>
                    <a:pt x="524" y="98"/>
                    <a:pt x="524" y="12"/>
                  </a:cubicBezTo>
                  <a:cubicBezTo>
                    <a:pt x="399" y="5"/>
                    <a:pt x="172" y="0"/>
                    <a:pt x="97" y="7"/>
                  </a:cubicBezTo>
                  <a:cubicBezTo>
                    <a:pt x="29" y="13"/>
                    <a:pt x="0" y="31"/>
                    <a:pt x="0" y="121"/>
                  </a:cubicBezTo>
                  <a:cubicBezTo>
                    <a:pt x="1" y="258"/>
                    <a:pt x="1" y="258"/>
                    <a:pt x="1" y="258"/>
                  </a:cubicBezTo>
                  <a:cubicBezTo>
                    <a:pt x="1" y="326"/>
                    <a:pt x="23" y="341"/>
                    <a:pt x="98" y="34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7" name="Freeform 34">
              <a:extLst>
                <a:ext uri="{FF2B5EF4-FFF2-40B4-BE49-F238E27FC236}">
                  <a16:creationId xmlns:a16="http://schemas.microsoft.com/office/drawing/2014/main" id="{F5647D5F-1624-45A6-9026-45C58507452A}"/>
                </a:ext>
              </a:extLst>
            </p:cNvPr>
            <p:cNvSpPr>
              <a:spLocks/>
            </p:cNvSpPr>
            <p:nvPr/>
          </p:nvSpPr>
          <p:spPr bwMode="auto">
            <a:xfrm>
              <a:off x="1599" y="1621"/>
              <a:ext cx="270" cy="292"/>
            </a:xfrm>
            <a:custGeom>
              <a:avLst/>
              <a:gdLst>
                <a:gd name="T0" fmla="*/ 54 w 101"/>
                <a:gd name="T1" fmla="*/ 107 h 109"/>
                <a:gd name="T2" fmla="*/ 101 w 101"/>
                <a:gd name="T3" fmla="*/ 51 h 109"/>
                <a:gd name="T4" fmla="*/ 51 w 101"/>
                <a:gd name="T5" fmla="*/ 2 h 109"/>
                <a:gd name="T6" fmla="*/ 1 w 101"/>
                <a:gd name="T7" fmla="*/ 58 h 109"/>
                <a:gd name="T8" fmla="*/ 54 w 101"/>
                <a:gd name="T9" fmla="*/ 107 h 109"/>
              </a:gdLst>
              <a:ahLst/>
              <a:cxnLst>
                <a:cxn ang="0">
                  <a:pos x="T0" y="T1"/>
                </a:cxn>
                <a:cxn ang="0">
                  <a:pos x="T2" y="T3"/>
                </a:cxn>
                <a:cxn ang="0">
                  <a:pos x="T4" y="T5"/>
                </a:cxn>
                <a:cxn ang="0">
                  <a:pos x="T6" y="T7"/>
                </a:cxn>
                <a:cxn ang="0">
                  <a:pos x="T8" y="T9"/>
                </a:cxn>
              </a:cxnLst>
              <a:rect l="0" t="0" r="r" b="b"/>
              <a:pathLst>
                <a:path w="101" h="109">
                  <a:moveTo>
                    <a:pt x="54" y="107"/>
                  </a:moveTo>
                  <a:cubicBezTo>
                    <a:pt x="82" y="105"/>
                    <a:pt x="101" y="80"/>
                    <a:pt x="101" y="51"/>
                  </a:cubicBezTo>
                  <a:cubicBezTo>
                    <a:pt x="100" y="22"/>
                    <a:pt x="79" y="0"/>
                    <a:pt x="51" y="2"/>
                  </a:cubicBezTo>
                  <a:cubicBezTo>
                    <a:pt x="22" y="3"/>
                    <a:pt x="0" y="29"/>
                    <a:pt x="1" y="58"/>
                  </a:cubicBezTo>
                  <a:cubicBezTo>
                    <a:pt x="2" y="87"/>
                    <a:pt x="25" y="109"/>
                    <a:pt x="54" y="107"/>
                  </a:cubicBezTo>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8" name="Freeform 35">
              <a:extLst>
                <a:ext uri="{FF2B5EF4-FFF2-40B4-BE49-F238E27FC236}">
                  <a16:creationId xmlns:a16="http://schemas.microsoft.com/office/drawing/2014/main" id="{D9B26BBE-192F-4737-BE52-038A7B32D8D5}"/>
                </a:ext>
              </a:extLst>
            </p:cNvPr>
            <p:cNvSpPr>
              <a:spLocks/>
            </p:cNvSpPr>
            <p:nvPr/>
          </p:nvSpPr>
          <p:spPr bwMode="auto">
            <a:xfrm>
              <a:off x="1615" y="1878"/>
              <a:ext cx="238" cy="273"/>
            </a:xfrm>
            <a:custGeom>
              <a:avLst/>
              <a:gdLst>
                <a:gd name="T0" fmla="*/ 67 w 238"/>
                <a:gd name="T1" fmla="*/ 0 h 273"/>
                <a:gd name="T2" fmla="*/ 0 w 238"/>
                <a:gd name="T3" fmla="*/ 273 h 273"/>
                <a:gd name="T4" fmla="*/ 238 w 238"/>
                <a:gd name="T5" fmla="*/ 273 h 273"/>
                <a:gd name="T6" fmla="*/ 165 w 238"/>
                <a:gd name="T7" fmla="*/ 0 h 273"/>
                <a:gd name="T8" fmla="*/ 67 w 238"/>
                <a:gd name="T9" fmla="*/ 0 h 273"/>
              </a:gdLst>
              <a:ahLst/>
              <a:cxnLst>
                <a:cxn ang="0">
                  <a:pos x="T0" y="T1"/>
                </a:cxn>
                <a:cxn ang="0">
                  <a:pos x="T2" y="T3"/>
                </a:cxn>
                <a:cxn ang="0">
                  <a:pos x="T4" y="T5"/>
                </a:cxn>
                <a:cxn ang="0">
                  <a:pos x="T6" y="T7"/>
                </a:cxn>
                <a:cxn ang="0">
                  <a:pos x="T8" y="T9"/>
                </a:cxn>
              </a:cxnLst>
              <a:rect l="0" t="0" r="r" b="b"/>
              <a:pathLst>
                <a:path w="238" h="273">
                  <a:moveTo>
                    <a:pt x="67" y="0"/>
                  </a:moveTo>
                  <a:lnTo>
                    <a:pt x="0" y="273"/>
                  </a:lnTo>
                  <a:lnTo>
                    <a:pt x="238" y="273"/>
                  </a:lnTo>
                  <a:lnTo>
                    <a:pt x="165" y="0"/>
                  </a:lnTo>
                  <a:lnTo>
                    <a:pt x="67" y="0"/>
                  </a:lnTo>
                  <a:close/>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65" name="Text Placeholder 9">
            <a:extLst>
              <a:ext uri="{FF2B5EF4-FFF2-40B4-BE49-F238E27FC236}">
                <a16:creationId xmlns:a16="http://schemas.microsoft.com/office/drawing/2014/main" id="{7FB3716E-9382-4C5B-89D8-7D3D309649B1}"/>
              </a:ext>
            </a:extLst>
          </p:cNvPr>
          <p:cNvSpPr txBox="1">
            <a:spLocks/>
          </p:cNvSpPr>
          <p:nvPr/>
        </p:nvSpPr>
        <p:spPr>
          <a:xfrm>
            <a:off x="862790" y="3037919"/>
            <a:ext cx="2890194"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Header</a:t>
            </a:r>
          </a:p>
        </p:txBody>
      </p:sp>
      <p:sp>
        <p:nvSpPr>
          <p:cNvPr id="66" name="Text Placeholder 10">
            <a:extLst>
              <a:ext uri="{FF2B5EF4-FFF2-40B4-BE49-F238E27FC236}">
                <a16:creationId xmlns:a16="http://schemas.microsoft.com/office/drawing/2014/main" id="{E2F5E3C3-8C95-4F9C-8370-0A1C87237CA8}"/>
              </a:ext>
            </a:extLst>
          </p:cNvPr>
          <p:cNvSpPr txBox="1">
            <a:spLocks/>
          </p:cNvSpPr>
          <p:nvPr/>
        </p:nvSpPr>
        <p:spPr>
          <a:xfrm>
            <a:off x="862791" y="3709289"/>
            <a:ext cx="2890193" cy="1711208"/>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67" name="Text Placeholder 9">
            <a:extLst>
              <a:ext uri="{FF2B5EF4-FFF2-40B4-BE49-F238E27FC236}">
                <a16:creationId xmlns:a16="http://schemas.microsoft.com/office/drawing/2014/main" id="{7FB3716E-9382-4C5B-89D8-7D3D309649B1}"/>
              </a:ext>
            </a:extLst>
          </p:cNvPr>
          <p:cNvSpPr txBox="1">
            <a:spLocks/>
          </p:cNvSpPr>
          <p:nvPr/>
        </p:nvSpPr>
        <p:spPr>
          <a:xfrm>
            <a:off x="4650903" y="3037919"/>
            <a:ext cx="2890194"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chemeClr val="accent4"/>
                </a:solidFill>
                <a:effectLst/>
                <a:uLnTx/>
                <a:uFillTx/>
                <a:latin typeface="Verdana" panose="020B0604030504040204" pitchFamily="34" charset="0"/>
                <a:ea typeface="Verdana" panose="020B0604030504040204" pitchFamily="34" charset="0"/>
                <a:cs typeface="Verdana" panose="020B0604030504040204" pitchFamily="34" charset="0"/>
              </a:rPr>
              <a:t>Header</a:t>
            </a:r>
          </a:p>
        </p:txBody>
      </p:sp>
      <p:sp>
        <p:nvSpPr>
          <p:cNvPr id="68" name="Text Placeholder 10">
            <a:extLst>
              <a:ext uri="{FF2B5EF4-FFF2-40B4-BE49-F238E27FC236}">
                <a16:creationId xmlns:a16="http://schemas.microsoft.com/office/drawing/2014/main" id="{E2F5E3C3-8C95-4F9C-8370-0A1C87237CA8}"/>
              </a:ext>
            </a:extLst>
          </p:cNvPr>
          <p:cNvSpPr txBox="1">
            <a:spLocks/>
          </p:cNvSpPr>
          <p:nvPr/>
        </p:nvSpPr>
        <p:spPr>
          <a:xfrm>
            <a:off x="4650904" y="3709289"/>
            <a:ext cx="2890193" cy="1711208"/>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69" name="Text Placeholder 9">
            <a:extLst>
              <a:ext uri="{FF2B5EF4-FFF2-40B4-BE49-F238E27FC236}">
                <a16:creationId xmlns:a16="http://schemas.microsoft.com/office/drawing/2014/main" id="{7FB3716E-9382-4C5B-89D8-7D3D309649B1}"/>
              </a:ext>
            </a:extLst>
          </p:cNvPr>
          <p:cNvSpPr txBox="1">
            <a:spLocks/>
          </p:cNvSpPr>
          <p:nvPr/>
        </p:nvSpPr>
        <p:spPr>
          <a:xfrm>
            <a:off x="8439016" y="3037919"/>
            <a:ext cx="2890194"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chemeClr val="tx2"/>
                </a:solidFill>
                <a:effectLst/>
                <a:uLnTx/>
                <a:uFillTx/>
                <a:latin typeface="Verdana" panose="020B0604030504040204" pitchFamily="34" charset="0"/>
                <a:ea typeface="Verdana" panose="020B0604030504040204" pitchFamily="34" charset="0"/>
                <a:cs typeface="Verdana" panose="020B0604030504040204" pitchFamily="34" charset="0"/>
              </a:rPr>
              <a:t>Header</a:t>
            </a:r>
          </a:p>
        </p:txBody>
      </p:sp>
      <p:sp>
        <p:nvSpPr>
          <p:cNvPr id="70" name="Text Placeholder 10">
            <a:extLst>
              <a:ext uri="{FF2B5EF4-FFF2-40B4-BE49-F238E27FC236}">
                <a16:creationId xmlns:a16="http://schemas.microsoft.com/office/drawing/2014/main" id="{E2F5E3C3-8C95-4F9C-8370-0A1C87237CA8}"/>
              </a:ext>
            </a:extLst>
          </p:cNvPr>
          <p:cNvSpPr txBox="1">
            <a:spLocks/>
          </p:cNvSpPr>
          <p:nvPr/>
        </p:nvSpPr>
        <p:spPr>
          <a:xfrm>
            <a:off x="8439017" y="3709289"/>
            <a:ext cx="2890193" cy="1711208"/>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7349" y="0"/>
            <a:ext cx="11125236" cy="1104900"/>
          </a:xfrm>
        </p:spPr>
        <p:txBody>
          <a:bodyPr/>
          <a:lstStyle/>
          <a:p>
            <a:r>
              <a:rPr lang="en-US" dirty="0"/>
              <a:t>Title</a:t>
            </a:r>
            <a:br>
              <a:rPr lang="en-US" dirty="0"/>
            </a:br>
            <a:r>
              <a:rPr lang="en-US" dirty="0"/>
              <a:t>(Work for 1 or 2 lines of title)</a:t>
            </a:r>
            <a:endParaRPr lang="en-GB" dirty="0"/>
          </a:p>
        </p:txBody>
      </p:sp>
      <p:grpSp>
        <p:nvGrpSpPr>
          <p:cNvPr id="7" name="Group 6"/>
          <p:cNvGrpSpPr/>
          <p:nvPr/>
        </p:nvGrpSpPr>
        <p:grpSpPr>
          <a:xfrm>
            <a:off x="808087" y="1590107"/>
            <a:ext cx="5040000" cy="2009777"/>
            <a:chOff x="479425" y="1515965"/>
            <a:chExt cx="5040000" cy="2009777"/>
          </a:xfrm>
        </p:grpSpPr>
        <p:sp>
          <p:nvSpPr>
            <p:cNvPr id="3" name="Text Placeholder 18">
              <a:extLst>
                <a:ext uri="{FF2B5EF4-FFF2-40B4-BE49-F238E27FC236}">
                  <a16:creationId xmlns:a16="http://schemas.microsoft.com/office/drawing/2014/main" id="{EA1EAE22-96D4-49DE-8534-1506BC81013D}"/>
                </a:ext>
              </a:extLst>
            </p:cNvPr>
            <p:cNvSpPr txBox="1">
              <a:spLocks/>
            </p:cNvSpPr>
            <p:nvPr/>
          </p:nvSpPr>
          <p:spPr>
            <a:xfrm>
              <a:off x="2409371" y="1724603"/>
              <a:ext cx="2989943" cy="1656371"/>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Insert name</a:t>
              </a:r>
              <a:b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b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a:t>
              </a:r>
              <a: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Title/Role</a:t>
              </a:r>
              <a:b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br>
              <a:endPar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endParaRPr>
            </a:p>
            <a:p>
              <a:pPr marL="171450" marR="0" lvl="0" indent="-171450" algn="l" defTabSz="914400" rtl="0" eaLnBrk="1" fontAlgn="auto" latinLnBrk="0" hangingPunct="1">
                <a:lnSpc>
                  <a:spcPct val="100000"/>
                </a:lnSpc>
                <a:spcBef>
                  <a:spcPts val="200"/>
                </a:spcBef>
                <a:spcAft>
                  <a:spcPts val="0"/>
                </a:spcAft>
                <a:buClr>
                  <a:schemeClr val="accent1"/>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 bullet point</a:t>
              </a:r>
            </a:p>
            <a:p>
              <a:pPr marL="171450" marR="0" lvl="0" indent="-171450" algn="l" defTabSz="914400" rtl="0" eaLnBrk="1" fontAlgn="auto" latinLnBrk="0" hangingPunct="1">
                <a:lnSpc>
                  <a:spcPct val="100000"/>
                </a:lnSpc>
                <a:spcBef>
                  <a:spcPts val="200"/>
                </a:spcBef>
                <a:spcAft>
                  <a:spcPts val="0"/>
                </a:spcAft>
                <a:buClr>
                  <a:schemeClr val="accent1"/>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 bullet point</a:t>
              </a:r>
            </a:p>
            <a:p>
              <a:pPr marL="171450" marR="0" lvl="0" indent="-171450" algn="l" defTabSz="914400" rtl="0" eaLnBrk="1" fontAlgn="auto" latinLnBrk="0" hangingPunct="1">
                <a:lnSpc>
                  <a:spcPct val="100000"/>
                </a:lnSpc>
                <a:spcBef>
                  <a:spcPts val="200"/>
                </a:spcBef>
                <a:spcAft>
                  <a:spcPts val="0"/>
                </a:spcAft>
                <a:buClr>
                  <a:schemeClr val="accent1"/>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 bullet point</a:t>
              </a:r>
            </a:p>
            <a:p>
              <a:pPr marL="171450" marR="0" lvl="0" indent="-171450" algn="l" defTabSz="914400" rtl="0" eaLnBrk="1" fontAlgn="auto" latinLnBrk="0" hangingPunct="1">
                <a:lnSpc>
                  <a:spcPct val="100000"/>
                </a:lnSpc>
                <a:spcBef>
                  <a:spcPts val="200"/>
                </a:spcBef>
                <a:spcAft>
                  <a:spcPts val="0"/>
                </a:spcAft>
                <a:buClr>
                  <a:schemeClr val="accent1"/>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4" name="Picture Placeholder 1">
              <a:extLst>
                <a:ext uri="{FF2B5EF4-FFF2-40B4-BE49-F238E27FC236}">
                  <a16:creationId xmlns:a16="http://schemas.microsoft.com/office/drawing/2014/main" id="{326B2111-B622-460F-8E04-3937DDF88505}"/>
                </a:ext>
              </a:extLst>
            </p:cNvPr>
            <p:cNvSpPr txBox="1">
              <a:spLocks/>
            </p:cNvSpPr>
            <p:nvPr/>
          </p:nvSpPr>
          <p:spPr>
            <a:xfrm>
              <a:off x="624115" y="1709338"/>
              <a:ext cx="1452563" cy="1671637"/>
            </a:xfrm>
            <a:prstGeom prst="rect">
              <a:avLst/>
            </a:prstGeom>
            <a:solidFill>
              <a:srgbClr val="D9D9D9"/>
            </a:solidFill>
          </p:spPr>
          <p:txBody>
            <a:bodyPr vert="horz" lIns="0" tIns="0" rIns="0" bIns="0" rtlCol="0" anchor="ctr">
              <a:normAutofit/>
            </a:bodyPr>
            <a:lstStyle/>
            <a:p>
              <a:endParaRPr lang="en-GB"/>
            </a:p>
          </p:txBody>
        </p:sp>
        <p:sp>
          <p:nvSpPr>
            <p:cNvPr id="6" name="Retângulo 1">
              <a:extLst>
                <a:ext uri="{FF2B5EF4-FFF2-40B4-BE49-F238E27FC236}">
                  <a16:creationId xmlns:a16="http://schemas.microsoft.com/office/drawing/2014/main" id="{241F2392-C435-4DDD-ABF5-A3A397441338}"/>
                </a:ext>
              </a:extLst>
            </p:cNvPr>
            <p:cNvSpPr/>
            <p:nvPr/>
          </p:nvSpPr>
          <p:spPr>
            <a:xfrm>
              <a:off x="479425" y="1515965"/>
              <a:ext cx="5040000" cy="2009777"/>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nvGrpSpPr>
          <p:cNvPr id="8" name="Group 7"/>
          <p:cNvGrpSpPr/>
          <p:nvPr/>
        </p:nvGrpSpPr>
        <p:grpSpPr>
          <a:xfrm>
            <a:off x="6343914" y="1590107"/>
            <a:ext cx="5040000" cy="2009777"/>
            <a:chOff x="479425" y="1515965"/>
            <a:chExt cx="5040000" cy="2009777"/>
          </a:xfrm>
        </p:grpSpPr>
        <p:sp>
          <p:nvSpPr>
            <p:cNvPr id="9" name="Text Placeholder 18">
              <a:extLst>
                <a:ext uri="{FF2B5EF4-FFF2-40B4-BE49-F238E27FC236}">
                  <a16:creationId xmlns:a16="http://schemas.microsoft.com/office/drawing/2014/main" id="{EA1EAE22-96D4-49DE-8534-1506BC81013D}"/>
                </a:ext>
              </a:extLst>
            </p:cNvPr>
            <p:cNvSpPr txBox="1">
              <a:spLocks/>
            </p:cNvSpPr>
            <p:nvPr/>
          </p:nvSpPr>
          <p:spPr>
            <a:xfrm>
              <a:off x="2409371" y="1724603"/>
              <a:ext cx="2989943" cy="1656371"/>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Insert name</a:t>
              </a:r>
              <a:b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b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a:t>
              </a:r>
              <a: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Title/Role</a:t>
              </a:r>
              <a:b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br>
              <a:endPar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endParaRP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10" name="Picture Placeholder 1">
              <a:extLst>
                <a:ext uri="{FF2B5EF4-FFF2-40B4-BE49-F238E27FC236}">
                  <a16:creationId xmlns:a16="http://schemas.microsoft.com/office/drawing/2014/main" id="{326B2111-B622-460F-8E04-3937DDF88505}"/>
                </a:ext>
              </a:extLst>
            </p:cNvPr>
            <p:cNvSpPr txBox="1">
              <a:spLocks/>
            </p:cNvSpPr>
            <p:nvPr/>
          </p:nvSpPr>
          <p:spPr>
            <a:xfrm>
              <a:off x="624115" y="1709338"/>
              <a:ext cx="1452563" cy="1671637"/>
            </a:xfrm>
            <a:prstGeom prst="rect">
              <a:avLst/>
            </a:prstGeom>
            <a:solidFill>
              <a:srgbClr val="D9D9D9"/>
            </a:solidFill>
          </p:spPr>
          <p:txBody>
            <a:bodyPr vert="horz" lIns="0" tIns="0" rIns="0" bIns="0" rtlCol="0" anchor="ctr">
              <a:normAutofit/>
            </a:bodyPr>
            <a:lstStyle/>
            <a:p>
              <a:endParaRPr lang="en-GB"/>
            </a:p>
          </p:txBody>
        </p:sp>
        <p:sp>
          <p:nvSpPr>
            <p:cNvPr id="11" name="Retângulo 1">
              <a:extLst>
                <a:ext uri="{FF2B5EF4-FFF2-40B4-BE49-F238E27FC236}">
                  <a16:creationId xmlns:a16="http://schemas.microsoft.com/office/drawing/2014/main" id="{241F2392-C435-4DDD-ABF5-A3A397441338}"/>
                </a:ext>
              </a:extLst>
            </p:cNvPr>
            <p:cNvSpPr/>
            <p:nvPr/>
          </p:nvSpPr>
          <p:spPr>
            <a:xfrm>
              <a:off x="479425" y="1515965"/>
              <a:ext cx="5040000" cy="2009777"/>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nvGrpSpPr>
          <p:cNvPr id="12" name="Group 11"/>
          <p:cNvGrpSpPr/>
          <p:nvPr/>
        </p:nvGrpSpPr>
        <p:grpSpPr>
          <a:xfrm>
            <a:off x="808087" y="3962604"/>
            <a:ext cx="5040000" cy="2009777"/>
            <a:chOff x="479425" y="1515965"/>
            <a:chExt cx="5040000" cy="2009777"/>
          </a:xfrm>
        </p:grpSpPr>
        <p:sp>
          <p:nvSpPr>
            <p:cNvPr id="13" name="Text Placeholder 18">
              <a:extLst>
                <a:ext uri="{FF2B5EF4-FFF2-40B4-BE49-F238E27FC236}">
                  <a16:creationId xmlns:a16="http://schemas.microsoft.com/office/drawing/2014/main" id="{EA1EAE22-96D4-49DE-8534-1506BC81013D}"/>
                </a:ext>
              </a:extLst>
            </p:cNvPr>
            <p:cNvSpPr txBox="1">
              <a:spLocks/>
            </p:cNvSpPr>
            <p:nvPr/>
          </p:nvSpPr>
          <p:spPr>
            <a:xfrm>
              <a:off x="2409371" y="1724603"/>
              <a:ext cx="2989943" cy="1656371"/>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Insert name</a:t>
              </a:r>
              <a:b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b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a:t>
              </a:r>
              <a: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Title/Role</a:t>
              </a:r>
              <a:b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br>
              <a:endPar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endParaRP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14" name="Picture Placeholder 1">
              <a:extLst>
                <a:ext uri="{FF2B5EF4-FFF2-40B4-BE49-F238E27FC236}">
                  <a16:creationId xmlns:a16="http://schemas.microsoft.com/office/drawing/2014/main" id="{326B2111-B622-460F-8E04-3937DDF88505}"/>
                </a:ext>
              </a:extLst>
            </p:cNvPr>
            <p:cNvSpPr txBox="1">
              <a:spLocks/>
            </p:cNvSpPr>
            <p:nvPr/>
          </p:nvSpPr>
          <p:spPr>
            <a:xfrm>
              <a:off x="624115" y="1709338"/>
              <a:ext cx="1452563" cy="1671637"/>
            </a:xfrm>
            <a:prstGeom prst="rect">
              <a:avLst/>
            </a:prstGeom>
            <a:solidFill>
              <a:srgbClr val="D9D9D9"/>
            </a:solidFill>
          </p:spPr>
          <p:txBody>
            <a:bodyPr vert="horz" lIns="0" tIns="0" rIns="0" bIns="0" rtlCol="0" anchor="ctr">
              <a:normAutofit/>
            </a:bodyPr>
            <a:lstStyle/>
            <a:p>
              <a:endParaRPr lang="en-GB"/>
            </a:p>
          </p:txBody>
        </p:sp>
        <p:sp>
          <p:nvSpPr>
            <p:cNvPr id="15" name="Retângulo 1">
              <a:extLst>
                <a:ext uri="{FF2B5EF4-FFF2-40B4-BE49-F238E27FC236}">
                  <a16:creationId xmlns:a16="http://schemas.microsoft.com/office/drawing/2014/main" id="{241F2392-C435-4DDD-ABF5-A3A397441338}"/>
                </a:ext>
              </a:extLst>
            </p:cNvPr>
            <p:cNvSpPr/>
            <p:nvPr/>
          </p:nvSpPr>
          <p:spPr>
            <a:xfrm>
              <a:off x="479425" y="1515965"/>
              <a:ext cx="5040000" cy="2009777"/>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nvGrpSpPr>
          <p:cNvPr id="16" name="Group 15"/>
          <p:cNvGrpSpPr/>
          <p:nvPr/>
        </p:nvGrpSpPr>
        <p:grpSpPr>
          <a:xfrm>
            <a:off x="6343914" y="3962604"/>
            <a:ext cx="5040000" cy="2009777"/>
            <a:chOff x="479425" y="1515965"/>
            <a:chExt cx="5040000" cy="2009777"/>
          </a:xfrm>
        </p:grpSpPr>
        <p:sp>
          <p:nvSpPr>
            <p:cNvPr id="17" name="Text Placeholder 18">
              <a:extLst>
                <a:ext uri="{FF2B5EF4-FFF2-40B4-BE49-F238E27FC236}">
                  <a16:creationId xmlns:a16="http://schemas.microsoft.com/office/drawing/2014/main" id="{EA1EAE22-96D4-49DE-8534-1506BC81013D}"/>
                </a:ext>
              </a:extLst>
            </p:cNvPr>
            <p:cNvSpPr txBox="1">
              <a:spLocks/>
            </p:cNvSpPr>
            <p:nvPr/>
          </p:nvSpPr>
          <p:spPr>
            <a:xfrm>
              <a:off x="2409371" y="1724603"/>
              <a:ext cx="2989943" cy="1656371"/>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Insert name</a:t>
              </a:r>
              <a:b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b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a:t>
              </a:r>
              <a: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Title/Role</a:t>
              </a:r>
              <a:b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br>
              <a:endPar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endParaRP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18" name="Picture Placeholder 1">
              <a:extLst>
                <a:ext uri="{FF2B5EF4-FFF2-40B4-BE49-F238E27FC236}">
                  <a16:creationId xmlns:a16="http://schemas.microsoft.com/office/drawing/2014/main" id="{326B2111-B622-460F-8E04-3937DDF88505}"/>
                </a:ext>
              </a:extLst>
            </p:cNvPr>
            <p:cNvSpPr txBox="1">
              <a:spLocks/>
            </p:cNvSpPr>
            <p:nvPr/>
          </p:nvSpPr>
          <p:spPr>
            <a:xfrm>
              <a:off x="624115" y="1709338"/>
              <a:ext cx="1452563" cy="1671637"/>
            </a:xfrm>
            <a:prstGeom prst="rect">
              <a:avLst/>
            </a:prstGeom>
            <a:solidFill>
              <a:srgbClr val="D9D9D9"/>
            </a:solidFill>
          </p:spPr>
          <p:txBody>
            <a:bodyPr vert="horz" lIns="0" tIns="0" rIns="0" bIns="0" rtlCol="0" anchor="ctr">
              <a:normAutofit/>
            </a:bodyPr>
            <a:lstStyle/>
            <a:p>
              <a:endParaRPr lang="en-GB"/>
            </a:p>
          </p:txBody>
        </p:sp>
        <p:sp>
          <p:nvSpPr>
            <p:cNvPr id="19" name="Retângulo 1">
              <a:extLst>
                <a:ext uri="{FF2B5EF4-FFF2-40B4-BE49-F238E27FC236}">
                  <a16:creationId xmlns:a16="http://schemas.microsoft.com/office/drawing/2014/main" id="{241F2392-C435-4DDD-ABF5-A3A397441338}"/>
                </a:ext>
              </a:extLst>
            </p:cNvPr>
            <p:cNvSpPr/>
            <p:nvPr/>
          </p:nvSpPr>
          <p:spPr>
            <a:xfrm>
              <a:off x="479425" y="1515965"/>
              <a:ext cx="5040000" cy="2009777"/>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Title</a:t>
            </a:r>
            <a:br>
              <a:rPr lang="en-US" dirty="0"/>
            </a:br>
            <a:r>
              <a:rPr lang="en-US" dirty="0"/>
              <a:t>(Work for 1 or 2 lines of title)</a:t>
            </a:r>
            <a:endParaRPr lang="en-GB" dirty="0"/>
          </a:p>
        </p:txBody>
      </p:sp>
      <p:sp>
        <p:nvSpPr>
          <p:cNvPr id="10" name="Text Placeholder 9"/>
          <p:cNvSpPr>
            <a:spLocks noGrp="1"/>
          </p:cNvSpPr>
          <p:nvPr>
            <p:ph type="body" sz="quarter" idx="11"/>
          </p:nvPr>
        </p:nvSpPr>
        <p:spPr/>
        <p:txBody>
          <a:bodyPr/>
          <a:lstStyle/>
          <a:p>
            <a:r>
              <a:rPr lang="en-GB" dirty="0"/>
              <a:t>Subtitle</a:t>
            </a:r>
          </a:p>
        </p:txBody>
      </p:sp>
      <p:sp>
        <p:nvSpPr>
          <p:cNvPr id="11" name="Text Placeholder 10"/>
          <p:cNvSpPr>
            <a:spLocks noGrp="1"/>
          </p:cNvSpPr>
          <p:nvPr>
            <p:ph type="body" sz="quarter" idx="12"/>
          </p:nvPr>
        </p:nvSpPr>
        <p:spPr/>
        <p:txBody>
          <a:bodyPr/>
          <a:lstStyle/>
          <a:p>
            <a:r>
              <a:rPr lang="en-GB" dirty="0"/>
              <a:t>1</a:t>
            </a:r>
          </a:p>
        </p:txBody>
      </p:sp>
      <p:sp>
        <p:nvSpPr>
          <p:cNvPr id="5" name="Rectangle: Rounded Corners 8">
            <a:extLst>
              <a:ext uri="{FF2B5EF4-FFF2-40B4-BE49-F238E27FC236}">
                <a16:creationId xmlns:a16="http://schemas.microsoft.com/office/drawing/2014/main" id="{0AFA1266-C342-4169-A88F-97489206098B}"/>
              </a:ext>
            </a:extLst>
          </p:cNvPr>
          <p:cNvSpPr/>
          <p:nvPr/>
        </p:nvSpPr>
        <p:spPr>
          <a:xfrm>
            <a:off x="803191" y="4868265"/>
            <a:ext cx="10601410" cy="1128258"/>
          </a:xfrm>
          <a:prstGeom prst="roundRect">
            <a:avLst>
              <a:gd name="adj" fmla="val 20384"/>
            </a:avLst>
          </a:prstGeom>
          <a:solidFill>
            <a:srgbClr val="909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FFFFFF"/>
              </a:solidFill>
              <a:effectLst/>
              <a:uLnTx/>
              <a:uFillTx/>
              <a:latin typeface="Arial"/>
              <a:ea typeface="+mn-ea"/>
              <a:cs typeface="+mn-cs"/>
            </a:endParaRPr>
          </a:p>
        </p:txBody>
      </p:sp>
      <p:sp>
        <p:nvSpPr>
          <p:cNvPr id="6" name="Rectangle: Rounded Corners 7">
            <a:extLst>
              <a:ext uri="{FF2B5EF4-FFF2-40B4-BE49-F238E27FC236}">
                <a16:creationId xmlns:a16="http://schemas.microsoft.com/office/drawing/2014/main" id="{138D5B75-435E-4E5B-BB10-0F50118C0ADB}"/>
              </a:ext>
            </a:extLst>
          </p:cNvPr>
          <p:cNvSpPr/>
          <p:nvPr/>
        </p:nvSpPr>
        <p:spPr>
          <a:xfrm>
            <a:off x="1823945" y="1910357"/>
            <a:ext cx="9571521" cy="1128258"/>
          </a:xfrm>
          <a:prstGeom prst="roundRect">
            <a:avLst>
              <a:gd name="adj" fmla="val 33616"/>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FFFFFF"/>
              </a:solidFill>
              <a:effectLst/>
              <a:uLnTx/>
              <a:uFillTx/>
              <a:latin typeface="Arial"/>
              <a:ea typeface="+mn-ea"/>
              <a:cs typeface="+mn-cs"/>
            </a:endParaRPr>
          </a:p>
        </p:txBody>
      </p:sp>
      <p:graphicFrame>
        <p:nvGraphicFramePr>
          <p:cNvPr id="7" name="Table Placeholder 4">
            <a:extLst>
              <a:ext uri="{FF2B5EF4-FFF2-40B4-BE49-F238E27FC236}">
                <a16:creationId xmlns:a16="http://schemas.microsoft.com/office/drawing/2014/main" id="{06023993-9078-470E-80B8-AF177564FBDC}"/>
              </a:ext>
            </a:extLst>
          </p:cNvPr>
          <p:cNvGraphicFramePr>
            <a:graphicFrameLocks/>
          </p:cNvGraphicFramePr>
          <p:nvPr>
            <p:extLst>
              <p:ext uri="{D42A27DB-BD31-4B8C-83A1-F6EECF244321}">
                <p14:modId xmlns:p14="http://schemas.microsoft.com/office/powerpoint/2010/main" val="202310439"/>
              </p:ext>
            </p:extLst>
          </p:nvPr>
        </p:nvGraphicFramePr>
        <p:xfrm>
          <a:off x="798398" y="2073275"/>
          <a:ext cx="10595204" cy="3887790"/>
        </p:xfrm>
        <a:graphic>
          <a:graphicData uri="http://schemas.openxmlformats.org/drawingml/2006/table">
            <a:tbl>
              <a:tblPr firstRow="1" bandRow="1">
                <a:tableStyleId>{5C22544A-7EE6-4342-B048-85BDC9FD1C3A}</a:tableStyleId>
              </a:tblPr>
              <a:tblGrid>
                <a:gridCol w="1023425">
                  <a:extLst>
                    <a:ext uri="{9D8B030D-6E8A-4147-A177-3AD203B41FA5}">
                      <a16:colId xmlns:a16="http://schemas.microsoft.com/office/drawing/2014/main" val="2607851620"/>
                    </a:ext>
                  </a:extLst>
                </a:gridCol>
                <a:gridCol w="1367397">
                  <a:extLst>
                    <a:ext uri="{9D8B030D-6E8A-4147-A177-3AD203B41FA5}">
                      <a16:colId xmlns:a16="http://schemas.microsoft.com/office/drawing/2014/main" val="1243403413"/>
                    </a:ext>
                  </a:extLst>
                </a:gridCol>
                <a:gridCol w="1367397">
                  <a:extLst>
                    <a:ext uri="{9D8B030D-6E8A-4147-A177-3AD203B41FA5}">
                      <a16:colId xmlns:a16="http://schemas.microsoft.com/office/drawing/2014/main" val="1389503925"/>
                    </a:ext>
                  </a:extLst>
                </a:gridCol>
                <a:gridCol w="1367397">
                  <a:extLst>
                    <a:ext uri="{9D8B030D-6E8A-4147-A177-3AD203B41FA5}">
                      <a16:colId xmlns:a16="http://schemas.microsoft.com/office/drawing/2014/main" val="3631262642"/>
                    </a:ext>
                  </a:extLst>
                </a:gridCol>
                <a:gridCol w="1367397">
                  <a:extLst>
                    <a:ext uri="{9D8B030D-6E8A-4147-A177-3AD203B41FA5}">
                      <a16:colId xmlns:a16="http://schemas.microsoft.com/office/drawing/2014/main" val="2121792064"/>
                    </a:ext>
                  </a:extLst>
                </a:gridCol>
                <a:gridCol w="1367397">
                  <a:extLst>
                    <a:ext uri="{9D8B030D-6E8A-4147-A177-3AD203B41FA5}">
                      <a16:colId xmlns:a16="http://schemas.microsoft.com/office/drawing/2014/main" val="2163038458"/>
                    </a:ext>
                  </a:extLst>
                </a:gridCol>
                <a:gridCol w="1367397">
                  <a:extLst>
                    <a:ext uri="{9D8B030D-6E8A-4147-A177-3AD203B41FA5}">
                      <a16:colId xmlns:a16="http://schemas.microsoft.com/office/drawing/2014/main" val="2134234959"/>
                    </a:ext>
                  </a:extLst>
                </a:gridCol>
                <a:gridCol w="1367397">
                  <a:extLst>
                    <a:ext uri="{9D8B030D-6E8A-4147-A177-3AD203B41FA5}">
                      <a16:colId xmlns:a16="http://schemas.microsoft.com/office/drawing/2014/main" val="1865152723"/>
                    </a:ext>
                  </a:extLst>
                </a:gridCol>
              </a:tblGrid>
              <a:tr h="532788">
                <a:tc>
                  <a:txBody>
                    <a:bodyPr/>
                    <a:lstStyle/>
                    <a:p>
                      <a:pPr algn="ctr"/>
                      <a:endParaRPr lang="en-US" sz="1200" noProof="0" dirty="0">
                        <a:latin typeface="+mj-lt"/>
                      </a:endParaRPr>
                    </a:p>
                  </a:txBody>
                  <a:tcPr marL="110322" marR="110322" marT="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noProof="0" dirty="0">
                          <a:solidFill>
                            <a:schemeClr val="bg1"/>
                          </a:solidFill>
                          <a:latin typeface="+mj-lt"/>
                        </a:rPr>
                        <a:t>TEXT</a:t>
                      </a:r>
                    </a:p>
                  </a:txBody>
                  <a:tcPr marL="110322" marR="110322" marT="0" marB="0">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noProof="0" dirty="0">
                          <a:solidFill>
                            <a:schemeClr val="bg1"/>
                          </a:solidFill>
                          <a:latin typeface="+mj-lt"/>
                        </a:rPr>
                        <a:t>TEXT</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noProof="0" dirty="0">
                          <a:solidFill>
                            <a:schemeClr val="bg1"/>
                          </a:solidFill>
                          <a:latin typeface="+mj-lt"/>
                        </a:rPr>
                        <a:t>TEXT</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noProof="0" dirty="0">
                          <a:solidFill>
                            <a:schemeClr val="bg1"/>
                          </a:solidFill>
                          <a:latin typeface="+mj-lt"/>
                        </a:rPr>
                        <a:t>TEXT</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noProof="0" dirty="0">
                          <a:solidFill>
                            <a:schemeClr val="bg1"/>
                          </a:solidFill>
                          <a:latin typeface="+mj-lt"/>
                        </a:rPr>
                        <a:t>TEXT</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noProof="0" dirty="0">
                          <a:solidFill>
                            <a:schemeClr val="bg1"/>
                          </a:solidFill>
                          <a:latin typeface="+mj-lt"/>
                        </a:rPr>
                        <a:t>TEXT</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noProof="0" dirty="0">
                          <a:solidFill>
                            <a:schemeClr val="bg1"/>
                          </a:solidFill>
                          <a:latin typeface="+mj-lt"/>
                        </a:rPr>
                        <a:t>TEXT</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81481475"/>
                  </a:ext>
                </a:extLst>
              </a:tr>
              <a:tr h="847761">
                <a:tc>
                  <a:txBody>
                    <a:bodyPr/>
                    <a:lstStyle/>
                    <a:p>
                      <a:pPr algn="l"/>
                      <a:r>
                        <a:rPr lang="en-US" sz="1200" b="1" noProof="0" dirty="0">
                          <a:solidFill>
                            <a:srgbClr val="434343"/>
                          </a:solidFill>
                          <a:latin typeface="+mj-lt"/>
                        </a:rPr>
                        <a:t>TEXT</a:t>
                      </a:r>
                    </a:p>
                  </a:txBody>
                  <a:tcPr marL="183941" marR="110365" marT="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a:r>
                        <a:rPr lang="en-US" sz="1200" noProof="0" dirty="0">
                          <a:solidFill>
                            <a:schemeClr val="tx1"/>
                          </a:solidFill>
                          <a:latin typeface="+mj-lt"/>
                        </a:rPr>
                        <a:t>Text sample</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3590348787"/>
                  </a:ext>
                </a:extLst>
              </a:tr>
              <a:tr h="847761">
                <a:tc>
                  <a:txBody>
                    <a:bodyPr/>
                    <a:lstStyle/>
                    <a:p>
                      <a:pPr algn="l"/>
                      <a:r>
                        <a:rPr lang="en-US" sz="1200" b="1" noProof="0" dirty="0">
                          <a:solidFill>
                            <a:srgbClr val="434343"/>
                          </a:solidFill>
                          <a:latin typeface="+mj-lt"/>
                        </a:rPr>
                        <a:t>TEXT</a:t>
                      </a:r>
                    </a:p>
                  </a:txBody>
                  <a:tcPr marL="183941" marR="11036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extLst>
                  <a:ext uri="{0D108BD9-81ED-4DB2-BD59-A6C34878D82A}">
                    <a16:rowId xmlns:a16="http://schemas.microsoft.com/office/drawing/2014/main" val="874772154"/>
                  </a:ext>
                </a:extLst>
              </a:tr>
              <a:tr h="811719">
                <a:tc>
                  <a:txBody>
                    <a:bodyPr/>
                    <a:lstStyle/>
                    <a:p>
                      <a:pPr algn="l"/>
                      <a:r>
                        <a:rPr lang="en-US" sz="1200" b="1" noProof="0" dirty="0">
                          <a:solidFill>
                            <a:srgbClr val="434343"/>
                          </a:solidFill>
                          <a:latin typeface="+mj-lt"/>
                        </a:rPr>
                        <a:t>TEXT</a:t>
                      </a:r>
                    </a:p>
                  </a:txBody>
                  <a:tcPr marL="183941" marR="11036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267503373"/>
                  </a:ext>
                </a:extLst>
              </a:tr>
              <a:tr h="8477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solidFill>
                            <a:schemeClr val="bg1"/>
                          </a:solidFill>
                          <a:latin typeface="+mj-lt"/>
                        </a:rPr>
                        <a:t>TEXT</a:t>
                      </a:r>
                    </a:p>
                  </a:txBody>
                  <a:tcPr marL="183941" marR="11036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sz="1200" b="1" noProof="0" dirty="0">
                          <a:solidFill>
                            <a:schemeClr val="bg1"/>
                          </a:solidFill>
                          <a:latin typeface="+mj-lt"/>
                        </a:rPr>
                        <a:t>Text sample</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a:r>
                        <a:rPr lang="en-US" sz="1200" b="1" noProof="0" dirty="0">
                          <a:solidFill>
                            <a:schemeClr val="bg1"/>
                          </a:solidFill>
                          <a:latin typeface="+mj-lt"/>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42550040"/>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0"/>
          </p:nvPr>
        </p:nvSpPr>
        <p:spPr>
          <a:xfrm>
            <a:off x="227349" y="5004485"/>
            <a:ext cx="5341256" cy="1277067"/>
          </a:xfrm>
        </p:spPr>
        <p:txBody>
          <a:bodyPr/>
          <a:lstStyle/>
          <a:p>
            <a:r>
              <a:rPr lang="en-US" dirty="0"/>
              <a:t>Click to insert </a:t>
            </a:r>
            <a:r>
              <a:rPr lang="pt-PT" dirty="0"/>
              <a:t>text</a:t>
            </a:r>
          </a:p>
          <a:p>
            <a:endParaRPr lang="en-GB" dirty="0"/>
          </a:p>
        </p:txBody>
      </p:sp>
      <p:sp>
        <p:nvSpPr>
          <p:cNvPr id="17" name="Text Placeholder 16"/>
          <p:cNvSpPr>
            <a:spLocks noGrp="1"/>
          </p:cNvSpPr>
          <p:nvPr>
            <p:ph type="body" sz="quarter" idx="12"/>
          </p:nvPr>
        </p:nvSpPr>
        <p:spPr>
          <a:xfrm>
            <a:off x="227349" y="1420989"/>
            <a:ext cx="5341256" cy="743987"/>
          </a:xfrm>
        </p:spPr>
        <p:txBody>
          <a:bodyPr/>
          <a:lstStyle/>
          <a:p>
            <a:r>
              <a:rPr lang="en-US" dirty="0"/>
              <a:t>Click to insert chart title</a:t>
            </a:r>
            <a:endParaRPr lang="pt-PT" dirty="0"/>
          </a:p>
        </p:txBody>
      </p:sp>
      <p:sp>
        <p:nvSpPr>
          <p:cNvPr id="18" name="Text Placeholder 17"/>
          <p:cNvSpPr>
            <a:spLocks noGrp="1"/>
          </p:cNvSpPr>
          <p:nvPr>
            <p:ph type="body" sz="quarter" idx="13"/>
          </p:nvPr>
        </p:nvSpPr>
        <p:spPr>
          <a:xfrm>
            <a:off x="6474016" y="1420989"/>
            <a:ext cx="5341256" cy="743987"/>
          </a:xfrm>
        </p:spPr>
        <p:txBody>
          <a:bodyPr/>
          <a:lstStyle/>
          <a:p>
            <a:r>
              <a:rPr lang="en-US" dirty="0"/>
              <a:t>Click to insert chart title</a:t>
            </a:r>
            <a:endParaRPr lang="pt-PT" dirty="0"/>
          </a:p>
        </p:txBody>
      </p:sp>
      <p:sp>
        <p:nvSpPr>
          <p:cNvPr id="15" name="Title 14"/>
          <p:cNvSpPr>
            <a:spLocks noGrp="1"/>
          </p:cNvSpPr>
          <p:nvPr>
            <p:ph type="title"/>
          </p:nvPr>
        </p:nvSpPr>
        <p:spPr/>
        <p:txBody>
          <a:bodyPr/>
          <a:lstStyle/>
          <a:p>
            <a:r>
              <a:rPr lang="en-US" dirty="0"/>
              <a:t>Title</a:t>
            </a:r>
            <a:br>
              <a:rPr lang="en-US" dirty="0"/>
            </a:br>
            <a:r>
              <a:rPr lang="en-US" dirty="0"/>
              <a:t>(Work for 1 or 2 lines of title)</a:t>
            </a:r>
            <a:endParaRPr lang="en-GB" dirty="0"/>
          </a:p>
        </p:txBody>
      </p:sp>
      <p:sp>
        <p:nvSpPr>
          <p:cNvPr id="19" name="Text Placeholder 18"/>
          <p:cNvSpPr>
            <a:spLocks noGrp="1"/>
          </p:cNvSpPr>
          <p:nvPr>
            <p:ph type="body" sz="quarter" idx="14"/>
          </p:nvPr>
        </p:nvSpPr>
        <p:spPr>
          <a:xfrm>
            <a:off x="6474016" y="5004485"/>
            <a:ext cx="5341256" cy="1277067"/>
          </a:xfrm>
        </p:spPr>
        <p:txBody>
          <a:bodyPr/>
          <a:lstStyle/>
          <a:p>
            <a:r>
              <a:rPr lang="en-US" dirty="0"/>
              <a:t>Click to insert </a:t>
            </a:r>
            <a:r>
              <a:rPr lang="pt-PT" dirty="0"/>
              <a:t>text</a:t>
            </a:r>
          </a:p>
          <a:p>
            <a:endParaRPr lang="en-GB" dirty="0"/>
          </a:p>
        </p:txBody>
      </p:sp>
      <p:sp>
        <p:nvSpPr>
          <p:cNvPr id="7" name="Rectangle 6">
            <a:extLst>
              <a:ext uri="{FF2B5EF4-FFF2-40B4-BE49-F238E27FC236}">
                <a16:creationId xmlns:a16="http://schemas.microsoft.com/office/drawing/2014/main" id="{B47F42EC-C83D-4615-BDBC-32991AAFC708}"/>
              </a:ext>
            </a:extLst>
          </p:cNvPr>
          <p:cNvSpPr/>
          <p:nvPr/>
        </p:nvSpPr>
        <p:spPr>
          <a:xfrm>
            <a:off x="227349" y="2290217"/>
            <a:ext cx="5341256" cy="2257069"/>
          </a:xfrm>
          <a:prstGeom prst="rect">
            <a:avLst/>
          </a:prstGeom>
          <a:solidFill>
            <a:srgbClr val="E6E7E7"/>
          </a:solidFill>
          <a:ln>
            <a:solidFill>
              <a:srgbClr val="9090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aphicFrame>
        <p:nvGraphicFramePr>
          <p:cNvPr id="9" name="Chart Placeholder 20">
            <a:extLst>
              <a:ext uri="{FF2B5EF4-FFF2-40B4-BE49-F238E27FC236}">
                <a16:creationId xmlns:a16="http://schemas.microsoft.com/office/drawing/2014/main" id="{EAF98D82-0D61-484B-81EA-C031402BA1C0}"/>
              </a:ext>
            </a:extLst>
          </p:cNvPr>
          <p:cNvGraphicFramePr>
            <a:graphicFrameLocks/>
          </p:cNvGraphicFramePr>
          <p:nvPr>
            <p:extLst>
              <p:ext uri="{D42A27DB-BD31-4B8C-83A1-F6EECF244321}">
                <p14:modId xmlns:p14="http://schemas.microsoft.com/office/powerpoint/2010/main" val="1952906831"/>
              </p:ext>
            </p:extLst>
          </p:nvPr>
        </p:nvGraphicFramePr>
        <p:xfrm>
          <a:off x="227349" y="2274718"/>
          <a:ext cx="5341256" cy="2692698"/>
        </p:xfrm>
        <a:graphic>
          <a:graphicData uri="http://schemas.openxmlformats.org/drawingml/2006/chart">
            <c:chart xmlns:c="http://schemas.openxmlformats.org/drawingml/2006/chart" xmlns:r="http://schemas.openxmlformats.org/officeDocument/2006/relationships" r:id="rId2"/>
          </a:graphicData>
        </a:graphic>
      </p:graphicFrame>
      <p:sp>
        <p:nvSpPr>
          <p:cNvPr id="21" name="Rectangle 20">
            <a:extLst>
              <a:ext uri="{FF2B5EF4-FFF2-40B4-BE49-F238E27FC236}">
                <a16:creationId xmlns:a16="http://schemas.microsoft.com/office/drawing/2014/main" id="{B47F42EC-C83D-4615-BDBC-32991AAFC708}"/>
              </a:ext>
            </a:extLst>
          </p:cNvPr>
          <p:cNvSpPr/>
          <p:nvPr/>
        </p:nvSpPr>
        <p:spPr>
          <a:xfrm>
            <a:off x="6474016" y="2290217"/>
            <a:ext cx="5341256" cy="2257069"/>
          </a:xfrm>
          <a:prstGeom prst="rect">
            <a:avLst/>
          </a:prstGeom>
          <a:solidFill>
            <a:srgbClr val="E6E7E7"/>
          </a:solidFill>
          <a:ln>
            <a:solidFill>
              <a:srgbClr val="9090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aphicFrame>
        <p:nvGraphicFramePr>
          <p:cNvPr id="22" name="Chart Placeholder 20">
            <a:extLst>
              <a:ext uri="{FF2B5EF4-FFF2-40B4-BE49-F238E27FC236}">
                <a16:creationId xmlns:a16="http://schemas.microsoft.com/office/drawing/2014/main" id="{EAF98D82-0D61-484B-81EA-C031402BA1C0}"/>
              </a:ext>
            </a:extLst>
          </p:cNvPr>
          <p:cNvGraphicFramePr>
            <a:graphicFrameLocks/>
          </p:cNvGraphicFramePr>
          <p:nvPr>
            <p:extLst>
              <p:ext uri="{D42A27DB-BD31-4B8C-83A1-F6EECF244321}">
                <p14:modId xmlns:p14="http://schemas.microsoft.com/office/powerpoint/2010/main" val="1952906831"/>
              </p:ext>
            </p:extLst>
          </p:nvPr>
        </p:nvGraphicFramePr>
        <p:xfrm>
          <a:off x="6474016" y="2274718"/>
          <a:ext cx="5341256" cy="269269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Title</a:t>
            </a:r>
            <a:br>
              <a:rPr lang="en-US" dirty="0"/>
            </a:br>
            <a:r>
              <a:rPr lang="en-US" dirty="0"/>
              <a:t>(Work for 1 or 2 lines of title)</a:t>
            </a:r>
            <a:endParaRPr lang="en-GB" dirty="0"/>
          </a:p>
        </p:txBody>
      </p:sp>
      <p:graphicFrame>
        <p:nvGraphicFramePr>
          <p:cNvPr id="8" name="SmartArt Placeholder 17">
            <a:extLst>
              <a:ext uri="{FF2B5EF4-FFF2-40B4-BE49-F238E27FC236}">
                <a16:creationId xmlns:a16="http://schemas.microsoft.com/office/drawing/2014/main" id="{270F303C-7A30-43E7-BE9A-76AA5EDFF927}"/>
              </a:ext>
            </a:extLst>
          </p:cNvPr>
          <p:cNvGraphicFramePr>
            <a:graphicFrameLocks/>
          </p:cNvGraphicFramePr>
          <p:nvPr>
            <p:extLst>
              <p:ext uri="{D42A27DB-BD31-4B8C-83A1-F6EECF244321}">
                <p14:modId xmlns:p14="http://schemas.microsoft.com/office/powerpoint/2010/main" val="3871901009"/>
              </p:ext>
            </p:extLst>
          </p:nvPr>
        </p:nvGraphicFramePr>
        <p:xfrm>
          <a:off x="2238762" y="1443038"/>
          <a:ext cx="9221787" cy="488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Table Placeholder 16">
            <a:extLst>
              <a:ext uri="{FF2B5EF4-FFF2-40B4-BE49-F238E27FC236}">
                <a16:creationId xmlns:a16="http://schemas.microsoft.com/office/drawing/2014/main" id="{EB046D6D-7152-4985-8D8C-F9BF93B773A5}"/>
              </a:ext>
            </a:extLst>
          </p:cNvPr>
          <p:cNvGraphicFramePr>
            <a:graphicFrameLocks/>
          </p:cNvGraphicFramePr>
          <p:nvPr>
            <p:extLst>
              <p:ext uri="{D42A27DB-BD31-4B8C-83A1-F6EECF244321}">
                <p14:modId xmlns:p14="http://schemas.microsoft.com/office/powerpoint/2010/main" val="2774064308"/>
              </p:ext>
            </p:extLst>
          </p:nvPr>
        </p:nvGraphicFramePr>
        <p:xfrm>
          <a:off x="581412" y="2020887"/>
          <a:ext cx="10879136" cy="4134048"/>
        </p:xfrm>
        <a:graphic>
          <a:graphicData uri="http://schemas.openxmlformats.org/drawingml/2006/table">
            <a:tbl>
              <a:tblPr firstRow="1" bandRow="1">
                <a:tableStyleId>{5C22544A-7EE6-4342-B048-85BDC9FD1C3A}</a:tableStyleId>
              </a:tblPr>
              <a:tblGrid>
                <a:gridCol w="1652300">
                  <a:extLst>
                    <a:ext uri="{9D8B030D-6E8A-4147-A177-3AD203B41FA5}">
                      <a16:colId xmlns:a16="http://schemas.microsoft.com/office/drawing/2014/main" val="3926787875"/>
                    </a:ext>
                  </a:extLst>
                </a:gridCol>
                <a:gridCol w="768903">
                  <a:extLst>
                    <a:ext uri="{9D8B030D-6E8A-4147-A177-3AD203B41FA5}">
                      <a16:colId xmlns:a16="http://schemas.microsoft.com/office/drawing/2014/main" val="1347465143"/>
                    </a:ext>
                  </a:extLst>
                </a:gridCol>
                <a:gridCol w="768903">
                  <a:extLst>
                    <a:ext uri="{9D8B030D-6E8A-4147-A177-3AD203B41FA5}">
                      <a16:colId xmlns:a16="http://schemas.microsoft.com/office/drawing/2014/main" val="802954316"/>
                    </a:ext>
                  </a:extLst>
                </a:gridCol>
                <a:gridCol w="768903">
                  <a:extLst>
                    <a:ext uri="{9D8B030D-6E8A-4147-A177-3AD203B41FA5}">
                      <a16:colId xmlns:a16="http://schemas.microsoft.com/office/drawing/2014/main" val="237998491"/>
                    </a:ext>
                  </a:extLst>
                </a:gridCol>
                <a:gridCol w="768903">
                  <a:extLst>
                    <a:ext uri="{9D8B030D-6E8A-4147-A177-3AD203B41FA5}">
                      <a16:colId xmlns:a16="http://schemas.microsoft.com/office/drawing/2014/main" val="559338291"/>
                    </a:ext>
                  </a:extLst>
                </a:gridCol>
                <a:gridCol w="768903">
                  <a:extLst>
                    <a:ext uri="{9D8B030D-6E8A-4147-A177-3AD203B41FA5}">
                      <a16:colId xmlns:a16="http://schemas.microsoft.com/office/drawing/2014/main" val="2662145481"/>
                    </a:ext>
                  </a:extLst>
                </a:gridCol>
                <a:gridCol w="768903">
                  <a:extLst>
                    <a:ext uri="{9D8B030D-6E8A-4147-A177-3AD203B41FA5}">
                      <a16:colId xmlns:a16="http://schemas.microsoft.com/office/drawing/2014/main" val="842013454"/>
                    </a:ext>
                  </a:extLst>
                </a:gridCol>
                <a:gridCol w="768903">
                  <a:extLst>
                    <a:ext uri="{9D8B030D-6E8A-4147-A177-3AD203B41FA5}">
                      <a16:colId xmlns:a16="http://schemas.microsoft.com/office/drawing/2014/main" val="1726885786"/>
                    </a:ext>
                  </a:extLst>
                </a:gridCol>
                <a:gridCol w="768903">
                  <a:extLst>
                    <a:ext uri="{9D8B030D-6E8A-4147-A177-3AD203B41FA5}">
                      <a16:colId xmlns:a16="http://schemas.microsoft.com/office/drawing/2014/main" val="3535952006"/>
                    </a:ext>
                  </a:extLst>
                </a:gridCol>
                <a:gridCol w="768903">
                  <a:extLst>
                    <a:ext uri="{9D8B030D-6E8A-4147-A177-3AD203B41FA5}">
                      <a16:colId xmlns:a16="http://schemas.microsoft.com/office/drawing/2014/main" val="2591906777"/>
                    </a:ext>
                  </a:extLst>
                </a:gridCol>
                <a:gridCol w="768903">
                  <a:extLst>
                    <a:ext uri="{9D8B030D-6E8A-4147-A177-3AD203B41FA5}">
                      <a16:colId xmlns:a16="http://schemas.microsoft.com/office/drawing/2014/main" val="4149502341"/>
                    </a:ext>
                  </a:extLst>
                </a:gridCol>
                <a:gridCol w="768903">
                  <a:extLst>
                    <a:ext uri="{9D8B030D-6E8A-4147-A177-3AD203B41FA5}">
                      <a16:colId xmlns:a16="http://schemas.microsoft.com/office/drawing/2014/main" val="3973496842"/>
                    </a:ext>
                  </a:extLst>
                </a:gridCol>
                <a:gridCol w="768903">
                  <a:extLst>
                    <a:ext uri="{9D8B030D-6E8A-4147-A177-3AD203B41FA5}">
                      <a16:colId xmlns:a16="http://schemas.microsoft.com/office/drawing/2014/main" val="1214891969"/>
                    </a:ext>
                  </a:extLst>
                </a:gridCol>
              </a:tblGrid>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400" b="1" dirty="0">
                          <a:solidFill>
                            <a:schemeClr val="bg1"/>
                          </a:solidFill>
                        </a:rPr>
                        <a:t>Text sample</a:t>
                      </a:r>
                    </a:p>
                  </a:txBody>
                  <a:tcPr marL="89354" marR="89354" anchor="ctr">
                    <a:lnL w="12700" cmpd="sng">
                      <a:noFill/>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925710404"/>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69837876"/>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20944819"/>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5842970"/>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44607630"/>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2164272"/>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2541989"/>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dirty="0">
                          <a:ln>
                            <a:noFill/>
                          </a:ln>
                          <a:solidFill>
                            <a:srgbClr val="FFFFFF"/>
                          </a:solidFill>
                          <a:effectLst/>
                          <a:uLnTx/>
                          <a:uFillTx/>
                          <a:latin typeface="Verdana"/>
                          <a:ea typeface="+mn-ea"/>
                          <a:cs typeface="+mn-cs"/>
                        </a:rPr>
                        <a:t>Text sample</a:t>
                      </a: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32545109"/>
                  </a:ext>
                </a:extLst>
              </a:tr>
            </a:tbl>
          </a:graphicData>
        </a:graphic>
      </p:graphicFrame>
      <p:grpSp>
        <p:nvGrpSpPr>
          <p:cNvPr id="10" name="Group 9">
            <a:extLst>
              <a:ext uri="{FF2B5EF4-FFF2-40B4-BE49-F238E27FC236}">
                <a16:creationId xmlns:a16="http://schemas.microsoft.com/office/drawing/2014/main" id="{A16A2238-D0F4-4E38-B330-336A32A1ACE0}"/>
              </a:ext>
            </a:extLst>
          </p:cNvPr>
          <p:cNvGrpSpPr/>
          <p:nvPr/>
        </p:nvGrpSpPr>
        <p:grpSpPr>
          <a:xfrm>
            <a:off x="2382257" y="2204864"/>
            <a:ext cx="9084642" cy="3755807"/>
            <a:chOff x="2661431" y="2343475"/>
            <a:chExt cx="9563401" cy="4767355"/>
          </a:xfrm>
          <a:solidFill>
            <a:srgbClr val="12ABDB"/>
          </a:solidFill>
        </p:grpSpPr>
        <p:sp>
          <p:nvSpPr>
            <p:cNvPr id="11" name="Retângulo 40">
              <a:extLst>
                <a:ext uri="{FF2B5EF4-FFF2-40B4-BE49-F238E27FC236}">
                  <a16:creationId xmlns:a16="http://schemas.microsoft.com/office/drawing/2014/main" id="{557EF29E-436E-47EB-A7F4-1C832F619E1C}"/>
                </a:ext>
              </a:extLst>
            </p:cNvPr>
            <p:cNvSpPr/>
            <p:nvPr/>
          </p:nvSpPr>
          <p:spPr>
            <a:xfrm>
              <a:off x="2661431" y="2343475"/>
              <a:ext cx="1938448"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tângulo 40">
              <a:extLst>
                <a:ext uri="{FF2B5EF4-FFF2-40B4-BE49-F238E27FC236}">
                  <a16:creationId xmlns:a16="http://schemas.microsoft.com/office/drawing/2014/main" id="{EDB69486-7DB0-4583-B173-EC12CAED3119}"/>
                </a:ext>
              </a:extLst>
            </p:cNvPr>
            <p:cNvSpPr/>
            <p:nvPr/>
          </p:nvSpPr>
          <p:spPr>
            <a:xfrm>
              <a:off x="3458136" y="2976066"/>
              <a:ext cx="1938448"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Retângulo 40">
              <a:extLst>
                <a:ext uri="{FF2B5EF4-FFF2-40B4-BE49-F238E27FC236}">
                  <a16:creationId xmlns:a16="http://schemas.microsoft.com/office/drawing/2014/main" id="{605C23A9-CD9A-4AAB-8432-58B81B91F93C}"/>
                </a:ext>
              </a:extLst>
            </p:cNvPr>
            <p:cNvSpPr/>
            <p:nvPr/>
          </p:nvSpPr>
          <p:spPr>
            <a:xfrm>
              <a:off x="5142081" y="3618680"/>
              <a:ext cx="1938448"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tângulo 40">
              <a:extLst>
                <a:ext uri="{FF2B5EF4-FFF2-40B4-BE49-F238E27FC236}">
                  <a16:creationId xmlns:a16="http://schemas.microsoft.com/office/drawing/2014/main" id="{B734272C-8EC0-4BC6-AFEC-32BA76DA4B2C}"/>
                </a:ext>
              </a:extLst>
            </p:cNvPr>
            <p:cNvSpPr/>
            <p:nvPr/>
          </p:nvSpPr>
          <p:spPr>
            <a:xfrm>
              <a:off x="6116178" y="4282111"/>
              <a:ext cx="1938448"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tângulo 40">
              <a:extLst>
                <a:ext uri="{FF2B5EF4-FFF2-40B4-BE49-F238E27FC236}">
                  <a16:creationId xmlns:a16="http://schemas.microsoft.com/office/drawing/2014/main" id="{01216E35-989E-4529-958F-0BA7E5082660}"/>
                </a:ext>
              </a:extLst>
            </p:cNvPr>
            <p:cNvSpPr/>
            <p:nvPr/>
          </p:nvSpPr>
          <p:spPr>
            <a:xfrm>
              <a:off x="7355083" y="4968390"/>
              <a:ext cx="1619250"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tângulo 40">
              <a:extLst>
                <a:ext uri="{FF2B5EF4-FFF2-40B4-BE49-F238E27FC236}">
                  <a16:creationId xmlns:a16="http://schemas.microsoft.com/office/drawing/2014/main" id="{22EAF616-00F7-4AF6-995D-79B165D04847}"/>
                </a:ext>
              </a:extLst>
            </p:cNvPr>
            <p:cNvSpPr/>
            <p:nvPr/>
          </p:nvSpPr>
          <p:spPr>
            <a:xfrm>
              <a:off x="7355083" y="5594884"/>
              <a:ext cx="1619250"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40">
              <a:extLst>
                <a:ext uri="{FF2B5EF4-FFF2-40B4-BE49-F238E27FC236}">
                  <a16:creationId xmlns:a16="http://schemas.microsoft.com/office/drawing/2014/main" id="{17F5A409-2F75-4CE8-9CAC-E8E0460DF656}"/>
                </a:ext>
              </a:extLst>
            </p:cNvPr>
            <p:cNvSpPr/>
            <p:nvPr/>
          </p:nvSpPr>
          <p:spPr>
            <a:xfrm>
              <a:off x="8948233" y="6263785"/>
              <a:ext cx="1638300"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Retângulo 40">
              <a:extLst>
                <a:ext uri="{FF2B5EF4-FFF2-40B4-BE49-F238E27FC236}">
                  <a16:creationId xmlns:a16="http://schemas.microsoft.com/office/drawing/2014/main" id="{9BD639C8-5DA9-4435-8721-A13BEA6CE53A}"/>
                </a:ext>
              </a:extLst>
            </p:cNvPr>
            <p:cNvSpPr/>
            <p:nvPr/>
          </p:nvSpPr>
          <p:spPr>
            <a:xfrm>
              <a:off x="10586532" y="6944595"/>
              <a:ext cx="1638300"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2576"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Oval 20">
            <a:extLst>
              <a:ext uri="{FF2B5EF4-FFF2-40B4-BE49-F238E27FC236}">
                <a16:creationId xmlns:a16="http://schemas.microsoft.com/office/drawing/2014/main" id="{83825B1A-06E4-4C1E-B67C-4D1E98B779D1}"/>
              </a:ext>
            </a:extLst>
          </p:cNvPr>
          <p:cNvSpPr/>
          <p:nvPr/>
        </p:nvSpPr>
        <p:spPr>
          <a:xfrm>
            <a:off x="7031329" y="2239576"/>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8" name="Oval 20">
            <a:extLst>
              <a:ext uri="{FF2B5EF4-FFF2-40B4-BE49-F238E27FC236}">
                <a16:creationId xmlns:a16="http://schemas.microsoft.com/office/drawing/2014/main" id="{758261D3-3B6E-4055-A5DA-9443A2ED77F2}"/>
              </a:ext>
            </a:extLst>
          </p:cNvPr>
          <p:cNvSpPr/>
          <p:nvPr/>
        </p:nvSpPr>
        <p:spPr>
          <a:xfrm>
            <a:off x="1371892" y="2227744"/>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2" name="Title 1"/>
          <p:cNvSpPr>
            <a:spLocks noGrp="1"/>
          </p:cNvSpPr>
          <p:nvPr>
            <p:ph type="title"/>
          </p:nvPr>
        </p:nvSpPr>
        <p:spPr/>
        <p:txBody>
          <a:bodyPr/>
          <a:lstStyle/>
          <a:p>
            <a:r>
              <a:rPr lang="en-US"/>
              <a:t>Title</a:t>
            </a:r>
            <a:br>
              <a:rPr lang="en-US"/>
            </a:br>
            <a:r>
              <a:rPr lang="en-US"/>
              <a:t>(Work for 1 or 2 lines of title)</a:t>
            </a:r>
            <a:endParaRPr lang="en-GB" dirty="0"/>
          </a:p>
        </p:txBody>
      </p:sp>
      <p:sp>
        <p:nvSpPr>
          <p:cNvPr id="3" name="Text Placeholder 3">
            <a:extLst>
              <a:ext uri="{FF2B5EF4-FFF2-40B4-BE49-F238E27FC236}">
                <a16:creationId xmlns:a16="http://schemas.microsoft.com/office/drawing/2014/main" id="{D271D366-DAD6-443B-B28E-15C58219AEC2}"/>
              </a:ext>
            </a:extLst>
          </p:cNvPr>
          <p:cNvSpPr txBox="1">
            <a:spLocks/>
          </p:cNvSpPr>
          <p:nvPr/>
        </p:nvSpPr>
        <p:spPr>
          <a:xfrm>
            <a:off x="695325" y="1737305"/>
            <a:ext cx="5112643" cy="395551"/>
          </a:xfrm>
          <a:prstGeom prst="rect">
            <a:avLst/>
          </a:prstGeo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a:ln>
                  <a:noFill/>
                </a:ln>
                <a:solidFill>
                  <a:schemeClr val="tx1"/>
                </a:solidFill>
                <a:effectLst/>
                <a:uLnTx/>
                <a:uFillTx/>
                <a:latin typeface="+mj-lt"/>
                <a:ea typeface="+mn-ea"/>
                <a:cs typeface="+mn-cs"/>
              </a:rPr>
              <a:t>Click to insert chart title</a:t>
            </a:r>
            <a:endParaRPr kumimoji="0" lang="pt-PT" sz="2000" b="0" i="0" u="none" strike="noStrike" kern="1200" cap="none" spc="0" normalizeH="0" baseline="0" noProof="0" dirty="0">
              <a:ln>
                <a:noFill/>
              </a:ln>
              <a:solidFill>
                <a:schemeClr val="tx1"/>
              </a:solidFill>
              <a:effectLst/>
              <a:uLnTx/>
              <a:uFillTx/>
              <a:latin typeface="+mj-lt"/>
              <a:ea typeface="+mn-ea"/>
              <a:cs typeface="+mn-cs"/>
            </a:endParaRPr>
          </a:p>
        </p:txBody>
      </p:sp>
      <p:graphicFrame>
        <p:nvGraphicFramePr>
          <p:cNvPr id="4" name="Chart Placeholder 13">
            <a:extLst>
              <a:ext uri="{FF2B5EF4-FFF2-40B4-BE49-F238E27FC236}">
                <a16:creationId xmlns:a16="http://schemas.microsoft.com/office/drawing/2014/main" id="{1B8EBEFD-D01C-4602-B12A-FD6804B55AB2}"/>
              </a:ext>
            </a:extLst>
          </p:cNvPr>
          <p:cNvGraphicFramePr>
            <a:graphicFrameLocks/>
          </p:cNvGraphicFramePr>
          <p:nvPr>
            <p:extLst>
              <p:ext uri="{D42A27DB-BD31-4B8C-83A1-F6EECF244321}">
                <p14:modId xmlns:p14="http://schemas.microsoft.com/office/powerpoint/2010/main" val="3587129420"/>
              </p:ext>
            </p:extLst>
          </p:nvPr>
        </p:nvGraphicFramePr>
        <p:xfrm>
          <a:off x="695325" y="2420938"/>
          <a:ext cx="5113338" cy="3744912"/>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 Placeholder 5">
            <a:extLst>
              <a:ext uri="{FF2B5EF4-FFF2-40B4-BE49-F238E27FC236}">
                <a16:creationId xmlns:a16="http://schemas.microsoft.com/office/drawing/2014/main" id="{24B98095-57B7-46B7-9CCA-A894F31CC343}"/>
              </a:ext>
            </a:extLst>
          </p:cNvPr>
          <p:cNvSpPr txBox="1">
            <a:spLocks/>
          </p:cNvSpPr>
          <p:nvPr/>
        </p:nvSpPr>
        <p:spPr>
          <a:xfrm>
            <a:off x="6355457" y="1765949"/>
            <a:ext cx="5112643" cy="395551"/>
          </a:xfrm>
          <a:prstGeom prst="rect">
            <a:avLst/>
          </a:prstGeo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a:ln>
                  <a:noFill/>
                </a:ln>
                <a:solidFill>
                  <a:schemeClr val="tx1"/>
                </a:solidFill>
                <a:effectLst/>
                <a:uLnTx/>
                <a:uFillTx/>
                <a:latin typeface="+mj-lt"/>
                <a:ea typeface="+mn-ea"/>
                <a:cs typeface="+mn-cs"/>
              </a:rPr>
              <a:t>Click to insert chart title</a:t>
            </a:r>
            <a:endParaRPr kumimoji="0" lang="pt-PT" sz="2000" b="0" i="0" u="none" strike="noStrike" kern="1200" cap="none" spc="0" normalizeH="0" baseline="0" noProof="0" dirty="0">
              <a:ln>
                <a:noFill/>
              </a:ln>
              <a:solidFill>
                <a:schemeClr val="tx1"/>
              </a:solidFill>
              <a:effectLst/>
              <a:uLnTx/>
              <a:uFillTx/>
              <a:latin typeface="+mj-lt"/>
              <a:ea typeface="+mn-ea"/>
              <a:cs typeface="+mn-cs"/>
            </a:endParaRPr>
          </a:p>
        </p:txBody>
      </p:sp>
      <p:graphicFrame>
        <p:nvGraphicFramePr>
          <p:cNvPr id="6" name="Chart Placeholder 18">
            <a:extLst>
              <a:ext uri="{FF2B5EF4-FFF2-40B4-BE49-F238E27FC236}">
                <a16:creationId xmlns:a16="http://schemas.microsoft.com/office/drawing/2014/main" id="{EDF07F57-EB7C-4C5B-A845-FD24BA6647EB}"/>
              </a:ext>
            </a:extLst>
          </p:cNvPr>
          <p:cNvGraphicFramePr>
            <a:graphicFrameLocks/>
          </p:cNvGraphicFramePr>
          <p:nvPr>
            <p:extLst>
              <p:ext uri="{D42A27DB-BD31-4B8C-83A1-F6EECF244321}">
                <p14:modId xmlns:p14="http://schemas.microsoft.com/office/powerpoint/2010/main" val="4107495942"/>
              </p:ext>
            </p:extLst>
          </p:nvPr>
        </p:nvGraphicFramePr>
        <p:xfrm>
          <a:off x="6485230" y="2422525"/>
          <a:ext cx="5113337" cy="3743325"/>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02"/>
          <p:cNvSpPr>
            <a:spLocks noGrp="1"/>
          </p:cNvSpPr>
          <p:nvPr>
            <p:ph type="title"/>
          </p:nvPr>
        </p:nvSpPr>
        <p:spPr/>
        <p:txBody>
          <a:bodyPr/>
          <a:lstStyle/>
          <a:p>
            <a:r>
              <a:rPr lang="en-US" dirty="0"/>
              <a:t>Title</a:t>
            </a:r>
            <a:br>
              <a:rPr lang="en-US" dirty="0"/>
            </a:br>
            <a:r>
              <a:rPr lang="en-US" dirty="0"/>
              <a:t>(Work for 1 or 2 lines of title)</a:t>
            </a:r>
            <a:endParaRPr lang="en-GB" dirty="0"/>
          </a:p>
        </p:txBody>
      </p:sp>
      <p:sp>
        <p:nvSpPr>
          <p:cNvPr id="52" name="Rectangle 51">
            <a:extLst>
              <a:ext uri="{FF2B5EF4-FFF2-40B4-BE49-F238E27FC236}">
                <a16:creationId xmlns:a16="http://schemas.microsoft.com/office/drawing/2014/main" id="{3004B549-EB02-42FD-B432-43F5D9AC551E}"/>
              </a:ext>
            </a:extLst>
          </p:cNvPr>
          <p:cNvSpPr/>
          <p:nvPr/>
        </p:nvSpPr>
        <p:spPr>
          <a:xfrm>
            <a:off x="2689156" y="1871519"/>
            <a:ext cx="2068473" cy="817353"/>
          </a:xfrm>
          <a:prstGeom prst="rect">
            <a:avLst/>
          </a:prstGeom>
          <a:solidFill>
            <a:srgbClr val="3DC5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3" name="Rectangle 52">
            <a:extLst>
              <a:ext uri="{FF2B5EF4-FFF2-40B4-BE49-F238E27FC236}">
                <a16:creationId xmlns:a16="http://schemas.microsoft.com/office/drawing/2014/main" id="{86304B18-FE01-4A88-AA17-A2A76AB7E3F6}"/>
              </a:ext>
            </a:extLst>
          </p:cNvPr>
          <p:cNvSpPr/>
          <p:nvPr/>
        </p:nvSpPr>
        <p:spPr>
          <a:xfrm>
            <a:off x="247135"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4" name="Rectangle 53">
            <a:extLst>
              <a:ext uri="{FF2B5EF4-FFF2-40B4-BE49-F238E27FC236}">
                <a16:creationId xmlns:a16="http://schemas.microsoft.com/office/drawing/2014/main" id="{AC8E1C88-76B5-4FBC-8619-E07B3932BC02}"/>
              </a:ext>
            </a:extLst>
          </p:cNvPr>
          <p:cNvSpPr/>
          <p:nvPr/>
        </p:nvSpPr>
        <p:spPr>
          <a:xfrm>
            <a:off x="303853" y="1871519"/>
            <a:ext cx="2068473" cy="817353"/>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grpSp>
        <p:nvGrpSpPr>
          <p:cNvPr id="55" name="Group 23">
            <a:extLst>
              <a:ext uri="{FF2B5EF4-FFF2-40B4-BE49-F238E27FC236}">
                <a16:creationId xmlns:a16="http://schemas.microsoft.com/office/drawing/2014/main" id="{1B58497A-0F7B-4703-85F2-39E02EFE84A4}"/>
              </a:ext>
            </a:extLst>
          </p:cNvPr>
          <p:cNvGrpSpPr/>
          <p:nvPr/>
        </p:nvGrpSpPr>
        <p:grpSpPr>
          <a:xfrm>
            <a:off x="407515" y="2021579"/>
            <a:ext cx="569860" cy="503634"/>
            <a:chOff x="-3076576" y="4076701"/>
            <a:chExt cx="1465263" cy="1363663"/>
          </a:xfrm>
        </p:grpSpPr>
        <p:sp>
          <p:nvSpPr>
            <p:cNvPr id="98" name="Freeform 5">
              <a:extLst>
                <a:ext uri="{FF2B5EF4-FFF2-40B4-BE49-F238E27FC236}">
                  <a16:creationId xmlns:a16="http://schemas.microsoft.com/office/drawing/2014/main" id="{84D5A19F-B65F-49AC-944B-1A977542973D}"/>
                </a:ext>
              </a:extLst>
            </p:cNvPr>
            <p:cNvSpPr>
              <a:spLocks/>
            </p:cNvSpPr>
            <p:nvPr/>
          </p:nvSpPr>
          <p:spPr bwMode="auto">
            <a:xfrm>
              <a:off x="-3076576" y="4076701"/>
              <a:ext cx="1465263" cy="1363663"/>
            </a:xfrm>
            <a:custGeom>
              <a:avLst/>
              <a:gdLst>
                <a:gd name="T0" fmla="*/ 34 w 233"/>
                <a:gd name="T1" fmla="*/ 169 h 217"/>
                <a:gd name="T2" fmla="*/ 56 w 233"/>
                <a:gd name="T3" fmla="*/ 32 h 217"/>
                <a:gd name="T4" fmla="*/ 199 w 233"/>
                <a:gd name="T5" fmla="*/ 52 h 217"/>
                <a:gd name="T6" fmla="*/ 173 w 233"/>
                <a:gd name="T7" fmla="*/ 184 h 217"/>
                <a:gd name="T8" fmla="*/ 34 w 233"/>
                <a:gd name="T9" fmla="*/ 169 h 217"/>
              </a:gdLst>
              <a:ahLst/>
              <a:cxnLst>
                <a:cxn ang="0">
                  <a:pos x="T0" y="T1"/>
                </a:cxn>
                <a:cxn ang="0">
                  <a:pos x="T2" y="T3"/>
                </a:cxn>
                <a:cxn ang="0">
                  <a:pos x="T4" y="T5"/>
                </a:cxn>
                <a:cxn ang="0">
                  <a:pos x="T6" y="T7"/>
                </a:cxn>
                <a:cxn ang="0">
                  <a:pos x="T8" y="T9"/>
                </a:cxn>
              </a:cxnLst>
              <a:rect l="0" t="0" r="r" b="b"/>
              <a:pathLst>
                <a:path w="233" h="217">
                  <a:moveTo>
                    <a:pt x="34" y="169"/>
                  </a:moveTo>
                  <a:cubicBezTo>
                    <a:pt x="0" y="126"/>
                    <a:pt x="10" y="65"/>
                    <a:pt x="56" y="32"/>
                  </a:cubicBezTo>
                  <a:cubicBezTo>
                    <a:pt x="102" y="0"/>
                    <a:pt x="166" y="9"/>
                    <a:pt x="199" y="52"/>
                  </a:cubicBezTo>
                  <a:cubicBezTo>
                    <a:pt x="233" y="96"/>
                    <a:pt x="219" y="152"/>
                    <a:pt x="173" y="184"/>
                  </a:cubicBezTo>
                  <a:cubicBezTo>
                    <a:pt x="128" y="217"/>
                    <a:pt x="67" y="213"/>
                    <a:pt x="34" y="169"/>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6">
              <a:extLst>
                <a:ext uri="{FF2B5EF4-FFF2-40B4-BE49-F238E27FC236}">
                  <a16:creationId xmlns:a16="http://schemas.microsoft.com/office/drawing/2014/main" id="{BFA6D27A-A35A-4ED5-80F9-60C3296DAC0D}"/>
                </a:ext>
              </a:extLst>
            </p:cNvPr>
            <p:cNvSpPr>
              <a:spLocks noEditPoints="1"/>
            </p:cNvSpPr>
            <p:nvPr/>
          </p:nvSpPr>
          <p:spPr bwMode="auto">
            <a:xfrm>
              <a:off x="-2693988" y="4391026"/>
              <a:ext cx="711200" cy="722313"/>
            </a:xfrm>
            <a:custGeom>
              <a:avLst/>
              <a:gdLst>
                <a:gd name="T0" fmla="*/ 100 w 113"/>
                <a:gd name="T1" fmla="*/ 15 h 115"/>
                <a:gd name="T2" fmla="*/ 50 w 113"/>
                <a:gd name="T3" fmla="*/ 14 h 115"/>
                <a:gd name="T4" fmla="*/ 42 w 113"/>
                <a:gd name="T5" fmla="*/ 52 h 115"/>
                <a:gd name="T6" fmla="*/ 41 w 113"/>
                <a:gd name="T7" fmla="*/ 52 h 115"/>
                <a:gd name="T8" fmla="*/ 26 w 113"/>
                <a:gd name="T9" fmla="*/ 67 h 115"/>
                <a:gd name="T10" fmla="*/ 25 w 113"/>
                <a:gd name="T11" fmla="*/ 68 h 115"/>
                <a:gd name="T12" fmla="*/ 25 w 113"/>
                <a:gd name="T13" fmla="*/ 81 h 115"/>
                <a:gd name="T14" fmla="*/ 23 w 113"/>
                <a:gd name="T15" fmla="*/ 83 h 115"/>
                <a:gd name="T16" fmla="*/ 14 w 113"/>
                <a:gd name="T17" fmla="*/ 83 h 115"/>
                <a:gd name="T18" fmla="*/ 12 w 113"/>
                <a:gd name="T19" fmla="*/ 85 h 115"/>
                <a:gd name="T20" fmla="*/ 12 w 113"/>
                <a:gd name="T21" fmla="*/ 96 h 115"/>
                <a:gd name="T22" fmla="*/ 10 w 113"/>
                <a:gd name="T23" fmla="*/ 98 h 115"/>
                <a:gd name="T24" fmla="*/ 2 w 113"/>
                <a:gd name="T25" fmla="*/ 98 h 115"/>
                <a:gd name="T26" fmla="*/ 0 w 113"/>
                <a:gd name="T27" fmla="*/ 100 h 115"/>
                <a:gd name="T28" fmla="*/ 0 w 113"/>
                <a:gd name="T29" fmla="*/ 113 h 115"/>
                <a:gd name="T30" fmla="*/ 2 w 113"/>
                <a:gd name="T31" fmla="*/ 115 h 115"/>
                <a:gd name="T32" fmla="*/ 11 w 113"/>
                <a:gd name="T33" fmla="*/ 115 h 115"/>
                <a:gd name="T34" fmla="*/ 12 w 113"/>
                <a:gd name="T35" fmla="*/ 114 h 115"/>
                <a:gd name="T36" fmla="*/ 37 w 113"/>
                <a:gd name="T37" fmla="*/ 90 h 115"/>
                <a:gd name="T38" fmla="*/ 38 w 113"/>
                <a:gd name="T39" fmla="*/ 89 h 115"/>
                <a:gd name="T40" fmla="*/ 45 w 113"/>
                <a:gd name="T41" fmla="*/ 89 h 115"/>
                <a:gd name="T42" fmla="*/ 47 w 113"/>
                <a:gd name="T43" fmla="*/ 88 h 115"/>
                <a:gd name="T44" fmla="*/ 63 w 113"/>
                <a:gd name="T45" fmla="*/ 72 h 115"/>
                <a:gd name="T46" fmla="*/ 99 w 113"/>
                <a:gd name="T47" fmla="*/ 65 h 115"/>
                <a:gd name="T48" fmla="*/ 100 w 113"/>
                <a:gd name="T49" fmla="*/ 15 h 115"/>
                <a:gd name="T50" fmla="*/ 93 w 113"/>
                <a:gd name="T51" fmla="*/ 45 h 115"/>
                <a:gd name="T52" fmla="*/ 70 w 113"/>
                <a:gd name="T53" fmla="*/ 45 h 115"/>
                <a:gd name="T54" fmla="*/ 70 w 113"/>
                <a:gd name="T55" fmla="*/ 21 h 115"/>
                <a:gd name="T56" fmla="*/ 93 w 113"/>
                <a:gd name="T57" fmla="*/ 22 h 115"/>
                <a:gd name="T58" fmla="*/ 93 w 113"/>
                <a:gd name="T59"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3" h="115">
                  <a:moveTo>
                    <a:pt x="100" y="15"/>
                  </a:moveTo>
                  <a:cubicBezTo>
                    <a:pt x="86" y="1"/>
                    <a:pt x="64" y="0"/>
                    <a:pt x="50" y="14"/>
                  </a:cubicBezTo>
                  <a:cubicBezTo>
                    <a:pt x="39" y="24"/>
                    <a:pt x="36" y="39"/>
                    <a:pt x="42" y="52"/>
                  </a:cubicBezTo>
                  <a:cubicBezTo>
                    <a:pt x="41" y="52"/>
                    <a:pt x="41" y="52"/>
                    <a:pt x="41" y="52"/>
                  </a:cubicBezTo>
                  <a:cubicBezTo>
                    <a:pt x="26" y="67"/>
                    <a:pt x="26" y="67"/>
                    <a:pt x="26" y="67"/>
                  </a:cubicBezTo>
                  <a:cubicBezTo>
                    <a:pt x="25" y="67"/>
                    <a:pt x="25" y="68"/>
                    <a:pt x="25" y="68"/>
                  </a:cubicBezTo>
                  <a:cubicBezTo>
                    <a:pt x="25" y="81"/>
                    <a:pt x="25" y="81"/>
                    <a:pt x="25" y="81"/>
                  </a:cubicBezTo>
                  <a:cubicBezTo>
                    <a:pt x="25" y="82"/>
                    <a:pt x="24" y="83"/>
                    <a:pt x="23" y="83"/>
                  </a:cubicBezTo>
                  <a:cubicBezTo>
                    <a:pt x="14" y="83"/>
                    <a:pt x="14" y="83"/>
                    <a:pt x="14" y="83"/>
                  </a:cubicBezTo>
                  <a:cubicBezTo>
                    <a:pt x="13" y="83"/>
                    <a:pt x="12" y="84"/>
                    <a:pt x="12" y="85"/>
                  </a:cubicBezTo>
                  <a:cubicBezTo>
                    <a:pt x="12" y="96"/>
                    <a:pt x="12" y="96"/>
                    <a:pt x="12" y="96"/>
                  </a:cubicBezTo>
                  <a:cubicBezTo>
                    <a:pt x="12" y="98"/>
                    <a:pt x="11" y="98"/>
                    <a:pt x="10" y="98"/>
                  </a:cubicBezTo>
                  <a:cubicBezTo>
                    <a:pt x="2" y="98"/>
                    <a:pt x="2" y="98"/>
                    <a:pt x="2" y="98"/>
                  </a:cubicBezTo>
                  <a:cubicBezTo>
                    <a:pt x="1" y="98"/>
                    <a:pt x="0" y="99"/>
                    <a:pt x="0" y="100"/>
                  </a:cubicBezTo>
                  <a:cubicBezTo>
                    <a:pt x="0" y="113"/>
                    <a:pt x="0" y="113"/>
                    <a:pt x="0" y="113"/>
                  </a:cubicBezTo>
                  <a:cubicBezTo>
                    <a:pt x="0" y="114"/>
                    <a:pt x="1" y="115"/>
                    <a:pt x="2" y="115"/>
                  </a:cubicBezTo>
                  <a:cubicBezTo>
                    <a:pt x="11" y="115"/>
                    <a:pt x="11" y="115"/>
                    <a:pt x="11" y="115"/>
                  </a:cubicBezTo>
                  <a:cubicBezTo>
                    <a:pt x="11" y="115"/>
                    <a:pt x="12" y="115"/>
                    <a:pt x="12" y="114"/>
                  </a:cubicBezTo>
                  <a:cubicBezTo>
                    <a:pt x="37" y="90"/>
                    <a:pt x="37" y="90"/>
                    <a:pt x="37" y="90"/>
                  </a:cubicBezTo>
                  <a:cubicBezTo>
                    <a:pt x="37" y="89"/>
                    <a:pt x="38" y="89"/>
                    <a:pt x="38" y="89"/>
                  </a:cubicBezTo>
                  <a:cubicBezTo>
                    <a:pt x="45" y="89"/>
                    <a:pt x="45" y="89"/>
                    <a:pt x="45" y="89"/>
                  </a:cubicBezTo>
                  <a:cubicBezTo>
                    <a:pt x="46" y="89"/>
                    <a:pt x="46" y="89"/>
                    <a:pt x="47" y="88"/>
                  </a:cubicBezTo>
                  <a:cubicBezTo>
                    <a:pt x="63" y="72"/>
                    <a:pt x="63" y="72"/>
                    <a:pt x="63" y="72"/>
                  </a:cubicBezTo>
                  <a:cubicBezTo>
                    <a:pt x="75" y="77"/>
                    <a:pt x="89" y="74"/>
                    <a:pt x="99" y="65"/>
                  </a:cubicBezTo>
                  <a:cubicBezTo>
                    <a:pt x="113" y="51"/>
                    <a:pt x="113" y="29"/>
                    <a:pt x="100" y="15"/>
                  </a:cubicBezTo>
                  <a:close/>
                  <a:moveTo>
                    <a:pt x="93" y="45"/>
                  </a:moveTo>
                  <a:cubicBezTo>
                    <a:pt x="86" y="51"/>
                    <a:pt x="76" y="51"/>
                    <a:pt x="70" y="45"/>
                  </a:cubicBezTo>
                  <a:cubicBezTo>
                    <a:pt x="63" y="38"/>
                    <a:pt x="63" y="27"/>
                    <a:pt x="70" y="21"/>
                  </a:cubicBezTo>
                  <a:cubicBezTo>
                    <a:pt x="77" y="15"/>
                    <a:pt x="87" y="15"/>
                    <a:pt x="93" y="22"/>
                  </a:cubicBezTo>
                  <a:cubicBezTo>
                    <a:pt x="100" y="28"/>
                    <a:pt x="100" y="39"/>
                    <a:pt x="93" y="45"/>
                  </a:cubicBezTo>
                  <a:close/>
                </a:path>
              </a:pathLst>
            </a:custGeom>
            <a:solidFill>
              <a:srgbClr val="12ABD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6" name="Rectangle 55">
            <a:extLst>
              <a:ext uri="{FF2B5EF4-FFF2-40B4-BE49-F238E27FC236}">
                <a16:creationId xmlns:a16="http://schemas.microsoft.com/office/drawing/2014/main" id="{A1809CA5-7D56-407C-9D28-9C025BC3466D}"/>
              </a:ext>
            </a:extLst>
          </p:cNvPr>
          <p:cNvSpPr/>
          <p:nvPr/>
        </p:nvSpPr>
        <p:spPr>
          <a:xfrm>
            <a:off x="2632438"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57" name="Group 9">
            <a:extLst>
              <a:ext uri="{FF2B5EF4-FFF2-40B4-BE49-F238E27FC236}">
                <a16:creationId xmlns:a16="http://schemas.microsoft.com/office/drawing/2014/main" id="{C6611CCA-FE04-4683-AE2D-7BE320258138}"/>
              </a:ext>
            </a:extLst>
          </p:cNvPr>
          <p:cNvGrpSpPr>
            <a:grpSpLocks noChangeAspect="1"/>
          </p:cNvGrpSpPr>
          <p:nvPr/>
        </p:nvGrpSpPr>
        <p:grpSpPr>
          <a:xfrm>
            <a:off x="2819460" y="2022061"/>
            <a:ext cx="544820" cy="482948"/>
            <a:chOff x="-2063751" y="3944938"/>
            <a:chExt cx="882651" cy="823913"/>
          </a:xfrm>
        </p:grpSpPr>
        <p:sp>
          <p:nvSpPr>
            <p:cNvPr id="89" name="Freeform 5">
              <a:extLst>
                <a:ext uri="{FF2B5EF4-FFF2-40B4-BE49-F238E27FC236}">
                  <a16:creationId xmlns:a16="http://schemas.microsoft.com/office/drawing/2014/main" id="{0D2CE382-DA61-498E-9753-F5D9B7E126B7}"/>
                </a:ext>
              </a:extLst>
            </p:cNvPr>
            <p:cNvSpPr>
              <a:spLocks/>
            </p:cNvSpPr>
            <p:nvPr/>
          </p:nvSpPr>
          <p:spPr bwMode="auto">
            <a:xfrm>
              <a:off x="-2063751" y="3944938"/>
              <a:ext cx="882651" cy="823913"/>
            </a:xfrm>
            <a:custGeom>
              <a:avLst/>
              <a:gdLst>
                <a:gd name="T0" fmla="*/ 33 w 232"/>
                <a:gd name="T1" fmla="*/ 170 h 217"/>
                <a:gd name="T2" fmla="*/ 56 w 232"/>
                <a:gd name="T3" fmla="*/ 32 h 217"/>
                <a:gd name="T4" fmla="*/ 199 w 232"/>
                <a:gd name="T5" fmla="*/ 52 h 217"/>
                <a:gd name="T6" fmla="*/ 173 w 232"/>
                <a:gd name="T7" fmla="*/ 184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6" y="32"/>
                  </a:cubicBezTo>
                  <a:cubicBezTo>
                    <a:pt x="101" y="0"/>
                    <a:pt x="165" y="9"/>
                    <a:pt x="199" y="52"/>
                  </a:cubicBezTo>
                  <a:cubicBezTo>
                    <a:pt x="232" y="96"/>
                    <a:pt x="218" y="152"/>
                    <a:pt x="173" y="184"/>
                  </a:cubicBezTo>
                  <a:cubicBezTo>
                    <a:pt x="127" y="217"/>
                    <a:pt x="67" y="213"/>
                    <a:pt x="33"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6">
              <a:extLst>
                <a:ext uri="{FF2B5EF4-FFF2-40B4-BE49-F238E27FC236}">
                  <a16:creationId xmlns:a16="http://schemas.microsoft.com/office/drawing/2014/main" id="{37E95AC3-0AEF-45DB-9EB8-FF2ACEEF5674}"/>
                </a:ext>
              </a:extLst>
            </p:cNvPr>
            <p:cNvSpPr>
              <a:spLocks/>
            </p:cNvSpPr>
            <p:nvPr/>
          </p:nvSpPr>
          <p:spPr bwMode="auto">
            <a:xfrm>
              <a:off x="-1627188" y="4141788"/>
              <a:ext cx="7938" cy="79375"/>
            </a:xfrm>
            <a:custGeom>
              <a:avLst/>
              <a:gdLst>
                <a:gd name="T0" fmla="*/ 1 w 2"/>
                <a:gd name="T1" fmla="*/ 21 h 21"/>
                <a:gd name="T2" fmla="*/ 0 w 2"/>
                <a:gd name="T3" fmla="*/ 20 h 21"/>
                <a:gd name="T4" fmla="*/ 0 w 2"/>
                <a:gd name="T5" fmla="*/ 1 h 21"/>
                <a:gd name="T6" fmla="*/ 1 w 2"/>
                <a:gd name="T7" fmla="*/ 0 h 21"/>
                <a:gd name="T8" fmla="*/ 2 w 2"/>
                <a:gd name="T9" fmla="*/ 1 h 21"/>
                <a:gd name="T10" fmla="*/ 2 w 2"/>
                <a:gd name="T11" fmla="*/ 20 h 21"/>
                <a:gd name="T12" fmla="*/ 1 w 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 h="21">
                  <a:moveTo>
                    <a:pt x="1" y="21"/>
                  </a:moveTo>
                  <a:cubicBezTo>
                    <a:pt x="0" y="21"/>
                    <a:pt x="0" y="21"/>
                    <a:pt x="0" y="20"/>
                  </a:cubicBezTo>
                  <a:cubicBezTo>
                    <a:pt x="0" y="1"/>
                    <a:pt x="0" y="1"/>
                    <a:pt x="0" y="1"/>
                  </a:cubicBezTo>
                  <a:cubicBezTo>
                    <a:pt x="0" y="1"/>
                    <a:pt x="0" y="0"/>
                    <a:pt x="1" y="0"/>
                  </a:cubicBezTo>
                  <a:cubicBezTo>
                    <a:pt x="2" y="0"/>
                    <a:pt x="2" y="1"/>
                    <a:pt x="2" y="1"/>
                  </a:cubicBezTo>
                  <a:cubicBezTo>
                    <a:pt x="2" y="20"/>
                    <a:pt x="2" y="20"/>
                    <a:pt x="2" y="20"/>
                  </a:cubicBezTo>
                  <a:cubicBezTo>
                    <a:pt x="2" y="21"/>
                    <a:pt x="2" y="21"/>
                    <a:pt x="1" y="21"/>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7">
              <a:extLst>
                <a:ext uri="{FF2B5EF4-FFF2-40B4-BE49-F238E27FC236}">
                  <a16:creationId xmlns:a16="http://schemas.microsoft.com/office/drawing/2014/main" id="{18337A4D-854E-4D7A-A52C-38A8A8E61790}"/>
                </a:ext>
              </a:extLst>
            </p:cNvPr>
            <p:cNvSpPr>
              <a:spLocks/>
            </p:cNvSpPr>
            <p:nvPr/>
          </p:nvSpPr>
          <p:spPr bwMode="auto">
            <a:xfrm>
              <a:off x="-1809750" y="4240213"/>
              <a:ext cx="76200" cy="46038"/>
            </a:xfrm>
            <a:custGeom>
              <a:avLst/>
              <a:gdLst>
                <a:gd name="T0" fmla="*/ 18 w 20"/>
                <a:gd name="T1" fmla="*/ 12 h 12"/>
                <a:gd name="T2" fmla="*/ 17 w 20"/>
                <a:gd name="T3" fmla="*/ 12 h 12"/>
                <a:gd name="T4" fmla="*/ 1 w 20"/>
                <a:gd name="T5" fmla="*/ 3 h 12"/>
                <a:gd name="T6" fmla="*/ 1 w 20"/>
                <a:gd name="T7" fmla="*/ 1 h 12"/>
                <a:gd name="T8" fmla="*/ 3 w 20"/>
                <a:gd name="T9" fmla="*/ 1 h 12"/>
                <a:gd name="T10" fmla="*/ 19 w 20"/>
                <a:gd name="T11" fmla="*/ 10 h 12"/>
                <a:gd name="T12" fmla="*/ 19 w 20"/>
                <a:gd name="T13" fmla="*/ 12 h 12"/>
                <a:gd name="T14" fmla="*/ 18 w 20"/>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2">
                  <a:moveTo>
                    <a:pt x="18" y="12"/>
                  </a:moveTo>
                  <a:cubicBezTo>
                    <a:pt x="18" y="12"/>
                    <a:pt x="18" y="12"/>
                    <a:pt x="17" y="12"/>
                  </a:cubicBezTo>
                  <a:cubicBezTo>
                    <a:pt x="1" y="3"/>
                    <a:pt x="1" y="3"/>
                    <a:pt x="1" y="3"/>
                  </a:cubicBezTo>
                  <a:cubicBezTo>
                    <a:pt x="1" y="2"/>
                    <a:pt x="0" y="2"/>
                    <a:pt x="1" y="1"/>
                  </a:cubicBezTo>
                  <a:cubicBezTo>
                    <a:pt x="1" y="0"/>
                    <a:pt x="2" y="0"/>
                    <a:pt x="3" y="1"/>
                  </a:cubicBezTo>
                  <a:cubicBezTo>
                    <a:pt x="19" y="10"/>
                    <a:pt x="19" y="10"/>
                    <a:pt x="19" y="10"/>
                  </a:cubicBezTo>
                  <a:cubicBezTo>
                    <a:pt x="19" y="10"/>
                    <a:pt x="20" y="11"/>
                    <a:pt x="19" y="12"/>
                  </a:cubicBezTo>
                  <a:cubicBezTo>
                    <a:pt x="19" y="12"/>
                    <a:pt x="19" y="12"/>
                    <a:pt x="18" y="12"/>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8">
              <a:extLst>
                <a:ext uri="{FF2B5EF4-FFF2-40B4-BE49-F238E27FC236}">
                  <a16:creationId xmlns:a16="http://schemas.microsoft.com/office/drawing/2014/main" id="{802C945B-069B-4318-BCFA-9BC05C947B3C}"/>
                </a:ext>
              </a:extLst>
            </p:cNvPr>
            <p:cNvSpPr>
              <a:spLocks/>
            </p:cNvSpPr>
            <p:nvPr/>
          </p:nvSpPr>
          <p:spPr bwMode="auto">
            <a:xfrm>
              <a:off x="-1809750" y="4411663"/>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9">
              <a:extLst>
                <a:ext uri="{FF2B5EF4-FFF2-40B4-BE49-F238E27FC236}">
                  <a16:creationId xmlns:a16="http://schemas.microsoft.com/office/drawing/2014/main" id="{086BAAB9-9BD7-4943-8EEF-1C03CA4F1D23}"/>
                </a:ext>
              </a:extLst>
            </p:cNvPr>
            <p:cNvSpPr>
              <a:spLocks/>
            </p:cNvSpPr>
            <p:nvPr/>
          </p:nvSpPr>
          <p:spPr bwMode="auto">
            <a:xfrm>
              <a:off x="-1516063" y="4416425"/>
              <a:ext cx="71438" cy="44450"/>
            </a:xfrm>
            <a:custGeom>
              <a:avLst/>
              <a:gdLst>
                <a:gd name="T0" fmla="*/ 17 w 19"/>
                <a:gd name="T1" fmla="*/ 12 h 12"/>
                <a:gd name="T2" fmla="*/ 17 w 19"/>
                <a:gd name="T3" fmla="*/ 12 h 12"/>
                <a:gd name="T4" fmla="*/ 1 w 19"/>
                <a:gd name="T5" fmla="*/ 3 h 12"/>
                <a:gd name="T6" fmla="*/ 0 w 19"/>
                <a:gd name="T7" fmla="*/ 1 h 12"/>
                <a:gd name="T8" fmla="*/ 2 w 19"/>
                <a:gd name="T9" fmla="*/ 1 h 12"/>
                <a:gd name="T10" fmla="*/ 18 w 19"/>
                <a:gd name="T11" fmla="*/ 10 h 12"/>
                <a:gd name="T12" fmla="*/ 18 w 19"/>
                <a:gd name="T13" fmla="*/ 12 h 12"/>
                <a:gd name="T14" fmla="*/ 17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7" y="12"/>
                  </a:moveTo>
                  <a:cubicBezTo>
                    <a:pt x="17" y="12"/>
                    <a:pt x="17" y="12"/>
                    <a:pt x="17" y="12"/>
                  </a:cubicBezTo>
                  <a:cubicBezTo>
                    <a:pt x="1" y="3"/>
                    <a:pt x="1" y="3"/>
                    <a:pt x="1" y="3"/>
                  </a:cubicBezTo>
                  <a:cubicBezTo>
                    <a:pt x="0" y="2"/>
                    <a:pt x="0" y="2"/>
                    <a:pt x="0" y="1"/>
                  </a:cubicBezTo>
                  <a:cubicBezTo>
                    <a:pt x="0" y="0"/>
                    <a:pt x="1" y="0"/>
                    <a:pt x="2" y="1"/>
                  </a:cubicBezTo>
                  <a:cubicBezTo>
                    <a:pt x="18" y="10"/>
                    <a:pt x="18" y="10"/>
                    <a:pt x="18" y="10"/>
                  </a:cubicBezTo>
                  <a:cubicBezTo>
                    <a:pt x="19" y="10"/>
                    <a:pt x="19" y="11"/>
                    <a:pt x="18" y="12"/>
                  </a:cubicBezTo>
                  <a:cubicBezTo>
                    <a:pt x="18" y="12"/>
                    <a:pt x="18" y="12"/>
                    <a:pt x="17" y="12"/>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10">
              <a:extLst>
                <a:ext uri="{FF2B5EF4-FFF2-40B4-BE49-F238E27FC236}">
                  <a16:creationId xmlns:a16="http://schemas.microsoft.com/office/drawing/2014/main" id="{050C2732-8AAA-467D-A763-A6029E3A218C}"/>
                </a:ext>
              </a:extLst>
            </p:cNvPr>
            <p:cNvSpPr>
              <a:spLocks/>
            </p:cNvSpPr>
            <p:nvPr/>
          </p:nvSpPr>
          <p:spPr bwMode="auto">
            <a:xfrm>
              <a:off x="-1512888" y="4248150"/>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11">
              <a:extLst>
                <a:ext uri="{FF2B5EF4-FFF2-40B4-BE49-F238E27FC236}">
                  <a16:creationId xmlns:a16="http://schemas.microsoft.com/office/drawing/2014/main" id="{2DDDDFF8-998B-4270-A052-DBE8E62151CC}"/>
                </a:ext>
              </a:extLst>
            </p:cNvPr>
            <p:cNvSpPr>
              <a:spLocks/>
            </p:cNvSpPr>
            <p:nvPr/>
          </p:nvSpPr>
          <p:spPr bwMode="auto">
            <a:xfrm>
              <a:off x="-1728788" y="4244975"/>
              <a:ext cx="212725" cy="261938"/>
            </a:xfrm>
            <a:custGeom>
              <a:avLst/>
              <a:gdLst>
                <a:gd name="T0" fmla="*/ 54 w 56"/>
                <a:gd name="T1" fmla="*/ 23 h 69"/>
                <a:gd name="T2" fmla="*/ 24 w 56"/>
                <a:gd name="T3" fmla="*/ 2 h 69"/>
                <a:gd name="T4" fmla="*/ 8 w 56"/>
                <a:gd name="T5" fmla="*/ 10 h 69"/>
                <a:gd name="T6" fmla="*/ 2 w 56"/>
                <a:gd name="T7" fmla="*/ 34 h 69"/>
                <a:gd name="T8" fmla="*/ 14 w 56"/>
                <a:gd name="T9" fmla="*/ 51 h 69"/>
                <a:gd name="T10" fmla="*/ 14 w 56"/>
                <a:gd name="T11" fmla="*/ 52 h 69"/>
                <a:gd name="T12" fmla="*/ 14 w 56"/>
                <a:gd name="T13" fmla="*/ 54 h 69"/>
                <a:gd name="T14" fmla="*/ 14 w 56"/>
                <a:gd name="T15" fmla="*/ 60 h 69"/>
                <a:gd name="T16" fmla="*/ 14 w 56"/>
                <a:gd name="T17" fmla="*/ 60 h 69"/>
                <a:gd name="T18" fmla="*/ 14 w 56"/>
                <a:gd name="T19" fmla="*/ 60 h 69"/>
                <a:gd name="T20" fmla="*/ 14 w 56"/>
                <a:gd name="T21" fmla="*/ 62 h 69"/>
                <a:gd name="T22" fmla="*/ 14 w 56"/>
                <a:gd name="T23" fmla="*/ 67 h 69"/>
                <a:gd name="T24" fmla="*/ 37 w 56"/>
                <a:gd name="T25" fmla="*/ 66 h 69"/>
                <a:gd name="T26" fmla="*/ 39 w 56"/>
                <a:gd name="T27" fmla="*/ 65 h 69"/>
                <a:gd name="T28" fmla="*/ 39 w 56"/>
                <a:gd name="T29" fmla="*/ 65 h 69"/>
                <a:gd name="T30" fmla="*/ 39 w 56"/>
                <a:gd name="T31" fmla="*/ 65 h 69"/>
                <a:gd name="T32" fmla="*/ 41 w 56"/>
                <a:gd name="T33" fmla="*/ 62 h 69"/>
                <a:gd name="T34" fmla="*/ 41 w 56"/>
                <a:gd name="T35" fmla="*/ 61 h 69"/>
                <a:gd name="T36" fmla="*/ 41 w 56"/>
                <a:gd name="T37" fmla="*/ 54 h 69"/>
                <a:gd name="T38" fmla="*/ 41 w 56"/>
                <a:gd name="T39" fmla="*/ 53 h 69"/>
                <a:gd name="T40" fmla="*/ 42 w 56"/>
                <a:gd name="T41" fmla="*/ 51 h 69"/>
                <a:gd name="T42" fmla="*/ 54 w 56"/>
                <a:gd name="T43" fmla="*/ 2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69">
                  <a:moveTo>
                    <a:pt x="54" y="23"/>
                  </a:moveTo>
                  <a:cubicBezTo>
                    <a:pt x="52" y="10"/>
                    <a:pt x="39" y="0"/>
                    <a:pt x="24" y="2"/>
                  </a:cubicBezTo>
                  <a:cubicBezTo>
                    <a:pt x="18" y="3"/>
                    <a:pt x="12" y="5"/>
                    <a:pt x="8" y="10"/>
                  </a:cubicBezTo>
                  <a:cubicBezTo>
                    <a:pt x="2" y="17"/>
                    <a:pt x="0" y="25"/>
                    <a:pt x="2" y="34"/>
                  </a:cubicBezTo>
                  <a:cubicBezTo>
                    <a:pt x="3" y="41"/>
                    <a:pt x="7" y="47"/>
                    <a:pt x="14" y="51"/>
                  </a:cubicBezTo>
                  <a:cubicBezTo>
                    <a:pt x="14" y="52"/>
                    <a:pt x="14" y="52"/>
                    <a:pt x="14" y="52"/>
                  </a:cubicBezTo>
                  <a:cubicBezTo>
                    <a:pt x="14" y="53"/>
                    <a:pt x="14" y="53"/>
                    <a:pt x="14" y="54"/>
                  </a:cubicBezTo>
                  <a:cubicBezTo>
                    <a:pt x="14" y="56"/>
                    <a:pt x="14" y="58"/>
                    <a:pt x="14" y="60"/>
                  </a:cubicBezTo>
                  <a:cubicBezTo>
                    <a:pt x="14" y="60"/>
                    <a:pt x="14" y="60"/>
                    <a:pt x="14" y="60"/>
                  </a:cubicBezTo>
                  <a:cubicBezTo>
                    <a:pt x="14" y="60"/>
                    <a:pt x="14" y="60"/>
                    <a:pt x="14" y="60"/>
                  </a:cubicBezTo>
                  <a:cubicBezTo>
                    <a:pt x="14" y="62"/>
                    <a:pt x="14" y="62"/>
                    <a:pt x="14" y="62"/>
                  </a:cubicBezTo>
                  <a:cubicBezTo>
                    <a:pt x="14" y="67"/>
                    <a:pt x="14" y="67"/>
                    <a:pt x="14" y="67"/>
                  </a:cubicBezTo>
                  <a:cubicBezTo>
                    <a:pt x="21" y="66"/>
                    <a:pt x="27" y="69"/>
                    <a:pt x="37" y="66"/>
                  </a:cubicBezTo>
                  <a:cubicBezTo>
                    <a:pt x="38" y="66"/>
                    <a:pt x="38" y="66"/>
                    <a:pt x="39" y="65"/>
                  </a:cubicBezTo>
                  <a:cubicBezTo>
                    <a:pt x="39" y="65"/>
                    <a:pt x="39" y="65"/>
                    <a:pt x="39" y="65"/>
                  </a:cubicBezTo>
                  <a:cubicBezTo>
                    <a:pt x="39" y="65"/>
                    <a:pt x="39" y="65"/>
                    <a:pt x="39" y="65"/>
                  </a:cubicBezTo>
                  <a:cubicBezTo>
                    <a:pt x="40" y="64"/>
                    <a:pt x="41" y="63"/>
                    <a:pt x="41" y="62"/>
                  </a:cubicBezTo>
                  <a:cubicBezTo>
                    <a:pt x="41" y="61"/>
                    <a:pt x="41" y="61"/>
                    <a:pt x="41" y="61"/>
                  </a:cubicBezTo>
                  <a:cubicBezTo>
                    <a:pt x="41" y="59"/>
                    <a:pt x="41" y="56"/>
                    <a:pt x="41" y="54"/>
                  </a:cubicBezTo>
                  <a:cubicBezTo>
                    <a:pt x="41" y="53"/>
                    <a:pt x="41" y="53"/>
                    <a:pt x="41" y="53"/>
                  </a:cubicBezTo>
                  <a:cubicBezTo>
                    <a:pt x="41" y="52"/>
                    <a:pt x="41" y="52"/>
                    <a:pt x="42" y="51"/>
                  </a:cubicBezTo>
                  <a:cubicBezTo>
                    <a:pt x="52" y="45"/>
                    <a:pt x="56" y="34"/>
                    <a:pt x="54" y="23"/>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12">
              <a:extLst>
                <a:ext uri="{FF2B5EF4-FFF2-40B4-BE49-F238E27FC236}">
                  <a16:creationId xmlns:a16="http://schemas.microsoft.com/office/drawing/2014/main" id="{0AB91BA9-65EC-4C9E-9619-ABBC57566353}"/>
                </a:ext>
              </a:extLst>
            </p:cNvPr>
            <p:cNvSpPr>
              <a:spLocks/>
            </p:cNvSpPr>
            <p:nvPr/>
          </p:nvSpPr>
          <p:spPr bwMode="auto">
            <a:xfrm>
              <a:off x="-1673225" y="4503738"/>
              <a:ext cx="95250" cy="19050"/>
            </a:xfrm>
            <a:custGeom>
              <a:avLst/>
              <a:gdLst>
                <a:gd name="T0" fmla="*/ 25 w 25"/>
                <a:gd name="T1" fmla="*/ 4 h 5"/>
                <a:gd name="T2" fmla="*/ 25 w 25"/>
                <a:gd name="T3" fmla="*/ 2 h 5"/>
                <a:gd name="T4" fmla="*/ 24 w 25"/>
                <a:gd name="T5" fmla="*/ 1 h 5"/>
                <a:gd name="T6" fmla="*/ 24 w 25"/>
                <a:gd name="T7" fmla="*/ 0 h 5"/>
                <a:gd name="T8" fmla="*/ 24 w 25"/>
                <a:gd name="T9" fmla="*/ 0 h 5"/>
                <a:gd name="T10" fmla="*/ 24 w 25"/>
                <a:gd name="T11" fmla="*/ 0 h 5"/>
                <a:gd name="T12" fmla="*/ 23 w 25"/>
                <a:gd name="T13" fmla="*/ 0 h 5"/>
                <a:gd name="T14" fmla="*/ 23 w 25"/>
                <a:gd name="T15" fmla="*/ 0 h 5"/>
                <a:gd name="T16" fmla="*/ 22 w 25"/>
                <a:gd name="T17" fmla="*/ 0 h 5"/>
                <a:gd name="T18" fmla="*/ 1 w 25"/>
                <a:gd name="T19" fmla="*/ 1 h 5"/>
                <a:gd name="T20" fmla="*/ 1 w 25"/>
                <a:gd name="T21" fmla="*/ 1 h 5"/>
                <a:gd name="T22" fmla="*/ 1 w 25"/>
                <a:gd name="T23" fmla="*/ 2 h 5"/>
                <a:gd name="T24" fmla="*/ 2 w 25"/>
                <a:gd name="T25" fmla="*/ 5 h 5"/>
                <a:gd name="T26" fmla="*/ 3 w 25"/>
                <a:gd name="T27" fmla="*/ 5 h 5"/>
                <a:gd name="T28" fmla="*/ 22 w 25"/>
                <a:gd name="T29" fmla="*/ 5 h 5"/>
                <a:gd name="T30" fmla="*/ 25 w 25"/>
                <a:gd name="T31" fmla="*/ 4 h 5"/>
                <a:gd name="T32" fmla="*/ 25 w 25"/>
                <a:gd name="T33" fmla="*/ 4 h 5"/>
                <a:gd name="T34" fmla="*/ 25 w 25"/>
                <a:gd name="T3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5">
                  <a:moveTo>
                    <a:pt x="25" y="4"/>
                  </a:moveTo>
                  <a:cubicBezTo>
                    <a:pt x="25" y="3"/>
                    <a:pt x="25" y="3"/>
                    <a:pt x="25" y="2"/>
                  </a:cubicBezTo>
                  <a:cubicBezTo>
                    <a:pt x="25" y="2"/>
                    <a:pt x="25" y="1"/>
                    <a:pt x="24" y="1"/>
                  </a:cubicBezTo>
                  <a:cubicBezTo>
                    <a:pt x="24" y="1"/>
                    <a:pt x="24" y="0"/>
                    <a:pt x="24" y="0"/>
                  </a:cubicBezTo>
                  <a:cubicBezTo>
                    <a:pt x="24" y="0"/>
                    <a:pt x="24" y="0"/>
                    <a:pt x="24" y="0"/>
                  </a:cubicBezTo>
                  <a:cubicBezTo>
                    <a:pt x="24" y="0"/>
                    <a:pt x="24" y="0"/>
                    <a:pt x="24" y="0"/>
                  </a:cubicBezTo>
                  <a:cubicBezTo>
                    <a:pt x="23" y="0"/>
                    <a:pt x="23" y="0"/>
                    <a:pt x="23" y="0"/>
                  </a:cubicBezTo>
                  <a:cubicBezTo>
                    <a:pt x="23" y="0"/>
                    <a:pt x="23" y="0"/>
                    <a:pt x="23" y="0"/>
                  </a:cubicBezTo>
                  <a:cubicBezTo>
                    <a:pt x="22" y="0"/>
                    <a:pt x="22" y="0"/>
                    <a:pt x="22" y="0"/>
                  </a:cubicBezTo>
                  <a:cubicBezTo>
                    <a:pt x="12" y="3"/>
                    <a:pt x="7" y="0"/>
                    <a:pt x="1" y="1"/>
                  </a:cubicBezTo>
                  <a:cubicBezTo>
                    <a:pt x="1" y="1"/>
                    <a:pt x="1" y="1"/>
                    <a:pt x="1" y="1"/>
                  </a:cubicBezTo>
                  <a:cubicBezTo>
                    <a:pt x="1" y="1"/>
                    <a:pt x="1" y="2"/>
                    <a:pt x="1" y="2"/>
                  </a:cubicBezTo>
                  <a:cubicBezTo>
                    <a:pt x="0" y="4"/>
                    <a:pt x="1" y="5"/>
                    <a:pt x="2" y="5"/>
                  </a:cubicBezTo>
                  <a:cubicBezTo>
                    <a:pt x="2" y="5"/>
                    <a:pt x="3" y="5"/>
                    <a:pt x="3" y="5"/>
                  </a:cubicBezTo>
                  <a:cubicBezTo>
                    <a:pt x="22" y="5"/>
                    <a:pt x="22" y="5"/>
                    <a:pt x="22" y="5"/>
                  </a:cubicBezTo>
                  <a:cubicBezTo>
                    <a:pt x="23" y="5"/>
                    <a:pt x="24" y="5"/>
                    <a:pt x="25" y="4"/>
                  </a:cubicBezTo>
                  <a:cubicBezTo>
                    <a:pt x="25" y="4"/>
                    <a:pt x="25" y="4"/>
                    <a:pt x="25" y="4"/>
                  </a:cubicBezTo>
                  <a:cubicBezTo>
                    <a:pt x="25" y="4"/>
                    <a:pt x="25" y="4"/>
                    <a:pt x="25" y="4"/>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13">
              <a:extLst>
                <a:ext uri="{FF2B5EF4-FFF2-40B4-BE49-F238E27FC236}">
                  <a16:creationId xmlns:a16="http://schemas.microsoft.com/office/drawing/2014/main" id="{4BC4FD46-12DB-45E1-8558-F55317B0D172}"/>
                </a:ext>
              </a:extLst>
            </p:cNvPr>
            <p:cNvSpPr>
              <a:spLocks/>
            </p:cNvSpPr>
            <p:nvPr/>
          </p:nvSpPr>
          <p:spPr bwMode="auto">
            <a:xfrm>
              <a:off x="-1665288" y="4529138"/>
              <a:ext cx="80963" cy="38100"/>
            </a:xfrm>
            <a:custGeom>
              <a:avLst/>
              <a:gdLst>
                <a:gd name="T0" fmla="*/ 19 w 21"/>
                <a:gd name="T1" fmla="*/ 5 h 10"/>
                <a:gd name="T2" fmla="*/ 13 w 21"/>
                <a:gd name="T3" fmla="*/ 10 h 10"/>
                <a:gd name="T4" fmla="*/ 8 w 21"/>
                <a:gd name="T5" fmla="*/ 10 h 10"/>
                <a:gd name="T6" fmla="*/ 3 w 21"/>
                <a:gd name="T7" fmla="*/ 5 h 10"/>
                <a:gd name="T8" fmla="*/ 3 w 21"/>
                <a:gd name="T9" fmla="*/ 5 h 10"/>
                <a:gd name="T10" fmla="*/ 1 w 21"/>
                <a:gd name="T11" fmla="*/ 2 h 10"/>
                <a:gd name="T12" fmla="*/ 3 w 21"/>
                <a:gd name="T13" fmla="*/ 0 h 10"/>
                <a:gd name="T14" fmla="*/ 19 w 21"/>
                <a:gd name="T15" fmla="*/ 0 h 10"/>
                <a:gd name="T16" fmla="*/ 21 w 21"/>
                <a:gd name="T17" fmla="*/ 2 h 10"/>
                <a:gd name="T18" fmla="*/ 19 w 21"/>
                <a:gd name="T19" fmla="*/ 5 h 10"/>
                <a:gd name="T20" fmla="*/ 19 w 21"/>
                <a:gd name="T2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0">
                  <a:moveTo>
                    <a:pt x="19" y="5"/>
                  </a:moveTo>
                  <a:cubicBezTo>
                    <a:pt x="19" y="8"/>
                    <a:pt x="16" y="10"/>
                    <a:pt x="13" y="10"/>
                  </a:cubicBezTo>
                  <a:cubicBezTo>
                    <a:pt x="12" y="10"/>
                    <a:pt x="10" y="10"/>
                    <a:pt x="8" y="10"/>
                  </a:cubicBezTo>
                  <a:cubicBezTo>
                    <a:pt x="6" y="10"/>
                    <a:pt x="3" y="8"/>
                    <a:pt x="3" y="5"/>
                  </a:cubicBezTo>
                  <a:cubicBezTo>
                    <a:pt x="3" y="5"/>
                    <a:pt x="3" y="5"/>
                    <a:pt x="3" y="5"/>
                  </a:cubicBezTo>
                  <a:cubicBezTo>
                    <a:pt x="1" y="5"/>
                    <a:pt x="0" y="3"/>
                    <a:pt x="1" y="2"/>
                  </a:cubicBezTo>
                  <a:cubicBezTo>
                    <a:pt x="1" y="1"/>
                    <a:pt x="2" y="0"/>
                    <a:pt x="3" y="0"/>
                  </a:cubicBezTo>
                  <a:cubicBezTo>
                    <a:pt x="8" y="0"/>
                    <a:pt x="13" y="0"/>
                    <a:pt x="19" y="0"/>
                  </a:cubicBezTo>
                  <a:cubicBezTo>
                    <a:pt x="20" y="0"/>
                    <a:pt x="21" y="1"/>
                    <a:pt x="21" y="2"/>
                  </a:cubicBezTo>
                  <a:cubicBezTo>
                    <a:pt x="21" y="4"/>
                    <a:pt x="20" y="5"/>
                    <a:pt x="19" y="5"/>
                  </a:cubicBezTo>
                  <a:cubicBezTo>
                    <a:pt x="19" y="5"/>
                    <a:pt x="19" y="5"/>
                    <a:pt x="19" y="5"/>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8" name="Rectangle 57">
            <a:extLst>
              <a:ext uri="{FF2B5EF4-FFF2-40B4-BE49-F238E27FC236}">
                <a16:creationId xmlns:a16="http://schemas.microsoft.com/office/drawing/2014/main" id="{E84F61DF-65CA-45BF-9A0B-34B97F6A97EA}"/>
              </a:ext>
            </a:extLst>
          </p:cNvPr>
          <p:cNvSpPr/>
          <p:nvPr/>
        </p:nvSpPr>
        <p:spPr>
          <a:xfrm>
            <a:off x="5017740"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9" name="Rectangle 58">
            <a:extLst>
              <a:ext uri="{FF2B5EF4-FFF2-40B4-BE49-F238E27FC236}">
                <a16:creationId xmlns:a16="http://schemas.microsoft.com/office/drawing/2014/main" id="{831AED31-10FD-4B27-990C-A819D745E531}"/>
              </a:ext>
            </a:extLst>
          </p:cNvPr>
          <p:cNvSpPr/>
          <p:nvPr/>
        </p:nvSpPr>
        <p:spPr>
          <a:xfrm>
            <a:off x="5074458" y="1871519"/>
            <a:ext cx="2068473" cy="817353"/>
          </a:xfrm>
          <a:prstGeom prst="rect">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60" name="Group 8">
            <a:extLst>
              <a:ext uri="{FF2B5EF4-FFF2-40B4-BE49-F238E27FC236}">
                <a16:creationId xmlns:a16="http://schemas.microsoft.com/office/drawing/2014/main" id="{B2B8CB78-28CC-46E6-8507-EF0E6B4E5F39}"/>
              </a:ext>
            </a:extLst>
          </p:cNvPr>
          <p:cNvGrpSpPr/>
          <p:nvPr/>
        </p:nvGrpSpPr>
        <p:grpSpPr>
          <a:xfrm>
            <a:off x="5178357" y="2021681"/>
            <a:ext cx="557448" cy="499258"/>
            <a:chOff x="6460778" y="5092349"/>
            <a:chExt cx="1114525" cy="1051130"/>
          </a:xfrm>
        </p:grpSpPr>
        <p:sp>
          <p:nvSpPr>
            <p:cNvPr id="87" name="Freeform 7">
              <a:extLst>
                <a:ext uri="{FF2B5EF4-FFF2-40B4-BE49-F238E27FC236}">
                  <a16:creationId xmlns:a16="http://schemas.microsoft.com/office/drawing/2014/main" id="{A72D4B50-626B-43A4-87E8-BE11236D78F7}"/>
                </a:ext>
              </a:extLst>
            </p:cNvPr>
            <p:cNvSpPr>
              <a:spLocks/>
            </p:cNvSpPr>
            <p:nvPr/>
          </p:nvSpPr>
          <p:spPr bwMode="auto">
            <a:xfrm>
              <a:off x="6460778" y="5092349"/>
              <a:ext cx="1114525" cy="1051130"/>
            </a:xfrm>
            <a:custGeom>
              <a:avLst/>
              <a:gdLst>
                <a:gd name="T0" fmla="*/ 34 w 232"/>
                <a:gd name="T1" fmla="*/ 170 h 217"/>
                <a:gd name="T2" fmla="*/ 56 w 232"/>
                <a:gd name="T3" fmla="*/ 32 h 217"/>
                <a:gd name="T4" fmla="*/ 199 w 232"/>
                <a:gd name="T5" fmla="*/ 52 h 217"/>
                <a:gd name="T6" fmla="*/ 173 w 232"/>
                <a:gd name="T7" fmla="*/ 184 h 217"/>
                <a:gd name="T8" fmla="*/ 34 w 232"/>
                <a:gd name="T9" fmla="*/ 170 h 217"/>
              </a:gdLst>
              <a:ahLst/>
              <a:cxnLst>
                <a:cxn ang="0">
                  <a:pos x="T0" y="T1"/>
                </a:cxn>
                <a:cxn ang="0">
                  <a:pos x="T2" y="T3"/>
                </a:cxn>
                <a:cxn ang="0">
                  <a:pos x="T4" y="T5"/>
                </a:cxn>
                <a:cxn ang="0">
                  <a:pos x="T6" y="T7"/>
                </a:cxn>
                <a:cxn ang="0">
                  <a:pos x="T8" y="T9"/>
                </a:cxn>
              </a:cxnLst>
              <a:rect l="0" t="0" r="r" b="b"/>
              <a:pathLst>
                <a:path w="232" h="217">
                  <a:moveTo>
                    <a:pt x="34" y="170"/>
                  </a:moveTo>
                  <a:cubicBezTo>
                    <a:pt x="0" y="126"/>
                    <a:pt x="10" y="65"/>
                    <a:pt x="56" y="32"/>
                  </a:cubicBezTo>
                  <a:cubicBezTo>
                    <a:pt x="102" y="0"/>
                    <a:pt x="166" y="9"/>
                    <a:pt x="199" y="52"/>
                  </a:cubicBezTo>
                  <a:cubicBezTo>
                    <a:pt x="232" y="96"/>
                    <a:pt x="219" y="152"/>
                    <a:pt x="173" y="184"/>
                  </a:cubicBezTo>
                  <a:cubicBezTo>
                    <a:pt x="127" y="217"/>
                    <a:pt x="67" y="213"/>
                    <a:pt x="34"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5">
              <a:extLst>
                <a:ext uri="{FF2B5EF4-FFF2-40B4-BE49-F238E27FC236}">
                  <a16:creationId xmlns:a16="http://schemas.microsoft.com/office/drawing/2014/main" id="{C66804FC-D482-4064-AC4D-A1282F515AA1}"/>
                </a:ext>
              </a:extLst>
            </p:cNvPr>
            <p:cNvSpPr>
              <a:spLocks/>
            </p:cNvSpPr>
            <p:nvPr/>
          </p:nvSpPr>
          <p:spPr bwMode="auto">
            <a:xfrm>
              <a:off x="6799623" y="5406174"/>
              <a:ext cx="436834" cy="423480"/>
            </a:xfrm>
            <a:custGeom>
              <a:avLst/>
              <a:gdLst>
                <a:gd name="T0" fmla="*/ 93 w 94"/>
                <a:gd name="T1" fmla="*/ 21 h 91"/>
                <a:gd name="T2" fmla="*/ 91 w 94"/>
                <a:gd name="T3" fmla="*/ 23 h 91"/>
                <a:gd name="T4" fmla="*/ 71 w 94"/>
                <a:gd name="T5" fmla="*/ 32 h 91"/>
                <a:gd name="T6" fmla="*/ 64 w 94"/>
                <a:gd name="T7" fmla="*/ 22 h 91"/>
                <a:gd name="T8" fmla="*/ 64 w 94"/>
                <a:gd name="T9" fmla="*/ 21 h 91"/>
                <a:gd name="T10" fmla="*/ 65 w 94"/>
                <a:gd name="T11" fmla="*/ 20 h 91"/>
                <a:gd name="T12" fmla="*/ 69 w 94"/>
                <a:gd name="T13" fmla="*/ 17 h 91"/>
                <a:gd name="T14" fmla="*/ 76 w 94"/>
                <a:gd name="T15" fmla="*/ 13 h 91"/>
                <a:gd name="T16" fmla="*/ 90 w 94"/>
                <a:gd name="T17" fmla="*/ 9 h 91"/>
                <a:gd name="T18" fmla="*/ 89 w 94"/>
                <a:gd name="T19" fmla="*/ 8 h 91"/>
                <a:gd name="T20" fmla="*/ 87 w 94"/>
                <a:gd name="T21" fmla="*/ 6 h 91"/>
                <a:gd name="T22" fmla="*/ 82 w 94"/>
                <a:gd name="T23" fmla="*/ 3 h 91"/>
                <a:gd name="T24" fmla="*/ 72 w 94"/>
                <a:gd name="T25" fmla="*/ 0 h 91"/>
                <a:gd name="T26" fmla="*/ 49 w 94"/>
                <a:gd name="T27" fmla="*/ 21 h 91"/>
                <a:gd name="T28" fmla="*/ 49 w 94"/>
                <a:gd name="T29" fmla="*/ 23 h 91"/>
                <a:gd name="T30" fmla="*/ 50 w 94"/>
                <a:gd name="T31" fmla="*/ 30 h 91"/>
                <a:gd name="T32" fmla="*/ 29 w 94"/>
                <a:gd name="T33" fmla="*/ 47 h 91"/>
                <a:gd name="T34" fmla="*/ 26 w 94"/>
                <a:gd name="T35" fmla="*/ 46 h 91"/>
                <a:gd name="T36" fmla="*/ 23 w 94"/>
                <a:gd name="T37" fmla="*/ 46 h 91"/>
                <a:gd name="T38" fmla="*/ 0 w 94"/>
                <a:gd name="T39" fmla="*/ 69 h 91"/>
                <a:gd name="T40" fmla="*/ 0 w 94"/>
                <a:gd name="T41" fmla="*/ 70 h 91"/>
                <a:gd name="T42" fmla="*/ 9 w 94"/>
                <a:gd name="T43" fmla="*/ 65 h 91"/>
                <a:gd name="T44" fmla="*/ 17 w 94"/>
                <a:gd name="T45" fmla="*/ 61 h 91"/>
                <a:gd name="T46" fmla="*/ 24 w 94"/>
                <a:gd name="T47" fmla="*/ 60 h 91"/>
                <a:gd name="T48" fmla="*/ 29 w 94"/>
                <a:gd name="T49" fmla="*/ 70 h 91"/>
                <a:gd name="T50" fmla="*/ 28 w 94"/>
                <a:gd name="T51" fmla="*/ 71 h 91"/>
                <a:gd name="T52" fmla="*/ 17 w 94"/>
                <a:gd name="T53" fmla="*/ 78 h 91"/>
                <a:gd name="T54" fmla="*/ 3 w 94"/>
                <a:gd name="T55" fmla="*/ 83 h 91"/>
                <a:gd name="T56" fmla="*/ 19 w 94"/>
                <a:gd name="T57" fmla="*/ 91 h 91"/>
                <a:gd name="T58" fmla="*/ 33 w 94"/>
                <a:gd name="T59" fmla="*/ 88 h 91"/>
                <a:gd name="T60" fmla="*/ 43 w 94"/>
                <a:gd name="T61" fmla="*/ 76 h 91"/>
                <a:gd name="T62" fmla="*/ 44 w 94"/>
                <a:gd name="T63" fmla="*/ 68 h 91"/>
                <a:gd name="T64" fmla="*/ 44 w 94"/>
                <a:gd name="T65" fmla="*/ 64 h 91"/>
                <a:gd name="T66" fmla="*/ 43 w 94"/>
                <a:gd name="T67" fmla="*/ 60 h 91"/>
                <a:gd name="T68" fmla="*/ 49 w 94"/>
                <a:gd name="T69" fmla="*/ 56 h 91"/>
                <a:gd name="T70" fmla="*/ 60 w 94"/>
                <a:gd name="T71" fmla="*/ 46 h 91"/>
                <a:gd name="T72" fmla="*/ 63 w 94"/>
                <a:gd name="T73" fmla="*/ 44 h 91"/>
                <a:gd name="T74" fmla="*/ 67 w 94"/>
                <a:gd name="T75" fmla="*/ 45 h 91"/>
                <a:gd name="T76" fmla="*/ 70 w 94"/>
                <a:gd name="T77" fmla="*/ 46 h 91"/>
                <a:gd name="T78" fmla="*/ 93 w 94"/>
                <a:gd name="T79" fmla="*/ 2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 h="91">
                  <a:moveTo>
                    <a:pt x="93" y="21"/>
                  </a:moveTo>
                  <a:cubicBezTo>
                    <a:pt x="92" y="22"/>
                    <a:pt x="91" y="23"/>
                    <a:pt x="91" y="23"/>
                  </a:cubicBezTo>
                  <a:cubicBezTo>
                    <a:pt x="84" y="26"/>
                    <a:pt x="78" y="30"/>
                    <a:pt x="71" y="32"/>
                  </a:cubicBezTo>
                  <a:cubicBezTo>
                    <a:pt x="67" y="34"/>
                    <a:pt x="65" y="25"/>
                    <a:pt x="64" y="22"/>
                  </a:cubicBezTo>
                  <a:cubicBezTo>
                    <a:pt x="64" y="22"/>
                    <a:pt x="64" y="22"/>
                    <a:pt x="64" y="21"/>
                  </a:cubicBezTo>
                  <a:cubicBezTo>
                    <a:pt x="64" y="21"/>
                    <a:pt x="65" y="21"/>
                    <a:pt x="65" y="20"/>
                  </a:cubicBezTo>
                  <a:cubicBezTo>
                    <a:pt x="66" y="19"/>
                    <a:pt x="68" y="18"/>
                    <a:pt x="69" y="17"/>
                  </a:cubicBezTo>
                  <a:cubicBezTo>
                    <a:pt x="72" y="16"/>
                    <a:pt x="74" y="14"/>
                    <a:pt x="76" y="13"/>
                  </a:cubicBezTo>
                  <a:cubicBezTo>
                    <a:pt x="81" y="11"/>
                    <a:pt x="85" y="9"/>
                    <a:pt x="90" y="9"/>
                  </a:cubicBezTo>
                  <a:cubicBezTo>
                    <a:pt x="90" y="8"/>
                    <a:pt x="89" y="8"/>
                    <a:pt x="89" y="8"/>
                  </a:cubicBezTo>
                  <a:cubicBezTo>
                    <a:pt x="88" y="7"/>
                    <a:pt x="87" y="7"/>
                    <a:pt x="87" y="6"/>
                  </a:cubicBezTo>
                  <a:cubicBezTo>
                    <a:pt x="86" y="5"/>
                    <a:pt x="84" y="4"/>
                    <a:pt x="82" y="3"/>
                  </a:cubicBezTo>
                  <a:cubicBezTo>
                    <a:pt x="79" y="1"/>
                    <a:pt x="75" y="0"/>
                    <a:pt x="72" y="0"/>
                  </a:cubicBezTo>
                  <a:cubicBezTo>
                    <a:pt x="60" y="0"/>
                    <a:pt x="50" y="9"/>
                    <a:pt x="49" y="21"/>
                  </a:cubicBezTo>
                  <a:cubicBezTo>
                    <a:pt x="49" y="22"/>
                    <a:pt x="49" y="23"/>
                    <a:pt x="49" y="23"/>
                  </a:cubicBezTo>
                  <a:cubicBezTo>
                    <a:pt x="49" y="26"/>
                    <a:pt x="49" y="28"/>
                    <a:pt x="50" y="30"/>
                  </a:cubicBezTo>
                  <a:cubicBezTo>
                    <a:pt x="29" y="47"/>
                    <a:pt x="29" y="47"/>
                    <a:pt x="29" y="47"/>
                  </a:cubicBezTo>
                  <a:cubicBezTo>
                    <a:pt x="28" y="46"/>
                    <a:pt x="27" y="46"/>
                    <a:pt x="26" y="46"/>
                  </a:cubicBezTo>
                  <a:cubicBezTo>
                    <a:pt x="25" y="46"/>
                    <a:pt x="24" y="46"/>
                    <a:pt x="23" y="46"/>
                  </a:cubicBezTo>
                  <a:cubicBezTo>
                    <a:pt x="11" y="46"/>
                    <a:pt x="0" y="56"/>
                    <a:pt x="0" y="69"/>
                  </a:cubicBezTo>
                  <a:cubicBezTo>
                    <a:pt x="0" y="69"/>
                    <a:pt x="0" y="70"/>
                    <a:pt x="0" y="70"/>
                  </a:cubicBezTo>
                  <a:cubicBezTo>
                    <a:pt x="0" y="69"/>
                    <a:pt x="8" y="66"/>
                    <a:pt x="9" y="65"/>
                  </a:cubicBezTo>
                  <a:cubicBezTo>
                    <a:pt x="12" y="64"/>
                    <a:pt x="14" y="63"/>
                    <a:pt x="17" y="61"/>
                  </a:cubicBezTo>
                  <a:cubicBezTo>
                    <a:pt x="18" y="61"/>
                    <a:pt x="23" y="57"/>
                    <a:pt x="24" y="60"/>
                  </a:cubicBezTo>
                  <a:cubicBezTo>
                    <a:pt x="25" y="61"/>
                    <a:pt x="30" y="68"/>
                    <a:pt x="29" y="70"/>
                  </a:cubicBezTo>
                  <a:cubicBezTo>
                    <a:pt x="29" y="70"/>
                    <a:pt x="28" y="70"/>
                    <a:pt x="28" y="71"/>
                  </a:cubicBezTo>
                  <a:cubicBezTo>
                    <a:pt x="24" y="74"/>
                    <a:pt x="21" y="76"/>
                    <a:pt x="17" y="78"/>
                  </a:cubicBezTo>
                  <a:cubicBezTo>
                    <a:pt x="15" y="79"/>
                    <a:pt x="4" y="84"/>
                    <a:pt x="3" y="83"/>
                  </a:cubicBezTo>
                  <a:cubicBezTo>
                    <a:pt x="8" y="87"/>
                    <a:pt x="13" y="90"/>
                    <a:pt x="19" y="91"/>
                  </a:cubicBezTo>
                  <a:cubicBezTo>
                    <a:pt x="24" y="91"/>
                    <a:pt x="29" y="90"/>
                    <a:pt x="33" y="88"/>
                  </a:cubicBezTo>
                  <a:cubicBezTo>
                    <a:pt x="37" y="85"/>
                    <a:pt x="41" y="81"/>
                    <a:pt x="43" y="76"/>
                  </a:cubicBezTo>
                  <a:cubicBezTo>
                    <a:pt x="44" y="73"/>
                    <a:pt x="44" y="71"/>
                    <a:pt x="44" y="68"/>
                  </a:cubicBezTo>
                  <a:cubicBezTo>
                    <a:pt x="44" y="67"/>
                    <a:pt x="44" y="66"/>
                    <a:pt x="44" y="64"/>
                  </a:cubicBezTo>
                  <a:cubicBezTo>
                    <a:pt x="44" y="63"/>
                    <a:pt x="43" y="61"/>
                    <a:pt x="43" y="60"/>
                  </a:cubicBezTo>
                  <a:cubicBezTo>
                    <a:pt x="44" y="59"/>
                    <a:pt x="47" y="57"/>
                    <a:pt x="49" y="56"/>
                  </a:cubicBezTo>
                  <a:cubicBezTo>
                    <a:pt x="52" y="53"/>
                    <a:pt x="56" y="50"/>
                    <a:pt x="60" y="46"/>
                  </a:cubicBezTo>
                  <a:cubicBezTo>
                    <a:pt x="63" y="44"/>
                    <a:pt x="63" y="44"/>
                    <a:pt x="63" y="44"/>
                  </a:cubicBezTo>
                  <a:cubicBezTo>
                    <a:pt x="64" y="45"/>
                    <a:pt x="65" y="45"/>
                    <a:pt x="67" y="45"/>
                  </a:cubicBezTo>
                  <a:cubicBezTo>
                    <a:pt x="68" y="46"/>
                    <a:pt x="69" y="46"/>
                    <a:pt x="70" y="46"/>
                  </a:cubicBezTo>
                  <a:cubicBezTo>
                    <a:pt x="83" y="46"/>
                    <a:pt x="94" y="34"/>
                    <a:pt x="93" y="21"/>
                  </a:cubicBezTo>
                  <a:close/>
                </a:path>
              </a:pathLst>
            </a:custGeom>
            <a:solidFill>
              <a:srgbClr val="2B0A3D"/>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61" name="Rectangle 60">
            <a:extLst>
              <a:ext uri="{FF2B5EF4-FFF2-40B4-BE49-F238E27FC236}">
                <a16:creationId xmlns:a16="http://schemas.microsoft.com/office/drawing/2014/main" id="{6A2E64E3-C40B-4FA6-866D-445B474C04A6}"/>
              </a:ext>
            </a:extLst>
          </p:cNvPr>
          <p:cNvSpPr/>
          <p:nvPr/>
        </p:nvSpPr>
        <p:spPr>
          <a:xfrm>
            <a:off x="7403043"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2" name="Rectangle 61">
            <a:extLst>
              <a:ext uri="{FF2B5EF4-FFF2-40B4-BE49-F238E27FC236}">
                <a16:creationId xmlns:a16="http://schemas.microsoft.com/office/drawing/2014/main" id="{E6142444-0D7A-4B76-850A-8328C7265351}"/>
              </a:ext>
            </a:extLst>
          </p:cNvPr>
          <p:cNvSpPr/>
          <p:nvPr/>
        </p:nvSpPr>
        <p:spPr>
          <a:xfrm>
            <a:off x="7459761" y="1871519"/>
            <a:ext cx="2068473" cy="817353"/>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63" name="Group 19">
            <a:extLst>
              <a:ext uri="{FF2B5EF4-FFF2-40B4-BE49-F238E27FC236}">
                <a16:creationId xmlns:a16="http://schemas.microsoft.com/office/drawing/2014/main" id="{1726E9E8-BDE6-475F-B50B-255DDC05C427}"/>
              </a:ext>
            </a:extLst>
          </p:cNvPr>
          <p:cNvGrpSpPr>
            <a:grpSpLocks noChangeAspect="1"/>
          </p:cNvGrpSpPr>
          <p:nvPr/>
        </p:nvGrpSpPr>
        <p:grpSpPr>
          <a:xfrm>
            <a:off x="7563325" y="2021644"/>
            <a:ext cx="565005" cy="500840"/>
            <a:chOff x="-2187576" y="5018088"/>
            <a:chExt cx="882651" cy="823913"/>
          </a:xfrm>
        </p:grpSpPr>
        <p:sp>
          <p:nvSpPr>
            <p:cNvPr id="84" name="Freeform 17">
              <a:extLst>
                <a:ext uri="{FF2B5EF4-FFF2-40B4-BE49-F238E27FC236}">
                  <a16:creationId xmlns:a16="http://schemas.microsoft.com/office/drawing/2014/main" id="{1015426A-D4AE-4215-A976-10035EFBB6F7}"/>
                </a:ext>
              </a:extLst>
            </p:cNvPr>
            <p:cNvSpPr>
              <a:spLocks/>
            </p:cNvSpPr>
            <p:nvPr/>
          </p:nvSpPr>
          <p:spPr bwMode="auto">
            <a:xfrm>
              <a:off x="-2187576" y="5018088"/>
              <a:ext cx="882651" cy="823913"/>
            </a:xfrm>
            <a:custGeom>
              <a:avLst/>
              <a:gdLst>
                <a:gd name="T0" fmla="*/ 33 w 232"/>
                <a:gd name="T1" fmla="*/ 170 h 217"/>
                <a:gd name="T2" fmla="*/ 55 w 232"/>
                <a:gd name="T3" fmla="*/ 32 h 217"/>
                <a:gd name="T4" fmla="*/ 199 w 232"/>
                <a:gd name="T5" fmla="*/ 52 h 217"/>
                <a:gd name="T6" fmla="*/ 173 w 232"/>
                <a:gd name="T7" fmla="*/ 184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5" y="32"/>
                  </a:cubicBezTo>
                  <a:cubicBezTo>
                    <a:pt x="101" y="0"/>
                    <a:pt x="165" y="9"/>
                    <a:pt x="199" y="52"/>
                  </a:cubicBezTo>
                  <a:cubicBezTo>
                    <a:pt x="232" y="96"/>
                    <a:pt x="218" y="152"/>
                    <a:pt x="173" y="184"/>
                  </a:cubicBezTo>
                  <a:cubicBezTo>
                    <a:pt x="127" y="217"/>
                    <a:pt x="66" y="213"/>
                    <a:pt x="33"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18">
              <a:extLst>
                <a:ext uri="{FF2B5EF4-FFF2-40B4-BE49-F238E27FC236}">
                  <a16:creationId xmlns:a16="http://schemas.microsoft.com/office/drawing/2014/main" id="{89116A03-ED4A-4602-A990-88AF0D84FA71}"/>
                </a:ext>
              </a:extLst>
            </p:cNvPr>
            <p:cNvSpPr>
              <a:spLocks/>
            </p:cNvSpPr>
            <p:nvPr/>
          </p:nvSpPr>
          <p:spPr bwMode="auto">
            <a:xfrm>
              <a:off x="-1876425" y="5237163"/>
              <a:ext cx="247650" cy="209550"/>
            </a:xfrm>
            <a:custGeom>
              <a:avLst/>
              <a:gdLst>
                <a:gd name="T0" fmla="*/ 31 w 65"/>
                <a:gd name="T1" fmla="*/ 43 h 55"/>
                <a:gd name="T2" fmla="*/ 0 w 65"/>
                <a:gd name="T3" fmla="*/ 22 h 55"/>
                <a:gd name="T4" fmla="*/ 31 w 65"/>
                <a:gd name="T5" fmla="*/ 0 h 55"/>
                <a:gd name="T6" fmla="*/ 31 w 65"/>
                <a:gd name="T7" fmla="*/ 12 h 55"/>
                <a:gd name="T8" fmla="*/ 43 w 65"/>
                <a:gd name="T9" fmla="*/ 12 h 55"/>
                <a:gd name="T10" fmla="*/ 65 w 65"/>
                <a:gd name="T11" fmla="*/ 33 h 55"/>
                <a:gd name="T12" fmla="*/ 53 w 65"/>
                <a:gd name="T13" fmla="*/ 55 h 55"/>
                <a:gd name="T14" fmla="*/ 53 w 65"/>
                <a:gd name="T15" fmla="*/ 40 h 55"/>
                <a:gd name="T16" fmla="*/ 42 w 65"/>
                <a:gd name="T17" fmla="*/ 31 h 55"/>
                <a:gd name="T18" fmla="*/ 31 w 65"/>
                <a:gd name="T19" fmla="*/ 31 h 55"/>
                <a:gd name="T20" fmla="*/ 31 w 65"/>
                <a:gd name="T21"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5">
                  <a:moveTo>
                    <a:pt x="31" y="43"/>
                  </a:moveTo>
                  <a:cubicBezTo>
                    <a:pt x="0" y="22"/>
                    <a:pt x="0" y="22"/>
                    <a:pt x="0" y="22"/>
                  </a:cubicBezTo>
                  <a:cubicBezTo>
                    <a:pt x="31" y="0"/>
                    <a:pt x="31" y="0"/>
                    <a:pt x="31" y="0"/>
                  </a:cubicBezTo>
                  <a:cubicBezTo>
                    <a:pt x="31" y="12"/>
                    <a:pt x="31" y="12"/>
                    <a:pt x="31" y="12"/>
                  </a:cubicBezTo>
                  <a:cubicBezTo>
                    <a:pt x="31" y="12"/>
                    <a:pt x="37" y="12"/>
                    <a:pt x="43" y="12"/>
                  </a:cubicBezTo>
                  <a:cubicBezTo>
                    <a:pt x="51" y="12"/>
                    <a:pt x="65" y="19"/>
                    <a:pt x="65" y="33"/>
                  </a:cubicBezTo>
                  <a:cubicBezTo>
                    <a:pt x="65" y="43"/>
                    <a:pt x="57" y="53"/>
                    <a:pt x="53" y="55"/>
                  </a:cubicBezTo>
                  <a:cubicBezTo>
                    <a:pt x="53" y="55"/>
                    <a:pt x="53" y="42"/>
                    <a:pt x="53" y="40"/>
                  </a:cubicBezTo>
                  <a:cubicBezTo>
                    <a:pt x="53" y="38"/>
                    <a:pt x="52" y="31"/>
                    <a:pt x="42" y="31"/>
                  </a:cubicBezTo>
                  <a:cubicBezTo>
                    <a:pt x="31" y="31"/>
                    <a:pt x="31" y="31"/>
                    <a:pt x="31" y="31"/>
                  </a:cubicBezTo>
                  <a:lnTo>
                    <a:pt x="31" y="43"/>
                  </a:lnTo>
                  <a:close/>
                </a:path>
              </a:pathLst>
            </a:custGeom>
            <a:solidFill>
              <a:srgbClr val="CC29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19">
              <a:extLst>
                <a:ext uri="{FF2B5EF4-FFF2-40B4-BE49-F238E27FC236}">
                  <a16:creationId xmlns:a16="http://schemas.microsoft.com/office/drawing/2014/main" id="{C9FB4D06-11B6-4B34-8630-33D043D486D0}"/>
                </a:ext>
              </a:extLst>
            </p:cNvPr>
            <p:cNvSpPr>
              <a:spLocks/>
            </p:cNvSpPr>
            <p:nvPr/>
          </p:nvSpPr>
          <p:spPr bwMode="auto">
            <a:xfrm>
              <a:off x="-1876425" y="5416550"/>
              <a:ext cx="247650" cy="204788"/>
            </a:xfrm>
            <a:custGeom>
              <a:avLst/>
              <a:gdLst>
                <a:gd name="T0" fmla="*/ 35 w 65"/>
                <a:gd name="T1" fmla="*/ 23 h 54"/>
                <a:gd name="T2" fmla="*/ 24 w 65"/>
                <a:gd name="T3" fmla="*/ 23 h 54"/>
                <a:gd name="T4" fmla="*/ 13 w 65"/>
                <a:gd name="T5" fmla="*/ 15 h 54"/>
                <a:gd name="T6" fmla="*/ 13 w 65"/>
                <a:gd name="T7" fmla="*/ 0 h 54"/>
                <a:gd name="T8" fmla="*/ 0 w 65"/>
                <a:gd name="T9" fmla="*/ 22 h 54"/>
                <a:gd name="T10" fmla="*/ 23 w 65"/>
                <a:gd name="T11" fmla="*/ 42 h 54"/>
                <a:gd name="T12" fmla="*/ 35 w 65"/>
                <a:gd name="T13" fmla="*/ 42 h 54"/>
                <a:gd name="T14" fmla="*/ 35 w 65"/>
                <a:gd name="T15" fmla="*/ 54 h 54"/>
                <a:gd name="T16" fmla="*/ 65 w 65"/>
                <a:gd name="T17" fmla="*/ 33 h 54"/>
                <a:gd name="T18" fmla="*/ 35 w 65"/>
                <a:gd name="T19" fmla="*/ 11 h 54"/>
                <a:gd name="T20" fmla="*/ 35 w 65"/>
                <a:gd name="T21"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4">
                  <a:moveTo>
                    <a:pt x="35" y="23"/>
                  </a:moveTo>
                  <a:cubicBezTo>
                    <a:pt x="24" y="23"/>
                    <a:pt x="24" y="23"/>
                    <a:pt x="24" y="23"/>
                  </a:cubicBezTo>
                  <a:cubicBezTo>
                    <a:pt x="14" y="23"/>
                    <a:pt x="13" y="16"/>
                    <a:pt x="13" y="15"/>
                  </a:cubicBezTo>
                  <a:cubicBezTo>
                    <a:pt x="12" y="12"/>
                    <a:pt x="13" y="0"/>
                    <a:pt x="13" y="0"/>
                  </a:cubicBezTo>
                  <a:cubicBezTo>
                    <a:pt x="9" y="1"/>
                    <a:pt x="0" y="11"/>
                    <a:pt x="0" y="22"/>
                  </a:cubicBezTo>
                  <a:cubicBezTo>
                    <a:pt x="0" y="35"/>
                    <a:pt x="14" y="42"/>
                    <a:pt x="23" y="42"/>
                  </a:cubicBezTo>
                  <a:cubicBezTo>
                    <a:pt x="29" y="42"/>
                    <a:pt x="35" y="42"/>
                    <a:pt x="35" y="42"/>
                  </a:cubicBezTo>
                  <a:cubicBezTo>
                    <a:pt x="35" y="54"/>
                    <a:pt x="35" y="54"/>
                    <a:pt x="35" y="54"/>
                  </a:cubicBezTo>
                  <a:cubicBezTo>
                    <a:pt x="65" y="33"/>
                    <a:pt x="65" y="33"/>
                    <a:pt x="65" y="33"/>
                  </a:cubicBezTo>
                  <a:cubicBezTo>
                    <a:pt x="35" y="11"/>
                    <a:pt x="35" y="11"/>
                    <a:pt x="35" y="11"/>
                  </a:cubicBezTo>
                  <a:lnTo>
                    <a:pt x="35" y="23"/>
                  </a:lnTo>
                  <a:close/>
                </a:path>
              </a:pathLst>
            </a:custGeom>
            <a:solidFill>
              <a:srgbClr val="FF7D8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4" name="Rectangle 63">
            <a:extLst>
              <a:ext uri="{FF2B5EF4-FFF2-40B4-BE49-F238E27FC236}">
                <a16:creationId xmlns:a16="http://schemas.microsoft.com/office/drawing/2014/main" id="{9C16D0F2-2CA3-4538-9C3C-86C7AA9E9C07}"/>
              </a:ext>
            </a:extLst>
          </p:cNvPr>
          <p:cNvSpPr/>
          <p:nvPr/>
        </p:nvSpPr>
        <p:spPr>
          <a:xfrm>
            <a:off x="9788346"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5" name="Rectangle 64">
            <a:extLst>
              <a:ext uri="{FF2B5EF4-FFF2-40B4-BE49-F238E27FC236}">
                <a16:creationId xmlns:a16="http://schemas.microsoft.com/office/drawing/2014/main" id="{F632AB97-A0B1-4CCB-95C6-07407A0214F2}"/>
              </a:ext>
            </a:extLst>
          </p:cNvPr>
          <p:cNvSpPr/>
          <p:nvPr/>
        </p:nvSpPr>
        <p:spPr>
          <a:xfrm>
            <a:off x="9845064" y="1871519"/>
            <a:ext cx="2068473" cy="817353"/>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66" name="Group 23">
            <a:extLst>
              <a:ext uri="{FF2B5EF4-FFF2-40B4-BE49-F238E27FC236}">
                <a16:creationId xmlns:a16="http://schemas.microsoft.com/office/drawing/2014/main" id="{6637FD03-2A69-4B0E-9145-84BE19095B05}"/>
              </a:ext>
            </a:extLst>
          </p:cNvPr>
          <p:cNvGrpSpPr>
            <a:grpSpLocks noChangeAspect="1"/>
          </p:cNvGrpSpPr>
          <p:nvPr/>
        </p:nvGrpSpPr>
        <p:grpSpPr>
          <a:xfrm>
            <a:off x="9942541" y="2021487"/>
            <a:ext cx="574680" cy="507592"/>
            <a:chOff x="-2836862" y="6440488"/>
            <a:chExt cx="885824" cy="823913"/>
          </a:xfrm>
        </p:grpSpPr>
        <p:sp>
          <p:nvSpPr>
            <p:cNvPr id="77" name="Freeform 23">
              <a:extLst>
                <a:ext uri="{FF2B5EF4-FFF2-40B4-BE49-F238E27FC236}">
                  <a16:creationId xmlns:a16="http://schemas.microsoft.com/office/drawing/2014/main" id="{D60549F4-D458-4521-9578-087EA675A14E}"/>
                </a:ext>
              </a:extLst>
            </p:cNvPr>
            <p:cNvSpPr>
              <a:spLocks/>
            </p:cNvSpPr>
            <p:nvPr/>
          </p:nvSpPr>
          <p:spPr bwMode="auto">
            <a:xfrm>
              <a:off x="-2836862" y="6440488"/>
              <a:ext cx="885824" cy="823913"/>
            </a:xfrm>
            <a:custGeom>
              <a:avLst/>
              <a:gdLst>
                <a:gd name="T0" fmla="*/ 34 w 233"/>
                <a:gd name="T1" fmla="*/ 170 h 217"/>
                <a:gd name="T2" fmla="*/ 56 w 233"/>
                <a:gd name="T3" fmla="*/ 32 h 217"/>
                <a:gd name="T4" fmla="*/ 199 w 233"/>
                <a:gd name="T5" fmla="*/ 52 h 217"/>
                <a:gd name="T6" fmla="*/ 173 w 233"/>
                <a:gd name="T7" fmla="*/ 184 h 217"/>
                <a:gd name="T8" fmla="*/ 34 w 233"/>
                <a:gd name="T9" fmla="*/ 170 h 217"/>
              </a:gdLst>
              <a:ahLst/>
              <a:cxnLst>
                <a:cxn ang="0">
                  <a:pos x="T0" y="T1"/>
                </a:cxn>
                <a:cxn ang="0">
                  <a:pos x="T2" y="T3"/>
                </a:cxn>
                <a:cxn ang="0">
                  <a:pos x="T4" y="T5"/>
                </a:cxn>
                <a:cxn ang="0">
                  <a:pos x="T6" y="T7"/>
                </a:cxn>
                <a:cxn ang="0">
                  <a:pos x="T8" y="T9"/>
                </a:cxn>
              </a:cxnLst>
              <a:rect l="0" t="0" r="r" b="b"/>
              <a:pathLst>
                <a:path w="233" h="217">
                  <a:moveTo>
                    <a:pt x="34" y="170"/>
                  </a:moveTo>
                  <a:cubicBezTo>
                    <a:pt x="0" y="126"/>
                    <a:pt x="10" y="65"/>
                    <a:pt x="56" y="32"/>
                  </a:cubicBezTo>
                  <a:cubicBezTo>
                    <a:pt x="102" y="0"/>
                    <a:pt x="166" y="9"/>
                    <a:pt x="199" y="52"/>
                  </a:cubicBezTo>
                  <a:cubicBezTo>
                    <a:pt x="233" y="96"/>
                    <a:pt x="219" y="152"/>
                    <a:pt x="173" y="184"/>
                  </a:cubicBezTo>
                  <a:cubicBezTo>
                    <a:pt x="128" y="217"/>
                    <a:pt x="67" y="213"/>
                    <a:pt x="34" y="170"/>
                  </a:cubicBezTo>
                </a:path>
              </a:pathLst>
            </a:custGeom>
            <a:solidFill>
              <a:schemeClr val="bg1">
                <a:lumMod val="9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24">
              <a:extLst>
                <a:ext uri="{FF2B5EF4-FFF2-40B4-BE49-F238E27FC236}">
                  <a16:creationId xmlns:a16="http://schemas.microsoft.com/office/drawing/2014/main" id="{C204602E-E3B2-4B43-8A41-CAEF9FE0D945}"/>
                </a:ext>
              </a:extLst>
            </p:cNvPr>
            <p:cNvSpPr>
              <a:spLocks/>
            </p:cNvSpPr>
            <p:nvPr/>
          </p:nvSpPr>
          <p:spPr bwMode="auto">
            <a:xfrm>
              <a:off x="-2312988" y="6770688"/>
              <a:ext cx="100012" cy="106363"/>
            </a:xfrm>
            <a:custGeom>
              <a:avLst/>
              <a:gdLst>
                <a:gd name="T0" fmla="*/ 15 w 26"/>
                <a:gd name="T1" fmla="*/ 27 h 28"/>
                <a:gd name="T2" fmla="*/ 25 w 26"/>
                <a:gd name="T3" fmla="*/ 12 h 28"/>
                <a:gd name="T4" fmla="*/ 11 w 26"/>
                <a:gd name="T5" fmla="*/ 1 h 28"/>
                <a:gd name="T6" fmla="*/ 1 w 26"/>
                <a:gd name="T7" fmla="*/ 17 h 28"/>
                <a:gd name="T8" fmla="*/ 15 w 26"/>
                <a:gd name="T9" fmla="*/ 27 h 28"/>
              </a:gdLst>
              <a:ahLst/>
              <a:cxnLst>
                <a:cxn ang="0">
                  <a:pos x="T0" y="T1"/>
                </a:cxn>
                <a:cxn ang="0">
                  <a:pos x="T2" y="T3"/>
                </a:cxn>
                <a:cxn ang="0">
                  <a:pos x="T4" y="T5"/>
                </a:cxn>
                <a:cxn ang="0">
                  <a:pos x="T6" y="T7"/>
                </a:cxn>
                <a:cxn ang="0">
                  <a:pos x="T8" y="T9"/>
                </a:cxn>
              </a:cxnLst>
              <a:rect l="0" t="0" r="r" b="b"/>
              <a:pathLst>
                <a:path w="26" h="28">
                  <a:moveTo>
                    <a:pt x="15" y="27"/>
                  </a:moveTo>
                  <a:cubicBezTo>
                    <a:pt x="22" y="25"/>
                    <a:pt x="26" y="19"/>
                    <a:pt x="25" y="12"/>
                  </a:cubicBezTo>
                  <a:cubicBezTo>
                    <a:pt x="24" y="5"/>
                    <a:pt x="18" y="0"/>
                    <a:pt x="11" y="1"/>
                  </a:cubicBezTo>
                  <a:cubicBezTo>
                    <a:pt x="5" y="3"/>
                    <a:pt x="0" y="10"/>
                    <a:pt x="1" y="17"/>
                  </a:cubicBezTo>
                  <a:cubicBezTo>
                    <a:pt x="2" y="24"/>
                    <a:pt x="9" y="28"/>
                    <a:pt x="15" y="27"/>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25">
              <a:extLst>
                <a:ext uri="{FF2B5EF4-FFF2-40B4-BE49-F238E27FC236}">
                  <a16:creationId xmlns:a16="http://schemas.microsoft.com/office/drawing/2014/main" id="{4D24536C-0787-45F3-981C-45A263294172}"/>
                </a:ext>
              </a:extLst>
            </p:cNvPr>
            <p:cNvSpPr>
              <a:spLocks/>
            </p:cNvSpPr>
            <p:nvPr/>
          </p:nvSpPr>
          <p:spPr bwMode="auto">
            <a:xfrm>
              <a:off x="-2351088" y="6884988"/>
              <a:ext cx="176212" cy="117475"/>
            </a:xfrm>
            <a:custGeom>
              <a:avLst/>
              <a:gdLst>
                <a:gd name="T0" fmla="*/ 39 w 46"/>
                <a:gd name="T1" fmla="*/ 28 h 31"/>
                <a:gd name="T2" fmla="*/ 45 w 46"/>
                <a:gd name="T3" fmla="*/ 18 h 31"/>
                <a:gd name="T4" fmla="*/ 17 w 46"/>
                <a:gd name="T5" fmla="*/ 4 h 31"/>
                <a:gd name="T6" fmla="*/ 0 w 46"/>
                <a:gd name="T7" fmla="*/ 21 h 31"/>
                <a:gd name="T8" fmla="*/ 0 w 46"/>
                <a:gd name="T9" fmla="*/ 26 h 31"/>
                <a:gd name="T10" fmla="*/ 39 w 46"/>
                <a:gd name="T11" fmla="*/ 28 h 31"/>
              </a:gdLst>
              <a:ahLst/>
              <a:cxnLst>
                <a:cxn ang="0">
                  <a:pos x="T0" y="T1"/>
                </a:cxn>
                <a:cxn ang="0">
                  <a:pos x="T2" y="T3"/>
                </a:cxn>
                <a:cxn ang="0">
                  <a:pos x="T4" y="T5"/>
                </a:cxn>
                <a:cxn ang="0">
                  <a:pos x="T6" y="T7"/>
                </a:cxn>
                <a:cxn ang="0">
                  <a:pos x="T8" y="T9"/>
                </a:cxn>
                <a:cxn ang="0">
                  <a:pos x="T10" y="T11"/>
                </a:cxn>
              </a:cxnLst>
              <a:rect l="0" t="0" r="r" b="b"/>
              <a:pathLst>
                <a:path w="46" h="31">
                  <a:moveTo>
                    <a:pt x="39" y="28"/>
                  </a:moveTo>
                  <a:cubicBezTo>
                    <a:pt x="43" y="27"/>
                    <a:pt x="46" y="23"/>
                    <a:pt x="45" y="18"/>
                  </a:cubicBezTo>
                  <a:cubicBezTo>
                    <a:pt x="43" y="9"/>
                    <a:pt x="33" y="0"/>
                    <a:pt x="17" y="4"/>
                  </a:cubicBezTo>
                  <a:cubicBezTo>
                    <a:pt x="9" y="6"/>
                    <a:pt x="2" y="12"/>
                    <a:pt x="0" y="21"/>
                  </a:cubicBezTo>
                  <a:cubicBezTo>
                    <a:pt x="0" y="23"/>
                    <a:pt x="0" y="24"/>
                    <a:pt x="0" y="26"/>
                  </a:cubicBezTo>
                  <a:cubicBezTo>
                    <a:pt x="11" y="26"/>
                    <a:pt x="21" y="31"/>
                    <a:pt x="39" y="28"/>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26">
              <a:extLst>
                <a:ext uri="{FF2B5EF4-FFF2-40B4-BE49-F238E27FC236}">
                  <a16:creationId xmlns:a16="http://schemas.microsoft.com/office/drawing/2014/main" id="{BD97D8B8-F1A2-421D-B85E-EF91200F150A}"/>
                </a:ext>
              </a:extLst>
            </p:cNvPr>
            <p:cNvSpPr>
              <a:spLocks/>
            </p:cNvSpPr>
            <p:nvPr/>
          </p:nvSpPr>
          <p:spPr bwMode="auto">
            <a:xfrm>
              <a:off x="-2586038" y="6740525"/>
              <a:ext cx="87312" cy="90488"/>
            </a:xfrm>
            <a:custGeom>
              <a:avLst/>
              <a:gdLst>
                <a:gd name="T0" fmla="*/ 9 w 23"/>
                <a:gd name="T1" fmla="*/ 23 h 24"/>
                <a:gd name="T2" fmla="*/ 1 w 23"/>
                <a:gd name="T3" fmla="*/ 10 h 24"/>
                <a:gd name="T4" fmla="*/ 13 w 23"/>
                <a:gd name="T5" fmla="*/ 1 h 24"/>
                <a:gd name="T6" fmla="*/ 22 w 23"/>
                <a:gd name="T7" fmla="*/ 14 h 24"/>
                <a:gd name="T8" fmla="*/ 9 w 23"/>
                <a:gd name="T9" fmla="*/ 23 h 24"/>
              </a:gdLst>
              <a:ahLst/>
              <a:cxnLst>
                <a:cxn ang="0">
                  <a:pos x="T0" y="T1"/>
                </a:cxn>
                <a:cxn ang="0">
                  <a:pos x="T2" y="T3"/>
                </a:cxn>
                <a:cxn ang="0">
                  <a:pos x="T4" y="T5"/>
                </a:cxn>
                <a:cxn ang="0">
                  <a:pos x="T6" y="T7"/>
                </a:cxn>
                <a:cxn ang="0">
                  <a:pos x="T8" y="T9"/>
                </a:cxn>
              </a:cxnLst>
              <a:rect l="0" t="0" r="r" b="b"/>
              <a:pathLst>
                <a:path w="23" h="24">
                  <a:moveTo>
                    <a:pt x="9" y="23"/>
                  </a:moveTo>
                  <a:cubicBezTo>
                    <a:pt x="3" y="22"/>
                    <a:pt x="0" y="16"/>
                    <a:pt x="1" y="10"/>
                  </a:cubicBezTo>
                  <a:cubicBezTo>
                    <a:pt x="2" y="4"/>
                    <a:pt x="7" y="0"/>
                    <a:pt x="13" y="1"/>
                  </a:cubicBezTo>
                  <a:cubicBezTo>
                    <a:pt x="19" y="2"/>
                    <a:pt x="23" y="8"/>
                    <a:pt x="22" y="14"/>
                  </a:cubicBezTo>
                  <a:cubicBezTo>
                    <a:pt x="21" y="20"/>
                    <a:pt x="15" y="24"/>
                    <a:pt x="9" y="23"/>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27">
              <a:extLst>
                <a:ext uri="{FF2B5EF4-FFF2-40B4-BE49-F238E27FC236}">
                  <a16:creationId xmlns:a16="http://schemas.microsoft.com/office/drawing/2014/main" id="{4A6B9362-D264-4FDE-9625-675518C3AA9C}"/>
                </a:ext>
              </a:extLst>
            </p:cNvPr>
            <p:cNvSpPr>
              <a:spLocks/>
            </p:cNvSpPr>
            <p:nvPr/>
          </p:nvSpPr>
          <p:spPr bwMode="auto">
            <a:xfrm>
              <a:off x="-2620963" y="6838950"/>
              <a:ext cx="155575" cy="103188"/>
            </a:xfrm>
            <a:custGeom>
              <a:avLst/>
              <a:gdLst>
                <a:gd name="T0" fmla="*/ 7 w 41"/>
                <a:gd name="T1" fmla="*/ 24 h 27"/>
                <a:gd name="T2" fmla="*/ 1 w 41"/>
                <a:gd name="T3" fmla="*/ 16 h 27"/>
                <a:gd name="T4" fmla="*/ 26 w 41"/>
                <a:gd name="T5" fmla="*/ 3 h 27"/>
                <a:gd name="T6" fmla="*/ 40 w 41"/>
                <a:gd name="T7" fmla="*/ 18 h 27"/>
                <a:gd name="T8" fmla="*/ 41 w 41"/>
                <a:gd name="T9" fmla="*/ 23 h 27"/>
                <a:gd name="T10" fmla="*/ 7 w 41"/>
                <a:gd name="T11" fmla="*/ 24 h 27"/>
              </a:gdLst>
              <a:ahLst/>
              <a:cxnLst>
                <a:cxn ang="0">
                  <a:pos x="T0" y="T1"/>
                </a:cxn>
                <a:cxn ang="0">
                  <a:pos x="T2" y="T3"/>
                </a:cxn>
                <a:cxn ang="0">
                  <a:pos x="T4" y="T5"/>
                </a:cxn>
                <a:cxn ang="0">
                  <a:pos x="T6" y="T7"/>
                </a:cxn>
                <a:cxn ang="0">
                  <a:pos x="T8" y="T9"/>
                </a:cxn>
                <a:cxn ang="0">
                  <a:pos x="T10" y="T11"/>
                </a:cxn>
              </a:cxnLst>
              <a:rect l="0" t="0" r="r" b="b"/>
              <a:pathLst>
                <a:path w="41" h="27">
                  <a:moveTo>
                    <a:pt x="7" y="24"/>
                  </a:moveTo>
                  <a:cubicBezTo>
                    <a:pt x="3" y="24"/>
                    <a:pt x="0" y="20"/>
                    <a:pt x="1" y="16"/>
                  </a:cubicBezTo>
                  <a:cubicBezTo>
                    <a:pt x="3" y="8"/>
                    <a:pt x="12" y="0"/>
                    <a:pt x="26" y="3"/>
                  </a:cubicBezTo>
                  <a:cubicBezTo>
                    <a:pt x="33" y="5"/>
                    <a:pt x="39" y="11"/>
                    <a:pt x="40" y="18"/>
                  </a:cubicBezTo>
                  <a:cubicBezTo>
                    <a:pt x="41" y="20"/>
                    <a:pt x="41" y="21"/>
                    <a:pt x="41" y="23"/>
                  </a:cubicBezTo>
                  <a:cubicBezTo>
                    <a:pt x="31" y="23"/>
                    <a:pt x="23" y="27"/>
                    <a:pt x="7" y="24"/>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28">
              <a:extLst>
                <a:ext uri="{FF2B5EF4-FFF2-40B4-BE49-F238E27FC236}">
                  <a16:creationId xmlns:a16="http://schemas.microsoft.com/office/drawing/2014/main" id="{B7DF9E03-FFA0-4B20-8139-4704FDDED031}"/>
                </a:ext>
              </a:extLst>
            </p:cNvPr>
            <p:cNvSpPr>
              <a:spLocks/>
            </p:cNvSpPr>
            <p:nvPr/>
          </p:nvSpPr>
          <p:spPr bwMode="auto">
            <a:xfrm>
              <a:off x="-2482850" y="6710363"/>
              <a:ext cx="136525" cy="147638"/>
            </a:xfrm>
            <a:custGeom>
              <a:avLst/>
              <a:gdLst>
                <a:gd name="T0" fmla="*/ 19 w 36"/>
                <a:gd name="T1" fmla="*/ 38 h 39"/>
                <a:gd name="T2" fmla="*/ 36 w 36"/>
                <a:gd name="T3" fmla="*/ 18 h 39"/>
                <a:gd name="T4" fmla="*/ 18 w 36"/>
                <a:gd name="T5" fmla="*/ 1 h 39"/>
                <a:gd name="T6" fmla="*/ 1 w 36"/>
                <a:gd name="T7" fmla="*/ 21 h 39"/>
                <a:gd name="T8" fmla="*/ 19 w 36"/>
                <a:gd name="T9" fmla="*/ 38 h 39"/>
              </a:gdLst>
              <a:ahLst/>
              <a:cxnLst>
                <a:cxn ang="0">
                  <a:pos x="T0" y="T1"/>
                </a:cxn>
                <a:cxn ang="0">
                  <a:pos x="T2" y="T3"/>
                </a:cxn>
                <a:cxn ang="0">
                  <a:pos x="T4" y="T5"/>
                </a:cxn>
                <a:cxn ang="0">
                  <a:pos x="T6" y="T7"/>
                </a:cxn>
                <a:cxn ang="0">
                  <a:pos x="T8" y="T9"/>
                </a:cxn>
              </a:cxnLst>
              <a:rect l="0" t="0" r="r" b="b"/>
              <a:pathLst>
                <a:path w="36" h="39">
                  <a:moveTo>
                    <a:pt x="19" y="38"/>
                  </a:moveTo>
                  <a:cubicBezTo>
                    <a:pt x="30" y="37"/>
                    <a:pt x="36" y="28"/>
                    <a:pt x="36" y="18"/>
                  </a:cubicBezTo>
                  <a:cubicBezTo>
                    <a:pt x="36" y="8"/>
                    <a:pt x="28" y="0"/>
                    <a:pt x="18" y="1"/>
                  </a:cubicBezTo>
                  <a:cubicBezTo>
                    <a:pt x="8" y="1"/>
                    <a:pt x="0" y="10"/>
                    <a:pt x="1" y="21"/>
                  </a:cubicBezTo>
                  <a:cubicBezTo>
                    <a:pt x="1" y="31"/>
                    <a:pt x="9" y="39"/>
                    <a:pt x="19" y="38"/>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29">
              <a:extLst>
                <a:ext uri="{FF2B5EF4-FFF2-40B4-BE49-F238E27FC236}">
                  <a16:creationId xmlns:a16="http://schemas.microsoft.com/office/drawing/2014/main" id="{703BE759-6853-470A-9B25-9A4FB68B071A}"/>
                </a:ext>
              </a:extLst>
            </p:cNvPr>
            <p:cNvSpPr>
              <a:spLocks/>
            </p:cNvSpPr>
            <p:nvPr/>
          </p:nvSpPr>
          <p:spPr bwMode="auto">
            <a:xfrm>
              <a:off x="-2540000" y="6873875"/>
              <a:ext cx="254000" cy="166688"/>
            </a:xfrm>
            <a:custGeom>
              <a:avLst/>
              <a:gdLst>
                <a:gd name="T0" fmla="*/ 0 w 67"/>
                <a:gd name="T1" fmla="*/ 38 h 44"/>
                <a:gd name="T2" fmla="*/ 0 w 67"/>
                <a:gd name="T3" fmla="*/ 30 h 44"/>
                <a:gd name="T4" fmla="*/ 24 w 67"/>
                <a:gd name="T5" fmla="*/ 5 h 44"/>
                <a:gd name="T6" fmla="*/ 64 w 67"/>
                <a:gd name="T7" fmla="*/ 24 h 44"/>
                <a:gd name="T8" fmla="*/ 55 w 67"/>
                <a:gd name="T9" fmla="*/ 40 h 44"/>
                <a:gd name="T10" fmla="*/ 0 w 67"/>
                <a:gd name="T11" fmla="*/ 38 h 44"/>
              </a:gdLst>
              <a:ahLst/>
              <a:cxnLst>
                <a:cxn ang="0">
                  <a:pos x="T0" y="T1"/>
                </a:cxn>
                <a:cxn ang="0">
                  <a:pos x="T2" y="T3"/>
                </a:cxn>
                <a:cxn ang="0">
                  <a:pos x="T4" y="T5"/>
                </a:cxn>
                <a:cxn ang="0">
                  <a:pos x="T6" y="T7"/>
                </a:cxn>
                <a:cxn ang="0">
                  <a:pos x="T8" y="T9"/>
                </a:cxn>
                <a:cxn ang="0">
                  <a:pos x="T10" y="T11"/>
                </a:cxn>
              </a:cxnLst>
              <a:rect l="0" t="0" r="r" b="b"/>
              <a:pathLst>
                <a:path w="67" h="44">
                  <a:moveTo>
                    <a:pt x="0" y="38"/>
                  </a:moveTo>
                  <a:cubicBezTo>
                    <a:pt x="0" y="35"/>
                    <a:pt x="0" y="32"/>
                    <a:pt x="0" y="30"/>
                  </a:cubicBezTo>
                  <a:cubicBezTo>
                    <a:pt x="3" y="17"/>
                    <a:pt x="13" y="8"/>
                    <a:pt x="24" y="5"/>
                  </a:cubicBezTo>
                  <a:cubicBezTo>
                    <a:pt x="47" y="0"/>
                    <a:pt x="60" y="11"/>
                    <a:pt x="64" y="24"/>
                  </a:cubicBezTo>
                  <a:cubicBezTo>
                    <a:pt x="67" y="31"/>
                    <a:pt x="62" y="39"/>
                    <a:pt x="55" y="40"/>
                  </a:cubicBezTo>
                  <a:cubicBezTo>
                    <a:pt x="30" y="44"/>
                    <a:pt x="15" y="37"/>
                    <a:pt x="0" y="38"/>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7" name="Text Placeholder 49">
            <a:extLst>
              <a:ext uri="{FF2B5EF4-FFF2-40B4-BE49-F238E27FC236}">
                <a16:creationId xmlns:a16="http://schemas.microsoft.com/office/drawing/2014/main" id="{B7587CDB-1C07-4A35-9025-AA8CE7486F0C}"/>
              </a:ext>
            </a:extLst>
          </p:cNvPr>
          <p:cNvSpPr txBox="1">
            <a:spLocks/>
          </p:cNvSpPr>
          <p:nvPr/>
        </p:nvSpPr>
        <p:spPr>
          <a:xfrm>
            <a:off x="970302"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a:ln>
                  <a:noFill/>
                </a:ln>
                <a:solidFill>
                  <a:schemeClr val="bg1"/>
                </a:solidFill>
                <a:effectLst/>
                <a:uLnTx/>
                <a:uFillTx/>
                <a:latin typeface="+mn-lt"/>
                <a:ea typeface="+mn-ea"/>
                <a:cs typeface="+mn-cs"/>
              </a:rPr>
              <a:t>Click to insert title</a:t>
            </a:r>
            <a:endParaRPr kumimoji="0" lang="pt-PT"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68" name="Text Placeholder 49">
            <a:extLst>
              <a:ext uri="{FF2B5EF4-FFF2-40B4-BE49-F238E27FC236}">
                <a16:creationId xmlns:a16="http://schemas.microsoft.com/office/drawing/2014/main" id="{34D2C465-7F4C-4412-92A1-4BD3CF691704}"/>
              </a:ext>
            </a:extLst>
          </p:cNvPr>
          <p:cNvSpPr txBox="1">
            <a:spLocks/>
          </p:cNvSpPr>
          <p:nvPr/>
        </p:nvSpPr>
        <p:spPr>
          <a:xfrm>
            <a:off x="5741018"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a:ln>
                  <a:noFill/>
                </a:ln>
                <a:solidFill>
                  <a:schemeClr val="bg1"/>
                </a:solidFill>
                <a:effectLst/>
                <a:uLnTx/>
                <a:uFillTx/>
                <a:latin typeface="+mn-lt"/>
                <a:ea typeface="+mn-ea"/>
                <a:cs typeface="+mn-cs"/>
              </a:rPr>
              <a:t>Click to insert title</a:t>
            </a:r>
            <a:endParaRPr kumimoji="0" lang="pt-PT"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69" name="Text Placeholder 49">
            <a:extLst>
              <a:ext uri="{FF2B5EF4-FFF2-40B4-BE49-F238E27FC236}">
                <a16:creationId xmlns:a16="http://schemas.microsoft.com/office/drawing/2014/main" id="{57B6C7B7-664B-4E3D-88DB-E05D01E893A5}"/>
              </a:ext>
            </a:extLst>
          </p:cNvPr>
          <p:cNvSpPr txBox="1">
            <a:spLocks/>
          </p:cNvSpPr>
          <p:nvPr/>
        </p:nvSpPr>
        <p:spPr>
          <a:xfrm>
            <a:off x="8125739"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a:ln>
                  <a:noFill/>
                </a:ln>
                <a:solidFill>
                  <a:schemeClr val="bg1"/>
                </a:solidFill>
                <a:effectLst/>
                <a:uLnTx/>
                <a:uFillTx/>
                <a:latin typeface="+mn-lt"/>
                <a:ea typeface="+mn-ea"/>
                <a:cs typeface="+mn-cs"/>
              </a:rPr>
              <a:t>Click to insert title</a:t>
            </a:r>
            <a:endParaRPr kumimoji="0" lang="pt-PT"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70" name="Text Placeholder 49">
            <a:extLst>
              <a:ext uri="{FF2B5EF4-FFF2-40B4-BE49-F238E27FC236}">
                <a16:creationId xmlns:a16="http://schemas.microsoft.com/office/drawing/2014/main" id="{EB482FB4-F3E7-4789-AB1F-61FD480489A7}"/>
              </a:ext>
            </a:extLst>
          </p:cNvPr>
          <p:cNvSpPr txBox="1">
            <a:spLocks/>
          </p:cNvSpPr>
          <p:nvPr/>
        </p:nvSpPr>
        <p:spPr>
          <a:xfrm>
            <a:off x="10537684"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a:ln>
                  <a:noFill/>
                </a:ln>
                <a:solidFill>
                  <a:schemeClr val="bg1"/>
                </a:solidFill>
                <a:effectLst/>
                <a:uLnTx/>
                <a:uFillTx/>
                <a:latin typeface="+mn-lt"/>
                <a:ea typeface="+mn-ea"/>
                <a:cs typeface="+mn-cs"/>
              </a:rPr>
              <a:t>Click to insert title</a:t>
            </a:r>
            <a:endParaRPr kumimoji="0" lang="pt-PT"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71" name="Text Placeholder 53">
            <a:extLst>
              <a:ext uri="{FF2B5EF4-FFF2-40B4-BE49-F238E27FC236}">
                <a16:creationId xmlns:a16="http://schemas.microsoft.com/office/drawing/2014/main" id="{B381AF7E-E2EF-45EC-A796-E48D60A5BD42}"/>
              </a:ext>
            </a:extLst>
          </p:cNvPr>
          <p:cNvSpPr txBox="1">
            <a:spLocks/>
          </p:cNvSpPr>
          <p:nvPr/>
        </p:nvSpPr>
        <p:spPr>
          <a:xfrm>
            <a:off x="327117" y="2694954"/>
            <a:ext cx="2040560" cy="3487575"/>
          </a:xfrm>
          <a:prstGeom prst="rect">
            <a:avLst/>
          </a:prstGeom>
        </p:spPr>
        <p:txBody>
          <a:bodyPr vert="horz" lIns="91440" tIns="45720" rIns="91440" bIns="45720" rtlCol="0">
            <a:noAutofit/>
          </a:bodyPr>
          <a:lstStyle/>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tab pos="180975" algn="l"/>
              </a:tabLst>
              <a:defRPr/>
            </a:pPr>
            <a:r>
              <a:rPr kumimoji="0" lang="en-US" sz="1300" b="0" i="0" u="none" strike="noStrike" kern="1200" cap="none" spc="0" normalizeH="0" baseline="0" noProof="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tab pos="180975" algn="l"/>
              </a:tabLst>
              <a:defRPr/>
            </a:pPr>
            <a:r>
              <a:rPr kumimoji="0" lang="en-US" sz="1300" b="0" i="0" u="none" strike="noStrike" kern="1200" cap="none" spc="0" normalizeH="0" baseline="0" noProof="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tab pos="180975" algn="l"/>
              </a:tabLst>
              <a:defRPr/>
            </a:pPr>
            <a:r>
              <a:rPr kumimoji="0" lang="en-US" sz="1300" b="0" i="0" u="none" strike="noStrike" kern="1200" cap="none" spc="0" normalizeH="0" baseline="0" noProof="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None/>
              <a:tabLst/>
              <a:defRPr/>
            </a:pPr>
            <a:endParaRPr kumimoji="0" lang="en-US" sz="1300" b="0" i="0" u="none" strike="noStrike" kern="1200" cap="none" spc="0" normalizeH="0" baseline="0" noProof="0" dirty="0">
              <a:ln>
                <a:noFill/>
              </a:ln>
              <a:solidFill>
                <a:schemeClr val="tx1"/>
              </a:solidFill>
              <a:effectLst/>
              <a:uLnTx/>
              <a:uFillTx/>
              <a:latin typeface="+mn-lt"/>
              <a:ea typeface="+mn-ea"/>
              <a:cs typeface="+mn-cs"/>
            </a:endParaRPr>
          </a:p>
        </p:txBody>
      </p:sp>
      <p:sp>
        <p:nvSpPr>
          <p:cNvPr id="72" name="Text Placeholder 54">
            <a:extLst>
              <a:ext uri="{FF2B5EF4-FFF2-40B4-BE49-F238E27FC236}">
                <a16:creationId xmlns:a16="http://schemas.microsoft.com/office/drawing/2014/main" id="{CFEE2F2B-C0AC-4233-BD61-A582DD47325E}"/>
              </a:ext>
            </a:extLst>
          </p:cNvPr>
          <p:cNvSpPr txBox="1">
            <a:spLocks/>
          </p:cNvSpPr>
          <p:nvPr/>
        </p:nvSpPr>
        <p:spPr>
          <a:xfrm>
            <a:off x="2701203" y="2694954"/>
            <a:ext cx="2040560" cy="3487575"/>
          </a:xfrm>
          <a:prstGeom prst="rect">
            <a:avLst/>
          </a:prstGeom>
        </p:spPr>
        <p:txBody>
          <a:bodyPr vert="horz" lIns="91440" tIns="45720" rIns="91440" bIns="45720" rtlCol="0">
            <a:noAutofit/>
          </a:bodyPr>
          <a:lstStyle/>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p:txBody>
      </p:sp>
      <p:sp>
        <p:nvSpPr>
          <p:cNvPr id="73" name="Text Placeholder 55">
            <a:extLst>
              <a:ext uri="{FF2B5EF4-FFF2-40B4-BE49-F238E27FC236}">
                <a16:creationId xmlns:a16="http://schemas.microsoft.com/office/drawing/2014/main" id="{2490ED01-BBF4-4534-BC78-234CA59A4782}"/>
              </a:ext>
            </a:extLst>
          </p:cNvPr>
          <p:cNvSpPr txBox="1">
            <a:spLocks/>
          </p:cNvSpPr>
          <p:nvPr/>
        </p:nvSpPr>
        <p:spPr>
          <a:xfrm>
            <a:off x="5099131" y="2694954"/>
            <a:ext cx="2040560" cy="3487575"/>
          </a:xfrm>
          <a:prstGeom prst="rect">
            <a:avLst/>
          </a:prstGeom>
        </p:spPr>
        <p:txBody>
          <a:bodyPr vert="horz" lIns="91440" tIns="45720" rIns="91440" bIns="45720" rtlCol="0">
            <a:noAutofit/>
          </a:bodyPr>
          <a:lstStyle/>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3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3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300" b="0" i="0" u="none" strike="noStrike" kern="1200" cap="none" spc="0" normalizeH="0" baseline="0" noProof="0" dirty="0">
                <a:ln>
                  <a:noFill/>
                </a:ln>
                <a:solidFill>
                  <a:schemeClr val="tx1"/>
                </a:solidFill>
                <a:effectLst/>
                <a:uLnTx/>
                <a:uFillTx/>
                <a:latin typeface="+mn-lt"/>
                <a:ea typeface="+mn-ea"/>
                <a:cs typeface="+mn-cs"/>
              </a:rPr>
              <a:t>Click to insert bullet point</a:t>
            </a:r>
          </a:p>
        </p:txBody>
      </p:sp>
      <p:sp>
        <p:nvSpPr>
          <p:cNvPr id="74" name="Text Placeholder 56">
            <a:extLst>
              <a:ext uri="{FF2B5EF4-FFF2-40B4-BE49-F238E27FC236}">
                <a16:creationId xmlns:a16="http://schemas.microsoft.com/office/drawing/2014/main" id="{67D0B6C8-3FAB-4C9A-849C-9BA2E2856233}"/>
              </a:ext>
            </a:extLst>
          </p:cNvPr>
          <p:cNvSpPr txBox="1">
            <a:spLocks/>
          </p:cNvSpPr>
          <p:nvPr/>
        </p:nvSpPr>
        <p:spPr>
          <a:xfrm>
            <a:off x="7482554" y="2694954"/>
            <a:ext cx="2040560" cy="3487575"/>
          </a:xfrm>
          <a:prstGeom prst="rect">
            <a:avLst/>
          </a:prstGeom>
        </p:spPr>
        <p:txBody>
          <a:bodyPr vert="horz" lIns="91440" tIns="45720" rIns="91440" bIns="45720" rtlCol="0">
            <a:noAutofit/>
          </a:bodyPr>
          <a:lstStyle/>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p:txBody>
      </p:sp>
      <p:sp>
        <p:nvSpPr>
          <p:cNvPr id="75" name="Text Placeholder 57">
            <a:extLst>
              <a:ext uri="{FF2B5EF4-FFF2-40B4-BE49-F238E27FC236}">
                <a16:creationId xmlns:a16="http://schemas.microsoft.com/office/drawing/2014/main" id="{32A1182A-5A8F-41C4-B8F2-95E010CBB41A}"/>
              </a:ext>
            </a:extLst>
          </p:cNvPr>
          <p:cNvSpPr txBox="1">
            <a:spLocks/>
          </p:cNvSpPr>
          <p:nvPr/>
        </p:nvSpPr>
        <p:spPr>
          <a:xfrm>
            <a:off x="9873229" y="2694954"/>
            <a:ext cx="2040560" cy="3487575"/>
          </a:xfrm>
          <a:prstGeom prst="rect">
            <a:avLst/>
          </a:prstGeom>
        </p:spPr>
        <p:txBody>
          <a:bodyPr vert="horz" lIns="91440" tIns="45720" rIns="91440" bIns="45720" rtlCol="0">
            <a:noAutofit/>
          </a:bodyPr>
          <a:lstStyle/>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None/>
              <a:tabLst/>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76" name="Text Placeholder 49">
            <a:extLst>
              <a:ext uri="{FF2B5EF4-FFF2-40B4-BE49-F238E27FC236}">
                <a16:creationId xmlns:a16="http://schemas.microsoft.com/office/drawing/2014/main" id="{DF8B7F35-0F7B-446E-8B36-6743367C0AA4}"/>
              </a:ext>
            </a:extLst>
          </p:cNvPr>
          <p:cNvSpPr txBox="1">
            <a:spLocks/>
          </p:cNvSpPr>
          <p:nvPr/>
        </p:nvSpPr>
        <p:spPr>
          <a:xfrm>
            <a:off x="3382247"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a:ln>
                  <a:noFill/>
                </a:ln>
                <a:solidFill>
                  <a:schemeClr val="bg1"/>
                </a:solidFill>
                <a:effectLst/>
                <a:uLnTx/>
                <a:uFillTx/>
                <a:latin typeface="+mn-lt"/>
                <a:ea typeface="+mn-ea"/>
                <a:cs typeface="+mn-cs"/>
              </a:rPr>
              <a:t>Click to insert title</a:t>
            </a:r>
            <a:endParaRPr kumimoji="0" lang="pt-PT" sz="14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97"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1767017"/>
            <a:ext cx="12192000" cy="30274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US" dirty="0"/>
              <a:t>Title</a:t>
            </a:r>
            <a:br>
              <a:rPr lang="en-US" dirty="0"/>
            </a:br>
            <a:r>
              <a:rPr lang="en-US" dirty="0"/>
              <a:t>(Work for 1 or 2 lines of title)</a:t>
            </a:r>
            <a:endParaRPr lang="en-GB" dirty="0"/>
          </a:p>
        </p:txBody>
      </p:sp>
      <p:graphicFrame>
        <p:nvGraphicFramePr>
          <p:cNvPr id="3" name="Chart Placeholder 53">
            <a:extLst>
              <a:ext uri="{FF2B5EF4-FFF2-40B4-BE49-F238E27FC236}">
                <a16:creationId xmlns:a16="http://schemas.microsoft.com/office/drawing/2014/main" id="{322A5327-C51A-4B7F-B6E5-E485AE586C16}"/>
              </a:ext>
            </a:extLst>
          </p:cNvPr>
          <p:cNvGraphicFramePr>
            <a:graphicFrameLocks/>
          </p:cNvGraphicFramePr>
          <p:nvPr>
            <p:extLst>
              <p:ext uri="{D42A27DB-BD31-4B8C-83A1-F6EECF244321}">
                <p14:modId xmlns:p14="http://schemas.microsoft.com/office/powerpoint/2010/main" val="2226346901"/>
              </p:ext>
            </p:extLst>
          </p:nvPr>
        </p:nvGraphicFramePr>
        <p:xfrm>
          <a:off x="6580188" y="2099611"/>
          <a:ext cx="1727200" cy="1617663"/>
        </p:xfrm>
        <a:graphic>
          <a:graphicData uri="http://schemas.openxmlformats.org/drawingml/2006/chart">
            <c:chart xmlns:c="http://schemas.openxmlformats.org/drawingml/2006/chart" xmlns:r="http://schemas.openxmlformats.org/officeDocument/2006/relationships" r:id="rId6"/>
          </a:graphicData>
        </a:graphic>
      </p:graphicFrame>
      <p:sp>
        <p:nvSpPr>
          <p:cNvPr id="4" name="Text Placeholder 14">
            <a:extLst>
              <a:ext uri="{FF2B5EF4-FFF2-40B4-BE49-F238E27FC236}">
                <a16:creationId xmlns:a16="http://schemas.microsoft.com/office/drawing/2014/main" id="{DA44DA33-78E9-4A33-9092-C1D362091F9D}"/>
              </a:ext>
            </a:extLst>
          </p:cNvPr>
          <p:cNvSpPr txBox="1">
            <a:spLocks/>
          </p:cNvSpPr>
          <p:nvPr/>
        </p:nvSpPr>
        <p:spPr>
          <a:xfrm>
            <a:off x="911424" y="3784643"/>
            <a:ext cx="2376264" cy="720080"/>
          </a:xfrm>
          <a:prstGeom prst="rect">
            <a:avLst/>
          </a:prstGeom>
        </p:spPr>
        <p:txBody>
          <a:bodyPr vert="horz" lIns="0" tIns="0" rIns="0" bIns="0" rtlCol="0">
            <a:noAutofit/>
          </a:body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text</a:t>
            </a:r>
            <a:endParaRPr kumimoji="0" lang="pt-PT" sz="12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Chart Placeholder 30">
            <a:extLst>
              <a:ext uri="{FF2B5EF4-FFF2-40B4-BE49-F238E27FC236}">
                <a16:creationId xmlns:a16="http://schemas.microsoft.com/office/drawing/2014/main" id="{ACEEE356-0C8E-4A2E-81C6-7EEA751EBA66}"/>
              </a:ext>
            </a:extLst>
          </p:cNvPr>
          <p:cNvGraphicFramePr>
            <a:graphicFrameLocks/>
          </p:cNvGraphicFramePr>
          <p:nvPr>
            <p:extLst>
              <p:ext uri="{D42A27DB-BD31-4B8C-83A1-F6EECF244321}">
                <p14:modId xmlns:p14="http://schemas.microsoft.com/office/powerpoint/2010/main" val="4279159395"/>
              </p:ext>
            </p:extLst>
          </p:nvPr>
        </p:nvGraphicFramePr>
        <p:xfrm>
          <a:off x="1235075" y="2094849"/>
          <a:ext cx="1728788" cy="1617662"/>
        </p:xfrm>
        <a:graphic>
          <a:graphicData uri="http://schemas.openxmlformats.org/drawingml/2006/chart">
            <c:chart xmlns:c="http://schemas.openxmlformats.org/drawingml/2006/chart" xmlns:r="http://schemas.openxmlformats.org/officeDocument/2006/relationships" r:id="rId7"/>
          </a:graphicData>
        </a:graphic>
      </p:graphicFrame>
      <p:sp>
        <p:nvSpPr>
          <p:cNvPr id="6" name="Text Placeholder 39">
            <a:extLst>
              <a:ext uri="{FF2B5EF4-FFF2-40B4-BE49-F238E27FC236}">
                <a16:creationId xmlns:a16="http://schemas.microsoft.com/office/drawing/2014/main" id="{2E524EE0-5878-4F14-AFA3-7F9BAB057DA6}"/>
              </a:ext>
            </a:extLst>
          </p:cNvPr>
          <p:cNvSpPr txBox="1">
            <a:spLocks/>
          </p:cNvSpPr>
          <p:nvPr/>
        </p:nvSpPr>
        <p:spPr>
          <a:xfrm>
            <a:off x="1702767" y="2775886"/>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PT" sz="1600" b="1" i="0" u="none" strike="noStrike" kern="1200" cap="none" spc="0" normalizeH="0" baseline="0" noProof="0" dirty="0">
              <a:ln>
                <a:noFill/>
              </a:ln>
              <a:solidFill>
                <a:schemeClr val="tx1"/>
              </a:solidFill>
              <a:effectLst/>
              <a:uLnTx/>
              <a:uFillTx/>
              <a:latin typeface="+mn-lt"/>
              <a:ea typeface="+mn-ea"/>
              <a:cs typeface="+mn-cs"/>
            </a:endParaRPr>
          </a:p>
        </p:txBody>
      </p:sp>
      <p:sp>
        <p:nvSpPr>
          <p:cNvPr id="7" name="Text Placeholder 17">
            <a:extLst>
              <a:ext uri="{FF2B5EF4-FFF2-40B4-BE49-F238E27FC236}">
                <a16:creationId xmlns:a16="http://schemas.microsoft.com/office/drawing/2014/main" id="{D231228D-9F22-40E5-A20B-336BA601701D}"/>
              </a:ext>
            </a:extLst>
          </p:cNvPr>
          <p:cNvSpPr txBox="1">
            <a:spLocks/>
          </p:cNvSpPr>
          <p:nvPr/>
        </p:nvSpPr>
        <p:spPr>
          <a:xfrm>
            <a:off x="3588420" y="3784643"/>
            <a:ext cx="2376264" cy="720080"/>
          </a:xfrm>
          <a:prstGeom prst="rect">
            <a:avLst/>
          </a:prstGeom>
        </p:spPr>
        <p:txBody>
          <a:bodyPr vert="horz" lIns="0" tIns="0" rIns="0" bIns="0" rtlCol="0">
            <a:noAutofit/>
          </a:body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insert text</a:t>
            </a:r>
            <a:endParaRPr kumimoji="0" lang="pt-PT" sz="12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8" name="Chart Placeholder 35">
            <a:extLst>
              <a:ext uri="{FF2B5EF4-FFF2-40B4-BE49-F238E27FC236}">
                <a16:creationId xmlns:a16="http://schemas.microsoft.com/office/drawing/2014/main" id="{D0A47225-DD87-46CE-A4CB-EDD222528DF1}"/>
              </a:ext>
            </a:extLst>
          </p:cNvPr>
          <p:cNvGraphicFramePr>
            <a:graphicFrameLocks/>
          </p:cNvGraphicFramePr>
          <p:nvPr>
            <p:extLst>
              <p:ext uri="{D42A27DB-BD31-4B8C-83A1-F6EECF244321}">
                <p14:modId xmlns:p14="http://schemas.microsoft.com/office/powerpoint/2010/main" val="47690117"/>
              </p:ext>
            </p:extLst>
          </p:nvPr>
        </p:nvGraphicFramePr>
        <p:xfrm>
          <a:off x="3913188" y="2094849"/>
          <a:ext cx="1727200" cy="1617662"/>
        </p:xfrm>
        <a:graphic>
          <a:graphicData uri="http://schemas.openxmlformats.org/drawingml/2006/chart">
            <c:chart xmlns:c="http://schemas.openxmlformats.org/drawingml/2006/chart" xmlns:r="http://schemas.openxmlformats.org/officeDocument/2006/relationships" r:id="rId8"/>
          </a:graphicData>
        </a:graphic>
      </p:graphicFrame>
      <p:sp>
        <p:nvSpPr>
          <p:cNvPr id="9" name="Text Placeholder 40">
            <a:extLst>
              <a:ext uri="{FF2B5EF4-FFF2-40B4-BE49-F238E27FC236}">
                <a16:creationId xmlns:a16="http://schemas.microsoft.com/office/drawing/2014/main" id="{2C3C2496-0128-4F64-83C3-54CA8BA06E87}"/>
              </a:ext>
            </a:extLst>
          </p:cNvPr>
          <p:cNvSpPr txBox="1">
            <a:spLocks/>
          </p:cNvSpPr>
          <p:nvPr/>
        </p:nvSpPr>
        <p:spPr>
          <a:xfrm>
            <a:off x="4379763" y="2775886"/>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PT" sz="1600" b="1" i="0" u="none" strike="noStrike" kern="1200" cap="none" spc="0" normalizeH="0" baseline="0" noProof="0">
              <a:ln>
                <a:noFill/>
              </a:ln>
              <a:solidFill>
                <a:schemeClr val="tx1"/>
              </a:solidFill>
              <a:effectLst/>
              <a:uLnTx/>
              <a:uFillTx/>
              <a:latin typeface="+mn-lt"/>
              <a:ea typeface="+mn-ea"/>
              <a:cs typeface="+mn-cs"/>
            </a:endParaRPr>
          </a:p>
        </p:txBody>
      </p:sp>
      <p:sp>
        <p:nvSpPr>
          <p:cNvPr id="10" name="Text Placeholder 24">
            <a:extLst>
              <a:ext uri="{FF2B5EF4-FFF2-40B4-BE49-F238E27FC236}">
                <a16:creationId xmlns:a16="http://schemas.microsoft.com/office/drawing/2014/main" id="{CD150A06-D17B-4451-A66D-BF657C294B01}"/>
              </a:ext>
            </a:extLst>
          </p:cNvPr>
          <p:cNvSpPr txBox="1">
            <a:spLocks/>
          </p:cNvSpPr>
          <p:nvPr/>
        </p:nvSpPr>
        <p:spPr>
          <a:xfrm>
            <a:off x="6255420" y="3784643"/>
            <a:ext cx="2376264" cy="720080"/>
          </a:xfrm>
          <a:prstGeom prst="rect">
            <a:avLst/>
          </a:prstGeom>
        </p:spPr>
        <p:txBody>
          <a:bodyPr vert="horz" lIns="0" tIns="0" rIns="0" bIns="0" rtlCol="0">
            <a:noAutofit/>
          </a:body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insert text</a:t>
            </a:r>
            <a:endParaRPr kumimoji="0" lang="pt-PT"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Text Placeholder 41">
            <a:extLst>
              <a:ext uri="{FF2B5EF4-FFF2-40B4-BE49-F238E27FC236}">
                <a16:creationId xmlns:a16="http://schemas.microsoft.com/office/drawing/2014/main" id="{A8F2CE77-1A35-4D03-87DD-E05C2542AC37}"/>
              </a:ext>
            </a:extLst>
          </p:cNvPr>
          <p:cNvSpPr txBox="1">
            <a:spLocks/>
          </p:cNvSpPr>
          <p:nvPr/>
        </p:nvSpPr>
        <p:spPr>
          <a:xfrm>
            <a:off x="7046763" y="2775886"/>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PT" sz="1600" b="1" i="0" u="none" strike="noStrike" kern="1200" cap="none" spc="0" normalizeH="0" baseline="0" noProof="0">
              <a:ln>
                <a:noFill/>
              </a:ln>
              <a:solidFill>
                <a:schemeClr val="tx1"/>
              </a:solidFill>
              <a:effectLst/>
              <a:uLnTx/>
              <a:uFillTx/>
              <a:latin typeface="+mn-lt"/>
              <a:ea typeface="+mn-ea"/>
              <a:cs typeface="+mn-cs"/>
            </a:endParaRPr>
          </a:p>
        </p:txBody>
      </p:sp>
      <p:graphicFrame>
        <p:nvGraphicFramePr>
          <p:cNvPr id="12" name="Chart Placeholder 56">
            <a:extLst>
              <a:ext uri="{FF2B5EF4-FFF2-40B4-BE49-F238E27FC236}">
                <a16:creationId xmlns:a16="http://schemas.microsoft.com/office/drawing/2014/main" id="{301D6B04-6B84-4106-BB90-EB0E02E96A65}"/>
              </a:ext>
            </a:extLst>
          </p:cNvPr>
          <p:cNvGraphicFramePr>
            <a:graphicFrameLocks/>
          </p:cNvGraphicFramePr>
          <p:nvPr>
            <p:extLst>
              <p:ext uri="{D42A27DB-BD31-4B8C-83A1-F6EECF244321}">
                <p14:modId xmlns:p14="http://schemas.microsoft.com/office/powerpoint/2010/main" val="725777661"/>
              </p:ext>
            </p:extLst>
          </p:nvPr>
        </p:nvGraphicFramePr>
        <p:xfrm>
          <a:off x="9285288" y="2099611"/>
          <a:ext cx="1727200" cy="1617663"/>
        </p:xfrm>
        <a:graphic>
          <a:graphicData uri="http://schemas.openxmlformats.org/drawingml/2006/chart">
            <c:chart xmlns:c="http://schemas.openxmlformats.org/drawingml/2006/chart" xmlns:r="http://schemas.openxmlformats.org/officeDocument/2006/relationships" r:id="rId9"/>
          </a:graphicData>
        </a:graphic>
      </p:graphicFrame>
      <p:sp>
        <p:nvSpPr>
          <p:cNvPr id="13" name="Text Placeholder 2">
            <a:extLst>
              <a:ext uri="{FF2B5EF4-FFF2-40B4-BE49-F238E27FC236}">
                <a16:creationId xmlns:a16="http://schemas.microsoft.com/office/drawing/2014/main" id="{87F1E121-A610-434F-90A5-14844FECF79E}"/>
              </a:ext>
            </a:extLst>
          </p:cNvPr>
          <p:cNvSpPr txBox="1">
            <a:spLocks/>
          </p:cNvSpPr>
          <p:nvPr/>
        </p:nvSpPr>
        <p:spPr>
          <a:xfrm>
            <a:off x="8960520" y="3784643"/>
            <a:ext cx="2376264" cy="720080"/>
          </a:xfrm>
          <a:prstGeom prst="rect">
            <a:avLst/>
          </a:prstGeom>
        </p:spPr>
        <p:txBody>
          <a:bodyPr vert="horz" lIns="0" tIns="0" rIns="0" bIns="0" rtlCol="0">
            <a:noAutofit/>
          </a:body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insert text</a:t>
            </a:r>
            <a:endParaRPr kumimoji="0" lang="pt-PT"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Text Placeholder 42">
            <a:extLst>
              <a:ext uri="{FF2B5EF4-FFF2-40B4-BE49-F238E27FC236}">
                <a16:creationId xmlns:a16="http://schemas.microsoft.com/office/drawing/2014/main" id="{76AE2B0C-8B81-47CA-9189-E8A2C0F187E6}"/>
              </a:ext>
            </a:extLst>
          </p:cNvPr>
          <p:cNvSpPr txBox="1">
            <a:spLocks/>
          </p:cNvSpPr>
          <p:nvPr/>
        </p:nvSpPr>
        <p:spPr>
          <a:xfrm>
            <a:off x="9751863" y="2775886"/>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PT" sz="1600" b="1" i="0" u="none" strike="noStrike" kern="1200" cap="none" spc="0" normalizeH="0" baseline="0" noProof="0">
              <a:ln>
                <a:noFill/>
              </a:ln>
              <a:solidFill>
                <a:schemeClr val="tx1"/>
              </a:solidFill>
              <a:effectLst/>
              <a:uLnTx/>
              <a:uFillTx/>
              <a:latin typeface="+mn-lt"/>
              <a:ea typeface="+mn-ea"/>
              <a:cs typeface="+mn-cs"/>
            </a:endParaRPr>
          </a:p>
        </p:txBody>
      </p:sp>
      <p:cxnSp>
        <p:nvCxnSpPr>
          <p:cNvPr id="15" name="Straight Connector 14">
            <a:extLst>
              <a:ext uri="{FF2B5EF4-FFF2-40B4-BE49-F238E27FC236}">
                <a16:creationId xmlns:a16="http://schemas.microsoft.com/office/drawing/2014/main" id="{464D7262-D6B4-4BB1-BADB-37E4B41FECEE}"/>
              </a:ext>
            </a:extLst>
          </p:cNvPr>
          <p:cNvCxnSpPr/>
          <p:nvPr/>
        </p:nvCxnSpPr>
        <p:spPr>
          <a:xfrm>
            <a:off x="3454400" y="2125013"/>
            <a:ext cx="0" cy="2413615"/>
          </a:xfrm>
          <a:prstGeom prst="line">
            <a:avLst/>
          </a:prstGeom>
          <a:solidFill>
            <a:schemeClr val="tx1"/>
          </a:solidFill>
          <a:ln w="47625" cap="flat">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10C8C5-B18E-4C44-B2C0-20655D1E04EE}"/>
              </a:ext>
            </a:extLst>
          </p:cNvPr>
          <p:cNvCxnSpPr/>
          <p:nvPr/>
        </p:nvCxnSpPr>
        <p:spPr>
          <a:xfrm>
            <a:off x="6121400" y="2125013"/>
            <a:ext cx="0" cy="2413615"/>
          </a:xfrm>
          <a:prstGeom prst="line">
            <a:avLst/>
          </a:prstGeom>
          <a:solidFill>
            <a:schemeClr val="tx1"/>
          </a:solidFill>
          <a:ln w="47625" cap="flat">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F306E4E-256D-438B-8832-0885F0740738}"/>
              </a:ext>
            </a:extLst>
          </p:cNvPr>
          <p:cNvCxnSpPr/>
          <p:nvPr/>
        </p:nvCxnSpPr>
        <p:spPr>
          <a:xfrm>
            <a:off x="8788400" y="2125013"/>
            <a:ext cx="0" cy="2413615"/>
          </a:xfrm>
          <a:prstGeom prst="line">
            <a:avLst/>
          </a:prstGeom>
          <a:solidFill>
            <a:schemeClr val="tx1"/>
          </a:solidFill>
          <a:ln w="47625" cap="flat">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20" name="Text Placeholder 39">
            <a:extLst>
              <a:ext uri="{FF2B5EF4-FFF2-40B4-BE49-F238E27FC236}">
                <a16:creationId xmlns:a16="http://schemas.microsoft.com/office/drawing/2014/main" id="{2E524EE0-5878-4F14-AFA3-7F9BAB057DA6}"/>
              </a:ext>
            </a:extLst>
          </p:cNvPr>
          <p:cNvSpPr txBox="1">
            <a:spLocks/>
          </p:cNvSpPr>
          <p:nvPr/>
        </p:nvSpPr>
        <p:spPr>
          <a:xfrm>
            <a:off x="1678053" y="2751280"/>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600" b="1" i="0" u="none" strike="noStrike" kern="1200" cap="none" spc="0" normalizeH="0" baseline="0" noProof="0">
                <a:ln>
                  <a:noFill/>
                </a:ln>
                <a:solidFill>
                  <a:schemeClr val="tx1"/>
                </a:solidFill>
                <a:effectLst/>
                <a:uLnTx/>
                <a:uFillTx/>
                <a:latin typeface="+mn-lt"/>
                <a:ea typeface="+mn-ea"/>
                <a:cs typeface="+mn-cs"/>
              </a:rPr>
              <a:t>XX%</a:t>
            </a:r>
            <a:endParaRPr kumimoji="0" lang="pt-PT" sz="1600" b="1" i="0" u="none" strike="noStrike" kern="1200" cap="none" spc="0" normalizeH="0" baseline="0" noProof="0" dirty="0">
              <a:ln>
                <a:noFill/>
              </a:ln>
              <a:solidFill>
                <a:schemeClr val="tx1"/>
              </a:solidFill>
              <a:effectLst/>
              <a:uLnTx/>
              <a:uFillTx/>
              <a:latin typeface="+mn-lt"/>
              <a:ea typeface="+mn-ea"/>
              <a:cs typeface="+mn-cs"/>
            </a:endParaRPr>
          </a:p>
        </p:txBody>
      </p:sp>
      <p:sp>
        <p:nvSpPr>
          <p:cNvPr id="21" name="Text Placeholder 40">
            <a:extLst>
              <a:ext uri="{FF2B5EF4-FFF2-40B4-BE49-F238E27FC236}">
                <a16:creationId xmlns:a16="http://schemas.microsoft.com/office/drawing/2014/main" id="{2C3C2496-0128-4F64-83C3-54CA8BA06E87}"/>
              </a:ext>
            </a:extLst>
          </p:cNvPr>
          <p:cNvSpPr txBox="1">
            <a:spLocks/>
          </p:cNvSpPr>
          <p:nvPr/>
        </p:nvSpPr>
        <p:spPr>
          <a:xfrm>
            <a:off x="4355049" y="2751280"/>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600" b="1" i="0" u="none" strike="noStrike" kern="1200" cap="none" spc="0" normalizeH="0" baseline="0" noProof="0">
                <a:ln>
                  <a:noFill/>
                </a:ln>
                <a:solidFill>
                  <a:schemeClr val="tx1"/>
                </a:solidFill>
                <a:effectLst/>
                <a:uLnTx/>
                <a:uFillTx/>
                <a:latin typeface="+mn-lt"/>
                <a:ea typeface="+mn-ea"/>
                <a:cs typeface="+mn-cs"/>
              </a:rPr>
              <a:t>XX%</a:t>
            </a:r>
            <a:endParaRPr kumimoji="0" lang="pt-PT" sz="1600" b="1" i="0" u="none" strike="noStrike" kern="1200" cap="none" spc="0" normalizeH="0" baseline="0" noProof="0" dirty="0">
              <a:ln>
                <a:noFill/>
              </a:ln>
              <a:solidFill>
                <a:schemeClr val="tx1"/>
              </a:solidFill>
              <a:effectLst/>
              <a:uLnTx/>
              <a:uFillTx/>
              <a:latin typeface="+mn-lt"/>
              <a:ea typeface="+mn-ea"/>
              <a:cs typeface="+mn-cs"/>
            </a:endParaRPr>
          </a:p>
        </p:txBody>
      </p:sp>
      <p:sp>
        <p:nvSpPr>
          <p:cNvPr id="22" name="Text Placeholder 41">
            <a:extLst>
              <a:ext uri="{FF2B5EF4-FFF2-40B4-BE49-F238E27FC236}">
                <a16:creationId xmlns:a16="http://schemas.microsoft.com/office/drawing/2014/main" id="{A8F2CE77-1A35-4D03-87DD-E05C2542AC37}"/>
              </a:ext>
            </a:extLst>
          </p:cNvPr>
          <p:cNvSpPr txBox="1">
            <a:spLocks/>
          </p:cNvSpPr>
          <p:nvPr/>
        </p:nvSpPr>
        <p:spPr>
          <a:xfrm>
            <a:off x="7022049" y="2751280"/>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600" b="1" i="0" u="none" strike="noStrike" kern="1200" cap="none" spc="0" normalizeH="0" baseline="0" noProof="0">
                <a:ln>
                  <a:noFill/>
                </a:ln>
                <a:solidFill>
                  <a:schemeClr val="tx1"/>
                </a:solidFill>
                <a:effectLst/>
                <a:uLnTx/>
                <a:uFillTx/>
                <a:latin typeface="+mn-lt"/>
                <a:ea typeface="+mn-ea"/>
                <a:cs typeface="+mn-cs"/>
              </a:rPr>
              <a:t>XX%</a:t>
            </a:r>
            <a:endParaRPr kumimoji="0" lang="pt-PT" sz="1600" b="1" i="0" u="none" strike="noStrike" kern="1200" cap="none" spc="0" normalizeH="0" baseline="0" noProof="0" dirty="0">
              <a:ln>
                <a:noFill/>
              </a:ln>
              <a:solidFill>
                <a:schemeClr val="tx1"/>
              </a:solidFill>
              <a:effectLst/>
              <a:uLnTx/>
              <a:uFillTx/>
              <a:latin typeface="+mn-lt"/>
              <a:ea typeface="+mn-ea"/>
              <a:cs typeface="+mn-cs"/>
            </a:endParaRPr>
          </a:p>
        </p:txBody>
      </p:sp>
      <p:sp>
        <p:nvSpPr>
          <p:cNvPr id="23" name="Text Placeholder 42">
            <a:extLst>
              <a:ext uri="{FF2B5EF4-FFF2-40B4-BE49-F238E27FC236}">
                <a16:creationId xmlns:a16="http://schemas.microsoft.com/office/drawing/2014/main" id="{76AE2B0C-8B81-47CA-9189-E8A2C0F187E6}"/>
              </a:ext>
            </a:extLst>
          </p:cNvPr>
          <p:cNvSpPr txBox="1">
            <a:spLocks/>
          </p:cNvSpPr>
          <p:nvPr/>
        </p:nvSpPr>
        <p:spPr>
          <a:xfrm>
            <a:off x="9727149" y="2751280"/>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600" b="1" i="0" u="none" strike="noStrike" kern="1200" cap="none" spc="0" normalizeH="0" baseline="0" noProof="0">
                <a:ln>
                  <a:noFill/>
                </a:ln>
                <a:solidFill>
                  <a:schemeClr val="tx1"/>
                </a:solidFill>
                <a:effectLst/>
                <a:uLnTx/>
                <a:uFillTx/>
                <a:latin typeface="+mn-lt"/>
                <a:ea typeface="+mn-ea"/>
                <a:cs typeface="+mn-cs"/>
              </a:rPr>
              <a:t>XX%</a:t>
            </a:r>
            <a:endParaRPr kumimoji="0" lang="pt-PT" sz="1600" b="1" i="0" u="none" strike="noStrike" kern="1200" cap="none" spc="0" normalizeH="0" baseline="0" noProof="0" dirty="0">
              <a:ln>
                <a:noFill/>
              </a:ln>
              <a:solidFill>
                <a:schemeClr val="tx1"/>
              </a:solidFill>
              <a:effectLst/>
              <a:uLnTx/>
              <a:uFillTx/>
              <a:latin typeface="+mn-lt"/>
              <a:ea typeface="+mn-ea"/>
              <a:cs typeface="+mn-cs"/>
            </a:endParaRPr>
          </a:p>
        </p:txBody>
      </p:sp>
      <p:grpSp>
        <p:nvGrpSpPr>
          <p:cNvPr id="24" name="Group 23">
            <a:extLst>
              <a:ext uri="{FF2B5EF4-FFF2-40B4-BE49-F238E27FC236}">
                <a16:creationId xmlns:a16="http://schemas.microsoft.com/office/drawing/2014/main" id="{5115DA0E-84AF-4670-8313-548B9C1E4EF8}"/>
              </a:ext>
            </a:extLst>
          </p:cNvPr>
          <p:cNvGrpSpPr/>
          <p:nvPr/>
        </p:nvGrpSpPr>
        <p:grpSpPr>
          <a:xfrm>
            <a:off x="1034732" y="4647216"/>
            <a:ext cx="1748156" cy="1655868"/>
            <a:chOff x="1371031" y="3542662"/>
            <a:chExt cx="2138044" cy="2025173"/>
          </a:xfrm>
        </p:grpSpPr>
        <p:sp>
          <p:nvSpPr>
            <p:cNvPr id="25" name="Oval 20">
              <a:extLst>
                <a:ext uri="{FF2B5EF4-FFF2-40B4-BE49-F238E27FC236}">
                  <a16:creationId xmlns:a16="http://schemas.microsoft.com/office/drawing/2014/main" id="{83C57463-C8D5-4CF6-917A-B078429E10DD}"/>
                </a:ext>
              </a:extLst>
            </p:cNvPr>
            <p:cNvSpPr/>
            <p:nvPr/>
          </p:nvSpPr>
          <p:spPr>
            <a:xfrm>
              <a:off x="1371031" y="36056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Oval 20">
              <a:extLst>
                <a:ext uri="{FF2B5EF4-FFF2-40B4-BE49-F238E27FC236}">
                  <a16:creationId xmlns:a16="http://schemas.microsoft.com/office/drawing/2014/main" id="{5408540F-1CF0-4B99-9A16-F8B2358FA0B6}"/>
                </a:ext>
              </a:extLst>
            </p:cNvPr>
            <p:cNvSpPr/>
            <p:nvPr/>
          </p:nvSpPr>
          <p:spPr>
            <a:xfrm>
              <a:off x="1432372" y="354266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sp>
        <p:nvSpPr>
          <p:cNvPr id="27" name="Text Placeholder 43">
            <a:extLst>
              <a:ext uri="{FF2B5EF4-FFF2-40B4-BE49-F238E27FC236}">
                <a16:creationId xmlns:a16="http://schemas.microsoft.com/office/drawing/2014/main" id="{ECA7EB6E-E28D-498B-A941-3FF8BD484FF2}"/>
              </a:ext>
            </a:extLst>
          </p:cNvPr>
          <p:cNvSpPr txBox="1">
            <a:spLocks/>
          </p:cNvSpPr>
          <p:nvPr/>
        </p:nvSpPr>
        <p:spPr>
          <a:xfrm>
            <a:off x="1127448" y="5151272"/>
            <a:ext cx="1656184" cy="576064"/>
          </a:xfrm>
          <a:prstGeom prst="rect">
            <a:avLst/>
          </a:prstGeom>
        </p:spPr>
        <p:txBody>
          <a:bodyPr vert="horz" lIns="0" tIns="0" rIns="0" bIns="0" rtlCol="0" anchor="ctr">
            <a:noAutofit/>
          </a:body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PT" sz="2800" b="1" i="0" u="none" strike="noStrike" kern="1200" cap="none" spc="0" normalizeH="0" baseline="0" noProof="0">
                <a:ln>
                  <a:noFill/>
                </a:ln>
                <a:solidFill>
                  <a:schemeClr val="bg1"/>
                </a:solidFill>
                <a:effectLst/>
                <a:uLnTx/>
                <a:uFillTx/>
                <a:latin typeface="+mn-lt"/>
                <a:ea typeface="+mn-ea"/>
                <a:cs typeface="+mn-cs"/>
              </a:rPr>
              <a:t>XX%</a:t>
            </a:r>
            <a:endParaRPr kumimoji="0" lang="pt-PT" sz="2800" b="1" i="0" u="none" strike="noStrike" kern="1200" cap="none" spc="0" normalizeH="0" baseline="0" noProof="0" dirty="0">
              <a:ln>
                <a:noFill/>
              </a:ln>
              <a:solidFill>
                <a:schemeClr val="bg1"/>
              </a:solidFill>
              <a:effectLst/>
              <a:uLnTx/>
              <a:uFillTx/>
              <a:latin typeface="+mn-lt"/>
              <a:ea typeface="+mn-ea"/>
              <a:cs typeface="+mn-cs"/>
            </a:endParaRPr>
          </a:p>
        </p:txBody>
      </p:sp>
      <p:sp>
        <p:nvSpPr>
          <p:cNvPr id="28" name="Text Placeholder 5">
            <a:extLst>
              <a:ext uri="{FF2B5EF4-FFF2-40B4-BE49-F238E27FC236}">
                <a16:creationId xmlns:a16="http://schemas.microsoft.com/office/drawing/2014/main" id="{EE5433E1-FF5B-43D0-BC11-F3B54C80DDEE}"/>
              </a:ext>
            </a:extLst>
          </p:cNvPr>
          <p:cNvSpPr txBox="1">
            <a:spLocks/>
          </p:cNvSpPr>
          <p:nvPr/>
        </p:nvSpPr>
        <p:spPr>
          <a:xfrm>
            <a:off x="2883395" y="5085184"/>
            <a:ext cx="8399412" cy="867147"/>
          </a:xfrm>
          <a:prstGeom prst="rect">
            <a:avLst/>
          </a:prstGeom>
        </p:spPr>
        <p:txBody>
          <a:bodyPr vert="horz" lIns="0" tIns="0" rIns="0" bIns="0" rtlCol="0">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mn-cs"/>
              </a:rPr>
              <a:t>Click to insert text</a:t>
            </a:r>
            <a:endParaRPr kumimoji="0" lang="pt-PT"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nl-NL" dirty="0"/>
              <a:t>Team Capricornus</a:t>
            </a:r>
            <a:br>
              <a:rPr lang="en-US" dirty="0"/>
            </a:br>
            <a:r>
              <a:rPr lang="en-US" i="1" dirty="0" err="1"/>
              <a:t>Voorstelronde</a:t>
            </a:r>
            <a:endParaRPr lang="en-GB" i="1" dirty="0"/>
          </a:p>
        </p:txBody>
      </p:sp>
      <p:sp>
        <p:nvSpPr>
          <p:cNvPr id="5" name="Text Placeholder 4"/>
          <p:cNvSpPr>
            <a:spLocks noGrp="1"/>
          </p:cNvSpPr>
          <p:nvPr>
            <p:ph type="body" sz="quarter" idx="10"/>
          </p:nvPr>
        </p:nvSpPr>
        <p:spPr/>
        <p:txBody>
          <a:bodyPr/>
          <a:lstStyle/>
          <a:p>
            <a:pPr lvl="1"/>
            <a:r>
              <a:rPr lang="en-US" dirty="0"/>
              <a:t>Remco De </a:t>
            </a:r>
            <a:r>
              <a:rPr lang="en-US" dirty="0" err="1"/>
              <a:t>Koeijer</a:t>
            </a:r>
            <a:endParaRPr lang="en-US" dirty="0"/>
          </a:p>
          <a:p>
            <a:pPr lvl="1"/>
            <a:r>
              <a:rPr lang="en-US" dirty="0"/>
              <a:t>Jeroen Hagen</a:t>
            </a:r>
          </a:p>
          <a:p>
            <a:pPr lvl="1"/>
            <a:r>
              <a:rPr lang="en-US" dirty="0"/>
              <a:t>Youssef Jabbar</a:t>
            </a:r>
          </a:p>
          <a:p>
            <a:pPr lvl="1"/>
            <a:r>
              <a:rPr lang="en-US" dirty="0"/>
              <a:t>Hans van </a:t>
            </a:r>
            <a:r>
              <a:rPr lang="en-US" dirty="0" err="1"/>
              <a:t>Os</a:t>
            </a:r>
            <a:r>
              <a:rPr lang="en-US" dirty="0"/>
              <a:t> </a:t>
            </a:r>
          </a:p>
          <a:p>
            <a:pPr lvl="1"/>
            <a:r>
              <a:rPr lang="en-US"/>
              <a:t>Jasper Fennet</a:t>
            </a:r>
            <a:endParaRPr lang="en-US" dirty="0"/>
          </a:p>
          <a:p>
            <a:endParaRPr lang="nl-NL" dirty="0"/>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a:t>
            </a:r>
            <a:br>
              <a:rPr lang="en-US" dirty="0"/>
            </a:br>
            <a:r>
              <a:rPr lang="en-US" dirty="0"/>
              <a:t>(Work for 1 or 2 lines of title)</a:t>
            </a:r>
            <a:endParaRPr lang="en-GB" dirty="0"/>
          </a:p>
        </p:txBody>
      </p:sp>
      <p:grpSp>
        <p:nvGrpSpPr>
          <p:cNvPr id="53" name="Group 52"/>
          <p:cNvGrpSpPr/>
          <p:nvPr/>
        </p:nvGrpSpPr>
        <p:grpSpPr>
          <a:xfrm>
            <a:off x="531342" y="5226908"/>
            <a:ext cx="11129318" cy="771093"/>
            <a:chOff x="754414" y="5489460"/>
            <a:chExt cx="10466100" cy="508541"/>
          </a:xfrm>
        </p:grpSpPr>
        <p:sp>
          <p:nvSpPr>
            <p:cNvPr id="26" name="Text Placeholder 7">
              <a:extLst>
                <a:ext uri="{FF2B5EF4-FFF2-40B4-BE49-F238E27FC236}">
                  <a16:creationId xmlns:a16="http://schemas.microsoft.com/office/drawing/2014/main" id="{5889F4BD-9B8F-420C-96FD-C732EE0EE6BD}"/>
                </a:ext>
              </a:extLst>
            </p:cNvPr>
            <p:cNvSpPr txBox="1">
              <a:spLocks/>
            </p:cNvSpPr>
            <p:nvPr/>
          </p:nvSpPr>
          <p:spPr>
            <a:xfrm>
              <a:off x="754414" y="5489559"/>
              <a:ext cx="1939924" cy="504056"/>
            </a:xfrm>
            <a:prstGeom prst="rect">
              <a:avLst/>
            </a:prstGeom>
            <a:solidFill>
              <a:srgbClr val="E6E7E7"/>
            </a:solidFill>
          </p:spPr>
          <p:txBody>
            <a:bodyPr anchor="ctr">
              <a:noAutofit/>
            </a:bodyPr>
            <a:lstStyle>
              <a:lvl1pPr algn="ctr">
                <a:lnSpc>
                  <a:spcPct val="850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1" i="0" u="none" strike="noStrike" kern="1200" cap="none" spc="0" normalizeH="0" baseline="0" noProof="0">
                  <a:ln>
                    <a:noFill/>
                  </a:ln>
                  <a:solidFill>
                    <a:schemeClr val="tx1"/>
                  </a:solidFill>
                  <a:effectLst/>
                  <a:uLnTx/>
                  <a:uFillTx/>
                  <a:latin typeface="+mj-lt"/>
                  <a:ea typeface="+mn-ea"/>
                  <a:cs typeface="+mn-cs"/>
                </a:rPr>
                <a:t>Click to insert text</a:t>
              </a:r>
              <a:endParaRPr kumimoji="0" lang="en-US" sz="1200" b="1" i="0" u="none" strike="noStrike" kern="1200" cap="none" spc="0" normalizeH="0" baseline="0" noProof="0" dirty="0">
                <a:ln>
                  <a:noFill/>
                </a:ln>
                <a:solidFill>
                  <a:schemeClr val="tx1"/>
                </a:solidFill>
                <a:effectLst/>
                <a:uLnTx/>
                <a:uFillTx/>
                <a:latin typeface="+mj-lt"/>
                <a:ea typeface="+mn-ea"/>
                <a:cs typeface="+mn-cs"/>
              </a:endParaRPr>
            </a:p>
          </p:txBody>
        </p:sp>
        <p:sp>
          <p:nvSpPr>
            <p:cNvPr id="27" name="Text Placeholder 7">
              <a:extLst>
                <a:ext uri="{FF2B5EF4-FFF2-40B4-BE49-F238E27FC236}">
                  <a16:creationId xmlns:a16="http://schemas.microsoft.com/office/drawing/2014/main" id="{E26F6CC5-0FBD-4B39-8067-DA4CA3D08DF5}"/>
                </a:ext>
              </a:extLst>
            </p:cNvPr>
            <p:cNvSpPr txBox="1">
              <a:spLocks/>
            </p:cNvSpPr>
            <p:nvPr/>
          </p:nvSpPr>
          <p:spPr>
            <a:xfrm>
              <a:off x="2881828" y="5493945"/>
              <a:ext cx="1939924" cy="504056"/>
            </a:xfrm>
            <a:prstGeom prst="rect">
              <a:avLst/>
            </a:prstGeom>
            <a:solidFill>
              <a:srgbClr val="E6E7E7"/>
            </a:solidFill>
          </p:spPr>
          <p:txBody>
            <a:bodyPr anchor="ctr">
              <a:noAutofit/>
            </a:bodyPr>
            <a:lstStyle>
              <a:lvl1pPr algn="ctr">
                <a:lnSpc>
                  <a:spcPct val="850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1" i="0" u="none" strike="noStrike" kern="1200" cap="none" spc="0" normalizeH="0" baseline="0" noProof="0">
                  <a:ln>
                    <a:noFill/>
                  </a:ln>
                  <a:solidFill>
                    <a:schemeClr val="tx1"/>
                  </a:solidFill>
                  <a:effectLst/>
                  <a:uLnTx/>
                  <a:uFillTx/>
                  <a:latin typeface="+mj-lt"/>
                  <a:ea typeface="+mn-ea"/>
                  <a:cs typeface="+mn-cs"/>
                </a:rPr>
                <a:t>Click to insert text</a:t>
              </a:r>
              <a:endParaRPr kumimoji="0" lang="en-US" sz="1200" b="1" i="0" u="none" strike="noStrike" kern="1200" cap="none" spc="0" normalizeH="0" baseline="0" noProof="0" dirty="0">
                <a:ln>
                  <a:noFill/>
                </a:ln>
                <a:solidFill>
                  <a:schemeClr val="tx1"/>
                </a:solidFill>
                <a:effectLst/>
                <a:uLnTx/>
                <a:uFillTx/>
                <a:latin typeface="+mj-lt"/>
                <a:ea typeface="+mn-ea"/>
                <a:cs typeface="+mn-cs"/>
              </a:endParaRPr>
            </a:p>
          </p:txBody>
        </p:sp>
        <p:sp>
          <p:nvSpPr>
            <p:cNvPr id="28" name="Text Placeholder 7">
              <a:extLst>
                <a:ext uri="{FF2B5EF4-FFF2-40B4-BE49-F238E27FC236}">
                  <a16:creationId xmlns:a16="http://schemas.microsoft.com/office/drawing/2014/main" id="{6D83DCD9-FC24-4ACE-8B52-269E78EA5154}"/>
                </a:ext>
              </a:extLst>
            </p:cNvPr>
            <p:cNvSpPr txBox="1">
              <a:spLocks/>
            </p:cNvSpPr>
            <p:nvPr/>
          </p:nvSpPr>
          <p:spPr>
            <a:xfrm>
              <a:off x="5015137" y="5493945"/>
              <a:ext cx="1939924" cy="504056"/>
            </a:xfrm>
            <a:prstGeom prst="rect">
              <a:avLst/>
            </a:prstGeom>
            <a:solidFill>
              <a:srgbClr val="E6E7E7"/>
            </a:solidFill>
          </p:spPr>
          <p:txBody>
            <a:bodyPr anchor="ctr">
              <a:noAutofit/>
            </a:bodyPr>
            <a:lstStyle>
              <a:lvl1pPr algn="ctr">
                <a:lnSpc>
                  <a:spcPct val="850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1" i="0" u="none" strike="noStrike" kern="1200" cap="none" spc="0" normalizeH="0" baseline="0" noProof="0">
                  <a:ln>
                    <a:noFill/>
                  </a:ln>
                  <a:solidFill>
                    <a:schemeClr val="tx1"/>
                  </a:solidFill>
                  <a:effectLst/>
                  <a:uLnTx/>
                  <a:uFillTx/>
                  <a:latin typeface="+mj-lt"/>
                  <a:ea typeface="+mn-ea"/>
                  <a:cs typeface="+mn-cs"/>
                </a:rPr>
                <a:t>Click to insert text</a:t>
              </a:r>
              <a:endParaRPr kumimoji="0" lang="en-US" sz="1200" b="1" i="0" u="none" strike="noStrike" kern="1200" cap="none" spc="0" normalizeH="0" baseline="0" noProof="0" dirty="0">
                <a:ln>
                  <a:noFill/>
                </a:ln>
                <a:solidFill>
                  <a:schemeClr val="tx1"/>
                </a:solidFill>
                <a:effectLst/>
                <a:uLnTx/>
                <a:uFillTx/>
                <a:latin typeface="+mj-lt"/>
                <a:ea typeface="+mn-ea"/>
                <a:cs typeface="+mn-cs"/>
              </a:endParaRPr>
            </a:p>
          </p:txBody>
        </p:sp>
        <p:sp>
          <p:nvSpPr>
            <p:cNvPr id="29" name="Text Placeholder 7">
              <a:extLst>
                <a:ext uri="{FF2B5EF4-FFF2-40B4-BE49-F238E27FC236}">
                  <a16:creationId xmlns:a16="http://schemas.microsoft.com/office/drawing/2014/main" id="{75441542-8C67-4120-B77E-FF0148E22F4B}"/>
                </a:ext>
              </a:extLst>
            </p:cNvPr>
            <p:cNvSpPr txBox="1">
              <a:spLocks/>
            </p:cNvSpPr>
            <p:nvPr/>
          </p:nvSpPr>
          <p:spPr>
            <a:xfrm>
              <a:off x="7147864" y="5489460"/>
              <a:ext cx="1939924" cy="504056"/>
            </a:xfrm>
            <a:prstGeom prst="rect">
              <a:avLst/>
            </a:prstGeom>
            <a:solidFill>
              <a:srgbClr val="E6E7E7"/>
            </a:solidFill>
          </p:spPr>
          <p:txBody>
            <a:bodyPr anchor="ctr">
              <a:noAutofit/>
            </a:bodyPr>
            <a:lstStyle>
              <a:lvl1pPr algn="ctr">
                <a:lnSpc>
                  <a:spcPct val="850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1" i="0" u="none" strike="noStrike" kern="1200" cap="none" spc="0" normalizeH="0" baseline="0" noProof="0">
                  <a:ln>
                    <a:noFill/>
                  </a:ln>
                  <a:solidFill>
                    <a:schemeClr val="tx1"/>
                  </a:solidFill>
                  <a:effectLst/>
                  <a:uLnTx/>
                  <a:uFillTx/>
                  <a:latin typeface="+mj-lt"/>
                  <a:ea typeface="+mn-ea"/>
                  <a:cs typeface="+mn-cs"/>
                </a:rPr>
                <a:t>Click to insert text</a:t>
              </a:r>
              <a:endParaRPr kumimoji="0" lang="en-US" sz="1200" b="1" i="0" u="none" strike="noStrike" kern="1200" cap="none" spc="0" normalizeH="0" baseline="0" noProof="0" dirty="0">
                <a:ln>
                  <a:noFill/>
                </a:ln>
                <a:solidFill>
                  <a:schemeClr val="tx1"/>
                </a:solidFill>
                <a:effectLst/>
                <a:uLnTx/>
                <a:uFillTx/>
                <a:latin typeface="+mj-lt"/>
                <a:ea typeface="+mn-ea"/>
                <a:cs typeface="+mn-cs"/>
              </a:endParaRPr>
            </a:p>
          </p:txBody>
        </p:sp>
        <p:sp>
          <p:nvSpPr>
            <p:cNvPr id="30" name="Text Placeholder 7">
              <a:extLst>
                <a:ext uri="{FF2B5EF4-FFF2-40B4-BE49-F238E27FC236}">
                  <a16:creationId xmlns:a16="http://schemas.microsoft.com/office/drawing/2014/main" id="{B4323275-6F19-499D-9A1B-2C56B8029E99}"/>
                </a:ext>
              </a:extLst>
            </p:cNvPr>
            <p:cNvSpPr txBox="1">
              <a:spLocks/>
            </p:cNvSpPr>
            <p:nvPr/>
          </p:nvSpPr>
          <p:spPr>
            <a:xfrm>
              <a:off x="9280590" y="5489460"/>
              <a:ext cx="1939924" cy="504056"/>
            </a:xfrm>
            <a:prstGeom prst="rect">
              <a:avLst/>
            </a:prstGeom>
            <a:solidFill>
              <a:srgbClr val="E6E7E7"/>
            </a:solidFill>
          </p:spPr>
          <p:txBody>
            <a:bodyPr anchor="ctr">
              <a:noAutofit/>
            </a:bodyPr>
            <a:lstStyle>
              <a:lvl1pPr algn="ctr">
                <a:lnSpc>
                  <a:spcPct val="850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1" i="0" u="none" strike="noStrike" kern="1200" cap="none" spc="0" normalizeH="0" baseline="0" noProof="0">
                  <a:ln>
                    <a:noFill/>
                  </a:ln>
                  <a:solidFill>
                    <a:schemeClr val="tx1"/>
                  </a:solidFill>
                  <a:effectLst/>
                  <a:uLnTx/>
                  <a:uFillTx/>
                  <a:latin typeface="+mj-lt"/>
                  <a:ea typeface="+mn-ea"/>
                  <a:cs typeface="+mn-cs"/>
                </a:rPr>
                <a:t>Click to insert text</a:t>
              </a:r>
              <a:endParaRPr kumimoji="0" lang="en-US" sz="1200" b="1" i="0" u="none" strike="noStrike" kern="1200" cap="none" spc="0" normalizeH="0" baseline="0" noProof="0" dirty="0">
                <a:ln>
                  <a:noFill/>
                </a:ln>
                <a:solidFill>
                  <a:schemeClr val="tx1"/>
                </a:solidFill>
                <a:effectLst/>
                <a:uLnTx/>
                <a:uFillTx/>
                <a:latin typeface="+mj-lt"/>
                <a:ea typeface="+mn-ea"/>
                <a:cs typeface="+mn-cs"/>
              </a:endParaRPr>
            </a:p>
          </p:txBody>
        </p:sp>
      </p:grpSp>
      <p:sp>
        <p:nvSpPr>
          <p:cNvPr id="31" name="Text Placeholder 7">
            <a:extLst>
              <a:ext uri="{FF2B5EF4-FFF2-40B4-BE49-F238E27FC236}">
                <a16:creationId xmlns:a16="http://schemas.microsoft.com/office/drawing/2014/main" id="{5AAEF36F-2753-4DC6-898C-49B56113E4F4}"/>
              </a:ext>
            </a:extLst>
          </p:cNvPr>
          <p:cNvSpPr txBox="1">
            <a:spLocks/>
          </p:cNvSpPr>
          <p:nvPr/>
        </p:nvSpPr>
        <p:spPr>
          <a:xfrm>
            <a:off x="3648873" y="1714385"/>
            <a:ext cx="1440160" cy="1152128"/>
          </a:xfrm>
          <a:prstGeom prst="rect">
            <a:avLst/>
          </a:prstGeom>
          <a:solidFill>
            <a:srgbClr val="0070AD"/>
          </a:solidFill>
        </p:spPr>
        <p:txBody>
          <a:bodyPr rIns="180000" anchor="ctr">
            <a:noAutofit/>
          </a:bodyPr>
          <a:lstStyle>
            <a:lvl1pPr algn="r">
              <a:lnSpc>
                <a:spcPct val="85000"/>
              </a:lnSpc>
              <a:spcBef>
                <a:spcPts val="600"/>
              </a:spcBef>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600" b="1" i="0" u="none" strike="noStrike" kern="1200" cap="none" spc="0" normalizeH="0" baseline="0" noProof="0">
                <a:ln>
                  <a:noFill/>
                </a:ln>
                <a:solidFill>
                  <a:schemeClr val="bg1"/>
                </a:solidFill>
                <a:effectLst/>
                <a:uLnTx/>
                <a:uFillTx/>
                <a:latin typeface="+mj-lt"/>
                <a:ea typeface="+mn-ea"/>
                <a:cs typeface="+mn-cs"/>
              </a:rPr>
              <a:t>Insert Group Name</a:t>
            </a:r>
            <a:endParaRPr kumimoji="0" lang="en-US" sz="1600" b="1" i="0" u="none" strike="noStrike" kern="1200" cap="none" spc="0" normalizeH="0" baseline="0" noProof="0" dirty="0">
              <a:ln>
                <a:noFill/>
              </a:ln>
              <a:solidFill>
                <a:schemeClr val="bg1"/>
              </a:solidFill>
              <a:effectLst/>
              <a:uLnTx/>
              <a:uFillTx/>
              <a:latin typeface="+mj-lt"/>
              <a:ea typeface="+mn-ea"/>
              <a:cs typeface="+mn-cs"/>
            </a:endParaRPr>
          </a:p>
        </p:txBody>
      </p:sp>
      <p:sp>
        <p:nvSpPr>
          <p:cNvPr id="32" name="Text Placeholder 7">
            <a:extLst>
              <a:ext uri="{FF2B5EF4-FFF2-40B4-BE49-F238E27FC236}">
                <a16:creationId xmlns:a16="http://schemas.microsoft.com/office/drawing/2014/main" id="{AD94FF36-F4B8-4ED6-BB44-FDBFDBFA2A1C}"/>
              </a:ext>
            </a:extLst>
          </p:cNvPr>
          <p:cNvSpPr txBox="1">
            <a:spLocks/>
          </p:cNvSpPr>
          <p:nvPr/>
        </p:nvSpPr>
        <p:spPr>
          <a:xfrm>
            <a:off x="6385177" y="3185303"/>
            <a:ext cx="1440160" cy="1152128"/>
          </a:xfrm>
          <a:prstGeom prst="rect">
            <a:avLst/>
          </a:prstGeom>
          <a:solidFill>
            <a:srgbClr val="12ABDB"/>
          </a:solidFill>
        </p:spPr>
        <p:txBody>
          <a:bodyPr rIns="180000" anchor="ctr">
            <a:noAutofit/>
          </a:bodyPr>
          <a:lstStyle>
            <a:lvl1pPr algn="r">
              <a:lnSpc>
                <a:spcPct val="85000"/>
              </a:lnSpc>
              <a:spcBef>
                <a:spcPts val="600"/>
              </a:spcBef>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chemeClr val="bg1"/>
                </a:solidFill>
                <a:effectLst/>
                <a:uLnTx/>
                <a:uFillTx/>
                <a:latin typeface="+mj-lt"/>
                <a:ea typeface="+mn-ea"/>
                <a:cs typeface="+mn-cs"/>
              </a:rPr>
              <a:t>Insert Group Name</a:t>
            </a:r>
          </a:p>
        </p:txBody>
      </p:sp>
      <p:sp>
        <p:nvSpPr>
          <p:cNvPr id="33" name="Rectangle 32">
            <a:extLst>
              <a:ext uri="{FF2B5EF4-FFF2-40B4-BE49-F238E27FC236}">
                <a16:creationId xmlns:a16="http://schemas.microsoft.com/office/drawing/2014/main" id="{404E50B0-1D58-4F15-A351-E3515806816D}"/>
              </a:ext>
            </a:extLst>
          </p:cNvPr>
          <p:cNvSpPr/>
          <p:nvPr/>
        </p:nvSpPr>
        <p:spPr>
          <a:xfrm>
            <a:off x="3591092" y="167313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34" name="Rectangle 33">
            <a:extLst>
              <a:ext uri="{FF2B5EF4-FFF2-40B4-BE49-F238E27FC236}">
                <a16:creationId xmlns:a16="http://schemas.microsoft.com/office/drawing/2014/main" id="{AE59D603-4EF9-47FC-B148-3573A831D791}"/>
              </a:ext>
            </a:extLst>
          </p:cNvPr>
          <p:cNvSpPr/>
          <p:nvPr/>
        </p:nvSpPr>
        <p:spPr>
          <a:xfrm>
            <a:off x="6338961" y="3145620"/>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35" name="Rectangle 34">
            <a:extLst>
              <a:ext uri="{FF2B5EF4-FFF2-40B4-BE49-F238E27FC236}">
                <a16:creationId xmlns:a16="http://schemas.microsoft.com/office/drawing/2014/main" id="{58AC5158-E8A1-44A7-8617-AC56F0DD1719}"/>
              </a:ext>
            </a:extLst>
          </p:cNvPr>
          <p:cNvSpPr/>
          <p:nvPr/>
        </p:nvSpPr>
        <p:spPr>
          <a:xfrm>
            <a:off x="840933" y="3145620"/>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36" name="TextBox 35">
            <a:extLst>
              <a:ext uri="{FF2B5EF4-FFF2-40B4-BE49-F238E27FC236}">
                <a16:creationId xmlns:a16="http://schemas.microsoft.com/office/drawing/2014/main" id="{C761E736-25EA-4914-A717-28A039625E8C}"/>
              </a:ext>
            </a:extLst>
          </p:cNvPr>
          <p:cNvSpPr txBox="1"/>
          <p:nvPr/>
        </p:nvSpPr>
        <p:spPr>
          <a:xfrm>
            <a:off x="884488" y="3468285"/>
            <a:ext cx="1239750" cy="510909"/>
          </a:xfrm>
          <a:prstGeom prst="rect">
            <a:avLst/>
          </a:prstGeom>
          <a:noFill/>
        </p:spPr>
        <p:txBody>
          <a:bodyPr wrap="square" rtlCol="0">
            <a:spAutoFit/>
          </a:bodyPr>
          <a:lstStyle/>
          <a:p>
            <a:pPr algn="r">
              <a:lnSpc>
                <a:spcPct val="85000"/>
              </a:lnSpc>
            </a:pPr>
            <a:r>
              <a:rPr lang="en-US" sz="1600" b="1" kern="0" dirty="0">
                <a:solidFill>
                  <a:schemeClr val="bg1"/>
                </a:solidFill>
                <a:latin typeface="+mj-lt"/>
                <a:ea typeface="Georgia" charset="0"/>
                <a:cs typeface="Georgia" charset="0"/>
                <a:sym typeface="Arial"/>
              </a:rPr>
              <a:t>Group Name</a:t>
            </a:r>
          </a:p>
        </p:txBody>
      </p:sp>
      <p:cxnSp>
        <p:nvCxnSpPr>
          <p:cNvPr id="37" name="Straight Connector 36">
            <a:extLst>
              <a:ext uri="{FF2B5EF4-FFF2-40B4-BE49-F238E27FC236}">
                <a16:creationId xmlns:a16="http://schemas.microsoft.com/office/drawing/2014/main" id="{A898D83E-9F4A-4269-9BEB-326164B60B7C}"/>
              </a:ext>
            </a:extLst>
          </p:cNvPr>
          <p:cNvCxnSpPr>
            <a:cxnSpLocks/>
          </p:cNvCxnSpPr>
          <p:nvPr/>
        </p:nvCxnSpPr>
        <p:spPr>
          <a:xfrm>
            <a:off x="4368953" y="2916321"/>
            <a:ext cx="0" cy="21602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7D369E-74E6-4DE1-ADB0-EB6EF05664B8}"/>
              </a:ext>
            </a:extLst>
          </p:cNvPr>
          <p:cNvCxnSpPr>
            <a:cxnSpLocks/>
          </p:cNvCxnSpPr>
          <p:nvPr/>
        </p:nvCxnSpPr>
        <p:spPr>
          <a:xfrm>
            <a:off x="7105257" y="2916321"/>
            <a:ext cx="0" cy="21602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7AB8857-3B0E-4067-BC64-A4C0AE330199}"/>
              </a:ext>
            </a:extLst>
          </p:cNvPr>
          <p:cNvCxnSpPr>
            <a:cxnSpLocks/>
          </p:cNvCxnSpPr>
          <p:nvPr/>
        </p:nvCxnSpPr>
        <p:spPr>
          <a:xfrm>
            <a:off x="5881121" y="3760673"/>
            <a:ext cx="43204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Text Placeholder 7">
            <a:extLst>
              <a:ext uri="{FF2B5EF4-FFF2-40B4-BE49-F238E27FC236}">
                <a16:creationId xmlns:a16="http://schemas.microsoft.com/office/drawing/2014/main" id="{0853CDE9-3036-46C6-AB9B-6C5E6B531E6E}"/>
              </a:ext>
            </a:extLst>
          </p:cNvPr>
          <p:cNvSpPr txBox="1">
            <a:spLocks/>
          </p:cNvSpPr>
          <p:nvPr/>
        </p:nvSpPr>
        <p:spPr>
          <a:xfrm>
            <a:off x="5158651" y="1848077"/>
            <a:ext cx="3314758" cy="880224"/>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p:txBody>
      </p:sp>
      <p:sp>
        <p:nvSpPr>
          <p:cNvPr id="48" name="Text Placeholder 7">
            <a:extLst>
              <a:ext uri="{FF2B5EF4-FFF2-40B4-BE49-F238E27FC236}">
                <a16:creationId xmlns:a16="http://schemas.microsoft.com/office/drawing/2014/main" id="{41BEF085-D952-4028-B6B4-18F2CB2BE51E}"/>
              </a:ext>
            </a:extLst>
          </p:cNvPr>
          <p:cNvSpPr txBox="1">
            <a:spLocks/>
          </p:cNvSpPr>
          <p:nvPr/>
        </p:nvSpPr>
        <p:spPr>
          <a:xfrm>
            <a:off x="2392987" y="3320561"/>
            <a:ext cx="3314758" cy="880224"/>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p:txBody>
      </p:sp>
      <p:sp>
        <p:nvSpPr>
          <p:cNvPr id="49" name="Text Placeholder 7">
            <a:extLst>
              <a:ext uri="{FF2B5EF4-FFF2-40B4-BE49-F238E27FC236}">
                <a16:creationId xmlns:a16="http://schemas.microsoft.com/office/drawing/2014/main" id="{25AB3DC5-A8F4-44C0-B0E0-2B42559A081F}"/>
              </a:ext>
            </a:extLst>
          </p:cNvPr>
          <p:cNvSpPr txBox="1">
            <a:spLocks/>
          </p:cNvSpPr>
          <p:nvPr/>
        </p:nvSpPr>
        <p:spPr>
          <a:xfrm>
            <a:off x="7897767" y="3320561"/>
            <a:ext cx="3314758" cy="880224"/>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p:txBody>
      </p:sp>
      <p:sp>
        <p:nvSpPr>
          <p:cNvPr id="50" name="Text Placeholder 7">
            <a:extLst>
              <a:ext uri="{FF2B5EF4-FFF2-40B4-BE49-F238E27FC236}">
                <a16:creationId xmlns:a16="http://schemas.microsoft.com/office/drawing/2014/main" id="{C9C72BE0-AF43-4AA8-8142-178566D9F143}"/>
              </a:ext>
            </a:extLst>
          </p:cNvPr>
          <p:cNvSpPr txBox="1">
            <a:spLocks/>
          </p:cNvSpPr>
          <p:nvPr/>
        </p:nvSpPr>
        <p:spPr>
          <a:xfrm>
            <a:off x="882208" y="3184410"/>
            <a:ext cx="1440160" cy="1152128"/>
          </a:xfrm>
          <a:prstGeom prst="rect">
            <a:avLst/>
          </a:prstGeom>
          <a:solidFill>
            <a:srgbClr val="12ABDB"/>
          </a:solidFill>
        </p:spPr>
        <p:txBody>
          <a:bodyPr rIns="180000" anchor="ctr">
            <a:noAutofit/>
          </a:bodyPr>
          <a:lstStyle>
            <a:lvl1pPr algn="r">
              <a:lnSpc>
                <a:spcPct val="85000"/>
              </a:lnSpc>
              <a:spcBef>
                <a:spcPts val="600"/>
              </a:spcBef>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600" b="1" i="0" u="none" strike="noStrike" kern="1200" cap="none" spc="0" normalizeH="0" baseline="0" noProof="0">
                <a:ln>
                  <a:noFill/>
                </a:ln>
                <a:solidFill>
                  <a:schemeClr val="bg1"/>
                </a:solidFill>
                <a:effectLst/>
                <a:uLnTx/>
                <a:uFillTx/>
                <a:latin typeface="+mj-lt"/>
                <a:ea typeface="+mn-ea"/>
                <a:cs typeface="+mn-cs"/>
              </a:rPr>
              <a:t>Insert Group Name</a:t>
            </a:r>
            <a:endParaRPr kumimoji="0" lang="en-US" sz="1600" b="1" i="0" u="none" strike="noStrike" kern="1200" cap="none" spc="0" normalizeH="0" baseline="0" noProof="0" dirty="0">
              <a:ln>
                <a:noFill/>
              </a:ln>
              <a:solidFill>
                <a:schemeClr val="bg1"/>
              </a:solidFill>
              <a:effectLst/>
              <a:uLnTx/>
              <a:uFillTx/>
              <a:latin typeface="+mj-lt"/>
              <a:ea typeface="+mn-ea"/>
              <a:cs typeface="+mn-cs"/>
            </a:endParaRPr>
          </a:p>
        </p:txBody>
      </p:sp>
      <p:sp>
        <p:nvSpPr>
          <p:cNvPr id="54" name="Rectangle 53"/>
          <p:cNvSpPr/>
          <p:nvPr/>
        </p:nvSpPr>
        <p:spPr>
          <a:xfrm>
            <a:off x="3346986" y="4842621"/>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Shape 55"/>
          <p:cNvCxnSpPr>
            <a:stCxn id="26" idx="0"/>
            <a:endCxn id="54" idx="1"/>
          </p:cNvCxnSpPr>
          <p:nvPr/>
        </p:nvCxnSpPr>
        <p:spPr>
          <a:xfrm rot="5400000" flipH="1" flipV="1">
            <a:off x="2262659" y="4142732"/>
            <a:ext cx="384437" cy="1784217"/>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Shape 57"/>
          <p:cNvCxnSpPr>
            <a:stCxn id="27" idx="0"/>
            <a:endCxn id="54" idx="3"/>
          </p:cNvCxnSpPr>
          <p:nvPr/>
        </p:nvCxnSpPr>
        <p:spPr>
          <a:xfrm rot="16200000" flipV="1">
            <a:off x="3390446" y="4799161"/>
            <a:ext cx="391088" cy="478007"/>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hape 59"/>
          <p:cNvCxnSpPr>
            <a:stCxn id="28" idx="0"/>
            <a:endCxn id="54" idx="3"/>
          </p:cNvCxnSpPr>
          <p:nvPr/>
        </p:nvCxnSpPr>
        <p:spPr>
          <a:xfrm rot="16200000" flipV="1">
            <a:off x="4524692" y="3664915"/>
            <a:ext cx="391088" cy="2746500"/>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hape 61"/>
          <p:cNvCxnSpPr>
            <a:stCxn id="29" idx="0"/>
            <a:endCxn id="54" idx="3"/>
          </p:cNvCxnSpPr>
          <p:nvPr/>
        </p:nvCxnSpPr>
        <p:spPr>
          <a:xfrm rot="16200000" flipV="1">
            <a:off x="5662030" y="2527578"/>
            <a:ext cx="384287" cy="5014374"/>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Shape 63"/>
          <p:cNvCxnSpPr>
            <a:stCxn id="30" idx="0"/>
            <a:endCxn id="54" idx="3"/>
          </p:cNvCxnSpPr>
          <p:nvPr/>
        </p:nvCxnSpPr>
        <p:spPr>
          <a:xfrm rot="16200000" flipV="1">
            <a:off x="6795967" y="1393641"/>
            <a:ext cx="384287" cy="7282247"/>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4" idx="0"/>
            <a:endCxn id="35" idx="2"/>
          </p:cNvCxnSpPr>
          <p:nvPr/>
        </p:nvCxnSpPr>
        <p:spPr>
          <a:xfrm flipV="1">
            <a:off x="3346986" y="4375726"/>
            <a:ext cx="1" cy="46689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5" name="Group 594"/>
          <p:cNvGrpSpPr/>
          <p:nvPr/>
        </p:nvGrpSpPr>
        <p:grpSpPr>
          <a:xfrm>
            <a:off x="8836025" y="4348931"/>
            <a:ext cx="841375" cy="793751"/>
            <a:chOff x="10010775" y="4583115"/>
            <a:chExt cx="841375" cy="793751"/>
          </a:xfrm>
        </p:grpSpPr>
        <p:sp>
          <p:nvSpPr>
            <p:cNvPr id="297" name="Freeform 190"/>
            <p:cNvSpPr>
              <a:spLocks/>
            </p:cNvSpPr>
            <p:nvPr/>
          </p:nvSpPr>
          <p:spPr bwMode="auto">
            <a:xfrm>
              <a:off x="10010775" y="4583115"/>
              <a:ext cx="841375" cy="793751"/>
            </a:xfrm>
            <a:custGeom>
              <a:avLst/>
              <a:gdLst>
                <a:gd name="T0" fmla="*/ 63 w 438"/>
                <a:gd name="T1" fmla="*/ 321 h 410"/>
                <a:gd name="T2" fmla="*/ 105 w 438"/>
                <a:gd name="T3" fmla="*/ 62 h 410"/>
                <a:gd name="T4" fmla="*/ 375 w 438"/>
                <a:gd name="T5" fmla="*/ 100 h 410"/>
                <a:gd name="T6" fmla="*/ 326 w 438"/>
                <a:gd name="T7" fmla="*/ 349 h 410"/>
                <a:gd name="T8" fmla="*/ 63 w 438"/>
                <a:gd name="T9" fmla="*/ 321 h 410"/>
              </a:gdLst>
              <a:ahLst/>
              <a:cxnLst>
                <a:cxn ang="0">
                  <a:pos x="T0" y="T1"/>
                </a:cxn>
                <a:cxn ang="0">
                  <a:pos x="T2" y="T3"/>
                </a:cxn>
                <a:cxn ang="0">
                  <a:pos x="T4" y="T5"/>
                </a:cxn>
                <a:cxn ang="0">
                  <a:pos x="T6" y="T7"/>
                </a:cxn>
                <a:cxn ang="0">
                  <a:pos x="T8" y="T9"/>
                </a:cxn>
              </a:cxnLst>
              <a:rect l="0" t="0" r="r" b="b"/>
              <a:pathLst>
                <a:path w="438" h="410">
                  <a:moveTo>
                    <a:pt x="63" y="321"/>
                  </a:moveTo>
                  <a:cubicBezTo>
                    <a:pt x="0" y="239"/>
                    <a:pt x="19" y="123"/>
                    <a:pt x="105" y="62"/>
                  </a:cubicBezTo>
                  <a:cubicBezTo>
                    <a:pt x="191" y="0"/>
                    <a:pt x="312" y="18"/>
                    <a:pt x="375" y="100"/>
                  </a:cubicBezTo>
                  <a:cubicBezTo>
                    <a:pt x="438" y="182"/>
                    <a:pt x="412" y="288"/>
                    <a:pt x="326" y="349"/>
                  </a:cubicBezTo>
                  <a:cubicBezTo>
                    <a:pt x="240" y="410"/>
                    <a:pt x="126" y="403"/>
                    <a:pt x="63" y="321"/>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98" name="Oval 191"/>
            <p:cNvSpPr>
              <a:spLocks noChangeArrowheads="1"/>
            </p:cNvSpPr>
            <p:nvPr/>
          </p:nvSpPr>
          <p:spPr bwMode="auto">
            <a:xfrm>
              <a:off x="10490200" y="4908553"/>
              <a:ext cx="195262" cy="1952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Oval 192"/>
            <p:cNvSpPr>
              <a:spLocks noChangeArrowheads="1"/>
            </p:cNvSpPr>
            <p:nvPr/>
          </p:nvSpPr>
          <p:spPr bwMode="auto">
            <a:xfrm>
              <a:off x="10174288" y="4908553"/>
              <a:ext cx="193675" cy="1952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193"/>
            <p:cNvSpPr>
              <a:spLocks noEditPoints="1"/>
            </p:cNvSpPr>
            <p:nvPr/>
          </p:nvSpPr>
          <p:spPr bwMode="auto">
            <a:xfrm>
              <a:off x="10145713" y="4841878"/>
              <a:ext cx="568325" cy="292100"/>
            </a:xfrm>
            <a:custGeom>
              <a:avLst/>
              <a:gdLst>
                <a:gd name="T0" fmla="*/ 276 w 296"/>
                <a:gd name="T1" fmla="*/ 38 h 151"/>
                <a:gd name="T2" fmla="*/ 270 w 296"/>
                <a:gd name="T3" fmla="*/ 33 h 151"/>
                <a:gd name="T4" fmla="*/ 246 w 296"/>
                <a:gd name="T5" fmla="*/ 12 h 151"/>
                <a:gd name="T6" fmla="*/ 213 w 296"/>
                <a:gd name="T7" fmla="*/ 0 h 151"/>
                <a:gd name="T8" fmla="*/ 213 w 296"/>
                <a:gd name="T9" fmla="*/ 0 h 151"/>
                <a:gd name="T10" fmla="*/ 83 w 296"/>
                <a:gd name="T11" fmla="*/ 0 h 151"/>
                <a:gd name="T12" fmla="*/ 83 w 296"/>
                <a:gd name="T13" fmla="*/ 0 h 151"/>
                <a:gd name="T14" fmla="*/ 50 w 296"/>
                <a:gd name="T15" fmla="*/ 12 h 151"/>
                <a:gd name="T16" fmla="*/ 25 w 296"/>
                <a:gd name="T17" fmla="*/ 33 h 151"/>
                <a:gd name="T18" fmla="*/ 20 w 296"/>
                <a:gd name="T19" fmla="*/ 38 h 151"/>
                <a:gd name="T20" fmla="*/ 0 w 296"/>
                <a:gd name="T21" fmla="*/ 85 h 151"/>
                <a:gd name="T22" fmla="*/ 66 w 296"/>
                <a:gd name="T23" fmla="*/ 151 h 151"/>
                <a:gd name="T24" fmla="*/ 131 w 296"/>
                <a:gd name="T25" fmla="*/ 93 h 151"/>
                <a:gd name="T26" fmla="*/ 148 w 296"/>
                <a:gd name="T27" fmla="*/ 98 h 151"/>
                <a:gd name="T28" fmla="*/ 164 w 296"/>
                <a:gd name="T29" fmla="*/ 93 h 151"/>
                <a:gd name="T30" fmla="*/ 230 w 296"/>
                <a:gd name="T31" fmla="*/ 151 h 151"/>
                <a:gd name="T32" fmla="*/ 296 w 296"/>
                <a:gd name="T33" fmla="*/ 85 h 151"/>
                <a:gd name="T34" fmla="*/ 276 w 296"/>
                <a:gd name="T35" fmla="*/ 38 h 151"/>
                <a:gd name="T36" fmla="*/ 66 w 296"/>
                <a:gd name="T37" fmla="*/ 130 h 151"/>
                <a:gd name="T38" fmla="*/ 21 w 296"/>
                <a:gd name="T39" fmla="*/ 85 h 151"/>
                <a:gd name="T40" fmla="*/ 66 w 296"/>
                <a:gd name="T41" fmla="*/ 40 h 151"/>
                <a:gd name="T42" fmla="*/ 111 w 296"/>
                <a:gd name="T43" fmla="*/ 85 h 151"/>
                <a:gd name="T44" fmla="*/ 66 w 296"/>
                <a:gd name="T45" fmla="*/ 130 h 151"/>
                <a:gd name="T46" fmla="*/ 148 w 296"/>
                <a:gd name="T47" fmla="*/ 79 h 151"/>
                <a:gd name="T48" fmla="*/ 133 w 296"/>
                <a:gd name="T49" fmla="*/ 64 h 151"/>
                <a:gd name="T50" fmla="*/ 148 w 296"/>
                <a:gd name="T51" fmla="*/ 50 h 151"/>
                <a:gd name="T52" fmla="*/ 163 w 296"/>
                <a:gd name="T53" fmla="*/ 64 h 151"/>
                <a:gd name="T54" fmla="*/ 148 w 296"/>
                <a:gd name="T55" fmla="*/ 79 h 151"/>
                <a:gd name="T56" fmla="*/ 230 w 296"/>
                <a:gd name="T57" fmla="*/ 130 h 151"/>
                <a:gd name="T58" fmla="*/ 185 w 296"/>
                <a:gd name="T59" fmla="*/ 85 h 151"/>
                <a:gd name="T60" fmla="*/ 230 w 296"/>
                <a:gd name="T61" fmla="*/ 40 h 151"/>
                <a:gd name="T62" fmla="*/ 275 w 296"/>
                <a:gd name="T63" fmla="*/ 85 h 151"/>
                <a:gd name="T64" fmla="*/ 230 w 296"/>
                <a:gd name="T65" fmla="*/ 13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6" h="151">
                  <a:moveTo>
                    <a:pt x="276" y="38"/>
                  </a:moveTo>
                  <a:cubicBezTo>
                    <a:pt x="274" y="36"/>
                    <a:pt x="272" y="35"/>
                    <a:pt x="270" y="33"/>
                  </a:cubicBezTo>
                  <a:cubicBezTo>
                    <a:pt x="246" y="12"/>
                    <a:pt x="246" y="12"/>
                    <a:pt x="246" y="12"/>
                  </a:cubicBezTo>
                  <a:cubicBezTo>
                    <a:pt x="236" y="5"/>
                    <a:pt x="225" y="1"/>
                    <a:pt x="213" y="0"/>
                  </a:cubicBezTo>
                  <a:cubicBezTo>
                    <a:pt x="213" y="0"/>
                    <a:pt x="213" y="0"/>
                    <a:pt x="213" y="0"/>
                  </a:cubicBezTo>
                  <a:cubicBezTo>
                    <a:pt x="83" y="0"/>
                    <a:pt x="83" y="0"/>
                    <a:pt x="83" y="0"/>
                  </a:cubicBezTo>
                  <a:cubicBezTo>
                    <a:pt x="83" y="0"/>
                    <a:pt x="83" y="0"/>
                    <a:pt x="83" y="0"/>
                  </a:cubicBezTo>
                  <a:cubicBezTo>
                    <a:pt x="71" y="1"/>
                    <a:pt x="60" y="5"/>
                    <a:pt x="50" y="12"/>
                  </a:cubicBezTo>
                  <a:cubicBezTo>
                    <a:pt x="25" y="33"/>
                    <a:pt x="25" y="33"/>
                    <a:pt x="25" y="33"/>
                  </a:cubicBezTo>
                  <a:cubicBezTo>
                    <a:pt x="23" y="35"/>
                    <a:pt x="22" y="36"/>
                    <a:pt x="20" y="38"/>
                  </a:cubicBezTo>
                  <a:cubicBezTo>
                    <a:pt x="8" y="50"/>
                    <a:pt x="0" y="67"/>
                    <a:pt x="0" y="85"/>
                  </a:cubicBezTo>
                  <a:cubicBezTo>
                    <a:pt x="0" y="122"/>
                    <a:pt x="29" y="151"/>
                    <a:pt x="66" y="151"/>
                  </a:cubicBezTo>
                  <a:cubicBezTo>
                    <a:pt x="100" y="151"/>
                    <a:pt x="127" y="126"/>
                    <a:pt x="131" y="93"/>
                  </a:cubicBezTo>
                  <a:cubicBezTo>
                    <a:pt x="136" y="96"/>
                    <a:pt x="142" y="98"/>
                    <a:pt x="148" y="98"/>
                  </a:cubicBezTo>
                  <a:cubicBezTo>
                    <a:pt x="154" y="98"/>
                    <a:pt x="159" y="96"/>
                    <a:pt x="164" y="93"/>
                  </a:cubicBezTo>
                  <a:cubicBezTo>
                    <a:pt x="168" y="126"/>
                    <a:pt x="196" y="151"/>
                    <a:pt x="230" y="151"/>
                  </a:cubicBezTo>
                  <a:cubicBezTo>
                    <a:pt x="266" y="151"/>
                    <a:pt x="296" y="122"/>
                    <a:pt x="296" y="85"/>
                  </a:cubicBezTo>
                  <a:cubicBezTo>
                    <a:pt x="296" y="67"/>
                    <a:pt x="288" y="50"/>
                    <a:pt x="276" y="38"/>
                  </a:cubicBezTo>
                  <a:close/>
                  <a:moveTo>
                    <a:pt x="66" y="130"/>
                  </a:moveTo>
                  <a:cubicBezTo>
                    <a:pt x="41" y="130"/>
                    <a:pt x="21" y="110"/>
                    <a:pt x="21" y="85"/>
                  </a:cubicBezTo>
                  <a:cubicBezTo>
                    <a:pt x="21" y="60"/>
                    <a:pt x="41" y="40"/>
                    <a:pt x="66" y="40"/>
                  </a:cubicBezTo>
                  <a:cubicBezTo>
                    <a:pt x="91" y="40"/>
                    <a:pt x="111" y="60"/>
                    <a:pt x="111" y="85"/>
                  </a:cubicBezTo>
                  <a:cubicBezTo>
                    <a:pt x="111" y="110"/>
                    <a:pt x="91" y="130"/>
                    <a:pt x="66" y="130"/>
                  </a:cubicBezTo>
                  <a:close/>
                  <a:moveTo>
                    <a:pt x="148" y="79"/>
                  </a:moveTo>
                  <a:cubicBezTo>
                    <a:pt x="140" y="79"/>
                    <a:pt x="133" y="73"/>
                    <a:pt x="133" y="64"/>
                  </a:cubicBezTo>
                  <a:cubicBezTo>
                    <a:pt x="133" y="56"/>
                    <a:pt x="140" y="50"/>
                    <a:pt x="148" y="50"/>
                  </a:cubicBezTo>
                  <a:cubicBezTo>
                    <a:pt x="156" y="50"/>
                    <a:pt x="163" y="56"/>
                    <a:pt x="163" y="64"/>
                  </a:cubicBezTo>
                  <a:cubicBezTo>
                    <a:pt x="163" y="73"/>
                    <a:pt x="156" y="79"/>
                    <a:pt x="148" y="79"/>
                  </a:cubicBezTo>
                  <a:close/>
                  <a:moveTo>
                    <a:pt x="230" y="130"/>
                  </a:moveTo>
                  <a:cubicBezTo>
                    <a:pt x="205" y="130"/>
                    <a:pt x="185" y="110"/>
                    <a:pt x="185" y="85"/>
                  </a:cubicBezTo>
                  <a:cubicBezTo>
                    <a:pt x="185" y="60"/>
                    <a:pt x="205" y="40"/>
                    <a:pt x="230" y="40"/>
                  </a:cubicBezTo>
                  <a:cubicBezTo>
                    <a:pt x="255" y="40"/>
                    <a:pt x="275" y="60"/>
                    <a:pt x="275" y="85"/>
                  </a:cubicBezTo>
                  <a:cubicBezTo>
                    <a:pt x="275" y="110"/>
                    <a:pt x="255" y="130"/>
                    <a:pt x="230" y="13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1" name="Freeform 194"/>
            <p:cNvSpPr>
              <a:spLocks/>
            </p:cNvSpPr>
            <p:nvPr/>
          </p:nvSpPr>
          <p:spPr bwMode="auto">
            <a:xfrm>
              <a:off x="10221913" y="4951415"/>
              <a:ext cx="63500" cy="63500"/>
            </a:xfrm>
            <a:custGeom>
              <a:avLst/>
              <a:gdLst>
                <a:gd name="T0" fmla="*/ 5 w 33"/>
                <a:gd name="T1" fmla="*/ 33 h 33"/>
                <a:gd name="T2" fmla="*/ 0 w 33"/>
                <a:gd name="T3" fmla="*/ 28 h 33"/>
                <a:gd name="T4" fmla="*/ 28 w 33"/>
                <a:gd name="T5" fmla="*/ 0 h 33"/>
                <a:gd name="T6" fmla="*/ 33 w 33"/>
                <a:gd name="T7" fmla="*/ 5 h 33"/>
                <a:gd name="T8" fmla="*/ 28 w 33"/>
                <a:gd name="T9" fmla="*/ 11 h 33"/>
                <a:gd name="T10" fmla="*/ 11 w 33"/>
                <a:gd name="T11" fmla="*/ 28 h 33"/>
                <a:gd name="T12" fmla="*/ 5 w 33"/>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33" h="33">
                  <a:moveTo>
                    <a:pt x="5" y="33"/>
                  </a:moveTo>
                  <a:cubicBezTo>
                    <a:pt x="3" y="33"/>
                    <a:pt x="0" y="31"/>
                    <a:pt x="0" y="28"/>
                  </a:cubicBezTo>
                  <a:cubicBezTo>
                    <a:pt x="0" y="13"/>
                    <a:pt x="13" y="0"/>
                    <a:pt x="28" y="0"/>
                  </a:cubicBezTo>
                  <a:cubicBezTo>
                    <a:pt x="31" y="0"/>
                    <a:pt x="33" y="2"/>
                    <a:pt x="33" y="5"/>
                  </a:cubicBezTo>
                  <a:cubicBezTo>
                    <a:pt x="33" y="8"/>
                    <a:pt x="31" y="11"/>
                    <a:pt x="28" y="11"/>
                  </a:cubicBezTo>
                  <a:cubicBezTo>
                    <a:pt x="19" y="11"/>
                    <a:pt x="11" y="18"/>
                    <a:pt x="11" y="28"/>
                  </a:cubicBezTo>
                  <a:cubicBezTo>
                    <a:pt x="11" y="31"/>
                    <a:pt x="8" y="33"/>
                    <a:pt x="5" y="33"/>
                  </a:cubicBezTo>
                  <a:close/>
                </a:path>
              </a:pathLst>
            </a:custGeom>
            <a:solidFill>
              <a:srgbClr val="2B0F3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195"/>
            <p:cNvSpPr>
              <a:spLocks/>
            </p:cNvSpPr>
            <p:nvPr/>
          </p:nvSpPr>
          <p:spPr bwMode="auto">
            <a:xfrm>
              <a:off x="10534650" y="4951415"/>
              <a:ext cx="63500" cy="63500"/>
            </a:xfrm>
            <a:custGeom>
              <a:avLst/>
              <a:gdLst>
                <a:gd name="T0" fmla="*/ 5 w 33"/>
                <a:gd name="T1" fmla="*/ 33 h 33"/>
                <a:gd name="T2" fmla="*/ 0 w 33"/>
                <a:gd name="T3" fmla="*/ 28 h 33"/>
                <a:gd name="T4" fmla="*/ 28 w 33"/>
                <a:gd name="T5" fmla="*/ 0 h 33"/>
                <a:gd name="T6" fmla="*/ 33 w 33"/>
                <a:gd name="T7" fmla="*/ 5 h 33"/>
                <a:gd name="T8" fmla="*/ 28 w 33"/>
                <a:gd name="T9" fmla="*/ 11 h 33"/>
                <a:gd name="T10" fmla="*/ 10 w 33"/>
                <a:gd name="T11" fmla="*/ 28 h 33"/>
                <a:gd name="T12" fmla="*/ 5 w 33"/>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33" h="33">
                  <a:moveTo>
                    <a:pt x="5" y="33"/>
                  </a:moveTo>
                  <a:cubicBezTo>
                    <a:pt x="2" y="33"/>
                    <a:pt x="0" y="31"/>
                    <a:pt x="0" y="28"/>
                  </a:cubicBezTo>
                  <a:cubicBezTo>
                    <a:pt x="0" y="13"/>
                    <a:pt x="12" y="0"/>
                    <a:pt x="28" y="0"/>
                  </a:cubicBezTo>
                  <a:cubicBezTo>
                    <a:pt x="31" y="0"/>
                    <a:pt x="33" y="2"/>
                    <a:pt x="33" y="5"/>
                  </a:cubicBezTo>
                  <a:cubicBezTo>
                    <a:pt x="33" y="8"/>
                    <a:pt x="31" y="11"/>
                    <a:pt x="28" y="11"/>
                  </a:cubicBezTo>
                  <a:cubicBezTo>
                    <a:pt x="18" y="11"/>
                    <a:pt x="10" y="18"/>
                    <a:pt x="10" y="28"/>
                  </a:cubicBezTo>
                  <a:cubicBezTo>
                    <a:pt x="10" y="31"/>
                    <a:pt x="8" y="33"/>
                    <a:pt x="5" y="33"/>
                  </a:cubicBezTo>
                  <a:close/>
                </a:path>
              </a:pathLst>
            </a:custGeom>
            <a:solidFill>
              <a:srgbClr val="2B0F3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196"/>
            <p:cNvSpPr>
              <a:spLocks/>
            </p:cNvSpPr>
            <p:nvPr/>
          </p:nvSpPr>
          <p:spPr bwMode="auto">
            <a:xfrm>
              <a:off x="10304463" y="4802190"/>
              <a:ext cx="249237" cy="39688"/>
            </a:xfrm>
            <a:custGeom>
              <a:avLst/>
              <a:gdLst>
                <a:gd name="T0" fmla="*/ 0 w 130"/>
                <a:gd name="T1" fmla="*/ 20 h 20"/>
                <a:gd name="T2" fmla="*/ 130 w 130"/>
                <a:gd name="T3" fmla="*/ 20 h 20"/>
                <a:gd name="T4" fmla="*/ 129 w 130"/>
                <a:gd name="T5" fmla="*/ 20 h 20"/>
                <a:gd name="T6" fmla="*/ 115 w 130"/>
                <a:gd name="T7" fmla="*/ 6 h 20"/>
                <a:gd name="T8" fmla="*/ 115 w 130"/>
                <a:gd name="T9" fmla="*/ 6 h 20"/>
                <a:gd name="T10" fmla="*/ 99 w 130"/>
                <a:gd name="T11" fmla="*/ 0 h 20"/>
                <a:gd name="T12" fmla="*/ 77 w 130"/>
                <a:gd name="T13" fmla="*/ 17 h 20"/>
                <a:gd name="T14" fmla="*/ 66 w 130"/>
                <a:gd name="T15" fmla="*/ 13 h 20"/>
                <a:gd name="T16" fmla="*/ 65 w 130"/>
                <a:gd name="T17" fmla="*/ 13 h 20"/>
                <a:gd name="T18" fmla="*/ 53 w 130"/>
                <a:gd name="T19" fmla="*/ 17 h 20"/>
                <a:gd name="T20" fmla="*/ 30 w 130"/>
                <a:gd name="T21" fmla="*/ 0 h 20"/>
                <a:gd name="T22" fmla="*/ 14 w 130"/>
                <a:gd name="T23" fmla="*/ 6 h 20"/>
                <a:gd name="T24" fmla="*/ 14 w 130"/>
                <a:gd name="T25" fmla="*/ 6 h 20"/>
                <a:gd name="T26" fmla="*/ 0 w 130"/>
                <a:gd name="T27" fmla="*/ 20 h 20"/>
                <a:gd name="T28" fmla="*/ 0 w 130"/>
                <a:gd name="T2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20">
                  <a:moveTo>
                    <a:pt x="0" y="20"/>
                  </a:moveTo>
                  <a:cubicBezTo>
                    <a:pt x="130" y="20"/>
                    <a:pt x="130" y="20"/>
                    <a:pt x="130" y="20"/>
                  </a:cubicBezTo>
                  <a:cubicBezTo>
                    <a:pt x="130" y="20"/>
                    <a:pt x="129" y="20"/>
                    <a:pt x="129" y="20"/>
                  </a:cubicBezTo>
                  <a:cubicBezTo>
                    <a:pt x="115" y="6"/>
                    <a:pt x="115" y="6"/>
                    <a:pt x="115" y="6"/>
                  </a:cubicBezTo>
                  <a:cubicBezTo>
                    <a:pt x="115" y="6"/>
                    <a:pt x="115" y="6"/>
                    <a:pt x="115" y="6"/>
                  </a:cubicBezTo>
                  <a:cubicBezTo>
                    <a:pt x="111" y="3"/>
                    <a:pt x="105" y="0"/>
                    <a:pt x="99" y="0"/>
                  </a:cubicBezTo>
                  <a:cubicBezTo>
                    <a:pt x="89" y="0"/>
                    <a:pt x="80" y="7"/>
                    <a:pt x="77" y="17"/>
                  </a:cubicBezTo>
                  <a:cubicBezTo>
                    <a:pt x="74" y="15"/>
                    <a:pt x="70" y="13"/>
                    <a:pt x="66" y="13"/>
                  </a:cubicBezTo>
                  <a:cubicBezTo>
                    <a:pt x="66" y="13"/>
                    <a:pt x="65" y="13"/>
                    <a:pt x="65" y="13"/>
                  </a:cubicBezTo>
                  <a:cubicBezTo>
                    <a:pt x="60" y="13"/>
                    <a:pt x="56" y="14"/>
                    <a:pt x="53" y="17"/>
                  </a:cubicBezTo>
                  <a:cubicBezTo>
                    <a:pt x="50" y="7"/>
                    <a:pt x="41" y="0"/>
                    <a:pt x="30" y="0"/>
                  </a:cubicBezTo>
                  <a:cubicBezTo>
                    <a:pt x="24" y="0"/>
                    <a:pt x="19" y="3"/>
                    <a:pt x="14" y="6"/>
                  </a:cubicBezTo>
                  <a:cubicBezTo>
                    <a:pt x="14" y="6"/>
                    <a:pt x="14" y="6"/>
                    <a:pt x="14" y="6"/>
                  </a:cubicBezTo>
                  <a:cubicBezTo>
                    <a:pt x="0" y="20"/>
                    <a:pt x="0" y="20"/>
                    <a:pt x="0" y="20"/>
                  </a:cubicBezTo>
                  <a:cubicBezTo>
                    <a:pt x="0" y="20"/>
                    <a:pt x="0" y="20"/>
                    <a:pt x="0" y="2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69" name="Group 368"/>
          <p:cNvGrpSpPr/>
          <p:nvPr/>
        </p:nvGrpSpPr>
        <p:grpSpPr>
          <a:xfrm>
            <a:off x="3965278" y="1223384"/>
            <a:ext cx="835025" cy="784225"/>
            <a:chOff x="3956051" y="1420813"/>
            <a:chExt cx="835025" cy="784225"/>
          </a:xfrm>
        </p:grpSpPr>
        <p:sp>
          <p:nvSpPr>
            <p:cNvPr id="31" name="Freeform 21"/>
            <p:cNvSpPr>
              <a:spLocks/>
            </p:cNvSpPr>
            <p:nvPr/>
          </p:nvSpPr>
          <p:spPr bwMode="auto">
            <a:xfrm>
              <a:off x="3956051" y="1420813"/>
              <a:ext cx="835025" cy="784225"/>
            </a:xfrm>
            <a:custGeom>
              <a:avLst/>
              <a:gdLst>
                <a:gd name="T0" fmla="*/ 62 w 439"/>
                <a:gd name="T1" fmla="*/ 322 h 410"/>
                <a:gd name="T2" fmla="*/ 106 w 439"/>
                <a:gd name="T3" fmla="*/ 61 h 410"/>
                <a:gd name="T4" fmla="*/ 376 w 439"/>
                <a:gd name="T5" fmla="*/ 99 h 410"/>
                <a:gd name="T6" fmla="*/ 327 w 439"/>
                <a:gd name="T7" fmla="*/ 348 h 410"/>
                <a:gd name="T8" fmla="*/ 62 w 439"/>
                <a:gd name="T9" fmla="*/ 322 h 410"/>
              </a:gdLst>
              <a:ahLst/>
              <a:cxnLst>
                <a:cxn ang="0">
                  <a:pos x="T0" y="T1"/>
                </a:cxn>
                <a:cxn ang="0">
                  <a:pos x="T2" y="T3"/>
                </a:cxn>
                <a:cxn ang="0">
                  <a:pos x="T4" y="T5"/>
                </a:cxn>
                <a:cxn ang="0">
                  <a:pos x="T6" y="T7"/>
                </a:cxn>
                <a:cxn ang="0">
                  <a:pos x="T8" y="T9"/>
                </a:cxn>
              </a:cxnLst>
              <a:rect l="0" t="0" r="r" b="b"/>
              <a:pathLst>
                <a:path w="439" h="410">
                  <a:moveTo>
                    <a:pt x="62" y="322"/>
                  </a:moveTo>
                  <a:cubicBezTo>
                    <a:pt x="0" y="238"/>
                    <a:pt x="19" y="123"/>
                    <a:pt x="106" y="61"/>
                  </a:cubicBezTo>
                  <a:cubicBezTo>
                    <a:pt x="191" y="0"/>
                    <a:pt x="312" y="17"/>
                    <a:pt x="376" y="99"/>
                  </a:cubicBezTo>
                  <a:cubicBezTo>
                    <a:pt x="439" y="182"/>
                    <a:pt x="412" y="288"/>
                    <a:pt x="327" y="348"/>
                  </a:cubicBezTo>
                  <a:cubicBezTo>
                    <a:pt x="240" y="410"/>
                    <a:pt x="126" y="403"/>
                    <a:pt x="62" y="322"/>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2"/>
            <p:cNvSpPr>
              <a:spLocks noEditPoints="1"/>
            </p:cNvSpPr>
            <p:nvPr/>
          </p:nvSpPr>
          <p:spPr bwMode="auto">
            <a:xfrm>
              <a:off x="4129089" y="1676400"/>
              <a:ext cx="471488" cy="215900"/>
            </a:xfrm>
            <a:custGeom>
              <a:avLst/>
              <a:gdLst>
                <a:gd name="T0" fmla="*/ 184 w 248"/>
                <a:gd name="T1" fmla="*/ 47 h 113"/>
                <a:gd name="T2" fmla="*/ 147 w 248"/>
                <a:gd name="T3" fmla="*/ 5 h 113"/>
                <a:gd name="T4" fmla="*/ 109 w 248"/>
                <a:gd name="T5" fmla="*/ 0 h 113"/>
                <a:gd name="T6" fmla="*/ 66 w 248"/>
                <a:gd name="T7" fmla="*/ 5 h 113"/>
                <a:gd name="T8" fmla="*/ 29 w 248"/>
                <a:gd name="T9" fmla="*/ 48 h 113"/>
                <a:gd name="T10" fmla="*/ 6 w 248"/>
                <a:gd name="T11" fmla="*/ 50 h 113"/>
                <a:gd name="T12" fmla="*/ 2 w 248"/>
                <a:gd name="T13" fmla="*/ 105 h 113"/>
                <a:gd name="T14" fmla="*/ 3 w 248"/>
                <a:gd name="T15" fmla="*/ 107 h 113"/>
                <a:gd name="T16" fmla="*/ 5 w 248"/>
                <a:gd name="T17" fmla="*/ 108 h 113"/>
                <a:gd name="T18" fmla="*/ 27 w 248"/>
                <a:gd name="T19" fmla="*/ 108 h 113"/>
                <a:gd name="T20" fmla="*/ 27 w 248"/>
                <a:gd name="T21" fmla="*/ 108 h 113"/>
                <a:gd name="T22" fmla="*/ 60 w 248"/>
                <a:gd name="T23" fmla="*/ 75 h 113"/>
                <a:gd name="T24" fmla="*/ 93 w 248"/>
                <a:gd name="T25" fmla="*/ 108 h 113"/>
                <a:gd name="T26" fmla="*/ 93 w 248"/>
                <a:gd name="T27" fmla="*/ 108 h 113"/>
                <a:gd name="T28" fmla="*/ 141 w 248"/>
                <a:gd name="T29" fmla="*/ 108 h 113"/>
                <a:gd name="T30" fmla="*/ 141 w 248"/>
                <a:gd name="T31" fmla="*/ 108 h 113"/>
                <a:gd name="T32" fmla="*/ 174 w 248"/>
                <a:gd name="T33" fmla="*/ 75 h 113"/>
                <a:gd name="T34" fmla="*/ 207 w 248"/>
                <a:gd name="T35" fmla="*/ 108 h 113"/>
                <a:gd name="T36" fmla="*/ 207 w 248"/>
                <a:gd name="T37" fmla="*/ 108 h 113"/>
                <a:gd name="T38" fmla="*/ 226 w 248"/>
                <a:gd name="T39" fmla="*/ 107 h 113"/>
                <a:gd name="T40" fmla="*/ 247 w 248"/>
                <a:gd name="T41" fmla="*/ 113 h 113"/>
                <a:gd name="T42" fmla="*/ 247 w 248"/>
                <a:gd name="T43" fmla="*/ 90 h 113"/>
                <a:gd name="T44" fmla="*/ 236 w 248"/>
                <a:gd name="T45" fmla="*/ 59 h 113"/>
                <a:gd name="T46" fmla="*/ 184 w 248"/>
                <a:gd name="T47" fmla="*/ 47 h 113"/>
                <a:gd name="T48" fmla="*/ 104 w 248"/>
                <a:gd name="T49" fmla="*/ 48 h 113"/>
                <a:gd name="T50" fmla="*/ 102 w 248"/>
                <a:gd name="T51" fmla="*/ 49 h 113"/>
                <a:gd name="T52" fmla="*/ 42 w 248"/>
                <a:gd name="T53" fmla="*/ 49 h 113"/>
                <a:gd name="T54" fmla="*/ 41 w 248"/>
                <a:gd name="T55" fmla="*/ 48 h 113"/>
                <a:gd name="T56" fmla="*/ 41 w 248"/>
                <a:gd name="T57" fmla="*/ 47 h 113"/>
                <a:gd name="T58" fmla="*/ 71 w 248"/>
                <a:gd name="T59" fmla="*/ 11 h 113"/>
                <a:gd name="T60" fmla="*/ 72 w 248"/>
                <a:gd name="T61" fmla="*/ 10 h 113"/>
                <a:gd name="T62" fmla="*/ 103 w 248"/>
                <a:gd name="T63" fmla="*/ 10 h 113"/>
                <a:gd name="T64" fmla="*/ 104 w 248"/>
                <a:gd name="T65" fmla="*/ 12 h 113"/>
                <a:gd name="T66" fmla="*/ 104 w 248"/>
                <a:gd name="T67" fmla="*/ 48 h 113"/>
                <a:gd name="T68" fmla="*/ 171 w 248"/>
                <a:gd name="T69" fmla="*/ 48 h 113"/>
                <a:gd name="T70" fmla="*/ 170 w 248"/>
                <a:gd name="T71" fmla="*/ 49 h 113"/>
                <a:gd name="T72" fmla="*/ 112 w 248"/>
                <a:gd name="T73" fmla="*/ 49 h 113"/>
                <a:gd name="T74" fmla="*/ 111 w 248"/>
                <a:gd name="T75" fmla="*/ 48 h 113"/>
                <a:gd name="T76" fmla="*/ 111 w 248"/>
                <a:gd name="T77" fmla="*/ 12 h 113"/>
                <a:gd name="T78" fmla="*/ 112 w 248"/>
                <a:gd name="T79" fmla="*/ 11 h 113"/>
                <a:gd name="T80" fmla="*/ 144 w 248"/>
                <a:gd name="T81" fmla="*/ 11 h 113"/>
                <a:gd name="T82" fmla="*/ 144 w 248"/>
                <a:gd name="T83" fmla="*/ 11 h 113"/>
                <a:gd name="T84" fmla="*/ 171 w 248"/>
                <a:gd name="T85" fmla="*/ 47 h 113"/>
                <a:gd name="T86" fmla="*/ 171 w 248"/>
                <a:gd name="T87" fmla="*/ 4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8" h="113">
                  <a:moveTo>
                    <a:pt x="184" y="47"/>
                  </a:moveTo>
                  <a:cubicBezTo>
                    <a:pt x="184" y="47"/>
                    <a:pt x="152" y="7"/>
                    <a:pt x="147" y="5"/>
                  </a:cubicBezTo>
                  <a:cubicBezTo>
                    <a:pt x="142" y="2"/>
                    <a:pt x="126" y="0"/>
                    <a:pt x="109" y="0"/>
                  </a:cubicBezTo>
                  <a:cubicBezTo>
                    <a:pt x="92" y="0"/>
                    <a:pt x="70" y="2"/>
                    <a:pt x="66" y="5"/>
                  </a:cubicBezTo>
                  <a:cubicBezTo>
                    <a:pt x="62" y="9"/>
                    <a:pt x="39" y="36"/>
                    <a:pt x="29" y="48"/>
                  </a:cubicBezTo>
                  <a:cubicBezTo>
                    <a:pt x="28" y="50"/>
                    <a:pt x="12" y="50"/>
                    <a:pt x="6" y="50"/>
                  </a:cubicBezTo>
                  <a:cubicBezTo>
                    <a:pt x="0" y="50"/>
                    <a:pt x="2" y="105"/>
                    <a:pt x="2" y="105"/>
                  </a:cubicBezTo>
                  <a:cubicBezTo>
                    <a:pt x="2" y="105"/>
                    <a:pt x="2" y="106"/>
                    <a:pt x="3" y="107"/>
                  </a:cubicBezTo>
                  <a:cubicBezTo>
                    <a:pt x="3" y="107"/>
                    <a:pt x="4" y="108"/>
                    <a:pt x="5" y="108"/>
                  </a:cubicBezTo>
                  <a:cubicBezTo>
                    <a:pt x="27" y="108"/>
                    <a:pt x="27" y="108"/>
                    <a:pt x="27" y="108"/>
                  </a:cubicBezTo>
                  <a:cubicBezTo>
                    <a:pt x="27" y="108"/>
                    <a:pt x="27" y="108"/>
                    <a:pt x="27" y="108"/>
                  </a:cubicBezTo>
                  <a:cubicBezTo>
                    <a:pt x="27" y="89"/>
                    <a:pt x="41" y="75"/>
                    <a:pt x="60" y="75"/>
                  </a:cubicBezTo>
                  <a:cubicBezTo>
                    <a:pt x="78" y="75"/>
                    <a:pt x="93" y="89"/>
                    <a:pt x="93" y="108"/>
                  </a:cubicBezTo>
                  <a:cubicBezTo>
                    <a:pt x="93" y="108"/>
                    <a:pt x="93" y="108"/>
                    <a:pt x="93" y="108"/>
                  </a:cubicBezTo>
                  <a:cubicBezTo>
                    <a:pt x="141" y="108"/>
                    <a:pt x="141" y="108"/>
                    <a:pt x="141" y="108"/>
                  </a:cubicBezTo>
                  <a:cubicBezTo>
                    <a:pt x="141" y="108"/>
                    <a:pt x="141" y="108"/>
                    <a:pt x="141" y="108"/>
                  </a:cubicBezTo>
                  <a:cubicBezTo>
                    <a:pt x="141" y="89"/>
                    <a:pt x="156" y="75"/>
                    <a:pt x="174" y="75"/>
                  </a:cubicBezTo>
                  <a:cubicBezTo>
                    <a:pt x="192" y="75"/>
                    <a:pt x="207" y="89"/>
                    <a:pt x="207" y="108"/>
                  </a:cubicBezTo>
                  <a:cubicBezTo>
                    <a:pt x="207" y="108"/>
                    <a:pt x="207" y="108"/>
                    <a:pt x="207" y="108"/>
                  </a:cubicBezTo>
                  <a:cubicBezTo>
                    <a:pt x="226" y="107"/>
                    <a:pt x="226" y="107"/>
                    <a:pt x="226" y="107"/>
                  </a:cubicBezTo>
                  <a:cubicBezTo>
                    <a:pt x="235" y="106"/>
                    <a:pt x="247" y="110"/>
                    <a:pt x="247" y="113"/>
                  </a:cubicBezTo>
                  <a:cubicBezTo>
                    <a:pt x="247" y="113"/>
                    <a:pt x="248" y="93"/>
                    <a:pt x="247" y="90"/>
                  </a:cubicBezTo>
                  <a:cubicBezTo>
                    <a:pt x="247" y="90"/>
                    <a:pt x="246" y="68"/>
                    <a:pt x="236" y="59"/>
                  </a:cubicBezTo>
                  <a:cubicBezTo>
                    <a:pt x="227" y="51"/>
                    <a:pt x="184" y="47"/>
                    <a:pt x="184" y="47"/>
                  </a:cubicBezTo>
                  <a:moveTo>
                    <a:pt x="104" y="48"/>
                  </a:moveTo>
                  <a:cubicBezTo>
                    <a:pt x="104" y="48"/>
                    <a:pt x="103" y="49"/>
                    <a:pt x="102" y="49"/>
                  </a:cubicBezTo>
                  <a:cubicBezTo>
                    <a:pt x="42" y="49"/>
                    <a:pt x="42" y="49"/>
                    <a:pt x="42" y="49"/>
                  </a:cubicBezTo>
                  <a:cubicBezTo>
                    <a:pt x="41" y="49"/>
                    <a:pt x="41" y="49"/>
                    <a:pt x="41" y="48"/>
                  </a:cubicBezTo>
                  <a:cubicBezTo>
                    <a:pt x="41" y="48"/>
                    <a:pt x="41" y="47"/>
                    <a:pt x="41" y="47"/>
                  </a:cubicBezTo>
                  <a:cubicBezTo>
                    <a:pt x="71" y="11"/>
                    <a:pt x="71" y="11"/>
                    <a:pt x="71" y="11"/>
                  </a:cubicBezTo>
                  <a:cubicBezTo>
                    <a:pt x="71" y="11"/>
                    <a:pt x="72" y="10"/>
                    <a:pt x="72" y="10"/>
                  </a:cubicBezTo>
                  <a:cubicBezTo>
                    <a:pt x="103" y="10"/>
                    <a:pt x="103" y="10"/>
                    <a:pt x="103" y="10"/>
                  </a:cubicBezTo>
                  <a:cubicBezTo>
                    <a:pt x="103" y="10"/>
                    <a:pt x="104" y="11"/>
                    <a:pt x="104" y="12"/>
                  </a:cubicBezTo>
                  <a:lnTo>
                    <a:pt x="104" y="48"/>
                  </a:lnTo>
                  <a:close/>
                  <a:moveTo>
                    <a:pt x="171" y="48"/>
                  </a:moveTo>
                  <a:cubicBezTo>
                    <a:pt x="171" y="49"/>
                    <a:pt x="171" y="49"/>
                    <a:pt x="170" y="49"/>
                  </a:cubicBezTo>
                  <a:cubicBezTo>
                    <a:pt x="112" y="49"/>
                    <a:pt x="112" y="49"/>
                    <a:pt x="112" y="49"/>
                  </a:cubicBezTo>
                  <a:cubicBezTo>
                    <a:pt x="111" y="49"/>
                    <a:pt x="111" y="48"/>
                    <a:pt x="111" y="48"/>
                  </a:cubicBezTo>
                  <a:cubicBezTo>
                    <a:pt x="111" y="12"/>
                    <a:pt x="111" y="12"/>
                    <a:pt x="111" y="12"/>
                  </a:cubicBezTo>
                  <a:cubicBezTo>
                    <a:pt x="111" y="11"/>
                    <a:pt x="111" y="11"/>
                    <a:pt x="112" y="11"/>
                  </a:cubicBezTo>
                  <a:cubicBezTo>
                    <a:pt x="144" y="11"/>
                    <a:pt x="144" y="11"/>
                    <a:pt x="144" y="11"/>
                  </a:cubicBezTo>
                  <a:cubicBezTo>
                    <a:pt x="144" y="11"/>
                    <a:pt x="144" y="11"/>
                    <a:pt x="144" y="11"/>
                  </a:cubicBezTo>
                  <a:cubicBezTo>
                    <a:pt x="171" y="47"/>
                    <a:pt x="171" y="47"/>
                    <a:pt x="171" y="47"/>
                  </a:cubicBezTo>
                  <a:cubicBezTo>
                    <a:pt x="171" y="47"/>
                    <a:pt x="172" y="48"/>
                    <a:pt x="171" y="48"/>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3"/>
            <p:cNvSpPr>
              <a:spLocks noEditPoints="1"/>
            </p:cNvSpPr>
            <p:nvPr/>
          </p:nvSpPr>
          <p:spPr bwMode="auto">
            <a:xfrm>
              <a:off x="4406901" y="1830388"/>
              <a:ext cx="106363" cy="104775"/>
            </a:xfrm>
            <a:custGeom>
              <a:avLst/>
              <a:gdLst>
                <a:gd name="T0" fmla="*/ 28 w 56"/>
                <a:gd name="T1" fmla="*/ 0 h 55"/>
                <a:gd name="T2" fmla="*/ 0 w 56"/>
                <a:gd name="T3" fmla="*/ 28 h 55"/>
                <a:gd name="T4" fmla="*/ 28 w 56"/>
                <a:gd name="T5" fmla="*/ 55 h 55"/>
                <a:gd name="T6" fmla="*/ 56 w 56"/>
                <a:gd name="T7" fmla="*/ 28 h 55"/>
                <a:gd name="T8" fmla="*/ 28 w 56"/>
                <a:gd name="T9" fmla="*/ 0 h 55"/>
                <a:gd name="T10" fmla="*/ 28 w 56"/>
                <a:gd name="T11" fmla="*/ 39 h 55"/>
                <a:gd name="T12" fmla="*/ 17 w 56"/>
                <a:gd name="T13" fmla="*/ 28 h 55"/>
                <a:gd name="T14" fmla="*/ 28 w 56"/>
                <a:gd name="T15" fmla="*/ 16 h 55"/>
                <a:gd name="T16" fmla="*/ 39 w 56"/>
                <a:gd name="T17" fmla="*/ 28 h 55"/>
                <a:gd name="T18" fmla="*/ 28 w 56"/>
                <a:gd name="T19" fmla="*/ 3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5">
                  <a:moveTo>
                    <a:pt x="28" y="0"/>
                  </a:moveTo>
                  <a:cubicBezTo>
                    <a:pt x="13" y="0"/>
                    <a:pt x="0" y="12"/>
                    <a:pt x="0" y="28"/>
                  </a:cubicBezTo>
                  <a:cubicBezTo>
                    <a:pt x="0" y="43"/>
                    <a:pt x="13" y="55"/>
                    <a:pt x="28" y="55"/>
                  </a:cubicBezTo>
                  <a:cubicBezTo>
                    <a:pt x="43" y="55"/>
                    <a:pt x="56" y="43"/>
                    <a:pt x="56" y="28"/>
                  </a:cubicBezTo>
                  <a:cubicBezTo>
                    <a:pt x="56" y="12"/>
                    <a:pt x="43" y="0"/>
                    <a:pt x="28" y="0"/>
                  </a:cubicBezTo>
                  <a:moveTo>
                    <a:pt x="28" y="39"/>
                  </a:moveTo>
                  <a:cubicBezTo>
                    <a:pt x="22" y="39"/>
                    <a:pt x="17" y="34"/>
                    <a:pt x="17" y="28"/>
                  </a:cubicBezTo>
                  <a:cubicBezTo>
                    <a:pt x="17" y="21"/>
                    <a:pt x="22" y="16"/>
                    <a:pt x="28" y="16"/>
                  </a:cubicBezTo>
                  <a:cubicBezTo>
                    <a:pt x="34" y="16"/>
                    <a:pt x="39" y="21"/>
                    <a:pt x="39" y="28"/>
                  </a:cubicBezTo>
                  <a:cubicBezTo>
                    <a:pt x="39" y="34"/>
                    <a:pt x="34" y="39"/>
                    <a:pt x="28" y="39"/>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4"/>
            <p:cNvSpPr>
              <a:spLocks noEditPoints="1"/>
            </p:cNvSpPr>
            <p:nvPr/>
          </p:nvSpPr>
          <p:spPr bwMode="auto">
            <a:xfrm>
              <a:off x="4189414" y="1830388"/>
              <a:ext cx="104775" cy="104775"/>
            </a:xfrm>
            <a:custGeom>
              <a:avLst/>
              <a:gdLst>
                <a:gd name="T0" fmla="*/ 28 w 55"/>
                <a:gd name="T1" fmla="*/ 0 h 55"/>
                <a:gd name="T2" fmla="*/ 0 w 55"/>
                <a:gd name="T3" fmla="*/ 28 h 55"/>
                <a:gd name="T4" fmla="*/ 28 w 55"/>
                <a:gd name="T5" fmla="*/ 55 h 55"/>
                <a:gd name="T6" fmla="*/ 55 w 55"/>
                <a:gd name="T7" fmla="*/ 28 h 55"/>
                <a:gd name="T8" fmla="*/ 28 w 55"/>
                <a:gd name="T9" fmla="*/ 0 h 55"/>
                <a:gd name="T10" fmla="*/ 28 w 55"/>
                <a:gd name="T11" fmla="*/ 39 h 55"/>
                <a:gd name="T12" fmla="*/ 16 w 55"/>
                <a:gd name="T13" fmla="*/ 28 h 55"/>
                <a:gd name="T14" fmla="*/ 28 w 55"/>
                <a:gd name="T15" fmla="*/ 16 h 55"/>
                <a:gd name="T16" fmla="*/ 39 w 55"/>
                <a:gd name="T17" fmla="*/ 28 h 55"/>
                <a:gd name="T18" fmla="*/ 28 w 55"/>
                <a:gd name="T19" fmla="*/ 3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5">
                  <a:moveTo>
                    <a:pt x="28" y="0"/>
                  </a:moveTo>
                  <a:cubicBezTo>
                    <a:pt x="12" y="0"/>
                    <a:pt x="0" y="12"/>
                    <a:pt x="0" y="28"/>
                  </a:cubicBezTo>
                  <a:cubicBezTo>
                    <a:pt x="0" y="43"/>
                    <a:pt x="12" y="55"/>
                    <a:pt x="28" y="55"/>
                  </a:cubicBezTo>
                  <a:cubicBezTo>
                    <a:pt x="43" y="55"/>
                    <a:pt x="55" y="43"/>
                    <a:pt x="55" y="28"/>
                  </a:cubicBezTo>
                  <a:cubicBezTo>
                    <a:pt x="55" y="12"/>
                    <a:pt x="43" y="0"/>
                    <a:pt x="28" y="0"/>
                  </a:cubicBezTo>
                  <a:moveTo>
                    <a:pt x="28" y="39"/>
                  </a:moveTo>
                  <a:cubicBezTo>
                    <a:pt x="21" y="39"/>
                    <a:pt x="16" y="34"/>
                    <a:pt x="16" y="28"/>
                  </a:cubicBezTo>
                  <a:cubicBezTo>
                    <a:pt x="16" y="21"/>
                    <a:pt x="21" y="16"/>
                    <a:pt x="28" y="16"/>
                  </a:cubicBezTo>
                  <a:cubicBezTo>
                    <a:pt x="34" y="16"/>
                    <a:pt x="39" y="21"/>
                    <a:pt x="39" y="28"/>
                  </a:cubicBezTo>
                  <a:cubicBezTo>
                    <a:pt x="39" y="34"/>
                    <a:pt x="34" y="39"/>
                    <a:pt x="28" y="39"/>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68" name="Group 367"/>
          <p:cNvGrpSpPr/>
          <p:nvPr/>
        </p:nvGrpSpPr>
        <p:grpSpPr>
          <a:xfrm>
            <a:off x="2759516" y="1223384"/>
            <a:ext cx="835025" cy="784225"/>
            <a:chOff x="2771776" y="1420813"/>
            <a:chExt cx="835025" cy="784225"/>
          </a:xfrm>
        </p:grpSpPr>
        <p:sp>
          <p:nvSpPr>
            <p:cNvPr id="35" name="Freeform 25"/>
            <p:cNvSpPr>
              <a:spLocks/>
            </p:cNvSpPr>
            <p:nvPr/>
          </p:nvSpPr>
          <p:spPr bwMode="auto">
            <a:xfrm>
              <a:off x="2771776" y="1420813"/>
              <a:ext cx="835025" cy="784225"/>
            </a:xfrm>
            <a:custGeom>
              <a:avLst/>
              <a:gdLst>
                <a:gd name="T0" fmla="*/ 62 w 439"/>
                <a:gd name="T1" fmla="*/ 322 h 410"/>
                <a:gd name="T2" fmla="*/ 106 w 439"/>
                <a:gd name="T3" fmla="*/ 61 h 410"/>
                <a:gd name="T4" fmla="*/ 376 w 439"/>
                <a:gd name="T5" fmla="*/ 99 h 410"/>
                <a:gd name="T6" fmla="*/ 327 w 439"/>
                <a:gd name="T7" fmla="*/ 348 h 410"/>
                <a:gd name="T8" fmla="*/ 62 w 439"/>
                <a:gd name="T9" fmla="*/ 322 h 410"/>
              </a:gdLst>
              <a:ahLst/>
              <a:cxnLst>
                <a:cxn ang="0">
                  <a:pos x="T0" y="T1"/>
                </a:cxn>
                <a:cxn ang="0">
                  <a:pos x="T2" y="T3"/>
                </a:cxn>
                <a:cxn ang="0">
                  <a:pos x="T4" y="T5"/>
                </a:cxn>
                <a:cxn ang="0">
                  <a:pos x="T6" y="T7"/>
                </a:cxn>
                <a:cxn ang="0">
                  <a:pos x="T8" y="T9"/>
                </a:cxn>
              </a:cxnLst>
              <a:rect l="0" t="0" r="r" b="b"/>
              <a:pathLst>
                <a:path w="439" h="410">
                  <a:moveTo>
                    <a:pt x="62" y="322"/>
                  </a:moveTo>
                  <a:cubicBezTo>
                    <a:pt x="0" y="238"/>
                    <a:pt x="19" y="123"/>
                    <a:pt x="106" y="61"/>
                  </a:cubicBezTo>
                  <a:cubicBezTo>
                    <a:pt x="191" y="0"/>
                    <a:pt x="312" y="17"/>
                    <a:pt x="376" y="99"/>
                  </a:cubicBezTo>
                  <a:cubicBezTo>
                    <a:pt x="439" y="182"/>
                    <a:pt x="412" y="288"/>
                    <a:pt x="327" y="348"/>
                  </a:cubicBezTo>
                  <a:cubicBezTo>
                    <a:pt x="240" y="410"/>
                    <a:pt x="126" y="403"/>
                    <a:pt x="62" y="322"/>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26"/>
            <p:cNvSpPr>
              <a:spLocks/>
            </p:cNvSpPr>
            <p:nvPr/>
          </p:nvSpPr>
          <p:spPr bwMode="auto">
            <a:xfrm>
              <a:off x="3235326" y="1773238"/>
              <a:ext cx="93663" cy="255588"/>
            </a:xfrm>
            <a:custGeom>
              <a:avLst/>
              <a:gdLst>
                <a:gd name="T0" fmla="*/ 48 w 49"/>
                <a:gd name="T1" fmla="*/ 87 h 134"/>
                <a:gd name="T2" fmla="*/ 40 w 49"/>
                <a:gd name="T3" fmla="*/ 1 h 134"/>
                <a:gd name="T4" fmla="*/ 39 w 49"/>
                <a:gd name="T5" fmla="*/ 0 h 134"/>
                <a:gd name="T6" fmla="*/ 38 w 49"/>
                <a:gd name="T7" fmla="*/ 1 h 134"/>
                <a:gd name="T8" fmla="*/ 0 w 49"/>
                <a:gd name="T9" fmla="*/ 41 h 134"/>
                <a:gd name="T10" fmla="*/ 0 w 49"/>
                <a:gd name="T11" fmla="*/ 42 h 134"/>
                <a:gd name="T12" fmla="*/ 17 w 49"/>
                <a:gd name="T13" fmla="*/ 113 h 134"/>
                <a:gd name="T14" fmla="*/ 19 w 49"/>
                <a:gd name="T15" fmla="*/ 123 h 134"/>
                <a:gd name="T16" fmla="*/ 20 w 49"/>
                <a:gd name="T17" fmla="*/ 134 h 134"/>
                <a:gd name="T18" fmla="*/ 23 w 49"/>
                <a:gd name="T19" fmla="*/ 131 h 134"/>
                <a:gd name="T20" fmla="*/ 42 w 49"/>
                <a:gd name="T21" fmla="*/ 110 h 134"/>
                <a:gd name="T22" fmla="*/ 48 w 49"/>
                <a:gd name="T23" fmla="*/ 8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34">
                  <a:moveTo>
                    <a:pt x="48" y="87"/>
                  </a:moveTo>
                  <a:cubicBezTo>
                    <a:pt x="40" y="1"/>
                    <a:pt x="40" y="1"/>
                    <a:pt x="40" y="1"/>
                  </a:cubicBezTo>
                  <a:cubicBezTo>
                    <a:pt x="40" y="1"/>
                    <a:pt x="40" y="0"/>
                    <a:pt x="39" y="0"/>
                  </a:cubicBezTo>
                  <a:cubicBezTo>
                    <a:pt x="39" y="0"/>
                    <a:pt x="39" y="0"/>
                    <a:pt x="38" y="1"/>
                  </a:cubicBezTo>
                  <a:cubicBezTo>
                    <a:pt x="0" y="41"/>
                    <a:pt x="0" y="41"/>
                    <a:pt x="0" y="41"/>
                  </a:cubicBezTo>
                  <a:cubicBezTo>
                    <a:pt x="0" y="41"/>
                    <a:pt x="0" y="42"/>
                    <a:pt x="0" y="42"/>
                  </a:cubicBezTo>
                  <a:cubicBezTo>
                    <a:pt x="17" y="113"/>
                    <a:pt x="17" y="113"/>
                    <a:pt x="17" y="113"/>
                  </a:cubicBezTo>
                  <a:cubicBezTo>
                    <a:pt x="17" y="113"/>
                    <a:pt x="18" y="118"/>
                    <a:pt x="19" y="123"/>
                  </a:cubicBezTo>
                  <a:cubicBezTo>
                    <a:pt x="20" y="129"/>
                    <a:pt x="20" y="134"/>
                    <a:pt x="20" y="134"/>
                  </a:cubicBezTo>
                  <a:cubicBezTo>
                    <a:pt x="20" y="134"/>
                    <a:pt x="23" y="131"/>
                    <a:pt x="23" y="131"/>
                  </a:cubicBezTo>
                  <a:cubicBezTo>
                    <a:pt x="42" y="110"/>
                    <a:pt x="42" y="110"/>
                    <a:pt x="42" y="110"/>
                  </a:cubicBezTo>
                  <a:cubicBezTo>
                    <a:pt x="42" y="110"/>
                    <a:pt x="49" y="105"/>
                    <a:pt x="48" y="8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7"/>
            <p:cNvSpPr>
              <a:spLocks/>
            </p:cNvSpPr>
            <p:nvPr/>
          </p:nvSpPr>
          <p:spPr bwMode="auto">
            <a:xfrm>
              <a:off x="2984501" y="1611313"/>
              <a:ext cx="393700" cy="404813"/>
            </a:xfrm>
            <a:custGeom>
              <a:avLst/>
              <a:gdLst>
                <a:gd name="T0" fmla="*/ 200 w 207"/>
                <a:gd name="T1" fmla="*/ 6 h 211"/>
                <a:gd name="T2" fmla="*/ 183 w 207"/>
                <a:gd name="T3" fmla="*/ 0 h 211"/>
                <a:gd name="T4" fmla="*/ 159 w 207"/>
                <a:gd name="T5" fmla="*/ 8 h 211"/>
                <a:gd name="T6" fmla="*/ 43 w 207"/>
                <a:gd name="T7" fmla="*/ 132 h 211"/>
                <a:gd name="T8" fmla="*/ 10 w 207"/>
                <a:gd name="T9" fmla="*/ 129 h 211"/>
                <a:gd name="T10" fmla="*/ 9 w 207"/>
                <a:gd name="T11" fmla="*/ 130 h 211"/>
                <a:gd name="T12" fmla="*/ 0 w 207"/>
                <a:gd name="T13" fmla="*/ 145 h 211"/>
                <a:gd name="T14" fmla="*/ 0 w 207"/>
                <a:gd name="T15" fmla="*/ 146 h 211"/>
                <a:gd name="T16" fmla="*/ 0 w 207"/>
                <a:gd name="T17" fmla="*/ 146 h 211"/>
                <a:gd name="T18" fmla="*/ 46 w 207"/>
                <a:gd name="T19" fmla="*/ 165 h 211"/>
                <a:gd name="T20" fmla="*/ 60 w 207"/>
                <a:gd name="T21" fmla="*/ 211 h 211"/>
                <a:gd name="T22" fmla="*/ 60 w 207"/>
                <a:gd name="T23" fmla="*/ 211 h 211"/>
                <a:gd name="T24" fmla="*/ 61 w 207"/>
                <a:gd name="T25" fmla="*/ 211 h 211"/>
                <a:gd name="T26" fmla="*/ 61 w 207"/>
                <a:gd name="T27" fmla="*/ 211 h 211"/>
                <a:gd name="T28" fmla="*/ 80 w 207"/>
                <a:gd name="T29" fmla="*/ 203 h 211"/>
                <a:gd name="T30" fmla="*/ 81 w 207"/>
                <a:gd name="T31" fmla="*/ 202 h 211"/>
                <a:gd name="T32" fmla="*/ 78 w 207"/>
                <a:gd name="T33" fmla="*/ 168 h 211"/>
                <a:gd name="T34" fmla="*/ 199 w 207"/>
                <a:gd name="T35" fmla="*/ 47 h 211"/>
                <a:gd name="T36" fmla="*/ 206 w 207"/>
                <a:gd name="T37" fmla="*/ 28 h 211"/>
                <a:gd name="T38" fmla="*/ 200 w 207"/>
                <a:gd name="T39" fmla="*/ 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7" h="211">
                  <a:moveTo>
                    <a:pt x="200" y="6"/>
                  </a:moveTo>
                  <a:cubicBezTo>
                    <a:pt x="195" y="1"/>
                    <a:pt x="188" y="0"/>
                    <a:pt x="183" y="0"/>
                  </a:cubicBezTo>
                  <a:cubicBezTo>
                    <a:pt x="173" y="0"/>
                    <a:pt x="164" y="3"/>
                    <a:pt x="159" y="8"/>
                  </a:cubicBezTo>
                  <a:cubicBezTo>
                    <a:pt x="153" y="14"/>
                    <a:pt x="59" y="115"/>
                    <a:pt x="43" y="132"/>
                  </a:cubicBezTo>
                  <a:cubicBezTo>
                    <a:pt x="10" y="129"/>
                    <a:pt x="10" y="129"/>
                    <a:pt x="10" y="129"/>
                  </a:cubicBezTo>
                  <a:cubicBezTo>
                    <a:pt x="9" y="129"/>
                    <a:pt x="9" y="129"/>
                    <a:pt x="9" y="130"/>
                  </a:cubicBezTo>
                  <a:cubicBezTo>
                    <a:pt x="0" y="145"/>
                    <a:pt x="0" y="145"/>
                    <a:pt x="0" y="145"/>
                  </a:cubicBezTo>
                  <a:cubicBezTo>
                    <a:pt x="0" y="145"/>
                    <a:pt x="0" y="146"/>
                    <a:pt x="0" y="146"/>
                  </a:cubicBezTo>
                  <a:cubicBezTo>
                    <a:pt x="0" y="146"/>
                    <a:pt x="0" y="146"/>
                    <a:pt x="0" y="146"/>
                  </a:cubicBezTo>
                  <a:cubicBezTo>
                    <a:pt x="46" y="165"/>
                    <a:pt x="46" y="165"/>
                    <a:pt x="46" y="165"/>
                  </a:cubicBezTo>
                  <a:cubicBezTo>
                    <a:pt x="60" y="211"/>
                    <a:pt x="60" y="211"/>
                    <a:pt x="60" y="211"/>
                  </a:cubicBezTo>
                  <a:cubicBezTo>
                    <a:pt x="60" y="211"/>
                    <a:pt x="60" y="211"/>
                    <a:pt x="60" y="211"/>
                  </a:cubicBezTo>
                  <a:cubicBezTo>
                    <a:pt x="60" y="211"/>
                    <a:pt x="61" y="211"/>
                    <a:pt x="61" y="211"/>
                  </a:cubicBezTo>
                  <a:cubicBezTo>
                    <a:pt x="61" y="211"/>
                    <a:pt x="61" y="211"/>
                    <a:pt x="61" y="211"/>
                  </a:cubicBezTo>
                  <a:cubicBezTo>
                    <a:pt x="80" y="203"/>
                    <a:pt x="80" y="203"/>
                    <a:pt x="80" y="203"/>
                  </a:cubicBezTo>
                  <a:cubicBezTo>
                    <a:pt x="81" y="203"/>
                    <a:pt x="81" y="203"/>
                    <a:pt x="81" y="202"/>
                  </a:cubicBezTo>
                  <a:cubicBezTo>
                    <a:pt x="78" y="168"/>
                    <a:pt x="78" y="168"/>
                    <a:pt x="78" y="168"/>
                  </a:cubicBezTo>
                  <a:cubicBezTo>
                    <a:pt x="95" y="151"/>
                    <a:pt x="192" y="54"/>
                    <a:pt x="199" y="47"/>
                  </a:cubicBezTo>
                  <a:cubicBezTo>
                    <a:pt x="203" y="44"/>
                    <a:pt x="206" y="36"/>
                    <a:pt x="206" y="28"/>
                  </a:cubicBezTo>
                  <a:cubicBezTo>
                    <a:pt x="207" y="18"/>
                    <a:pt x="204" y="11"/>
                    <a:pt x="200" y="6"/>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28"/>
            <p:cNvSpPr>
              <a:spLocks/>
            </p:cNvSpPr>
            <p:nvPr/>
          </p:nvSpPr>
          <p:spPr bwMode="auto">
            <a:xfrm>
              <a:off x="2946401" y="1673225"/>
              <a:ext cx="266700" cy="96838"/>
            </a:xfrm>
            <a:custGeom>
              <a:avLst/>
              <a:gdLst>
                <a:gd name="T0" fmla="*/ 49 w 140"/>
                <a:gd name="T1" fmla="*/ 1 h 51"/>
                <a:gd name="T2" fmla="*/ 139 w 140"/>
                <a:gd name="T3" fmla="*/ 8 h 51"/>
                <a:gd name="T4" fmla="*/ 140 w 140"/>
                <a:gd name="T5" fmla="*/ 9 h 51"/>
                <a:gd name="T6" fmla="*/ 139 w 140"/>
                <a:gd name="T7" fmla="*/ 10 h 51"/>
                <a:gd name="T8" fmla="*/ 97 w 140"/>
                <a:gd name="T9" fmla="*/ 51 h 51"/>
                <a:gd name="T10" fmla="*/ 96 w 140"/>
                <a:gd name="T11" fmla="*/ 51 h 51"/>
                <a:gd name="T12" fmla="*/ 22 w 140"/>
                <a:gd name="T13" fmla="*/ 34 h 51"/>
                <a:gd name="T14" fmla="*/ 11 w 140"/>
                <a:gd name="T15" fmla="*/ 31 h 51"/>
                <a:gd name="T16" fmla="*/ 0 w 140"/>
                <a:gd name="T17" fmla="*/ 30 h 51"/>
                <a:gd name="T18" fmla="*/ 3 w 140"/>
                <a:gd name="T19" fmla="*/ 27 h 51"/>
                <a:gd name="T20" fmla="*/ 24 w 140"/>
                <a:gd name="T21" fmla="*/ 7 h 51"/>
                <a:gd name="T22" fmla="*/ 49 w 140"/>
                <a:gd name="T23"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51">
                  <a:moveTo>
                    <a:pt x="49" y="1"/>
                  </a:moveTo>
                  <a:cubicBezTo>
                    <a:pt x="139" y="8"/>
                    <a:pt x="139" y="8"/>
                    <a:pt x="139" y="8"/>
                  </a:cubicBezTo>
                  <a:cubicBezTo>
                    <a:pt x="139" y="8"/>
                    <a:pt x="139" y="9"/>
                    <a:pt x="140" y="9"/>
                  </a:cubicBezTo>
                  <a:cubicBezTo>
                    <a:pt x="140" y="10"/>
                    <a:pt x="140" y="10"/>
                    <a:pt x="139" y="10"/>
                  </a:cubicBezTo>
                  <a:cubicBezTo>
                    <a:pt x="97" y="51"/>
                    <a:pt x="97" y="51"/>
                    <a:pt x="97" y="51"/>
                  </a:cubicBezTo>
                  <a:cubicBezTo>
                    <a:pt x="97" y="51"/>
                    <a:pt x="96" y="51"/>
                    <a:pt x="96" y="51"/>
                  </a:cubicBezTo>
                  <a:cubicBezTo>
                    <a:pt x="22" y="34"/>
                    <a:pt x="22" y="34"/>
                    <a:pt x="22" y="34"/>
                  </a:cubicBezTo>
                  <a:cubicBezTo>
                    <a:pt x="22" y="33"/>
                    <a:pt x="16" y="32"/>
                    <a:pt x="11" y="31"/>
                  </a:cubicBezTo>
                  <a:cubicBezTo>
                    <a:pt x="5" y="30"/>
                    <a:pt x="0" y="30"/>
                    <a:pt x="0" y="30"/>
                  </a:cubicBezTo>
                  <a:cubicBezTo>
                    <a:pt x="0" y="30"/>
                    <a:pt x="3" y="27"/>
                    <a:pt x="3" y="27"/>
                  </a:cubicBezTo>
                  <a:cubicBezTo>
                    <a:pt x="24" y="7"/>
                    <a:pt x="24" y="7"/>
                    <a:pt x="24" y="7"/>
                  </a:cubicBezTo>
                  <a:cubicBezTo>
                    <a:pt x="24" y="7"/>
                    <a:pt x="30" y="0"/>
                    <a:pt x="49"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 name="Group 1">
            <a:extLst>
              <a:ext uri="{FF2B5EF4-FFF2-40B4-BE49-F238E27FC236}">
                <a16:creationId xmlns:a16="http://schemas.microsoft.com/office/drawing/2014/main" id="{E89BABD7-279B-4882-A740-4C9331455A5A}"/>
              </a:ext>
            </a:extLst>
          </p:cNvPr>
          <p:cNvGrpSpPr/>
          <p:nvPr/>
        </p:nvGrpSpPr>
        <p:grpSpPr>
          <a:xfrm>
            <a:off x="1562383" y="1223384"/>
            <a:ext cx="868261" cy="813816"/>
            <a:chOff x="1500189" y="1362075"/>
            <a:chExt cx="868261" cy="813816"/>
          </a:xfrm>
        </p:grpSpPr>
        <p:sp>
          <p:nvSpPr>
            <p:cNvPr id="39" name="Freeform 29"/>
            <p:cNvSpPr>
              <a:spLocks noChangeAspect="1"/>
            </p:cNvSpPr>
            <p:nvPr/>
          </p:nvSpPr>
          <p:spPr bwMode="auto">
            <a:xfrm>
              <a:off x="1500189" y="1362075"/>
              <a:ext cx="868261" cy="813816"/>
            </a:xfrm>
            <a:custGeom>
              <a:avLst/>
              <a:gdLst>
                <a:gd name="T0" fmla="*/ 73 w 505"/>
                <a:gd name="T1" fmla="*/ 369 h 472"/>
                <a:gd name="T2" fmla="*/ 121 w 505"/>
                <a:gd name="T3" fmla="*/ 70 h 472"/>
                <a:gd name="T4" fmla="*/ 433 w 505"/>
                <a:gd name="T5" fmla="*/ 114 h 472"/>
                <a:gd name="T6" fmla="*/ 376 w 505"/>
                <a:gd name="T7" fmla="*/ 402 h 472"/>
                <a:gd name="T8" fmla="*/ 73 w 505"/>
                <a:gd name="T9" fmla="*/ 369 h 472"/>
              </a:gdLst>
              <a:ahLst/>
              <a:cxnLst>
                <a:cxn ang="0">
                  <a:pos x="T0" y="T1"/>
                </a:cxn>
                <a:cxn ang="0">
                  <a:pos x="T2" y="T3"/>
                </a:cxn>
                <a:cxn ang="0">
                  <a:pos x="T4" y="T5"/>
                </a:cxn>
                <a:cxn ang="0">
                  <a:pos x="T6" y="T7"/>
                </a:cxn>
                <a:cxn ang="0">
                  <a:pos x="T8" y="T9"/>
                </a:cxn>
              </a:cxnLst>
              <a:rect l="0" t="0" r="r" b="b"/>
              <a:pathLst>
                <a:path w="505" h="472">
                  <a:moveTo>
                    <a:pt x="73" y="369"/>
                  </a:moveTo>
                  <a:cubicBezTo>
                    <a:pt x="0" y="274"/>
                    <a:pt x="22" y="141"/>
                    <a:pt x="121" y="70"/>
                  </a:cubicBezTo>
                  <a:cubicBezTo>
                    <a:pt x="221" y="0"/>
                    <a:pt x="360" y="19"/>
                    <a:pt x="433" y="114"/>
                  </a:cubicBezTo>
                  <a:cubicBezTo>
                    <a:pt x="505" y="209"/>
                    <a:pt x="476" y="331"/>
                    <a:pt x="376" y="402"/>
                  </a:cubicBezTo>
                  <a:cubicBezTo>
                    <a:pt x="277" y="472"/>
                    <a:pt x="145" y="464"/>
                    <a:pt x="73" y="369"/>
                  </a:cubicBezTo>
                </a:path>
              </a:pathLst>
            </a:custGeom>
            <a:solidFill>
              <a:srgbClr val="2C004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30"/>
            <p:cNvSpPr>
              <a:spLocks/>
            </p:cNvSpPr>
            <p:nvPr/>
          </p:nvSpPr>
          <p:spPr bwMode="auto">
            <a:xfrm>
              <a:off x="1709234" y="1588583"/>
              <a:ext cx="450850" cy="369888"/>
            </a:xfrm>
            <a:custGeom>
              <a:avLst/>
              <a:gdLst>
                <a:gd name="T0" fmla="*/ 237 w 237"/>
                <a:gd name="T1" fmla="*/ 96 h 193"/>
                <a:gd name="T2" fmla="*/ 231 w 237"/>
                <a:gd name="T3" fmla="*/ 107 h 193"/>
                <a:gd name="T4" fmla="*/ 211 w 237"/>
                <a:gd name="T5" fmla="*/ 114 h 193"/>
                <a:gd name="T6" fmla="*/ 168 w 237"/>
                <a:gd name="T7" fmla="*/ 116 h 193"/>
                <a:gd name="T8" fmla="*/ 159 w 237"/>
                <a:gd name="T9" fmla="*/ 121 h 193"/>
                <a:gd name="T10" fmla="*/ 129 w 237"/>
                <a:gd name="T11" fmla="*/ 177 h 193"/>
                <a:gd name="T12" fmla="*/ 103 w 237"/>
                <a:gd name="T13" fmla="*/ 193 h 193"/>
                <a:gd name="T14" fmla="*/ 99 w 237"/>
                <a:gd name="T15" fmla="*/ 193 h 193"/>
                <a:gd name="T16" fmla="*/ 111 w 237"/>
                <a:gd name="T17" fmla="*/ 115 h 193"/>
                <a:gd name="T18" fmla="*/ 36 w 237"/>
                <a:gd name="T19" fmla="*/ 109 h 193"/>
                <a:gd name="T20" fmla="*/ 26 w 237"/>
                <a:gd name="T21" fmla="*/ 123 h 193"/>
                <a:gd name="T22" fmla="*/ 12 w 237"/>
                <a:gd name="T23" fmla="*/ 130 h 193"/>
                <a:gd name="T24" fmla="*/ 0 w 237"/>
                <a:gd name="T25" fmla="*/ 130 h 193"/>
                <a:gd name="T26" fmla="*/ 17 w 237"/>
                <a:gd name="T27" fmla="*/ 96 h 193"/>
                <a:gd name="T28" fmla="*/ 0 w 237"/>
                <a:gd name="T29" fmla="*/ 63 h 193"/>
                <a:gd name="T30" fmla="*/ 12 w 237"/>
                <a:gd name="T31" fmla="*/ 63 h 193"/>
                <a:gd name="T32" fmla="*/ 26 w 237"/>
                <a:gd name="T33" fmla="*/ 70 h 193"/>
                <a:gd name="T34" fmla="*/ 36 w 237"/>
                <a:gd name="T35" fmla="*/ 84 h 193"/>
                <a:gd name="T36" fmla="*/ 111 w 237"/>
                <a:gd name="T37" fmla="*/ 78 h 193"/>
                <a:gd name="T38" fmla="*/ 99 w 237"/>
                <a:gd name="T39" fmla="*/ 0 h 193"/>
                <a:gd name="T40" fmla="*/ 103 w 237"/>
                <a:gd name="T41" fmla="*/ 0 h 193"/>
                <a:gd name="T42" fmla="*/ 129 w 237"/>
                <a:gd name="T43" fmla="*/ 16 h 193"/>
                <a:gd name="T44" fmla="*/ 159 w 237"/>
                <a:gd name="T45" fmla="*/ 72 h 193"/>
                <a:gd name="T46" fmla="*/ 168 w 237"/>
                <a:gd name="T47" fmla="*/ 77 h 193"/>
                <a:gd name="T48" fmla="*/ 211 w 237"/>
                <a:gd name="T49" fmla="*/ 79 h 193"/>
                <a:gd name="T50" fmla="*/ 231 w 237"/>
                <a:gd name="T51" fmla="*/ 86 h 193"/>
                <a:gd name="T52" fmla="*/ 237 w 237"/>
                <a:gd name="T53" fmla="*/ 9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7" h="193">
                  <a:moveTo>
                    <a:pt x="237" y="96"/>
                  </a:moveTo>
                  <a:cubicBezTo>
                    <a:pt x="237" y="100"/>
                    <a:pt x="234" y="104"/>
                    <a:pt x="231" y="107"/>
                  </a:cubicBezTo>
                  <a:cubicBezTo>
                    <a:pt x="225" y="111"/>
                    <a:pt x="217" y="114"/>
                    <a:pt x="211" y="114"/>
                  </a:cubicBezTo>
                  <a:cubicBezTo>
                    <a:pt x="168" y="116"/>
                    <a:pt x="168" y="116"/>
                    <a:pt x="168" y="116"/>
                  </a:cubicBezTo>
                  <a:cubicBezTo>
                    <a:pt x="164" y="116"/>
                    <a:pt x="160" y="118"/>
                    <a:pt x="159" y="121"/>
                  </a:cubicBezTo>
                  <a:cubicBezTo>
                    <a:pt x="129" y="177"/>
                    <a:pt x="129" y="177"/>
                    <a:pt x="129" y="177"/>
                  </a:cubicBezTo>
                  <a:cubicBezTo>
                    <a:pt x="123" y="187"/>
                    <a:pt x="114" y="193"/>
                    <a:pt x="103" y="193"/>
                  </a:cubicBezTo>
                  <a:cubicBezTo>
                    <a:pt x="99" y="193"/>
                    <a:pt x="99" y="193"/>
                    <a:pt x="99" y="193"/>
                  </a:cubicBezTo>
                  <a:cubicBezTo>
                    <a:pt x="111" y="115"/>
                    <a:pt x="111" y="115"/>
                    <a:pt x="111" y="115"/>
                  </a:cubicBezTo>
                  <a:cubicBezTo>
                    <a:pt x="36" y="109"/>
                    <a:pt x="36" y="109"/>
                    <a:pt x="36" y="109"/>
                  </a:cubicBezTo>
                  <a:cubicBezTo>
                    <a:pt x="26" y="123"/>
                    <a:pt x="26" y="123"/>
                    <a:pt x="26" y="123"/>
                  </a:cubicBezTo>
                  <a:cubicBezTo>
                    <a:pt x="22" y="127"/>
                    <a:pt x="17" y="130"/>
                    <a:pt x="12" y="130"/>
                  </a:cubicBezTo>
                  <a:cubicBezTo>
                    <a:pt x="12" y="130"/>
                    <a:pt x="10" y="130"/>
                    <a:pt x="0" y="130"/>
                  </a:cubicBezTo>
                  <a:cubicBezTo>
                    <a:pt x="17" y="96"/>
                    <a:pt x="17" y="96"/>
                    <a:pt x="17" y="96"/>
                  </a:cubicBezTo>
                  <a:cubicBezTo>
                    <a:pt x="0" y="63"/>
                    <a:pt x="0" y="63"/>
                    <a:pt x="0" y="63"/>
                  </a:cubicBezTo>
                  <a:cubicBezTo>
                    <a:pt x="10" y="63"/>
                    <a:pt x="12" y="63"/>
                    <a:pt x="12" y="63"/>
                  </a:cubicBezTo>
                  <a:cubicBezTo>
                    <a:pt x="17" y="63"/>
                    <a:pt x="22" y="66"/>
                    <a:pt x="26" y="70"/>
                  </a:cubicBezTo>
                  <a:cubicBezTo>
                    <a:pt x="36" y="84"/>
                    <a:pt x="36" y="84"/>
                    <a:pt x="36" y="84"/>
                  </a:cubicBezTo>
                  <a:cubicBezTo>
                    <a:pt x="111" y="78"/>
                    <a:pt x="111" y="78"/>
                    <a:pt x="111" y="78"/>
                  </a:cubicBezTo>
                  <a:cubicBezTo>
                    <a:pt x="99" y="0"/>
                    <a:pt x="99" y="0"/>
                    <a:pt x="99" y="0"/>
                  </a:cubicBezTo>
                  <a:cubicBezTo>
                    <a:pt x="103" y="0"/>
                    <a:pt x="103" y="0"/>
                    <a:pt x="103" y="0"/>
                  </a:cubicBezTo>
                  <a:cubicBezTo>
                    <a:pt x="114" y="0"/>
                    <a:pt x="123" y="6"/>
                    <a:pt x="129" y="16"/>
                  </a:cubicBezTo>
                  <a:cubicBezTo>
                    <a:pt x="159" y="72"/>
                    <a:pt x="159" y="72"/>
                    <a:pt x="159" y="72"/>
                  </a:cubicBezTo>
                  <a:cubicBezTo>
                    <a:pt x="160" y="75"/>
                    <a:pt x="164" y="77"/>
                    <a:pt x="168" y="77"/>
                  </a:cubicBezTo>
                  <a:cubicBezTo>
                    <a:pt x="211" y="79"/>
                    <a:pt x="211" y="79"/>
                    <a:pt x="211" y="79"/>
                  </a:cubicBezTo>
                  <a:cubicBezTo>
                    <a:pt x="217" y="79"/>
                    <a:pt x="225" y="82"/>
                    <a:pt x="231" y="86"/>
                  </a:cubicBezTo>
                  <a:cubicBezTo>
                    <a:pt x="234" y="89"/>
                    <a:pt x="237" y="93"/>
                    <a:pt x="237" y="9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66" name="Group 365"/>
          <p:cNvGrpSpPr/>
          <p:nvPr/>
        </p:nvGrpSpPr>
        <p:grpSpPr>
          <a:xfrm>
            <a:off x="356395" y="1223384"/>
            <a:ext cx="868363" cy="815975"/>
            <a:chOff x="358776" y="1404938"/>
            <a:chExt cx="868363" cy="815975"/>
          </a:xfrm>
        </p:grpSpPr>
        <p:sp>
          <p:nvSpPr>
            <p:cNvPr id="41" name="Freeform 31"/>
            <p:cNvSpPr>
              <a:spLocks/>
            </p:cNvSpPr>
            <p:nvPr/>
          </p:nvSpPr>
          <p:spPr bwMode="auto">
            <a:xfrm>
              <a:off x="358776" y="1404938"/>
              <a:ext cx="868363" cy="815975"/>
            </a:xfrm>
            <a:custGeom>
              <a:avLst/>
              <a:gdLst>
                <a:gd name="T0" fmla="*/ 65 w 456"/>
                <a:gd name="T1" fmla="*/ 333 h 426"/>
                <a:gd name="T2" fmla="*/ 109 w 456"/>
                <a:gd name="T3" fmla="*/ 63 h 426"/>
                <a:gd name="T4" fmla="*/ 391 w 456"/>
                <a:gd name="T5" fmla="*/ 103 h 426"/>
                <a:gd name="T6" fmla="*/ 340 w 456"/>
                <a:gd name="T7" fmla="*/ 363 h 426"/>
                <a:gd name="T8" fmla="*/ 65 w 456"/>
                <a:gd name="T9" fmla="*/ 333 h 426"/>
              </a:gdLst>
              <a:ahLst/>
              <a:cxnLst>
                <a:cxn ang="0">
                  <a:pos x="T0" y="T1"/>
                </a:cxn>
                <a:cxn ang="0">
                  <a:pos x="T2" y="T3"/>
                </a:cxn>
                <a:cxn ang="0">
                  <a:pos x="T4" y="T5"/>
                </a:cxn>
                <a:cxn ang="0">
                  <a:pos x="T6" y="T7"/>
                </a:cxn>
                <a:cxn ang="0">
                  <a:pos x="T8" y="T9"/>
                </a:cxn>
              </a:cxnLst>
              <a:rect l="0" t="0" r="r" b="b"/>
              <a:pathLst>
                <a:path w="456" h="426">
                  <a:moveTo>
                    <a:pt x="65" y="333"/>
                  </a:moveTo>
                  <a:cubicBezTo>
                    <a:pt x="0" y="248"/>
                    <a:pt x="19" y="127"/>
                    <a:pt x="109" y="63"/>
                  </a:cubicBezTo>
                  <a:cubicBezTo>
                    <a:pt x="199" y="0"/>
                    <a:pt x="325" y="17"/>
                    <a:pt x="391" y="103"/>
                  </a:cubicBezTo>
                  <a:cubicBezTo>
                    <a:pt x="456" y="189"/>
                    <a:pt x="429" y="299"/>
                    <a:pt x="340" y="363"/>
                  </a:cubicBezTo>
                  <a:cubicBezTo>
                    <a:pt x="250" y="426"/>
                    <a:pt x="131" y="419"/>
                    <a:pt x="65" y="333"/>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32"/>
            <p:cNvSpPr>
              <a:spLocks/>
            </p:cNvSpPr>
            <p:nvPr/>
          </p:nvSpPr>
          <p:spPr bwMode="auto">
            <a:xfrm>
              <a:off x="720726" y="1635125"/>
              <a:ext cx="149225" cy="160338"/>
            </a:xfrm>
            <a:custGeom>
              <a:avLst/>
              <a:gdLst>
                <a:gd name="T0" fmla="*/ 42 w 79"/>
                <a:gd name="T1" fmla="*/ 83 h 84"/>
                <a:gd name="T2" fmla="*/ 78 w 79"/>
                <a:gd name="T3" fmla="*/ 39 h 84"/>
                <a:gd name="T4" fmla="*/ 39 w 79"/>
                <a:gd name="T5" fmla="*/ 1 h 84"/>
                <a:gd name="T6" fmla="*/ 1 w 79"/>
                <a:gd name="T7" fmla="*/ 45 h 84"/>
                <a:gd name="T8" fmla="*/ 42 w 79"/>
                <a:gd name="T9" fmla="*/ 83 h 84"/>
              </a:gdLst>
              <a:ahLst/>
              <a:cxnLst>
                <a:cxn ang="0">
                  <a:pos x="T0" y="T1"/>
                </a:cxn>
                <a:cxn ang="0">
                  <a:pos x="T2" y="T3"/>
                </a:cxn>
                <a:cxn ang="0">
                  <a:pos x="T4" y="T5"/>
                </a:cxn>
                <a:cxn ang="0">
                  <a:pos x="T6" y="T7"/>
                </a:cxn>
                <a:cxn ang="0">
                  <a:pos x="T8" y="T9"/>
                </a:cxn>
              </a:cxnLst>
              <a:rect l="0" t="0" r="r" b="b"/>
              <a:pathLst>
                <a:path w="79" h="84">
                  <a:moveTo>
                    <a:pt x="42" y="83"/>
                  </a:moveTo>
                  <a:cubicBezTo>
                    <a:pt x="64" y="81"/>
                    <a:pt x="79" y="62"/>
                    <a:pt x="78" y="39"/>
                  </a:cubicBezTo>
                  <a:cubicBezTo>
                    <a:pt x="77" y="17"/>
                    <a:pt x="61" y="0"/>
                    <a:pt x="39" y="1"/>
                  </a:cubicBezTo>
                  <a:cubicBezTo>
                    <a:pt x="17" y="3"/>
                    <a:pt x="0" y="22"/>
                    <a:pt x="1" y="45"/>
                  </a:cubicBezTo>
                  <a:cubicBezTo>
                    <a:pt x="1" y="67"/>
                    <a:pt x="20" y="84"/>
                    <a:pt x="42" y="8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3"/>
            <p:cNvSpPr>
              <a:spLocks/>
            </p:cNvSpPr>
            <p:nvPr/>
          </p:nvSpPr>
          <p:spPr bwMode="auto">
            <a:xfrm>
              <a:off x="654051" y="1814513"/>
              <a:ext cx="280988" cy="185738"/>
            </a:xfrm>
            <a:custGeom>
              <a:avLst/>
              <a:gdLst>
                <a:gd name="T0" fmla="*/ 1 w 148"/>
                <a:gd name="T1" fmla="*/ 83 h 97"/>
                <a:gd name="T2" fmla="*/ 2 w 148"/>
                <a:gd name="T3" fmla="*/ 65 h 97"/>
                <a:gd name="T4" fmla="*/ 55 w 148"/>
                <a:gd name="T5" fmla="*/ 11 h 97"/>
                <a:gd name="T6" fmla="*/ 142 w 148"/>
                <a:gd name="T7" fmla="*/ 53 h 97"/>
                <a:gd name="T8" fmla="*/ 121 w 148"/>
                <a:gd name="T9" fmla="*/ 87 h 97"/>
                <a:gd name="T10" fmla="*/ 1 w 148"/>
                <a:gd name="T11" fmla="*/ 83 h 97"/>
              </a:gdLst>
              <a:ahLst/>
              <a:cxnLst>
                <a:cxn ang="0">
                  <a:pos x="T0" y="T1"/>
                </a:cxn>
                <a:cxn ang="0">
                  <a:pos x="T2" y="T3"/>
                </a:cxn>
                <a:cxn ang="0">
                  <a:pos x="T4" y="T5"/>
                </a:cxn>
                <a:cxn ang="0">
                  <a:pos x="T6" y="T7"/>
                </a:cxn>
                <a:cxn ang="0">
                  <a:pos x="T8" y="T9"/>
                </a:cxn>
                <a:cxn ang="0">
                  <a:pos x="T10" y="T11"/>
                </a:cxn>
              </a:cxnLst>
              <a:rect l="0" t="0" r="r" b="b"/>
              <a:pathLst>
                <a:path w="148" h="97">
                  <a:moveTo>
                    <a:pt x="1" y="83"/>
                  </a:moveTo>
                  <a:cubicBezTo>
                    <a:pt x="0" y="77"/>
                    <a:pt x="1" y="71"/>
                    <a:pt x="2" y="65"/>
                  </a:cubicBezTo>
                  <a:cubicBezTo>
                    <a:pt x="8" y="38"/>
                    <a:pt x="29" y="17"/>
                    <a:pt x="55" y="11"/>
                  </a:cubicBezTo>
                  <a:cubicBezTo>
                    <a:pt x="104" y="0"/>
                    <a:pt x="133" y="25"/>
                    <a:pt x="142" y="53"/>
                  </a:cubicBezTo>
                  <a:cubicBezTo>
                    <a:pt x="148" y="68"/>
                    <a:pt x="137" y="85"/>
                    <a:pt x="121" y="87"/>
                  </a:cubicBezTo>
                  <a:cubicBezTo>
                    <a:pt x="66" y="97"/>
                    <a:pt x="34" y="81"/>
                    <a:pt x="1" y="83"/>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46" name="Group 545"/>
          <p:cNvGrpSpPr/>
          <p:nvPr/>
        </p:nvGrpSpPr>
        <p:grpSpPr>
          <a:xfrm>
            <a:off x="638970" y="2086502"/>
            <a:ext cx="303213" cy="100013"/>
            <a:chOff x="604838" y="2265385"/>
            <a:chExt cx="303213" cy="100013"/>
          </a:xfrm>
        </p:grpSpPr>
        <p:sp>
          <p:nvSpPr>
            <p:cNvPr id="375" name="Freeform 5"/>
            <p:cNvSpPr>
              <a:spLocks noEditPoints="1"/>
            </p:cNvSpPr>
            <p:nvPr/>
          </p:nvSpPr>
          <p:spPr bwMode="auto">
            <a:xfrm>
              <a:off x="604838" y="2273323"/>
              <a:ext cx="47625" cy="71438"/>
            </a:xfrm>
            <a:custGeom>
              <a:avLst/>
              <a:gdLst>
                <a:gd name="T0" fmla="*/ 10 w 26"/>
                <a:gd name="T1" fmla="*/ 0 h 39"/>
                <a:gd name="T2" fmla="*/ 22 w 26"/>
                <a:gd name="T3" fmla="*/ 3 h 39"/>
                <a:gd name="T4" fmla="*/ 26 w 26"/>
                <a:gd name="T5" fmla="*/ 12 h 39"/>
                <a:gd name="T6" fmla="*/ 25 w 26"/>
                <a:gd name="T7" fmla="*/ 18 h 39"/>
                <a:gd name="T8" fmla="*/ 22 w 26"/>
                <a:gd name="T9" fmla="*/ 22 h 39"/>
                <a:gd name="T10" fmla="*/ 17 w 26"/>
                <a:gd name="T11" fmla="*/ 24 h 39"/>
                <a:gd name="T12" fmla="*/ 9 w 26"/>
                <a:gd name="T13" fmla="*/ 24 h 39"/>
                <a:gd name="T14" fmla="*/ 4 w 26"/>
                <a:gd name="T15" fmla="*/ 24 h 39"/>
                <a:gd name="T16" fmla="*/ 4 w 26"/>
                <a:gd name="T17" fmla="*/ 39 h 39"/>
                <a:gd name="T18" fmla="*/ 0 w 26"/>
                <a:gd name="T19" fmla="*/ 39 h 39"/>
                <a:gd name="T20" fmla="*/ 0 w 26"/>
                <a:gd name="T21" fmla="*/ 1 h 39"/>
                <a:gd name="T22" fmla="*/ 5 w 26"/>
                <a:gd name="T23" fmla="*/ 1 h 39"/>
                <a:gd name="T24" fmla="*/ 10 w 26"/>
                <a:gd name="T25" fmla="*/ 0 h 39"/>
                <a:gd name="T26" fmla="*/ 10 w 26"/>
                <a:gd name="T27" fmla="*/ 4 h 39"/>
                <a:gd name="T28" fmla="*/ 7 w 26"/>
                <a:gd name="T29" fmla="*/ 4 h 39"/>
                <a:gd name="T30" fmla="*/ 4 w 26"/>
                <a:gd name="T31" fmla="*/ 4 h 39"/>
                <a:gd name="T32" fmla="*/ 4 w 26"/>
                <a:gd name="T33" fmla="*/ 21 h 39"/>
                <a:gd name="T34" fmla="*/ 9 w 26"/>
                <a:gd name="T35" fmla="*/ 21 h 39"/>
                <a:gd name="T36" fmla="*/ 15 w 26"/>
                <a:gd name="T37" fmla="*/ 21 h 39"/>
                <a:gd name="T38" fmla="*/ 19 w 26"/>
                <a:gd name="T39" fmla="*/ 19 h 39"/>
                <a:gd name="T40" fmla="*/ 22 w 26"/>
                <a:gd name="T41" fmla="*/ 17 h 39"/>
                <a:gd name="T42" fmla="*/ 22 w 26"/>
                <a:gd name="T43" fmla="*/ 12 h 39"/>
                <a:gd name="T44" fmla="*/ 21 w 26"/>
                <a:gd name="T45" fmla="*/ 8 h 39"/>
                <a:gd name="T46" fmla="*/ 19 w 26"/>
                <a:gd name="T47" fmla="*/ 5 h 39"/>
                <a:gd name="T48" fmla="*/ 15 w 26"/>
                <a:gd name="T49" fmla="*/ 4 h 39"/>
                <a:gd name="T50" fmla="*/ 10 w 26"/>
                <a:gd name="T51"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39">
                  <a:moveTo>
                    <a:pt x="10" y="0"/>
                  </a:moveTo>
                  <a:cubicBezTo>
                    <a:pt x="16" y="0"/>
                    <a:pt x="20" y="1"/>
                    <a:pt x="22" y="3"/>
                  </a:cubicBezTo>
                  <a:cubicBezTo>
                    <a:pt x="25" y="6"/>
                    <a:pt x="26" y="9"/>
                    <a:pt x="26" y="12"/>
                  </a:cubicBezTo>
                  <a:cubicBezTo>
                    <a:pt x="26" y="15"/>
                    <a:pt x="26" y="16"/>
                    <a:pt x="25" y="18"/>
                  </a:cubicBezTo>
                  <a:cubicBezTo>
                    <a:pt x="24" y="20"/>
                    <a:pt x="23" y="21"/>
                    <a:pt x="22" y="22"/>
                  </a:cubicBezTo>
                  <a:cubicBezTo>
                    <a:pt x="20" y="23"/>
                    <a:pt x="19" y="23"/>
                    <a:pt x="17" y="24"/>
                  </a:cubicBezTo>
                  <a:cubicBezTo>
                    <a:pt x="14" y="24"/>
                    <a:pt x="12" y="24"/>
                    <a:pt x="9" y="24"/>
                  </a:cubicBezTo>
                  <a:cubicBezTo>
                    <a:pt x="4" y="24"/>
                    <a:pt x="4" y="24"/>
                    <a:pt x="4" y="24"/>
                  </a:cubicBezTo>
                  <a:cubicBezTo>
                    <a:pt x="4" y="39"/>
                    <a:pt x="4" y="39"/>
                    <a:pt x="4" y="39"/>
                  </a:cubicBezTo>
                  <a:cubicBezTo>
                    <a:pt x="0" y="39"/>
                    <a:pt x="0" y="39"/>
                    <a:pt x="0" y="39"/>
                  </a:cubicBezTo>
                  <a:cubicBezTo>
                    <a:pt x="0" y="1"/>
                    <a:pt x="0" y="1"/>
                    <a:pt x="0" y="1"/>
                  </a:cubicBezTo>
                  <a:cubicBezTo>
                    <a:pt x="2" y="1"/>
                    <a:pt x="3" y="1"/>
                    <a:pt x="5" y="1"/>
                  </a:cubicBezTo>
                  <a:cubicBezTo>
                    <a:pt x="7" y="0"/>
                    <a:pt x="9" y="0"/>
                    <a:pt x="10" y="0"/>
                  </a:cubicBezTo>
                  <a:close/>
                  <a:moveTo>
                    <a:pt x="10" y="4"/>
                  </a:moveTo>
                  <a:cubicBezTo>
                    <a:pt x="9" y="4"/>
                    <a:pt x="8" y="4"/>
                    <a:pt x="7" y="4"/>
                  </a:cubicBezTo>
                  <a:cubicBezTo>
                    <a:pt x="6" y="4"/>
                    <a:pt x="5" y="4"/>
                    <a:pt x="4" y="4"/>
                  </a:cubicBezTo>
                  <a:cubicBezTo>
                    <a:pt x="4" y="21"/>
                    <a:pt x="4" y="21"/>
                    <a:pt x="4" y="21"/>
                  </a:cubicBezTo>
                  <a:cubicBezTo>
                    <a:pt x="9" y="21"/>
                    <a:pt x="9" y="21"/>
                    <a:pt x="9" y="21"/>
                  </a:cubicBezTo>
                  <a:cubicBezTo>
                    <a:pt x="11" y="21"/>
                    <a:pt x="13" y="21"/>
                    <a:pt x="15" y="21"/>
                  </a:cubicBezTo>
                  <a:cubicBezTo>
                    <a:pt x="16" y="21"/>
                    <a:pt x="18" y="20"/>
                    <a:pt x="19" y="19"/>
                  </a:cubicBezTo>
                  <a:cubicBezTo>
                    <a:pt x="20" y="19"/>
                    <a:pt x="21" y="18"/>
                    <a:pt x="22" y="17"/>
                  </a:cubicBezTo>
                  <a:cubicBezTo>
                    <a:pt x="22" y="16"/>
                    <a:pt x="22" y="14"/>
                    <a:pt x="22" y="12"/>
                  </a:cubicBezTo>
                  <a:cubicBezTo>
                    <a:pt x="22" y="11"/>
                    <a:pt x="22" y="9"/>
                    <a:pt x="21" y="8"/>
                  </a:cubicBezTo>
                  <a:cubicBezTo>
                    <a:pt x="21" y="7"/>
                    <a:pt x="20" y="6"/>
                    <a:pt x="19" y="5"/>
                  </a:cubicBezTo>
                  <a:cubicBezTo>
                    <a:pt x="18" y="5"/>
                    <a:pt x="16" y="4"/>
                    <a:pt x="15" y="4"/>
                  </a:cubicBezTo>
                  <a:cubicBezTo>
                    <a:pt x="13" y="4"/>
                    <a:pt x="12" y="4"/>
                    <a:pt x="10" y="4"/>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6" name="Freeform 6"/>
            <p:cNvSpPr>
              <a:spLocks noEditPoints="1"/>
            </p:cNvSpPr>
            <p:nvPr/>
          </p:nvSpPr>
          <p:spPr bwMode="auto">
            <a:xfrm>
              <a:off x="660401" y="2290785"/>
              <a:ext cx="46038" cy="55563"/>
            </a:xfrm>
            <a:custGeom>
              <a:avLst/>
              <a:gdLst>
                <a:gd name="T0" fmla="*/ 0 w 25"/>
                <a:gd name="T1" fmla="*/ 15 h 30"/>
                <a:gd name="T2" fmla="*/ 1 w 25"/>
                <a:gd name="T3" fmla="*/ 8 h 30"/>
                <a:gd name="T4" fmla="*/ 4 w 25"/>
                <a:gd name="T5" fmla="*/ 4 h 30"/>
                <a:gd name="T6" fmla="*/ 8 w 25"/>
                <a:gd name="T7" fmla="*/ 1 h 30"/>
                <a:gd name="T8" fmla="*/ 13 w 25"/>
                <a:gd name="T9" fmla="*/ 0 h 30"/>
                <a:gd name="T10" fmla="*/ 22 w 25"/>
                <a:gd name="T11" fmla="*/ 3 h 30"/>
                <a:gd name="T12" fmla="*/ 25 w 25"/>
                <a:gd name="T13" fmla="*/ 14 h 30"/>
                <a:gd name="T14" fmla="*/ 25 w 25"/>
                <a:gd name="T15" fmla="*/ 15 h 30"/>
                <a:gd name="T16" fmla="*/ 25 w 25"/>
                <a:gd name="T17" fmla="*/ 16 h 30"/>
                <a:gd name="T18" fmla="*/ 4 w 25"/>
                <a:gd name="T19" fmla="*/ 16 h 30"/>
                <a:gd name="T20" fmla="*/ 7 w 25"/>
                <a:gd name="T21" fmla="*/ 24 h 30"/>
                <a:gd name="T22" fmla="*/ 15 w 25"/>
                <a:gd name="T23" fmla="*/ 27 h 30"/>
                <a:gd name="T24" fmla="*/ 19 w 25"/>
                <a:gd name="T25" fmla="*/ 26 h 30"/>
                <a:gd name="T26" fmla="*/ 22 w 25"/>
                <a:gd name="T27" fmla="*/ 25 h 30"/>
                <a:gd name="T28" fmla="*/ 23 w 25"/>
                <a:gd name="T29" fmla="*/ 28 h 30"/>
                <a:gd name="T30" fmla="*/ 20 w 25"/>
                <a:gd name="T31" fmla="*/ 29 h 30"/>
                <a:gd name="T32" fmla="*/ 15 w 25"/>
                <a:gd name="T33" fmla="*/ 30 h 30"/>
                <a:gd name="T34" fmla="*/ 8 w 25"/>
                <a:gd name="T35" fmla="*/ 29 h 30"/>
                <a:gd name="T36" fmla="*/ 4 w 25"/>
                <a:gd name="T37" fmla="*/ 26 h 30"/>
                <a:gd name="T38" fmla="*/ 1 w 25"/>
                <a:gd name="T39" fmla="*/ 21 h 30"/>
                <a:gd name="T40" fmla="*/ 0 w 25"/>
                <a:gd name="T41" fmla="*/ 15 h 30"/>
                <a:gd name="T42" fmla="*/ 21 w 25"/>
                <a:gd name="T43" fmla="*/ 13 h 30"/>
                <a:gd name="T44" fmla="*/ 19 w 25"/>
                <a:gd name="T45" fmla="*/ 6 h 30"/>
                <a:gd name="T46" fmla="*/ 13 w 25"/>
                <a:gd name="T47" fmla="*/ 3 h 30"/>
                <a:gd name="T48" fmla="*/ 10 w 25"/>
                <a:gd name="T49" fmla="*/ 4 h 30"/>
                <a:gd name="T50" fmla="*/ 7 w 25"/>
                <a:gd name="T51" fmla="*/ 6 h 30"/>
                <a:gd name="T52" fmla="*/ 5 w 25"/>
                <a:gd name="T53" fmla="*/ 9 h 30"/>
                <a:gd name="T54" fmla="*/ 4 w 25"/>
                <a:gd name="T55" fmla="*/ 13 h 30"/>
                <a:gd name="T56" fmla="*/ 21 w 25"/>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 h="30">
                  <a:moveTo>
                    <a:pt x="0" y="15"/>
                  </a:moveTo>
                  <a:cubicBezTo>
                    <a:pt x="0" y="12"/>
                    <a:pt x="1" y="10"/>
                    <a:pt x="1" y="8"/>
                  </a:cubicBezTo>
                  <a:cubicBezTo>
                    <a:pt x="2" y="6"/>
                    <a:pt x="3" y="5"/>
                    <a:pt x="4" y="4"/>
                  </a:cubicBezTo>
                  <a:cubicBezTo>
                    <a:pt x="5" y="2"/>
                    <a:pt x="7" y="1"/>
                    <a:pt x="8" y="1"/>
                  </a:cubicBezTo>
                  <a:cubicBezTo>
                    <a:pt x="10" y="0"/>
                    <a:pt x="11" y="0"/>
                    <a:pt x="13" y="0"/>
                  </a:cubicBezTo>
                  <a:cubicBezTo>
                    <a:pt x="17" y="0"/>
                    <a:pt x="19" y="1"/>
                    <a:pt x="22" y="3"/>
                  </a:cubicBezTo>
                  <a:cubicBezTo>
                    <a:pt x="24" y="6"/>
                    <a:pt x="25" y="9"/>
                    <a:pt x="25" y="14"/>
                  </a:cubicBezTo>
                  <a:cubicBezTo>
                    <a:pt x="25" y="14"/>
                    <a:pt x="25" y="15"/>
                    <a:pt x="25" y="15"/>
                  </a:cubicBezTo>
                  <a:cubicBezTo>
                    <a:pt x="25" y="15"/>
                    <a:pt x="25" y="15"/>
                    <a:pt x="25" y="16"/>
                  </a:cubicBezTo>
                  <a:cubicBezTo>
                    <a:pt x="4" y="16"/>
                    <a:pt x="4" y="16"/>
                    <a:pt x="4" y="16"/>
                  </a:cubicBezTo>
                  <a:cubicBezTo>
                    <a:pt x="4" y="19"/>
                    <a:pt x="5" y="22"/>
                    <a:pt x="7" y="24"/>
                  </a:cubicBezTo>
                  <a:cubicBezTo>
                    <a:pt x="9" y="26"/>
                    <a:pt x="11" y="27"/>
                    <a:pt x="15" y="27"/>
                  </a:cubicBezTo>
                  <a:cubicBezTo>
                    <a:pt x="17" y="27"/>
                    <a:pt x="18" y="27"/>
                    <a:pt x="19" y="26"/>
                  </a:cubicBezTo>
                  <a:cubicBezTo>
                    <a:pt x="21" y="26"/>
                    <a:pt x="21" y="26"/>
                    <a:pt x="22" y="25"/>
                  </a:cubicBezTo>
                  <a:cubicBezTo>
                    <a:pt x="23" y="28"/>
                    <a:pt x="23" y="28"/>
                    <a:pt x="23" y="28"/>
                  </a:cubicBezTo>
                  <a:cubicBezTo>
                    <a:pt x="22" y="29"/>
                    <a:pt x="21" y="29"/>
                    <a:pt x="20" y="29"/>
                  </a:cubicBezTo>
                  <a:cubicBezTo>
                    <a:pt x="18" y="30"/>
                    <a:pt x="17" y="30"/>
                    <a:pt x="15" y="30"/>
                  </a:cubicBezTo>
                  <a:cubicBezTo>
                    <a:pt x="12" y="30"/>
                    <a:pt x="10" y="30"/>
                    <a:pt x="8" y="29"/>
                  </a:cubicBezTo>
                  <a:cubicBezTo>
                    <a:pt x="6" y="28"/>
                    <a:pt x="5" y="27"/>
                    <a:pt x="4" y="26"/>
                  </a:cubicBezTo>
                  <a:cubicBezTo>
                    <a:pt x="3" y="24"/>
                    <a:pt x="2" y="23"/>
                    <a:pt x="1" y="21"/>
                  </a:cubicBezTo>
                  <a:cubicBezTo>
                    <a:pt x="1" y="19"/>
                    <a:pt x="0" y="17"/>
                    <a:pt x="0" y="15"/>
                  </a:cubicBezTo>
                  <a:close/>
                  <a:moveTo>
                    <a:pt x="21" y="13"/>
                  </a:moveTo>
                  <a:cubicBezTo>
                    <a:pt x="21" y="10"/>
                    <a:pt x="20" y="7"/>
                    <a:pt x="19" y="6"/>
                  </a:cubicBezTo>
                  <a:cubicBezTo>
                    <a:pt x="17" y="4"/>
                    <a:pt x="16" y="3"/>
                    <a:pt x="13" y="3"/>
                  </a:cubicBezTo>
                  <a:cubicBezTo>
                    <a:pt x="12" y="3"/>
                    <a:pt x="11" y="3"/>
                    <a:pt x="10" y="4"/>
                  </a:cubicBezTo>
                  <a:cubicBezTo>
                    <a:pt x="9" y="4"/>
                    <a:pt x="8" y="5"/>
                    <a:pt x="7" y="6"/>
                  </a:cubicBezTo>
                  <a:cubicBezTo>
                    <a:pt x="6" y="7"/>
                    <a:pt x="6" y="8"/>
                    <a:pt x="5" y="9"/>
                  </a:cubicBezTo>
                  <a:cubicBezTo>
                    <a:pt x="5" y="10"/>
                    <a:pt x="4" y="11"/>
                    <a:pt x="4" y="13"/>
                  </a:cubicBezTo>
                  <a:lnTo>
                    <a:pt x="21"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 name="Freeform 7"/>
            <p:cNvSpPr>
              <a:spLocks noEditPoints="1"/>
            </p:cNvSpPr>
            <p:nvPr/>
          </p:nvSpPr>
          <p:spPr bwMode="auto">
            <a:xfrm>
              <a:off x="717551" y="2290785"/>
              <a:ext cx="47625" cy="55563"/>
            </a:xfrm>
            <a:custGeom>
              <a:avLst/>
              <a:gdLst>
                <a:gd name="T0" fmla="*/ 26 w 26"/>
                <a:gd name="T1" fmla="*/ 15 h 30"/>
                <a:gd name="T2" fmla="*/ 26 w 26"/>
                <a:gd name="T3" fmla="*/ 21 h 30"/>
                <a:gd name="T4" fmla="*/ 23 w 26"/>
                <a:gd name="T5" fmla="*/ 26 h 30"/>
                <a:gd name="T6" fmla="*/ 19 w 26"/>
                <a:gd name="T7" fmla="*/ 29 h 30"/>
                <a:gd name="T8" fmla="*/ 13 w 26"/>
                <a:gd name="T9" fmla="*/ 30 h 30"/>
                <a:gd name="T10" fmla="*/ 8 w 26"/>
                <a:gd name="T11" fmla="*/ 29 h 30"/>
                <a:gd name="T12" fmla="*/ 4 w 26"/>
                <a:gd name="T13" fmla="*/ 26 h 30"/>
                <a:gd name="T14" fmla="*/ 1 w 26"/>
                <a:gd name="T15" fmla="*/ 21 h 30"/>
                <a:gd name="T16" fmla="*/ 0 w 26"/>
                <a:gd name="T17" fmla="*/ 15 h 30"/>
                <a:gd name="T18" fmla="*/ 1 w 26"/>
                <a:gd name="T19" fmla="*/ 9 h 30"/>
                <a:gd name="T20" fmla="*/ 4 w 26"/>
                <a:gd name="T21" fmla="*/ 4 h 30"/>
                <a:gd name="T22" fmla="*/ 8 w 26"/>
                <a:gd name="T23" fmla="*/ 1 h 30"/>
                <a:gd name="T24" fmla="*/ 13 w 26"/>
                <a:gd name="T25" fmla="*/ 0 h 30"/>
                <a:gd name="T26" fmla="*/ 19 w 26"/>
                <a:gd name="T27" fmla="*/ 1 h 30"/>
                <a:gd name="T28" fmla="*/ 23 w 26"/>
                <a:gd name="T29" fmla="*/ 4 h 30"/>
                <a:gd name="T30" fmla="*/ 26 w 26"/>
                <a:gd name="T31" fmla="*/ 9 h 30"/>
                <a:gd name="T32" fmla="*/ 26 w 26"/>
                <a:gd name="T33" fmla="*/ 15 h 30"/>
                <a:gd name="T34" fmla="*/ 23 w 26"/>
                <a:gd name="T35" fmla="*/ 15 h 30"/>
                <a:gd name="T36" fmla="*/ 20 w 26"/>
                <a:gd name="T37" fmla="*/ 6 h 30"/>
                <a:gd name="T38" fmla="*/ 13 w 26"/>
                <a:gd name="T39" fmla="*/ 3 h 30"/>
                <a:gd name="T40" fmla="*/ 6 w 26"/>
                <a:gd name="T41" fmla="*/ 6 h 30"/>
                <a:gd name="T42" fmla="*/ 4 w 26"/>
                <a:gd name="T43" fmla="*/ 15 h 30"/>
                <a:gd name="T44" fmla="*/ 6 w 26"/>
                <a:gd name="T45" fmla="*/ 24 h 30"/>
                <a:gd name="T46" fmla="*/ 13 w 26"/>
                <a:gd name="T47" fmla="*/ 27 h 30"/>
                <a:gd name="T48" fmla="*/ 20 w 26"/>
                <a:gd name="T49" fmla="*/ 24 h 30"/>
                <a:gd name="T50" fmla="*/ 23 w 26"/>
                <a:gd name="T51"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30">
                  <a:moveTo>
                    <a:pt x="26" y="15"/>
                  </a:moveTo>
                  <a:cubicBezTo>
                    <a:pt x="26" y="17"/>
                    <a:pt x="26" y="19"/>
                    <a:pt x="26" y="21"/>
                  </a:cubicBezTo>
                  <a:cubicBezTo>
                    <a:pt x="25" y="23"/>
                    <a:pt x="24" y="25"/>
                    <a:pt x="23" y="26"/>
                  </a:cubicBezTo>
                  <a:cubicBezTo>
                    <a:pt x="22" y="27"/>
                    <a:pt x="20" y="28"/>
                    <a:pt x="19" y="29"/>
                  </a:cubicBezTo>
                  <a:cubicBezTo>
                    <a:pt x="17" y="30"/>
                    <a:pt x="15" y="30"/>
                    <a:pt x="13" y="30"/>
                  </a:cubicBezTo>
                  <a:cubicBezTo>
                    <a:pt x="11" y="30"/>
                    <a:pt x="10" y="30"/>
                    <a:pt x="8" y="29"/>
                  </a:cubicBezTo>
                  <a:cubicBezTo>
                    <a:pt x="6" y="28"/>
                    <a:pt x="5" y="27"/>
                    <a:pt x="4" y="26"/>
                  </a:cubicBezTo>
                  <a:cubicBezTo>
                    <a:pt x="3" y="25"/>
                    <a:pt x="2" y="23"/>
                    <a:pt x="1" y="21"/>
                  </a:cubicBezTo>
                  <a:cubicBezTo>
                    <a:pt x="0" y="19"/>
                    <a:pt x="0" y="17"/>
                    <a:pt x="0" y="15"/>
                  </a:cubicBezTo>
                  <a:cubicBezTo>
                    <a:pt x="0" y="13"/>
                    <a:pt x="0" y="11"/>
                    <a:pt x="1" y="9"/>
                  </a:cubicBezTo>
                  <a:cubicBezTo>
                    <a:pt x="2" y="7"/>
                    <a:pt x="3" y="5"/>
                    <a:pt x="4" y="4"/>
                  </a:cubicBezTo>
                  <a:cubicBezTo>
                    <a:pt x="5" y="3"/>
                    <a:pt x="6" y="2"/>
                    <a:pt x="8" y="1"/>
                  </a:cubicBezTo>
                  <a:cubicBezTo>
                    <a:pt x="10" y="0"/>
                    <a:pt x="11" y="0"/>
                    <a:pt x="13" y="0"/>
                  </a:cubicBezTo>
                  <a:cubicBezTo>
                    <a:pt x="15" y="0"/>
                    <a:pt x="17" y="0"/>
                    <a:pt x="19" y="1"/>
                  </a:cubicBezTo>
                  <a:cubicBezTo>
                    <a:pt x="20" y="2"/>
                    <a:pt x="22" y="3"/>
                    <a:pt x="23" y="4"/>
                  </a:cubicBezTo>
                  <a:cubicBezTo>
                    <a:pt x="24" y="5"/>
                    <a:pt x="25" y="7"/>
                    <a:pt x="26" y="9"/>
                  </a:cubicBezTo>
                  <a:cubicBezTo>
                    <a:pt x="26" y="11"/>
                    <a:pt x="26" y="13"/>
                    <a:pt x="26" y="15"/>
                  </a:cubicBezTo>
                  <a:close/>
                  <a:moveTo>
                    <a:pt x="23" y="15"/>
                  </a:moveTo>
                  <a:cubicBezTo>
                    <a:pt x="23" y="11"/>
                    <a:pt x="22" y="8"/>
                    <a:pt x="20" y="6"/>
                  </a:cubicBezTo>
                  <a:cubicBezTo>
                    <a:pt x="18" y="4"/>
                    <a:pt x="16" y="3"/>
                    <a:pt x="13" y="3"/>
                  </a:cubicBezTo>
                  <a:cubicBezTo>
                    <a:pt x="10" y="3"/>
                    <a:pt x="8" y="4"/>
                    <a:pt x="6" y="6"/>
                  </a:cubicBezTo>
                  <a:cubicBezTo>
                    <a:pt x="5" y="8"/>
                    <a:pt x="4" y="11"/>
                    <a:pt x="4" y="15"/>
                  </a:cubicBezTo>
                  <a:cubicBezTo>
                    <a:pt x="4" y="19"/>
                    <a:pt x="5" y="22"/>
                    <a:pt x="6" y="24"/>
                  </a:cubicBezTo>
                  <a:cubicBezTo>
                    <a:pt x="8" y="26"/>
                    <a:pt x="10" y="27"/>
                    <a:pt x="13" y="27"/>
                  </a:cubicBezTo>
                  <a:cubicBezTo>
                    <a:pt x="16" y="27"/>
                    <a:pt x="18" y="26"/>
                    <a:pt x="20" y="24"/>
                  </a:cubicBezTo>
                  <a:cubicBezTo>
                    <a:pt x="22" y="22"/>
                    <a:pt x="23" y="19"/>
                    <a:pt x="23" y="15"/>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 name="Freeform 8"/>
            <p:cNvSpPr>
              <a:spLocks noEditPoints="1"/>
            </p:cNvSpPr>
            <p:nvPr/>
          </p:nvSpPr>
          <p:spPr bwMode="auto">
            <a:xfrm>
              <a:off x="779463" y="2290785"/>
              <a:ext cx="46038" cy="74613"/>
            </a:xfrm>
            <a:custGeom>
              <a:avLst/>
              <a:gdLst>
                <a:gd name="T0" fmla="*/ 4 w 25"/>
                <a:gd name="T1" fmla="*/ 40 h 40"/>
                <a:gd name="T2" fmla="*/ 0 w 25"/>
                <a:gd name="T3" fmla="*/ 40 h 40"/>
                <a:gd name="T4" fmla="*/ 0 w 25"/>
                <a:gd name="T5" fmla="*/ 2 h 40"/>
                <a:gd name="T6" fmla="*/ 5 w 25"/>
                <a:gd name="T7" fmla="*/ 0 h 40"/>
                <a:gd name="T8" fmla="*/ 11 w 25"/>
                <a:gd name="T9" fmla="*/ 0 h 40"/>
                <a:gd name="T10" fmla="*/ 17 w 25"/>
                <a:gd name="T11" fmla="*/ 1 h 40"/>
                <a:gd name="T12" fmla="*/ 21 w 25"/>
                <a:gd name="T13" fmla="*/ 4 h 40"/>
                <a:gd name="T14" fmla="*/ 24 w 25"/>
                <a:gd name="T15" fmla="*/ 9 h 40"/>
                <a:gd name="T16" fmla="*/ 25 w 25"/>
                <a:gd name="T17" fmla="*/ 15 h 40"/>
                <a:gd name="T18" fmla="*/ 24 w 25"/>
                <a:gd name="T19" fmla="*/ 21 h 40"/>
                <a:gd name="T20" fmla="*/ 22 w 25"/>
                <a:gd name="T21" fmla="*/ 26 h 40"/>
                <a:gd name="T22" fmla="*/ 18 w 25"/>
                <a:gd name="T23" fmla="*/ 29 h 40"/>
                <a:gd name="T24" fmla="*/ 12 w 25"/>
                <a:gd name="T25" fmla="*/ 30 h 40"/>
                <a:gd name="T26" fmla="*/ 7 w 25"/>
                <a:gd name="T27" fmla="*/ 29 h 40"/>
                <a:gd name="T28" fmla="*/ 4 w 25"/>
                <a:gd name="T29" fmla="*/ 28 h 40"/>
                <a:gd name="T30" fmla="*/ 4 w 25"/>
                <a:gd name="T31" fmla="*/ 40 h 40"/>
                <a:gd name="T32" fmla="*/ 4 w 25"/>
                <a:gd name="T33" fmla="*/ 24 h 40"/>
                <a:gd name="T34" fmla="*/ 5 w 25"/>
                <a:gd name="T35" fmla="*/ 25 h 40"/>
                <a:gd name="T36" fmla="*/ 7 w 25"/>
                <a:gd name="T37" fmla="*/ 26 h 40"/>
                <a:gd name="T38" fmla="*/ 9 w 25"/>
                <a:gd name="T39" fmla="*/ 27 h 40"/>
                <a:gd name="T40" fmla="*/ 12 w 25"/>
                <a:gd name="T41" fmla="*/ 27 h 40"/>
                <a:gd name="T42" fmla="*/ 16 w 25"/>
                <a:gd name="T43" fmla="*/ 26 h 40"/>
                <a:gd name="T44" fmla="*/ 19 w 25"/>
                <a:gd name="T45" fmla="*/ 23 h 40"/>
                <a:gd name="T46" fmla="*/ 21 w 25"/>
                <a:gd name="T47" fmla="*/ 20 h 40"/>
                <a:gd name="T48" fmla="*/ 21 w 25"/>
                <a:gd name="T49" fmla="*/ 15 h 40"/>
                <a:gd name="T50" fmla="*/ 18 w 25"/>
                <a:gd name="T51" fmla="*/ 6 h 40"/>
                <a:gd name="T52" fmla="*/ 11 w 25"/>
                <a:gd name="T53" fmla="*/ 3 h 40"/>
                <a:gd name="T54" fmla="*/ 7 w 25"/>
                <a:gd name="T55" fmla="*/ 3 h 40"/>
                <a:gd name="T56" fmla="*/ 4 w 25"/>
                <a:gd name="T57" fmla="*/ 4 h 40"/>
                <a:gd name="T58" fmla="*/ 4 w 25"/>
                <a:gd name="T59"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40">
                  <a:moveTo>
                    <a:pt x="4" y="40"/>
                  </a:moveTo>
                  <a:cubicBezTo>
                    <a:pt x="0" y="40"/>
                    <a:pt x="0" y="40"/>
                    <a:pt x="0" y="40"/>
                  </a:cubicBezTo>
                  <a:cubicBezTo>
                    <a:pt x="0" y="2"/>
                    <a:pt x="0" y="2"/>
                    <a:pt x="0" y="2"/>
                  </a:cubicBezTo>
                  <a:cubicBezTo>
                    <a:pt x="1" y="1"/>
                    <a:pt x="3" y="1"/>
                    <a:pt x="5" y="0"/>
                  </a:cubicBezTo>
                  <a:cubicBezTo>
                    <a:pt x="6" y="0"/>
                    <a:pt x="8" y="0"/>
                    <a:pt x="11" y="0"/>
                  </a:cubicBezTo>
                  <a:cubicBezTo>
                    <a:pt x="13" y="0"/>
                    <a:pt x="15" y="0"/>
                    <a:pt x="17" y="1"/>
                  </a:cubicBezTo>
                  <a:cubicBezTo>
                    <a:pt x="18" y="2"/>
                    <a:pt x="20" y="3"/>
                    <a:pt x="21" y="4"/>
                  </a:cubicBezTo>
                  <a:cubicBezTo>
                    <a:pt x="22" y="5"/>
                    <a:pt x="23" y="7"/>
                    <a:pt x="24" y="9"/>
                  </a:cubicBezTo>
                  <a:cubicBezTo>
                    <a:pt x="25" y="11"/>
                    <a:pt x="25" y="13"/>
                    <a:pt x="25" y="15"/>
                  </a:cubicBezTo>
                  <a:cubicBezTo>
                    <a:pt x="25" y="17"/>
                    <a:pt x="25" y="19"/>
                    <a:pt x="24" y="21"/>
                  </a:cubicBezTo>
                  <a:cubicBezTo>
                    <a:pt x="24" y="23"/>
                    <a:pt x="23" y="25"/>
                    <a:pt x="22" y="26"/>
                  </a:cubicBezTo>
                  <a:cubicBezTo>
                    <a:pt x="21" y="27"/>
                    <a:pt x="19" y="28"/>
                    <a:pt x="18" y="29"/>
                  </a:cubicBezTo>
                  <a:cubicBezTo>
                    <a:pt x="16" y="30"/>
                    <a:pt x="14" y="30"/>
                    <a:pt x="12" y="30"/>
                  </a:cubicBezTo>
                  <a:cubicBezTo>
                    <a:pt x="10" y="30"/>
                    <a:pt x="8" y="30"/>
                    <a:pt x="7" y="29"/>
                  </a:cubicBezTo>
                  <a:cubicBezTo>
                    <a:pt x="6" y="29"/>
                    <a:pt x="5" y="28"/>
                    <a:pt x="4" y="28"/>
                  </a:cubicBezTo>
                  <a:lnTo>
                    <a:pt x="4" y="40"/>
                  </a:lnTo>
                  <a:close/>
                  <a:moveTo>
                    <a:pt x="4" y="24"/>
                  </a:moveTo>
                  <a:cubicBezTo>
                    <a:pt x="4" y="25"/>
                    <a:pt x="5" y="25"/>
                    <a:pt x="5" y="25"/>
                  </a:cubicBezTo>
                  <a:cubicBezTo>
                    <a:pt x="6" y="25"/>
                    <a:pt x="6" y="26"/>
                    <a:pt x="7" y="26"/>
                  </a:cubicBezTo>
                  <a:cubicBezTo>
                    <a:pt x="8" y="26"/>
                    <a:pt x="8" y="26"/>
                    <a:pt x="9" y="27"/>
                  </a:cubicBezTo>
                  <a:cubicBezTo>
                    <a:pt x="10" y="27"/>
                    <a:pt x="11" y="27"/>
                    <a:pt x="12" y="27"/>
                  </a:cubicBezTo>
                  <a:cubicBezTo>
                    <a:pt x="13" y="27"/>
                    <a:pt x="15" y="27"/>
                    <a:pt x="16" y="26"/>
                  </a:cubicBezTo>
                  <a:cubicBezTo>
                    <a:pt x="17" y="25"/>
                    <a:pt x="18" y="24"/>
                    <a:pt x="19" y="23"/>
                  </a:cubicBezTo>
                  <a:cubicBezTo>
                    <a:pt x="20" y="22"/>
                    <a:pt x="20" y="21"/>
                    <a:pt x="21" y="20"/>
                  </a:cubicBezTo>
                  <a:cubicBezTo>
                    <a:pt x="21" y="18"/>
                    <a:pt x="21" y="17"/>
                    <a:pt x="21" y="15"/>
                  </a:cubicBezTo>
                  <a:cubicBezTo>
                    <a:pt x="21" y="11"/>
                    <a:pt x="20" y="8"/>
                    <a:pt x="18" y="6"/>
                  </a:cubicBezTo>
                  <a:cubicBezTo>
                    <a:pt x="17" y="4"/>
                    <a:pt x="14" y="3"/>
                    <a:pt x="11" y="3"/>
                  </a:cubicBezTo>
                  <a:cubicBezTo>
                    <a:pt x="9" y="3"/>
                    <a:pt x="8" y="3"/>
                    <a:pt x="7" y="3"/>
                  </a:cubicBezTo>
                  <a:cubicBezTo>
                    <a:pt x="5" y="4"/>
                    <a:pt x="5" y="4"/>
                    <a:pt x="4" y="4"/>
                  </a:cubicBezTo>
                  <a:lnTo>
                    <a:pt x="4"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 name="Freeform 9"/>
            <p:cNvSpPr>
              <a:spLocks/>
            </p:cNvSpPr>
            <p:nvPr/>
          </p:nvSpPr>
          <p:spPr bwMode="auto">
            <a:xfrm>
              <a:off x="839788" y="2265385"/>
              <a:ext cx="14288" cy="80963"/>
            </a:xfrm>
            <a:custGeom>
              <a:avLst/>
              <a:gdLst>
                <a:gd name="T0" fmla="*/ 7 w 8"/>
                <a:gd name="T1" fmla="*/ 44 h 44"/>
                <a:gd name="T2" fmla="*/ 4 w 8"/>
                <a:gd name="T3" fmla="*/ 43 h 44"/>
                <a:gd name="T4" fmla="*/ 2 w 8"/>
                <a:gd name="T5" fmla="*/ 42 h 44"/>
                <a:gd name="T6" fmla="*/ 0 w 8"/>
                <a:gd name="T7" fmla="*/ 40 h 44"/>
                <a:gd name="T8" fmla="*/ 0 w 8"/>
                <a:gd name="T9" fmla="*/ 37 h 44"/>
                <a:gd name="T10" fmla="*/ 0 w 8"/>
                <a:gd name="T11" fmla="*/ 1 h 44"/>
                <a:gd name="T12" fmla="*/ 4 w 8"/>
                <a:gd name="T13" fmla="*/ 0 h 44"/>
                <a:gd name="T14" fmla="*/ 4 w 8"/>
                <a:gd name="T15" fmla="*/ 36 h 44"/>
                <a:gd name="T16" fmla="*/ 4 w 8"/>
                <a:gd name="T17" fmla="*/ 39 h 44"/>
                <a:gd name="T18" fmla="*/ 5 w 8"/>
                <a:gd name="T19" fmla="*/ 40 h 44"/>
                <a:gd name="T20" fmla="*/ 6 w 8"/>
                <a:gd name="T21" fmla="*/ 41 h 44"/>
                <a:gd name="T22" fmla="*/ 8 w 8"/>
                <a:gd name="T23" fmla="*/ 41 h 44"/>
                <a:gd name="T24" fmla="*/ 7 w 8"/>
                <a:gd name="T2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44">
                  <a:moveTo>
                    <a:pt x="7" y="44"/>
                  </a:moveTo>
                  <a:cubicBezTo>
                    <a:pt x="6" y="44"/>
                    <a:pt x="5" y="44"/>
                    <a:pt x="4" y="43"/>
                  </a:cubicBezTo>
                  <a:cubicBezTo>
                    <a:pt x="3" y="43"/>
                    <a:pt x="2" y="43"/>
                    <a:pt x="2" y="42"/>
                  </a:cubicBezTo>
                  <a:cubicBezTo>
                    <a:pt x="1" y="42"/>
                    <a:pt x="1" y="41"/>
                    <a:pt x="0" y="40"/>
                  </a:cubicBezTo>
                  <a:cubicBezTo>
                    <a:pt x="0" y="39"/>
                    <a:pt x="0" y="38"/>
                    <a:pt x="0" y="37"/>
                  </a:cubicBezTo>
                  <a:cubicBezTo>
                    <a:pt x="0" y="1"/>
                    <a:pt x="0" y="1"/>
                    <a:pt x="0" y="1"/>
                  </a:cubicBezTo>
                  <a:cubicBezTo>
                    <a:pt x="4" y="0"/>
                    <a:pt x="4" y="0"/>
                    <a:pt x="4" y="0"/>
                  </a:cubicBezTo>
                  <a:cubicBezTo>
                    <a:pt x="4" y="36"/>
                    <a:pt x="4" y="36"/>
                    <a:pt x="4" y="36"/>
                  </a:cubicBezTo>
                  <a:cubicBezTo>
                    <a:pt x="4" y="37"/>
                    <a:pt x="4" y="38"/>
                    <a:pt x="4" y="39"/>
                  </a:cubicBezTo>
                  <a:cubicBezTo>
                    <a:pt x="4" y="39"/>
                    <a:pt x="4" y="40"/>
                    <a:pt x="5" y="40"/>
                  </a:cubicBezTo>
                  <a:cubicBezTo>
                    <a:pt x="5" y="40"/>
                    <a:pt x="5" y="40"/>
                    <a:pt x="6" y="41"/>
                  </a:cubicBezTo>
                  <a:cubicBezTo>
                    <a:pt x="6" y="41"/>
                    <a:pt x="7" y="41"/>
                    <a:pt x="8" y="41"/>
                  </a:cubicBezTo>
                  <a:lnTo>
                    <a:pt x="7" y="4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Freeform 10"/>
            <p:cNvSpPr>
              <a:spLocks noEditPoints="1"/>
            </p:cNvSpPr>
            <p:nvPr/>
          </p:nvSpPr>
          <p:spPr bwMode="auto">
            <a:xfrm>
              <a:off x="863601" y="2290785"/>
              <a:ext cx="44450" cy="55563"/>
            </a:xfrm>
            <a:custGeom>
              <a:avLst/>
              <a:gdLst>
                <a:gd name="T0" fmla="*/ 0 w 24"/>
                <a:gd name="T1" fmla="*/ 15 h 30"/>
                <a:gd name="T2" fmla="*/ 1 w 24"/>
                <a:gd name="T3" fmla="*/ 8 h 30"/>
                <a:gd name="T4" fmla="*/ 4 w 24"/>
                <a:gd name="T5" fmla="*/ 4 h 30"/>
                <a:gd name="T6" fmla="*/ 8 w 24"/>
                <a:gd name="T7" fmla="*/ 1 h 30"/>
                <a:gd name="T8" fmla="*/ 12 w 24"/>
                <a:gd name="T9" fmla="*/ 0 h 30"/>
                <a:gd name="T10" fmla="*/ 21 w 24"/>
                <a:gd name="T11" fmla="*/ 3 h 30"/>
                <a:gd name="T12" fmla="*/ 24 w 24"/>
                <a:gd name="T13" fmla="*/ 14 h 30"/>
                <a:gd name="T14" fmla="*/ 24 w 24"/>
                <a:gd name="T15" fmla="*/ 15 h 30"/>
                <a:gd name="T16" fmla="*/ 24 w 24"/>
                <a:gd name="T17" fmla="*/ 16 h 30"/>
                <a:gd name="T18" fmla="*/ 3 w 24"/>
                <a:gd name="T19" fmla="*/ 16 h 30"/>
                <a:gd name="T20" fmla="*/ 6 w 24"/>
                <a:gd name="T21" fmla="*/ 24 h 30"/>
                <a:gd name="T22" fmla="*/ 14 w 24"/>
                <a:gd name="T23" fmla="*/ 27 h 30"/>
                <a:gd name="T24" fmla="*/ 19 w 24"/>
                <a:gd name="T25" fmla="*/ 26 h 30"/>
                <a:gd name="T26" fmla="*/ 21 w 24"/>
                <a:gd name="T27" fmla="*/ 25 h 30"/>
                <a:gd name="T28" fmla="*/ 22 w 24"/>
                <a:gd name="T29" fmla="*/ 28 h 30"/>
                <a:gd name="T30" fmla="*/ 19 w 24"/>
                <a:gd name="T31" fmla="*/ 29 h 30"/>
                <a:gd name="T32" fmla="*/ 14 w 24"/>
                <a:gd name="T33" fmla="*/ 30 h 30"/>
                <a:gd name="T34" fmla="*/ 7 w 24"/>
                <a:gd name="T35" fmla="*/ 29 h 30"/>
                <a:gd name="T36" fmla="*/ 3 w 24"/>
                <a:gd name="T37" fmla="*/ 26 h 30"/>
                <a:gd name="T38" fmla="*/ 0 w 24"/>
                <a:gd name="T39" fmla="*/ 21 h 30"/>
                <a:gd name="T40" fmla="*/ 0 w 24"/>
                <a:gd name="T41" fmla="*/ 15 h 30"/>
                <a:gd name="T42" fmla="*/ 20 w 24"/>
                <a:gd name="T43" fmla="*/ 13 h 30"/>
                <a:gd name="T44" fmla="*/ 18 w 24"/>
                <a:gd name="T45" fmla="*/ 6 h 30"/>
                <a:gd name="T46" fmla="*/ 12 w 24"/>
                <a:gd name="T47" fmla="*/ 3 h 30"/>
                <a:gd name="T48" fmla="*/ 9 w 24"/>
                <a:gd name="T49" fmla="*/ 4 h 30"/>
                <a:gd name="T50" fmla="*/ 6 w 24"/>
                <a:gd name="T51" fmla="*/ 6 h 30"/>
                <a:gd name="T52" fmla="*/ 4 w 24"/>
                <a:gd name="T53" fmla="*/ 9 h 30"/>
                <a:gd name="T54" fmla="*/ 4 w 24"/>
                <a:gd name="T55" fmla="*/ 13 h 30"/>
                <a:gd name="T56" fmla="*/ 20 w 24"/>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0">
                  <a:moveTo>
                    <a:pt x="0" y="15"/>
                  </a:moveTo>
                  <a:cubicBezTo>
                    <a:pt x="0" y="12"/>
                    <a:pt x="0" y="10"/>
                    <a:pt x="1" y="8"/>
                  </a:cubicBezTo>
                  <a:cubicBezTo>
                    <a:pt x="1" y="6"/>
                    <a:pt x="2" y="5"/>
                    <a:pt x="4" y="4"/>
                  </a:cubicBezTo>
                  <a:cubicBezTo>
                    <a:pt x="5" y="2"/>
                    <a:pt x="6" y="1"/>
                    <a:pt x="8" y="1"/>
                  </a:cubicBezTo>
                  <a:cubicBezTo>
                    <a:pt x="9" y="0"/>
                    <a:pt x="11" y="0"/>
                    <a:pt x="12" y="0"/>
                  </a:cubicBezTo>
                  <a:cubicBezTo>
                    <a:pt x="16" y="0"/>
                    <a:pt x="19" y="1"/>
                    <a:pt x="21" y="3"/>
                  </a:cubicBezTo>
                  <a:cubicBezTo>
                    <a:pt x="23" y="6"/>
                    <a:pt x="24" y="9"/>
                    <a:pt x="24" y="14"/>
                  </a:cubicBezTo>
                  <a:cubicBezTo>
                    <a:pt x="24" y="14"/>
                    <a:pt x="24" y="15"/>
                    <a:pt x="24" y="15"/>
                  </a:cubicBezTo>
                  <a:cubicBezTo>
                    <a:pt x="24" y="15"/>
                    <a:pt x="24" y="15"/>
                    <a:pt x="24" y="16"/>
                  </a:cubicBezTo>
                  <a:cubicBezTo>
                    <a:pt x="3" y="16"/>
                    <a:pt x="3" y="16"/>
                    <a:pt x="3" y="16"/>
                  </a:cubicBezTo>
                  <a:cubicBezTo>
                    <a:pt x="4" y="19"/>
                    <a:pt x="4" y="22"/>
                    <a:pt x="6" y="24"/>
                  </a:cubicBezTo>
                  <a:cubicBezTo>
                    <a:pt x="8" y="26"/>
                    <a:pt x="10" y="27"/>
                    <a:pt x="14" y="27"/>
                  </a:cubicBezTo>
                  <a:cubicBezTo>
                    <a:pt x="16" y="27"/>
                    <a:pt x="17" y="27"/>
                    <a:pt x="19" y="26"/>
                  </a:cubicBezTo>
                  <a:cubicBezTo>
                    <a:pt x="20" y="26"/>
                    <a:pt x="21" y="26"/>
                    <a:pt x="21" y="25"/>
                  </a:cubicBezTo>
                  <a:cubicBezTo>
                    <a:pt x="22" y="28"/>
                    <a:pt x="22" y="28"/>
                    <a:pt x="22" y="28"/>
                  </a:cubicBezTo>
                  <a:cubicBezTo>
                    <a:pt x="21" y="29"/>
                    <a:pt x="20" y="29"/>
                    <a:pt x="19" y="29"/>
                  </a:cubicBezTo>
                  <a:cubicBezTo>
                    <a:pt x="17" y="30"/>
                    <a:pt x="16" y="30"/>
                    <a:pt x="14" y="30"/>
                  </a:cubicBezTo>
                  <a:cubicBezTo>
                    <a:pt x="11" y="30"/>
                    <a:pt x="9" y="30"/>
                    <a:pt x="7" y="29"/>
                  </a:cubicBezTo>
                  <a:cubicBezTo>
                    <a:pt x="6" y="28"/>
                    <a:pt x="4" y="27"/>
                    <a:pt x="3" y="26"/>
                  </a:cubicBezTo>
                  <a:cubicBezTo>
                    <a:pt x="2" y="24"/>
                    <a:pt x="1" y="23"/>
                    <a:pt x="0" y="21"/>
                  </a:cubicBezTo>
                  <a:cubicBezTo>
                    <a:pt x="0" y="19"/>
                    <a:pt x="0" y="17"/>
                    <a:pt x="0" y="15"/>
                  </a:cubicBezTo>
                  <a:close/>
                  <a:moveTo>
                    <a:pt x="20" y="13"/>
                  </a:moveTo>
                  <a:cubicBezTo>
                    <a:pt x="20" y="10"/>
                    <a:pt x="19" y="7"/>
                    <a:pt x="18" y="6"/>
                  </a:cubicBezTo>
                  <a:cubicBezTo>
                    <a:pt x="17" y="4"/>
                    <a:pt x="15" y="3"/>
                    <a:pt x="12" y="3"/>
                  </a:cubicBezTo>
                  <a:cubicBezTo>
                    <a:pt x="11" y="3"/>
                    <a:pt x="10" y="3"/>
                    <a:pt x="9" y="4"/>
                  </a:cubicBezTo>
                  <a:cubicBezTo>
                    <a:pt x="8" y="4"/>
                    <a:pt x="7" y="5"/>
                    <a:pt x="6" y="6"/>
                  </a:cubicBezTo>
                  <a:cubicBezTo>
                    <a:pt x="5" y="7"/>
                    <a:pt x="5" y="8"/>
                    <a:pt x="4" y="9"/>
                  </a:cubicBezTo>
                  <a:cubicBezTo>
                    <a:pt x="4" y="10"/>
                    <a:pt x="4" y="11"/>
                    <a:pt x="4" y="13"/>
                  </a:cubicBezTo>
                  <a:lnTo>
                    <a:pt x="20"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47" name="Group 546"/>
          <p:cNvGrpSpPr/>
          <p:nvPr/>
        </p:nvGrpSpPr>
        <p:grpSpPr>
          <a:xfrm>
            <a:off x="1809188" y="2086502"/>
            <a:ext cx="374651" cy="100013"/>
            <a:chOff x="1700213" y="2265385"/>
            <a:chExt cx="374651" cy="100013"/>
          </a:xfrm>
        </p:grpSpPr>
        <p:sp>
          <p:nvSpPr>
            <p:cNvPr id="381" name="Freeform 11"/>
            <p:cNvSpPr>
              <a:spLocks noEditPoints="1"/>
            </p:cNvSpPr>
            <p:nvPr/>
          </p:nvSpPr>
          <p:spPr bwMode="auto">
            <a:xfrm>
              <a:off x="1700213" y="2274910"/>
              <a:ext cx="63500" cy="69851"/>
            </a:xfrm>
            <a:custGeom>
              <a:avLst/>
              <a:gdLst>
                <a:gd name="T0" fmla="*/ 31 w 35"/>
                <a:gd name="T1" fmla="*/ 38 h 38"/>
                <a:gd name="T2" fmla="*/ 29 w 35"/>
                <a:gd name="T3" fmla="*/ 33 h 38"/>
                <a:gd name="T4" fmla="*/ 27 w 35"/>
                <a:gd name="T5" fmla="*/ 28 h 38"/>
                <a:gd name="T6" fmla="*/ 8 w 35"/>
                <a:gd name="T7" fmla="*/ 28 h 38"/>
                <a:gd name="T8" fmla="*/ 6 w 35"/>
                <a:gd name="T9" fmla="*/ 33 h 38"/>
                <a:gd name="T10" fmla="*/ 4 w 35"/>
                <a:gd name="T11" fmla="*/ 38 h 38"/>
                <a:gd name="T12" fmla="*/ 0 w 35"/>
                <a:gd name="T13" fmla="*/ 38 h 38"/>
                <a:gd name="T14" fmla="*/ 5 w 35"/>
                <a:gd name="T15" fmla="*/ 27 h 38"/>
                <a:gd name="T16" fmla="*/ 8 w 35"/>
                <a:gd name="T17" fmla="*/ 17 h 38"/>
                <a:gd name="T18" fmla="*/ 12 w 35"/>
                <a:gd name="T19" fmla="*/ 8 h 38"/>
                <a:gd name="T20" fmla="*/ 16 w 35"/>
                <a:gd name="T21" fmla="*/ 0 h 38"/>
                <a:gd name="T22" fmla="*/ 20 w 35"/>
                <a:gd name="T23" fmla="*/ 0 h 38"/>
                <a:gd name="T24" fmla="*/ 23 w 35"/>
                <a:gd name="T25" fmla="*/ 8 h 38"/>
                <a:gd name="T26" fmla="*/ 27 w 35"/>
                <a:gd name="T27" fmla="*/ 17 h 38"/>
                <a:gd name="T28" fmla="*/ 31 w 35"/>
                <a:gd name="T29" fmla="*/ 27 h 38"/>
                <a:gd name="T30" fmla="*/ 35 w 35"/>
                <a:gd name="T31" fmla="*/ 38 h 38"/>
                <a:gd name="T32" fmla="*/ 31 w 35"/>
                <a:gd name="T33" fmla="*/ 38 h 38"/>
                <a:gd name="T34" fmla="*/ 18 w 35"/>
                <a:gd name="T35" fmla="*/ 4 h 38"/>
                <a:gd name="T36" fmla="*/ 14 w 35"/>
                <a:gd name="T37" fmla="*/ 14 h 38"/>
                <a:gd name="T38" fmla="*/ 9 w 35"/>
                <a:gd name="T39" fmla="*/ 25 h 38"/>
                <a:gd name="T40" fmla="*/ 26 w 35"/>
                <a:gd name="T41" fmla="*/ 25 h 38"/>
                <a:gd name="T42" fmla="*/ 22 w 35"/>
                <a:gd name="T43" fmla="*/ 14 h 38"/>
                <a:gd name="T44" fmla="*/ 18 w 35"/>
                <a:gd name="T4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38">
                  <a:moveTo>
                    <a:pt x="31" y="38"/>
                  </a:moveTo>
                  <a:cubicBezTo>
                    <a:pt x="30" y="37"/>
                    <a:pt x="30" y="35"/>
                    <a:pt x="29" y="33"/>
                  </a:cubicBezTo>
                  <a:cubicBezTo>
                    <a:pt x="28" y="31"/>
                    <a:pt x="28" y="29"/>
                    <a:pt x="27" y="28"/>
                  </a:cubicBezTo>
                  <a:cubicBezTo>
                    <a:pt x="8" y="28"/>
                    <a:pt x="8" y="28"/>
                    <a:pt x="8" y="28"/>
                  </a:cubicBezTo>
                  <a:cubicBezTo>
                    <a:pt x="8" y="29"/>
                    <a:pt x="7" y="31"/>
                    <a:pt x="6" y="33"/>
                  </a:cubicBezTo>
                  <a:cubicBezTo>
                    <a:pt x="6" y="35"/>
                    <a:pt x="5" y="37"/>
                    <a:pt x="4" y="38"/>
                  </a:cubicBezTo>
                  <a:cubicBezTo>
                    <a:pt x="0" y="38"/>
                    <a:pt x="0" y="38"/>
                    <a:pt x="0" y="38"/>
                  </a:cubicBezTo>
                  <a:cubicBezTo>
                    <a:pt x="2" y="34"/>
                    <a:pt x="3" y="31"/>
                    <a:pt x="5" y="27"/>
                  </a:cubicBezTo>
                  <a:cubicBezTo>
                    <a:pt x="6" y="24"/>
                    <a:pt x="7" y="20"/>
                    <a:pt x="8" y="17"/>
                  </a:cubicBezTo>
                  <a:cubicBezTo>
                    <a:pt x="10" y="14"/>
                    <a:pt x="11" y="11"/>
                    <a:pt x="12" y="8"/>
                  </a:cubicBezTo>
                  <a:cubicBezTo>
                    <a:pt x="13" y="5"/>
                    <a:pt x="15" y="3"/>
                    <a:pt x="16" y="0"/>
                  </a:cubicBezTo>
                  <a:cubicBezTo>
                    <a:pt x="20" y="0"/>
                    <a:pt x="20" y="0"/>
                    <a:pt x="20" y="0"/>
                  </a:cubicBezTo>
                  <a:cubicBezTo>
                    <a:pt x="21" y="3"/>
                    <a:pt x="22" y="5"/>
                    <a:pt x="23" y="8"/>
                  </a:cubicBezTo>
                  <a:cubicBezTo>
                    <a:pt x="25" y="11"/>
                    <a:pt x="26" y="14"/>
                    <a:pt x="27" y="17"/>
                  </a:cubicBezTo>
                  <a:cubicBezTo>
                    <a:pt x="28" y="20"/>
                    <a:pt x="30" y="24"/>
                    <a:pt x="31" y="27"/>
                  </a:cubicBezTo>
                  <a:cubicBezTo>
                    <a:pt x="32" y="31"/>
                    <a:pt x="34" y="34"/>
                    <a:pt x="35" y="38"/>
                  </a:cubicBezTo>
                  <a:lnTo>
                    <a:pt x="31" y="38"/>
                  </a:lnTo>
                  <a:close/>
                  <a:moveTo>
                    <a:pt x="18" y="4"/>
                  </a:moveTo>
                  <a:cubicBezTo>
                    <a:pt x="16" y="7"/>
                    <a:pt x="15" y="11"/>
                    <a:pt x="14" y="14"/>
                  </a:cubicBezTo>
                  <a:cubicBezTo>
                    <a:pt x="12" y="17"/>
                    <a:pt x="11" y="21"/>
                    <a:pt x="9" y="25"/>
                  </a:cubicBezTo>
                  <a:cubicBezTo>
                    <a:pt x="26" y="25"/>
                    <a:pt x="26" y="25"/>
                    <a:pt x="26" y="25"/>
                  </a:cubicBezTo>
                  <a:cubicBezTo>
                    <a:pt x="25" y="21"/>
                    <a:pt x="23" y="17"/>
                    <a:pt x="22" y="14"/>
                  </a:cubicBezTo>
                  <a:cubicBezTo>
                    <a:pt x="21" y="10"/>
                    <a:pt x="19" y="7"/>
                    <a:pt x="18" y="4"/>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Freeform 12"/>
            <p:cNvSpPr>
              <a:spLocks noEditPoints="1"/>
            </p:cNvSpPr>
            <p:nvPr/>
          </p:nvSpPr>
          <p:spPr bwMode="auto">
            <a:xfrm>
              <a:off x="1773238" y="2271735"/>
              <a:ext cx="9525" cy="73026"/>
            </a:xfrm>
            <a:custGeom>
              <a:avLst/>
              <a:gdLst>
                <a:gd name="T0" fmla="*/ 5 w 5"/>
                <a:gd name="T1" fmla="*/ 3 h 40"/>
                <a:gd name="T2" fmla="*/ 4 w 5"/>
                <a:gd name="T3" fmla="*/ 5 h 40"/>
                <a:gd name="T4" fmla="*/ 2 w 5"/>
                <a:gd name="T5" fmla="*/ 6 h 40"/>
                <a:gd name="T6" fmla="*/ 0 w 5"/>
                <a:gd name="T7" fmla="*/ 5 h 40"/>
                <a:gd name="T8" fmla="*/ 0 w 5"/>
                <a:gd name="T9" fmla="*/ 3 h 40"/>
                <a:gd name="T10" fmla="*/ 0 w 5"/>
                <a:gd name="T11" fmla="*/ 1 h 40"/>
                <a:gd name="T12" fmla="*/ 2 w 5"/>
                <a:gd name="T13" fmla="*/ 0 h 40"/>
                <a:gd name="T14" fmla="*/ 4 w 5"/>
                <a:gd name="T15" fmla="*/ 1 h 40"/>
                <a:gd name="T16" fmla="*/ 5 w 5"/>
                <a:gd name="T17" fmla="*/ 3 h 40"/>
                <a:gd name="T18" fmla="*/ 4 w 5"/>
                <a:gd name="T19" fmla="*/ 40 h 40"/>
                <a:gd name="T20" fmla="*/ 1 w 5"/>
                <a:gd name="T21" fmla="*/ 40 h 40"/>
                <a:gd name="T22" fmla="*/ 1 w 5"/>
                <a:gd name="T23" fmla="*/ 12 h 40"/>
                <a:gd name="T24" fmla="*/ 4 w 5"/>
                <a:gd name="T25" fmla="*/ 12 h 40"/>
                <a:gd name="T26" fmla="*/ 4 w 5"/>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40">
                  <a:moveTo>
                    <a:pt x="5" y="3"/>
                  </a:moveTo>
                  <a:cubicBezTo>
                    <a:pt x="5" y="4"/>
                    <a:pt x="5" y="4"/>
                    <a:pt x="4" y="5"/>
                  </a:cubicBezTo>
                  <a:cubicBezTo>
                    <a:pt x="4" y="5"/>
                    <a:pt x="3" y="6"/>
                    <a:pt x="2" y="6"/>
                  </a:cubicBezTo>
                  <a:cubicBezTo>
                    <a:pt x="2" y="6"/>
                    <a:pt x="1" y="5"/>
                    <a:pt x="0" y="5"/>
                  </a:cubicBezTo>
                  <a:cubicBezTo>
                    <a:pt x="0" y="4"/>
                    <a:pt x="0" y="4"/>
                    <a:pt x="0" y="3"/>
                  </a:cubicBezTo>
                  <a:cubicBezTo>
                    <a:pt x="0" y="2"/>
                    <a:pt x="0" y="1"/>
                    <a:pt x="0" y="1"/>
                  </a:cubicBezTo>
                  <a:cubicBezTo>
                    <a:pt x="1" y="0"/>
                    <a:pt x="2" y="0"/>
                    <a:pt x="2" y="0"/>
                  </a:cubicBezTo>
                  <a:cubicBezTo>
                    <a:pt x="3" y="0"/>
                    <a:pt x="4" y="0"/>
                    <a:pt x="4" y="1"/>
                  </a:cubicBezTo>
                  <a:cubicBezTo>
                    <a:pt x="5" y="1"/>
                    <a:pt x="5" y="2"/>
                    <a:pt x="5" y="3"/>
                  </a:cubicBezTo>
                  <a:close/>
                  <a:moveTo>
                    <a:pt x="4" y="40"/>
                  </a:moveTo>
                  <a:cubicBezTo>
                    <a:pt x="1" y="40"/>
                    <a:pt x="1" y="40"/>
                    <a:pt x="1" y="40"/>
                  </a:cubicBezTo>
                  <a:cubicBezTo>
                    <a:pt x="1" y="12"/>
                    <a:pt x="1" y="12"/>
                    <a:pt x="1" y="12"/>
                  </a:cubicBezTo>
                  <a:cubicBezTo>
                    <a:pt x="4" y="12"/>
                    <a:pt x="4" y="12"/>
                    <a:pt x="4" y="12"/>
                  </a:cubicBezTo>
                  <a:lnTo>
                    <a:pt x="4" y="4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Freeform 13"/>
            <p:cNvSpPr>
              <a:spLocks/>
            </p:cNvSpPr>
            <p:nvPr/>
          </p:nvSpPr>
          <p:spPr bwMode="auto">
            <a:xfrm>
              <a:off x="1798638" y="2290785"/>
              <a:ext cx="26988" cy="53976"/>
            </a:xfrm>
            <a:custGeom>
              <a:avLst/>
              <a:gdLst>
                <a:gd name="T0" fmla="*/ 10 w 15"/>
                <a:gd name="T1" fmla="*/ 0 h 29"/>
                <a:gd name="T2" fmla="*/ 13 w 15"/>
                <a:gd name="T3" fmla="*/ 0 h 29"/>
                <a:gd name="T4" fmla="*/ 15 w 15"/>
                <a:gd name="T5" fmla="*/ 1 h 29"/>
                <a:gd name="T6" fmla="*/ 15 w 15"/>
                <a:gd name="T7" fmla="*/ 4 h 29"/>
                <a:gd name="T8" fmla="*/ 13 w 15"/>
                <a:gd name="T9" fmla="*/ 3 h 29"/>
                <a:gd name="T10" fmla="*/ 9 w 15"/>
                <a:gd name="T11" fmla="*/ 3 h 29"/>
                <a:gd name="T12" fmla="*/ 5 w 15"/>
                <a:gd name="T13" fmla="*/ 4 h 29"/>
                <a:gd name="T14" fmla="*/ 4 w 15"/>
                <a:gd name="T15" fmla="*/ 4 h 29"/>
                <a:gd name="T16" fmla="*/ 4 w 15"/>
                <a:gd name="T17" fmla="*/ 29 h 29"/>
                <a:gd name="T18" fmla="*/ 0 w 15"/>
                <a:gd name="T19" fmla="*/ 29 h 29"/>
                <a:gd name="T20" fmla="*/ 0 w 15"/>
                <a:gd name="T21" fmla="*/ 2 h 29"/>
                <a:gd name="T22" fmla="*/ 4 w 15"/>
                <a:gd name="T23" fmla="*/ 1 h 29"/>
                <a:gd name="T24" fmla="*/ 10 w 15"/>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9">
                  <a:moveTo>
                    <a:pt x="10" y="0"/>
                  </a:moveTo>
                  <a:cubicBezTo>
                    <a:pt x="11" y="0"/>
                    <a:pt x="12" y="0"/>
                    <a:pt x="13" y="0"/>
                  </a:cubicBezTo>
                  <a:cubicBezTo>
                    <a:pt x="14" y="0"/>
                    <a:pt x="15" y="1"/>
                    <a:pt x="15" y="1"/>
                  </a:cubicBezTo>
                  <a:cubicBezTo>
                    <a:pt x="15" y="4"/>
                    <a:pt x="15" y="4"/>
                    <a:pt x="15" y="4"/>
                  </a:cubicBezTo>
                  <a:cubicBezTo>
                    <a:pt x="14" y="4"/>
                    <a:pt x="14" y="4"/>
                    <a:pt x="13" y="3"/>
                  </a:cubicBezTo>
                  <a:cubicBezTo>
                    <a:pt x="12" y="3"/>
                    <a:pt x="11" y="3"/>
                    <a:pt x="9" y="3"/>
                  </a:cubicBezTo>
                  <a:cubicBezTo>
                    <a:pt x="8" y="3"/>
                    <a:pt x="6" y="3"/>
                    <a:pt x="5" y="4"/>
                  </a:cubicBezTo>
                  <a:cubicBezTo>
                    <a:pt x="4" y="4"/>
                    <a:pt x="4" y="4"/>
                    <a:pt x="4" y="4"/>
                  </a:cubicBezTo>
                  <a:cubicBezTo>
                    <a:pt x="4" y="29"/>
                    <a:pt x="4" y="29"/>
                    <a:pt x="4" y="29"/>
                  </a:cubicBezTo>
                  <a:cubicBezTo>
                    <a:pt x="0" y="29"/>
                    <a:pt x="0" y="29"/>
                    <a:pt x="0" y="29"/>
                  </a:cubicBezTo>
                  <a:cubicBezTo>
                    <a:pt x="0" y="2"/>
                    <a:pt x="0" y="2"/>
                    <a:pt x="0" y="2"/>
                  </a:cubicBezTo>
                  <a:cubicBezTo>
                    <a:pt x="1" y="1"/>
                    <a:pt x="2" y="1"/>
                    <a:pt x="4" y="1"/>
                  </a:cubicBezTo>
                  <a:cubicBezTo>
                    <a:pt x="5" y="0"/>
                    <a:pt x="7" y="0"/>
                    <a:pt x="1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4"/>
            <p:cNvSpPr>
              <a:spLocks noEditPoints="1"/>
            </p:cNvSpPr>
            <p:nvPr/>
          </p:nvSpPr>
          <p:spPr bwMode="auto">
            <a:xfrm>
              <a:off x="1836738" y="2290785"/>
              <a:ext cx="46038" cy="74613"/>
            </a:xfrm>
            <a:custGeom>
              <a:avLst/>
              <a:gdLst>
                <a:gd name="T0" fmla="*/ 3 w 25"/>
                <a:gd name="T1" fmla="*/ 40 h 40"/>
                <a:gd name="T2" fmla="*/ 0 w 25"/>
                <a:gd name="T3" fmla="*/ 40 h 40"/>
                <a:gd name="T4" fmla="*/ 0 w 25"/>
                <a:gd name="T5" fmla="*/ 2 h 40"/>
                <a:gd name="T6" fmla="*/ 4 w 25"/>
                <a:gd name="T7" fmla="*/ 0 h 40"/>
                <a:gd name="T8" fmla="*/ 10 w 25"/>
                <a:gd name="T9" fmla="*/ 0 h 40"/>
                <a:gd name="T10" fmla="*/ 16 w 25"/>
                <a:gd name="T11" fmla="*/ 1 h 40"/>
                <a:gd name="T12" fmla="*/ 21 w 25"/>
                <a:gd name="T13" fmla="*/ 4 h 40"/>
                <a:gd name="T14" fmla="*/ 24 w 25"/>
                <a:gd name="T15" fmla="*/ 9 h 40"/>
                <a:gd name="T16" fmla="*/ 25 w 25"/>
                <a:gd name="T17" fmla="*/ 15 h 40"/>
                <a:gd name="T18" fmla="*/ 24 w 25"/>
                <a:gd name="T19" fmla="*/ 21 h 40"/>
                <a:gd name="T20" fmla="*/ 21 w 25"/>
                <a:gd name="T21" fmla="*/ 26 h 40"/>
                <a:gd name="T22" fmla="*/ 17 w 25"/>
                <a:gd name="T23" fmla="*/ 29 h 40"/>
                <a:gd name="T24" fmla="*/ 11 w 25"/>
                <a:gd name="T25" fmla="*/ 30 h 40"/>
                <a:gd name="T26" fmla="*/ 7 w 25"/>
                <a:gd name="T27" fmla="*/ 29 h 40"/>
                <a:gd name="T28" fmla="*/ 3 w 25"/>
                <a:gd name="T29" fmla="*/ 28 h 40"/>
                <a:gd name="T30" fmla="*/ 3 w 25"/>
                <a:gd name="T31" fmla="*/ 40 h 40"/>
                <a:gd name="T32" fmla="*/ 3 w 25"/>
                <a:gd name="T33" fmla="*/ 24 h 40"/>
                <a:gd name="T34" fmla="*/ 5 w 25"/>
                <a:gd name="T35" fmla="*/ 25 h 40"/>
                <a:gd name="T36" fmla="*/ 6 w 25"/>
                <a:gd name="T37" fmla="*/ 26 h 40"/>
                <a:gd name="T38" fmla="*/ 9 w 25"/>
                <a:gd name="T39" fmla="*/ 27 h 40"/>
                <a:gd name="T40" fmla="*/ 11 w 25"/>
                <a:gd name="T41" fmla="*/ 27 h 40"/>
                <a:gd name="T42" fmla="*/ 16 w 25"/>
                <a:gd name="T43" fmla="*/ 26 h 40"/>
                <a:gd name="T44" fmla="*/ 19 w 25"/>
                <a:gd name="T45" fmla="*/ 23 h 40"/>
                <a:gd name="T46" fmla="*/ 20 w 25"/>
                <a:gd name="T47" fmla="*/ 20 h 40"/>
                <a:gd name="T48" fmla="*/ 21 w 25"/>
                <a:gd name="T49" fmla="*/ 15 h 40"/>
                <a:gd name="T50" fmla="*/ 18 w 25"/>
                <a:gd name="T51" fmla="*/ 6 h 40"/>
                <a:gd name="T52" fmla="*/ 10 w 25"/>
                <a:gd name="T53" fmla="*/ 3 h 40"/>
                <a:gd name="T54" fmla="*/ 6 w 25"/>
                <a:gd name="T55" fmla="*/ 3 h 40"/>
                <a:gd name="T56" fmla="*/ 3 w 25"/>
                <a:gd name="T57" fmla="*/ 4 h 40"/>
                <a:gd name="T58" fmla="*/ 3 w 25"/>
                <a:gd name="T59"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40">
                  <a:moveTo>
                    <a:pt x="3" y="40"/>
                  </a:moveTo>
                  <a:cubicBezTo>
                    <a:pt x="0" y="40"/>
                    <a:pt x="0" y="40"/>
                    <a:pt x="0" y="40"/>
                  </a:cubicBezTo>
                  <a:cubicBezTo>
                    <a:pt x="0" y="2"/>
                    <a:pt x="0" y="2"/>
                    <a:pt x="0" y="2"/>
                  </a:cubicBezTo>
                  <a:cubicBezTo>
                    <a:pt x="1" y="1"/>
                    <a:pt x="2" y="1"/>
                    <a:pt x="4" y="0"/>
                  </a:cubicBezTo>
                  <a:cubicBezTo>
                    <a:pt x="6" y="0"/>
                    <a:pt x="8" y="0"/>
                    <a:pt x="10" y="0"/>
                  </a:cubicBezTo>
                  <a:cubicBezTo>
                    <a:pt x="12" y="0"/>
                    <a:pt x="14" y="0"/>
                    <a:pt x="16" y="1"/>
                  </a:cubicBezTo>
                  <a:cubicBezTo>
                    <a:pt x="18" y="2"/>
                    <a:pt x="19" y="3"/>
                    <a:pt x="21" y="4"/>
                  </a:cubicBezTo>
                  <a:cubicBezTo>
                    <a:pt x="22" y="5"/>
                    <a:pt x="23" y="7"/>
                    <a:pt x="24" y="9"/>
                  </a:cubicBezTo>
                  <a:cubicBezTo>
                    <a:pt x="24" y="11"/>
                    <a:pt x="25" y="13"/>
                    <a:pt x="25" y="15"/>
                  </a:cubicBezTo>
                  <a:cubicBezTo>
                    <a:pt x="25" y="17"/>
                    <a:pt x="24" y="19"/>
                    <a:pt x="24" y="21"/>
                  </a:cubicBezTo>
                  <a:cubicBezTo>
                    <a:pt x="23" y="23"/>
                    <a:pt x="22" y="25"/>
                    <a:pt x="21" y="26"/>
                  </a:cubicBezTo>
                  <a:cubicBezTo>
                    <a:pt x="20" y="27"/>
                    <a:pt x="19" y="28"/>
                    <a:pt x="17" y="29"/>
                  </a:cubicBezTo>
                  <a:cubicBezTo>
                    <a:pt x="15" y="30"/>
                    <a:pt x="14" y="30"/>
                    <a:pt x="11" y="30"/>
                  </a:cubicBezTo>
                  <a:cubicBezTo>
                    <a:pt x="10" y="30"/>
                    <a:pt x="8" y="30"/>
                    <a:pt x="7" y="29"/>
                  </a:cubicBezTo>
                  <a:cubicBezTo>
                    <a:pt x="5" y="29"/>
                    <a:pt x="4" y="28"/>
                    <a:pt x="3" y="28"/>
                  </a:cubicBezTo>
                  <a:lnTo>
                    <a:pt x="3" y="40"/>
                  </a:lnTo>
                  <a:close/>
                  <a:moveTo>
                    <a:pt x="3" y="24"/>
                  </a:moveTo>
                  <a:cubicBezTo>
                    <a:pt x="4" y="25"/>
                    <a:pt x="4" y="25"/>
                    <a:pt x="5" y="25"/>
                  </a:cubicBezTo>
                  <a:cubicBezTo>
                    <a:pt x="5" y="25"/>
                    <a:pt x="6" y="26"/>
                    <a:pt x="6" y="26"/>
                  </a:cubicBezTo>
                  <a:cubicBezTo>
                    <a:pt x="7" y="26"/>
                    <a:pt x="8" y="26"/>
                    <a:pt x="9" y="27"/>
                  </a:cubicBezTo>
                  <a:cubicBezTo>
                    <a:pt x="9" y="27"/>
                    <a:pt x="10" y="27"/>
                    <a:pt x="11" y="27"/>
                  </a:cubicBezTo>
                  <a:cubicBezTo>
                    <a:pt x="13" y="27"/>
                    <a:pt x="14" y="27"/>
                    <a:pt x="16" y="26"/>
                  </a:cubicBezTo>
                  <a:cubicBezTo>
                    <a:pt x="17" y="25"/>
                    <a:pt x="18" y="24"/>
                    <a:pt x="19" y="23"/>
                  </a:cubicBezTo>
                  <a:cubicBezTo>
                    <a:pt x="19" y="22"/>
                    <a:pt x="20" y="21"/>
                    <a:pt x="20" y="20"/>
                  </a:cubicBezTo>
                  <a:cubicBezTo>
                    <a:pt x="21" y="18"/>
                    <a:pt x="21" y="17"/>
                    <a:pt x="21" y="15"/>
                  </a:cubicBezTo>
                  <a:cubicBezTo>
                    <a:pt x="21" y="11"/>
                    <a:pt x="20" y="8"/>
                    <a:pt x="18" y="6"/>
                  </a:cubicBezTo>
                  <a:cubicBezTo>
                    <a:pt x="16" y="4"/>
                    <a:pt x="13" y="3"/>
                    <a:pt x="10" y="3"/>
                  </a:cubicBezTo>
                  <a:cubicBezTo>
                    <a:pt x="8" y="3"/>
                    <a:pt x="7" y="3"/>
                    <a:pt x="6" y="3"/>
                  </a:cubicBezTo>
                  <a:cubicBezTo>
                    <a:pt x="5" y="4"/>
                    <a:pt x="4" y="4"/>
                    <a:pt x="3" y="4"/>
                  </a:cubicBezTo>
                  <a:lnTo>
                    <a:pt x="3"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5"/>
            <p:cNvSpPr>
              <a:spLocks/>
            </p:cNvSpPr>
            <p:nvPr/>
          </p:nvSpPr>
          <p:spPr bwMode="auto">
            <a:xfrm>
              <a:off x="1895476" y="2265385"/>
              <a:ext cx="14288" cy="80963"/>
            </a:xfrm>
            <a:custGeom>
              <a:avLst/>
              <a:gdLst>
                <a:gd name="T0" fmla="*/ 8 w 8"/>
                <a:gd name="T1" fmla="*/ 44 h 44"/>
                <a:gd name="T2" fmla="*/ 5 w 8"/>
                <a:gd name="T3" fmla="*/ 43 h 44"/>
                <a:gd name="T4" fmla="*/ 2 w 8"/>
                <a:gd name="T5" fmla="*/ 42 h 44"/>
                <a:gd name="T6" fmla="*/ 1 w 8"/>
                <a:gd name="T7" fmla="*/ 40 h 44"/>
                <a:gd name="T8" fmla="*/ 0 w 8"/>
                <a:gd name="T9" fmla="*/ 37 h 44"/>
                <a:gd name="T10" fmla="*/ 0 w 8"/>
                <a:gd name="T11" fmla="*/ 1 h 44"/>
                <a:gd name="T12" fmla="*/ 4 w 8"/>
                <a:gd name="T13" fmla="*/ 0 h 44"/>
                <a:gd name="T14" fmla="*/ 4 w 8"/>
                <a:gd name="T15" fmla="*/ 36 h 44"/>
                <a:gd name="T16" fmla="*/ 4 w 8"/>
                <a:gd name="T17" fmla="*/ 39 h 44"/>
                <a:gd name="T18" fmla="*/ 5 w 8"/>
                <a:gd name="T19" fmla="*/ 40 h 44"/>
                <a:gd name="T20" fmla="*/ 6 w 8"/>
                <a:gd name="T21" fmla="*/ 41 h 44"/>
                <a:gd name="T22" fmla="*/ 8 w 8"/>
                <a:gd name="T23" fmla="*/ 41 h 44"/>
                <a:gd name="T24" fmla="*/ 8 w 8"/>
                <a:gd name="T2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44">
                  <a:moveTo>
                    <a:pt x="8" y="44"/>
                  </a:moveTo>
                  <a:cubicBezTo>
                    <a:pt x="7" y="44"/>
                    <a:pt x="5" y="44"/>
                    <a:pt x="5" y="43"/>
                  </a:cubicBezTo>
                  <a:cubicBezTo>
                    <a:pt x="4" y="43"/>
                    <a:pt x="3" y="43"/>
                    <a:pt x="2" y="42"/>
                  </a:cubicBezTo>
                  <a:cubicBezTo>
                    <a:pt x="2" y="42"/>
                    <a:pt x="1" y="41"/>
                    <a:pt x="1" y="40"/>
                  </a:cubicBezTo>
                  <a:cubicBezTo>
                    <a:pt x="1" y="39"/>
                    <a:pt x="0" y="38"/>
                    <a:pt x="0" y="37"/>
                  </a:cubicBezTo>
                  <a:cubicBezTo>
                    <a:pt x="0" y="1"/>
                    <a:pt x="0" y="1"/>
                    <a:pt x="0" y="1"/>
                  </a:cubicBezTo>
                  <a:cubicBezTo>
                    <a:pt x="4" y="0"/>
                    <a:pt x="4" y="0"/>
                    <a:pt x="4" y="0"/>
                  </a:cubicBezTo>
                  <a:cubicBezTo>
                    <a:pt x="4" y="36"/>
                    <a:pt x="4" y="36"/>
                    <a:pt x="4" y="36"/>
                  </a:cubicBezTo>
                  <a:cubicBezTo>
                    <a:pt x="4" y="37"/>
                    <a:pt x="4" y="38"/>
                    <a:pt x="4" y="39"/>
                  </a:cubicBezTo>
                  <a:cubicBezTo>
                    <a:pt x="4" y="39"/>
                    <a:pt x="5" y="40"/>
                    <a:pt x="5" y="40"/>
                  </a:cubicBezTo>
                  <a:cubicBezTo>
                    <a:pt x="5" y="40"/>
                    <a:pt x="6" y="40"/>
                    <a:pt x="6" y="41"/>
                  </a:cubicBezTo>
                  <a:cubicBezTo>
                    <a:pt x="7" y="41"/>
                    <a:pt x="8" y="41"/>
                    <a:pt x="8" y="41"/>
                  </a:cubicBezTo>
                  <a:lnTo>
                    <a:pt x="8" y="4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6"/>
            <p:cNvSpPr>
              <a:spLocks noEditPoints="1"/>
            </p:cNvSpPr>
            <p:nvPr/>
          </p:nvSpPr>
          <p:spPr bwMode="auto">
            <a:xfrm>
              <a:off x="1919288" y="2290785"/>
              <a:ext cx="38100" cy="55563"/>
            </a:xfrm>
            <a:custGeom>
              <a:avLst/>
              <a:gdLst>
                <a:gd name="T0" fmla="*/ 11 w 21"/>
                <a:gd name="T1" fmla="*/ 0 h 30"/>
                <a:gd name="T2" fmla="*/ 15 w 21"/>
                <a:gd name="T3" fmla="*/ 1 h 30"/>
                <a:gd name="T4" fmla="*/ 19 w 21"/>
                <a:gd name="T5" fmla="*/ 3 h 30"/>
                <a:gd name="T6" fmla="*/ 20 w 21"/>
                <a:gd name="T7" fmla="*/ 6 h 30"/>
                <a:gd name="T8" fmla="*/ 21 w 21"/>
                <a:gd name="T9" fmla="*/ 11 h 30"/>
                <a:gd name="T10" fmla="*/ 21 w 21"/>
                <a:gd name="T11" fmla="*/ 29 h 30"/>
                <a:gd name="T12" fmla="*/ 19 w 21"/>
                <a:gd name="T13" fmla="*/ 29 h 30"/>
                <a:gd name="T14" fmla="*/ 17 w 21"/>
                <a:gd name="T15" fmla="*/ 30 h 30"/>
                <a:gd name="T16" fmla="*/ 14 w 21"/>
                <a:gd name="T17" fmla="*/ 30 h 30"/>
                <a:gd name="T18" fmla="*/ 10 w 21"/>
                <a:gd name="T19" fmla="*/ 30 h 30"/>
                <a:gd name="T20" fmla="*/ 6 w 21"/>
                <a:gd name="T21" fmla="*/ 30 h 30"/>
                <a:gd name="T22" fmla="*/ 3 w 21"/>
                <a:gd name="T23" fmla="*/ 28 h 30"/>
                <a:gd name="T24" fmla="*/ 0 w 21"/>
                <a:gd name="T25" fmla="*/ 25 h 30"/>
                <a:gd name="T26" fmla="*/ 0 w 21"/>
                <a:gd name="T27" fmla="*/ 21 h 30"/>
                <a:gd name="T28" fmla="*/ 1 w 21"/>
                <a:gd name="T29" fmla="*/ 17 h 30"/>
                <a:gd name="T30" fmla="*/ 3 w 21"/>
                <a:gd name="T31" fmla="*/ 14 h 30"/>
                <a:gd name="T32" fmla="*/ 7 w 21"/>
                <a:gd name="T33" fmla="*/ 13 h 30"/>
                <a:gd name="T34" fmla="*/ 12 w 21"/>
                <a:gd name="T35" fmla="*/ 12 h 30"/>
                <a:gd name="T36" fmla="*/ 13 w 21"/>
                <a:gd name="T37" fmla="*/ 12 h 30"/>
                <a:gd name="T38" fmla="*/ 15 w 21"/>
                <a:gd name="T39" fmla="*/ 12 h 30"/>
                <a:gd name="T40" fmla="*/ 16 w 21"/>
                <a:gd name="T41" fmla="*/ 13 h 30"/>
                <a:gd name="T42" fmla="*/ 17 w 21"/>
                <a:gd name="T43" fmla="*/ 13 h 30"/>
                <a:gd name="T44" fmla="*/ 17 w 21"/>
                <a:gd name="T45" fmla="*/ 11 h 30"/>
                <a:gd name="T46" fmla="*/ 17 w 21"/>
                <a:gd name="T47" fmla="*/ 8 h 30"/>
                <a:gd name="T48" fmla="*/ 16 w 21"/>
                <a:gd name="T49" fmla="*/ 6 h 30"/>
                <a:gd name="T50" fmla="*/ 14 w 21"/>
                <a:gd name="T51" fmla="*/ 4 h 30"/>
                <a:gd name="T52" fmla="*/ 10 w 21"/>
                <a:gd name="T53" fmla="*/ 3 h 30"/>
                <a:gd name="T54" fmla="*/ 6 w 21"/>
                <a:gd name="T55" fmla="*/ 4 h 30"/>
                <a:gd name="T56" fmla="*/ 3 w 21"/>
                <a:gd name="T57" fmla="*/ 4 h 30"/>
                <a:gd name="T58" fmla="*/ 3 w 21"/>
                <a:gd name="T59" fmla="*/ 1 h 30"/>
                <a:gd name="T60" fmla="*/ 6 w 21"/>
                <a:gd name="T61" fmla="*/ 0 h 30"/>
                <a:gd name="T62" fmla="*/ 11 w 21"/>
                <a:gd name="T63" fmla="*/ 0 h 30"/>
                <a:gd name="T64" fmla="*/ 11 w 21"/>
                <a:gd name="T65" fmla="*/ 27 h 30"/>
                <a:gd name="T66" fmla="*/ 15 w 21"/>
                <a:gd name="T67" fmla="*/ 27 h 30"/>
                <a:gd name="T68" fmla="*/ 17 w 21"/>
                <a:gd name="T69" fmla="*/ 26 h 30"/>
                <a:gd name="T70" fmla="*/ 17 w 21"/>
                <a:gd name="T71" fmla="*/ 16 h 30"/>
                <a:gd name="T72" fmla="*/ 15 w 21"/>
                <a:gd name="T73" fmla="*/ 16 h 30"/>
                <a:gd name="T74" fmla="*/ 12 w 21"/>
                <a:gd name="T75" fmla="*/ 15 h 30"/>
                <a:gd name="T76" fmla="*/ 9 w 21"/>
                <a:gd name="T77" fmla="*/ 15 h 30"/>
                <a:gd name="T78" fmla="*/ 6 w 21"/>
                <a:gd name="T79" fmla="*/ 16 h 30"/>
                <a:gd name="T80" fmla="*/ 4 w 21"/>
                <a:gd name="T81" fmla="*/ 18 h 30"/>
                <a:gd name="T82" fmla="*/ 3 w 21"/>
                <a:gd name="T83" fmla="*/ 21 h 30"/>
                <a:gd name="T84" fmla="*/ 4 w 21"/>
                <a:gd name="T85" fmla="*/ 24 h 30"/>
                <a:gd name="T86" fmla="*/ 5 w 21"/>
                <a:gd name="T87" fmla="*/ 26 h 30"/>
                <a:gd name="T88" fmla="*/ 8 w 21"/>
                <a:gd name="T89" fmla="*/ 27 h 30"/>
                <a:gd name="T90" fmla="*/ 11 w 21"/>
                <a:gd name="T91"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0">
                  <a:moveTo>
                    <a:pt x="11" y="0"/>
                  </a:moveTo>
                  <a:cubicBezTo>
                    <a:pt x="12" y="0"/>
                    <a:pt x="14" y="0"/>
                    <a:pt x="15" y="1"/>
                  </a:cubicBezTo>
                  <a:cubicBezTo>
                    <a:pt x="17" y="1"/>
                    <a:pt x="18" y="2"/>
                    <a:pt x="19" y="3"/>
                  </a:cubicBezTo>
                  <a:cubicBezTo>
                    <a:pt x="19" y="4"/>
                    <a:pt x="20" y="5"/>
                    <a:pt x="20" y="6"/>
                  </a:cubicBezTo>
                  <a:cubicBezTo>
                    <a:pt x="21" y="8"/>
                    <a:pt x="21" y="9"/>
                    <a:pt x="21" y="11"/>
                  </a:cubicBezTo>
                  <a:cubicBezTo>
                    <a:pt x="21" y="29"/>
                    <a:pt x="21" y="29"/>
                    <a:pt x="21" y="29"/>
                  </a:cubicBezTo>
                  <a:cubicBezTo>
                    <a:pt x="21" y="29"/>
                    <a:pt x="20" y="29"/>
                    <a:pt x="19" y="29"/>
                  </a:cubicBezTo>
                  <a:cubicBezTo>
                    <a:pt x="19" y="29"/>
                    <a:pt x="18" y="29"/>
                    <a:pt x="17" y="30"/>
                  </a:cubicBezTo>
                  <a:cubicBezTo>
                    <a:pt x="16" y="30"/>
                    <a:pt x="15" y="30"/>
                    <a:pt x="14" y="30"/>
                  </a:cubicBezTo>
                  <a:cubicBezTo>
                    <a:pt x="13" y="30"/>
                    <a:pt x="11" y="30"/>
                    <a:pt x="10" y="30"/>
                  </a:cubicBezTo>
                  <a:cubicBezTo>
                    <a:pt x="9" y="30"/>
                    <a:pt x="7" y="30"/>
                    <a:pt x="6" y="30"/>
                  </a:cubicBezTo>
                  <a:cubicBezTo>
                    <a:pt x="5" y="29"/>
                    <a:pt x="4" y="29"/>
                    <a:pt x="3" y="28"/>
                  </a:cubicBezTo>
                  <a:cubicBezTo>
                    <a:pt x="2" y="27"/>
                    <a:pt x="1" y="26"/>
                    <a:pt x="0" y="25"/>
                  </a:cubicBezTo>
                  <a:cubicBezTo>
                    <a:pt x="0" y="24"/>
                    <a:pt x="0" y="23"/>
                    <a:pt x="0" y="21"/>
                  </a:cubicBezTo>
                  <a:cubicBezTo>
                    <a:pt x="0" y="19"/>
                    <a:pt x="0" y="18"/>
                    <a:pt x="1" y="17"/>
                  </a:cubicBezTo>
                  <a:cubicBezTo>
                    <a:pt x="1" y="16"/>
                    <a:pt x="2" y="15"/>
                    <a:pt x="3" y="14"/>
                  </a:cubicBezTo>
                  <a:cubicBezTo>
                    <a:pt x="4" y="13"/>
                    <a:pt x="5" y="13"/>
                    <a:pt x="7" y="13"/>
                  </a:cubicBezTo>
                  <a:cubicBezTo>
                    <a:pt x="8" y="12"/>
                    <a:pt x="10" y="12"/>
                    <a:pt x="12" y="12"/>
                  </a:cubicBezTo>
                  <a:cubicBezTo>
                    <a:pt x="12" y="12"/>
                    <a:pt x="13" y="12"/>
                    <a:pt x="13" y="12"/>
                  </a:cubicBezTo>
                  <a:cubicBezTo>
                    <a:pt x="14" y="12"/>
                    <a:pt x="15" y="12"/>
                    <a:pt x="15" y="12"/>
                  </a:cubicBezTo>
                  <a:cubicBezTo>
                    <a:pt x="16" y="12"/>
                    <a:pt x="16" y="13"/>
                    <a:pt x="16" y="13"/>
                  </a:cubicBezTo>
                  <a:cubicBezTo>
                    <a:pt x="17" y="13"/>
                    <a:pt x="17" y="13"/>
                    <a:pt x="17" y="13"/>
                  </a:cubicBezTo>
                  <a:cubicBezTo>
                    <a:pt x="17" y="11"/>
                    <a:pt x="17" y="11"/>
                    <a:pt x="17" y="11"/>
                  </a:cubicBezTo>
                  <a:cubicBezTo>
                    <a:pt x="17" y="10"/>
                    <a:pt x="17" y="9"/>
                    <a:pt x="17" y="8"/>
                  </a:cubicBezTo>
                  <a:cubicBezTo>
                    <a:pt x="17" y="7"/>
                    <a:pt x="17" y="6"/>
                    <a:pt x="16" y="6"/>
                  </a:cubicBezTo>
                  <a:cubicBezTo>
                    <a:pt x="16" y="5"/>
                    <a:pt x="15" y="4"/>
                    <a:pt x="14" y="4"/>
                  </a:cubicBezTo>
                  <a:cubicBezTo>
                    <a:pt x="13" y="3"/>
                    <a:pt x="12" y="3"/>
                    <a:pt x="10" y="3"/>
                  </a:cubicBezTo>
                  <a:cubicBezTo>
                    <a:pt x="8" y="3"/>
                    <a:pt x="7" y="3"/>
                    <a:pt x="6" y="4"/>
                  </a:cubicBezTo>
                  <a:cubicBezTo>
                    <a:pt x="5" y="4"/>
                    <a:pt x="4" y="4"/>
                    <a:pt x="3" y="4"/>
                  </a:cubicBezTo>
                  <a:cubicBezTo>
                    <a:pt x="3" y="1"/>
                    <a:pt x="3" y="1"/>
                    <a:pt x="3" y="1"/>
                  </a:cubicBezTo>
                  <a:cubicBezTo>
                    <a:pt x="3" y="1"/>
                    <a:pt x="4" y="0"/>
                    <a:pt x="6" y="0"/>
                  </a:cubicBezTo>
                  <a:cubicBezTo>
                    <a:pt x="7" y="0"/>
                    <a:pt x="9" y="0"/>
                    <a:pt x="11" y="0"/>
                  </a:cubicBezTo>
                  <a:close/>
                  <a:moveTo>
                    <a:pt x="11" y="27"/>
                  </a:moveTo>
                  <a:cubicBezTo>
                    <a:pt x="12" y="27"/>
                    <a:pt x="14" y="27"/>
                    <a:pt x="15" y="27"/>
                  </a:cubicBezTo>
                  <a:cubicBezTo>
                    <a:pt x="16" y="27"/>
                    <a:pt x="17" y="26"/>
                    <a:pt x="17" y="26"/>
                  </a:cubicBezTo>
                  <a:cubicBezTo>
                    <a:pt x="17" y="16"/>
                    <a:pt x="17" y="16"/>
                    <a:pt x="17" y="16"/>
                  </a:cubicBezTo>
                  <a:cubicBezTo>
                    <a:pt x="17" y="16"/>
                    <a:pt x="16" y="16"/>
                    <a:pt x="15" y="16"/>
                  </a:cubicBezTo>
                  <a:cubicBezTo>
                    <a:pt x="14" y="15"/>
                    <a:pt x="13" y="15"/>
                    <a:pt x="12" y="15"/>
                  </a:cubicBezTo>
                  <a:cubicBezTo>
                    <a:pt x="11" y="15"/>
                    <a:pt x="10" y="15"/>
                    <a:pt x="9" y="15"/>
                  </a:cubicBezTo>
                  <a:cubicBezTo>
                    <a:pt x="8" y="16"/>
                    <a:pt x="7" y="16"/>
                    <a:pt x="6" y="16"/>
                  </a:cubicBezTo>
                  <a:cubicBezTo>
                    <a:pt x="5" y="17"/>
                    <a:pt x="5" y="17"/>
                    <a:pt x="4" y="18"/>
                  </a:cubicBezTo>
                  <a:cubicBezTo>
                    <a:pt x="4" y="19"/>
                    <a:pt x="3" y="20"/>
                    <a:pt x="3" y="21"/>
                  </a:cubicBezTo>
                  <a:cubicBezTo>
                    <a:pt x="3" y="22"/>
                    <a:pt x="4" y="23"/>
                    <a:pt x="4" y="24"/>
                  </a:cubicBezTo>
                  <a:cubicBezTo>
                    <a:pt x="4" y="24"/>
                    <a:pt x="5" y="25"/>
                    <a:pt x="5" y="26"/>
                  </a:cubicBezTo>
                  <a:cubicBezTo>
                    <a:pt x="6" y="26"/>
                    <a:pt x="7" y="26"/>
                    <a:pt x="8" y="27"/>
                  </a:cubicBezTo>
                  <a:cubicBezTo>
                    <a:pt x="9" y="27"/>
                    <a:pt x="10" y="27"/>
                    <a:pt x="11"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7"/>
            <p:cNvSpPr>
              <a:spLocks/>
            </p:cNvSpPr>
            <p:nvPr/>
          </p:nvSpPr>
          <p:spPr bwMode="auto">
            <a:xfrm>
              <a:off x="1974851" y="2290785"/>
              <a:ext cx="41275" cy="53976"/>
            </a:xfrm>
            <a:custGeom>
              <a:avLst/>
              <a:gdLst>
                <a:gd name="T0" fmla="*/ 0 w 23"/>
                <a:gd name="T1" fmla="*/ 2 h 29"/>
                <a:gd name="T2" fmla="*/ 5 w 23"/>
                <a:gd name="T3" fmla="*/ 1 h 29"/>
                <a:gd name="T4" fmla="*/ 11 w 23"/>
                <a:gd name="T5" fmla="*/ 0 h 29"/>
                <a:gd name="T6" fmla="*/ 17 w 23"/>
                <a:gd name="T7" fmla="*/ 1 h 29"/>
                <a:gd name="T8" fmla="*/ 20 w 23"/>
                <a:gd name="T9" fmla="*/ 4 h 29"/>
                <a:gd name="T10" fmla="*/ 22 w 23"/>
                <a:gd name="T11" fmla="*/ 8 h 29"/>
                <a:gd name="T12" fmla="*/ 23 w 23"/>
                <a:gd name="T13" fmla="*/ 13 h 29"/>
                <a:gd name="T14" fmla="*/ 23 w 23"/>
                <a:gd name="T15" fmla="*/ 29 h 29"/>
                <a:gd name="T16" fmla="*/ 19 w 23"/>
                <a:gd name="T17" fmla="*/ 29 h 29"/>
                <a:gd name="T18" fmla="*/ 19 w 23"/>
                <a:gd name="T19" fmla="*/ 14 h 29"/>
                <a:gd name="T20" fmla="*/ 19 w 23"/>
                <a:gd name="T21" fmla="*/ 9 h 29"/>
                <a:gd name="T22" fmla="*/ 17 w 23"/>
                <a:gd name="T23" fmla="*/ 6 h 29"/>
                <a:gd name="T24" fmla="*/ 15 w 23"/>
                <a:gd name="T25" fmla="*/ 4 h 29"/>
                <a:gd name="T26" fmla="*/ 11 w 23"/>
                <a:gd name="T27" fmla="*/ 3 h 29"/>
                <a:gd name="T28" fmla="*/ 6 w 23"/>
                <a:gd name="T29" fmla="*/ 4 h 29"/>
                <a:gd name="T30" fmla="*/ 4 w 23"/>
                <a:gd name="T31" fmla="*/ 4 h 29"/>
                <a:gd name="T32" fmla="*/ 4 w 23"/>
                <a:gd name="T33" fmla="*/ 29 h 29"/>
                <a:gd name="T34" fmla="*/ 0 w 23"/>
                <a:gd name="T35" fmla="*/ 29 h 29"/>
                <a:gd name="T36" fmla="*/ 0 w 23"/>
                <a:gd name="T3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9">
                  <a:moveTo>
                    <a:pt x="0" y="2"/>
                  </a:moveTo>
                  <a:cubicBezTo>
                    <a:pt x="1" y="1"/>
                    <a:pt x="3" y="1"/>
                    <a:pt x="5" y="1"/>
                  </a:cubicBezTo>
                  <a:cubicBezTo>
                    <a:pt x="6" y="0"/>
                    <a:pt x="9" y="0"/>
                    <a:pt x="11" y="0"/>
                  </a:cubicBezTo>
                  <a:cubicBezTo>
                    <a:pt x="14" y="0"/>
                    <a:pt x="15" y="0"/>
                    <a:pt x="17" y="1"/>
                  </a:cubicBezTo>
                  <a:cubicBezTo>
                    <a:pt x="18" y="2"/>
                    <a:pt x="20" y="2"/>
                    <a:pt x="20" y="4"/>
                  </a:cubicBezTo>
                  <a:cubicBezTo>
                    <a:pt x="21" y="5"/>
                    <a:pt x="22" y="6"/>
                    <a:pt x="22" y="8"/>
                  </a:cubicBezTo>
                  <a:cubicBezTo>
                    <a:pt x="23" y="9"/>
                    <a:pt x="23" y="11"/>
                    <a:pt x="23" y="13"/>
                  </a:cubicBezTo>
                  <a:cubicBezTo>
                    <a:pt x="23" y="29"/>
                    <a:pt x="23" y="29"/>
                    <a:pt x="23" y="29"/>
                  </a:cubicBezTo>
                  <a:cubicBezTo>
                    <a:pt x="19" y="29"/>
                    <a:pt x="19" y="29"/>
                    <a:pt x="19" y="29"/>
                  </a:cubicBezTo>
                  <a:cubicBezTo>
                    <a:pt x="19" y="14"/>
                    <a:pt x="19" y="14"/>
                    <a:pt x="19" y="14"/>
                  </a:cubicBezTo>
                  <a:cubicBezTo>
                    <a:pt x="19" y="12"/>
                    <a:pt x="19" y="11"/>
                    <a:pt x="19" y="9"/>
                  </a:cubicBezTo>
                  <a:cubicBezTo>
                    <a:pt x="18" y="8"/>
                    <a:pt x="18" y="7"/>
                    <a:pt x="17" y="6"/>
                  </a:cubicBezTo>
                  <a:cubicBezTo>
                    <a:pt x="17" y="5"/>
                    <a:pt x="16" y="4"/>
                    <a:pt x="15" y="4"/>
                  </a:cubicBezTo>
                  <a:cubicBezTo>
                    <a:pt x="14" y="3"/>
                    <a:pt x="12" y="3"/>
                    <a:pt x="11" y="3"/>
                  </a:cubicBezTo>
                  <a:cubicBezTo>
                    <a:pt x="9" y="3"/>
                    <a:pt x="8" y="3"/>
                    <a:pt x="6" y="4"/>
                  </a:cubicBezTo>
                  <a:cubicBezTo>
                    <a:pt x="5" y="4"/>
                    <a:pt x="4" y="4"/>
                    <a:pt x="4" y="4"/>
                  </a:cubicBezTo>
                  <a:cubicBezTo>
                    <a:pt x="4" y="29"/>
                    <a:pt x="4" y="29"/>
                    <a:pt x="4" y="29"/>
                  </a:cubicBezTo>
                  <a:cubicBezTo>
                    <a:pt x="0" y="29"/>
                    <a:pt x="0" y="29"/>
                    <a:pt x="0" y="29"/>
                  </a:cubicBezTo>
                  <a:lnTo>
                    <a:pt x="0" y="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8"/>
            <p:cNvSpPr>
              <a:spLocks noEditPoints="1"/>
            </p:cNvSpPr>
            <p:nvPr/>
          </p:nvSpPr>
          <p:spPr bwMode="auto">
            <a:xfrm>
              <a:off x="2028826" y="2290785"/>
              <a:ext cx="46038" cy="55563"/>
            </a:xfrm>
            <a:custGeom>
              <a:avLst/>
              <a:gdLst>
                <a:gd name="T0" fmla="*/ 0 w 25"/>
                <a:gd name="T1" fmla="*/ 15 h 30"/>
                <a:gd name="T2" fmla="*/ 1 w 25"/>
                <a:gd name="T3" fmla="*/ 8 h 30"/>
                <a:gd name="T4" fmla="*/ 4 w 25"/>
                <a:gd name="T5" fmla="*/ 4 h 30"/>
                <a:gd name="T6" fmla="*/ 8 w 25"/>
                <a:gd name="T7" fmla="*/ 1 h 30"/>
                <a:gd name="T8" fmla="*/ 13 w 25"/>
                <a:gd name="T9" fmla="*/ 0 h 30"/>
                <a:gd name="T10" fmla="*/ 22 w 25"/>
                <a:gd name="T11" fmla="*/ 3 h 30"/>
                <a:gd name="T12" fmla="*/ 25 w 25"/>
                <a:gd name="T13" fmla="*/ 14 h 30"/>
                <a:gd name="T14" fmla="*/ 25 w 25"/>
                <a:gd name="T15" fmla="*/ 15 h 30"/>
                <a:gd name="T16" fmla="*/ 25 w 25"/>
                <a:gd name="T17" fmla="*/ 16 h 30"/>
                <a:gd name="T18" fmla="*/ 4 w 25"/>
                <a:gd name="T19" fmla="*/ 16 h 30"/>
                <a:gd name="T20" fmla="*/ 7 w 25"/>
                <a:gd name="T21" fmla="*/ 24 h 30"/>
                <a:gd name="T22" fmla="*/ 15 w 25"/>
                <a:gd name="T23" fmla="*/ 27 h 30"/>
                <a:gd name="T24" fmla="*/ 19 w 25"/>
                <a:gd name="T25" fmla="*/ 26 h 30"/>
                <a:gd name="T26" fmla="*/ 22 w 25"/>
                <a:gd name="T27" fmla="*/ 25 h 30"/>
                <a:gd name="T28" fmla="*/ 23 w 25"/>
                <a:gd name="T29" fmla="*/ 28 h 30"/>
                <a:gd name="T30" fmla="*/ 20 w 25"/>
                <a:gd name="T31" fmla="*/ 29 h 30"/>
                <a:gd name="T32" fmla="*/ 15 w 25"/>
                <a:gd name="T33" fmla="*/ 30 h 30"/>
                <a:gd name="T34" fmla="*/ 8 w 25"/>
                <a:gd name="T35" fmla="*/ 29 h 30"/>
                <a:gd name="T36" fmla="*/ 4 w 25"/>
                <a:gd name="T37" fmla="*/ 26 h 30"/>
                <a:gd name="T38" fmla="*/ 1 w 25"/>
                <a:gd name="T39" fmla="*/ 21 h 30"/>
                <a:gd name="T40" fmla="*/ 0 w 25"/>
                <a:gd name="T41" fmla="*/ 15 h 30"/>
                <a:gd name="T42" fmla="*/ 21 w 25"/>
                <a:gd name="T43" fmla="*/ 13 h 30"/>
                <a:gd name="T44" fmla="*/ 19 w 25"/>
                <a:gd name="T45" fmla="*/ 6 h 30"/>
                <a:gd name="T46" fmla="*/ 13 w 25"/>
                <a:gd name="T47" fmla="*/ 3 h 30"/>
                <a:gd name="T48" fmla="*/ 10 w 25"/>
                <a:gd name="T49" fmla="*/ 4 h 30"/>
                <a:gd name="T50" fmla="*/ 7 w 25"/>
                <a:gd name="T51" fmla="*/ 6 h 30"/>
                <a:gd name="T52" fmla="*/ 5 w 25"/>
                <a:gd name="T53" fmla="*/ 9 h 30"/>
                <a:gd name="T54" fmla="*/ 4 w 25"/>
                <a:gd name="T55" fmla="*/ 13 h 30"/>
                <a:gd name="T56" fmla="*/ 21 w 25"/>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 h="30">
                  <a:moveTo>
                    <a:pt x="0" y="15"/>
                  </a:moveTo>
                  <a:cubicBezTo>
                    <a:pt x="0" y="12"/>
                    <a:pt x="1" y="10"/>
                    <a:pt x="1" y="8"/>
                  </a:cubicBezTo>
                  <a:cubicBezTo>
                    <a:pt x="2" y="6"/>
                    <a:pt x="3" y="5"/>
                    <a:pt x="4" y="4"/>
                  </a:cubicBezTo>
                  <a:cubicBezTo>
                    <a:pt x="5" y="2"/>
                    <a:pt x="7" y="1"/>
                    <a:pt x="8" y="1"/>
                  </a:cubicBezTo>
                  <a:cubicBezTo>
                    <a:pt x="10" y="0"/>
                    <a:pt x="11" y="0"/>
                    <a:pt x="13" y="0"/>
                  </a:cubicBezTo>
                  <a:cubicBezTo>
                    <a:pt x="17" y="0"/>
                    <a:pt x="19" y="1"/>
                    <a:pt x="22" y="3"/>
                  </a:cubicBezTo>
                  <a:cubicBezTo>
                    <a:pt x="24" y="6"/>
                    <a:pt x="25" y="9"/>
                    <a:pt x="25" y="14"/>
                  </a:cubicBezTo>
                  <a:cubicBezTo>
                    <a:pt x="25" y="14"/>
                    <a:pt x="25" y="15"/>
                    <a:pt x="25" y="15"/>
                  </a:cubicBezTo>
                  <a:cubicBezTo>
                    <a:pt x="25" y="15"/>
                    <a:pt x="25" y="15"/>
                    <a:pt x="25" y="16"/>
                  </a:cubicBezTo>
                  <a:cubicBezTo>
                    <a:pt x="4" y="16"/>
                    <a:pt x="4" y="16"/>
                    <a:pt x="4" y="16"/>
                  </a:cubicBezTo>
                  <a:cubicBezTo>
                    <a:pt x="4" y="19"/>
                    <a:pt x="5" y="22"/>
                    <a:pt x="7" y="24"/>
                  </a:cubicBezTo>
                  <a:cubicBezTo>
                    <a:pt x="9" y="26"/>
                    <a:pt x="11" y="27"/>
                    <a:pt x="15" y="27"/>
                  </a:cubicBezTo>
                  <a:cubicBezTo>
                    <a:pt x="17" y="27"/>
                    <a:pt x="18" y="27"/>
                    <a:pt x="19" y="26"/>
                  </a:cubicBezTo>
                  <a:cubicBezTo>
                    <a:pt x="21" y="26"/>
                    <a:pt x="21" y="26"/>
                    <a:pt x="22" y="25"/>
                  </a:cubicBezTo>
                  <a:cubicBezTo>
                    <a:pt x="23" y="28"/>
                    <a:pt x="23" y="28"/>
                    <a:pt x="23" y="28"/>
                  </a:cubicBezTo>
                  <a:cubicBezTo>
                    <a:pt x="22" y="29"/>
                    <a:pt x="21" y="29"/>
                    <a:pt x="20" y="29"/>
                  </a:cubicBezTo>
                  <a:cubicBezTo>
                    <a:pt x="18" y="30"/>
                    <a:pt x="17" y="30"/>
                    <a:pt x="15" y="30"/>
                  </a:cubicBezTo>
                  <a:cubicBezTo>
                    <a:pt x="12" y="30"/>
                    <a:pt x="10" y="30"/>
                    <a:pt x="8" y="29"/>
                  </a:cubicBezTo>
                  <a:cubicBezTo>
                    <a:pt x="6" y="28"/>
                    <a:pt x="5" y="27"/>
                    <a:pt x="4" y="26"/>
                  </a:cubicBezTo>
                  <a:cubicBezTo>
                    <a:pt x="3" y="24"/>
                    <a:pt x="2" y="23"/>
                    <a:pt x="1" y="21"/>
                  </a:cubicBezTo>
                  <a:cubicBezTo>
                    <a:pt x="1" y="19"/>
                    <a:pt x="0" y="17"/>
                    <a:pt x="0" y="15"/>
                  </a:cubicBezTo>
                  <a:close/>
                  <a:moveTo>
                    <a:pt x="21" y="13"/>
                  </a:moveTo>
                  <a:cubicBezTo>
                    <a:pt x="21" y="10"/>
                    <a:pt x="20" y="7"/>
                    <a:pt x="19" y="6"/>
                  </a:cubicBezTo>
                  <a:cubicBezTo>
                    <a:pt x="17" y="4"/>
                    <a:pt x="16" y="3"/>
                    <a:pt x="13" y="3"/>
                  </a:cubicBezTo>
                  <a:cubicBezTo>
                    <a:pt x="12" y="3"/>
                    <a:pt x="11" y="3"/>
                    <a:pt x="10" y="4"/>
                  </a:cubicBezTo>
                  <a:cubicBezTo>
                    <a:pt x="9" y="4"/>
                    <a:pt x="8" y="5"/>
                    <a:pt x="7" y="6"/>
                  </a:cubicBezTo>
                  <a:cubicBezTo>
                    <a:pt x="6" y="7"/>
                    <a:pt x="6" y="8"/>
                    <a:pt x="5" y="9"/>
                  </a:cubicBezTo>
                  <a:cubicBezTo>
                    <a:pt x="5" y="10"/>
                    <a:pt x="4" y="11"/>
                    <a:pt x="4" y="13"/>
                  </a:cubicBezTo>
                  <a:lnTo>
                    <a:pt x="21"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49" name="Group 548"/>
          <p:cNvGrpSpPr/>
          <p:nvPr/>
        </p:nvGrpSpPr>
        <p:grpSpPr>
          <a:xfrm>
            <a:off x="4309765" y="2086502"/>
            <a:ext cx="146050" cy="73026"/>
            <a:chOff x="4133852" y="2273323"/>
            <a:chExt cx="146050" cy="73026"/>
          </a:xfrm>
        </p:grpSpPr>
        <p:sp>
          <p:nvSpPr>
            <p:cNvPr id="197" name="Freeform 19"/>
            <p:cNvSpPr>
              <a:spLocks/>
            </p:cNvSpPr>
            <p:nvPr/>
          </p:nvSpPr>
          <p:spPr bwMode="auto">
            <a:xfrm>
              <a:off x="4133852" y="2273323"/>
              <a:ext cx="52388" cy="73026"/>
            </a:xfrm>
            <a:custGeom>
              <a:avLst/>
              <a:gdLst>
                <a:gd name="T0" fmla="*/ 18 w 29"/>
                <a:gd name="T1" fmla="*/ 40 h 40"/>
                <a:gd name="T2" fmla="*/ 11 w 29"/>
                <a:gd name="T3" fmla="*/ 39 h 40"/>
                <a:gd name="T4" fmla="*/ 5 w 29"/>
                <a:gd name="T5" fmla="*/ 35 h 40"/>
                <a:gd name="T6" fmla="*/ 2 w 29"/>
                <a:gd name="T7" fmla="*/ 29 h 40"/>
                <a:gd name="T8" fmla="*/ 0 w 29"/>
                <a:gd name="T9" fmla="*/ 20 h 40"/>
                <a:gd name="T10" fmla="*/ 2 w 29"/>
                <a:gd name="T11" fmla="*/ 11 h 40"/>
                <a:gd name="T12" fmla="*/ 6 w 29"/>
                <a:gd name="T13" fmla="*/ 5 h 40"/>
                <a:gd name="T14" fmla="*/ 11 w 29"/>
                <a:gd name="T15" fmla="*/ 1 h 40"/>
                <a:gd name="T16" fmla="*/ 18 w 29"/>
                <a:gd name="T17" fmla="*/ 0 h 40"/>
                <a:gd name="T18" fmla="*/ 22 w 29"/>
                <a:gd name="T19" fmla="*/ 0 h 40"/>
                <a:gd name="T20" fmla="*/ 25 w 29"/>
                <a:gd name="T21" fmla="*/ 1 h 40"/>
                <a:gd name="T22" fmla="*/ 28 w 29"/>
                <a:gd name="T23" fmla="*/ 2 h 40"/>
                <a:gd name="T24" fmla="*/ 29 w 29"/>
                <a:gd name="T25" fmla="*/ 2 h 40"/>
                <a:gd name="T26" fmla="*/ 28 w 29"/>
                <a:gd name="T27" fmla="*/ 6 h 40"/>
                <a:gd name="T28" fmla="*/ 24 w 29"/>
                <a:gd name="T29" fmla="*/ 4 h 40"/>
                <a:gd name="T30" fmla="*/ 19 w 29"/>
                <a:gd name="T31" fmla="*/ 3 h 40"/>
                <a:gd name="T32" fmla="*/ 13 w 29"/>
                <a:gd name="T33" fmla="*/ 4 h 40"/>
                <a:gd name="T34" fmla="*/ 8 w 29"/>
                <a:gd name="T35" fmla="*/ 8 h 40"/>
                <a:gd name="T36" fmla="*/ 5 w 29"/>
                <a:gd name="T37" fmla="*/ 13 h 40"/>
                <a:gd name="T38" fmla="*/ 4 w 29"/>
                <a:gd name="T39" fmla="*/ 20 h 40"/>
                <a:gd name="T40" fmla="*/ 5 w 29"/>
                <a:gd name="T41" fmla="*/ 27 h 40"/>
                <a:gd name="T42" fmla="*/ 8 w 29"/>
                <a:gd name="T43" fmla="*/ 32 h 40"/>
                <a:gd name="T44" fmla="*/ 12 w 29"/>
                <a:gd name="T45" fmla="*/ 36 h 40"/>
                <a:gd name="T46" fmla="*/ 18 w 29"/>
                <a:gd name="T47" fmla="*/ 37 h 40"/>
                <a:gd name="T48" fmla="*/ 24 w 29"/>
                <a:gd name="T49" fmla="*/ 36 h 40"/>
                <a:gd name="T50" fmla="*/ 28 w 29"/>
                <a:gd name="T51" fmla="*/ 35 h 40"/>
                <a:gd name="T52" fmla="*/ 29 w 29"/>
                <a:gd name="T53" fmla="*/ 38 h 40"/>
                <a:gd name="T54" fmla="*/ 28 w 29"/>
                <a:gd name="T55" fmla="*/ 39 h 40"/>
                <a:gd name="T56" fmla="*/ 26 w 29"/>
                <a:gd name="T57" fmla="*/ 39 h 40"/>
                <a:gd name="T58" fmla="*/ 22 w 29"/>
                <a:gd name="T59" fmla="*/ 40 h 40"/>
                <a:gd name="T60" fmla="*/ 18 w 29"/>
                <a:gd name="T6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40">
                  <a:moveTo>
                    <a:pt x="18" y="40"/>
                  </a:moveTo>
                  <a:cubicBezTo>
                    <a:pt x="15" y="40"/>
                    <a:pt x="13" y="40"/>
                    <a:pt x="11" y="39"/>
                  </a:cubicBezTo>
                  <a:cubicBezTo>
                    <a:pt x="9" y="38"/>
                    <a:pt x="7" y="37"/>
                    <a:pt x="5" y="35"/>
                  </a:cubicBezTo>
                  <a:cubicBezTo>
                    <a:pt x="4" y="33"/>
                    <a:pt x="3" y="31"/>
                    <a:pt x="2" y="29"/>
                  </a:cubicBezTo>
                  <a:cubicBezTo>
                    <a:pt x="1" y="26"/>
                    <a:pt x="0" y="23"/>
                    <a:pt x="0" y="20"/>
                  </a:cubicBezTo>
                  <a:cubicBezTo>
                    <a:pt x="0" y="17"/>
                    <a:pt x="1" y="14"/>
                    <a:pt x="2" y="11"/>
                  </a:cubicBezTo>
                  <a:cubicBezTo>
                    <a:pt x="3" y="9"/>
                    <a:pt x="4" y="7"/>
                    <a:pt x="6" y="5"/>
                  </a:cubicBezTo>
                  <a:cubicBezTo>
                    <a:pt x="7" y="3"/>
                    <a:pt x="9" y="2"/>
                    <a:pt x="11" y="1"/>
                  </a:cubicBezTo>
                  <a:cubicBezTo>
                    <a:pt x="14" y="0"/>
                    <a:pt x="16" y="0"/>
                    <a:pt x="18" y="0"/>
                  </a:cubicBezTo>
                  <a:cubicBezTo>
                    <a:pt x="20" y="0"/>
                    <a:pt x="21" y="0"/>
                    <a:pt x="22" y="0"/>
                  </a:cubicBezTo>
                  <a:cubicBezTo>
                    <a:pt x="23" y="0"/>
                    <a:pt x="24" y="1"/>
                    <a:pt x="25" y="1"/>
                  </a:cubicBezTo>
                  <a:cubicBezTo>
                    <a:pt x="26" y="1"/>
                    <a:pt x="27" y="1"/>
                    <a:pt x="28" y="2"/>
                  </a:cubicBezTo>
                  <a:cubicBezTo>
                    <a:pt x="28" y="2"/>
                    <a:pt x="29" y="2"/>
                    <a:pt x="29" y="2"/>
                  </a:cubicBezTo>
                  <a:cubicBezTo>
                    <a:pt x="28" y="6"/>
                    <a:pt x="28" y="6"/>
                    <a:pt x="28" y="6"/>
                  </a:cubicBezTo>
                  <a:cubicBezTo>
                    <a:pt x="27" y="5"/>
                    <a:pt x="26" y="5"/>
                    <a:pt x="24" y="4"/>
                  </a:cubicBezTo>
                  <a:cubicBezTo>
                    <a:pt x="23" y="3"/>
                    <a:pt x="21" y="3"/>
                    <a:pt x="19" y="3"/>
                  </a:cubicBezTo>
                  <a:cubicBezTo>
                    <a:pt x="16" y="3"/>
                    <a:pt x="14" y="4"/>
                    <a:pt x="13" y="4"/>
                  </a:cubicBezTo>
                  <a:cubicBezTo>
                    <a:pt x="11" y="5"/>
                    <a:pt x="9" y="6"/>
                    <a:pt x="8" y="8"/>
                  </a:cubicBezTo>
                  <a:cubicBezTo>
                    <a:pt x="7" y="9"/>
                    <a:pt x="6" y="11"/>
                    <a:pt x="5" y="13"/>
                  </a:cubicBezTo>
                  <a:cubicBezTo>
                    <a:pt x="5" y="15"/>
                    <a:pt x="4" y="18"/>
                    <a:pt x="4" y="20"/>
                  </a:cubicBezTo>
                  <a:cubicBezTo>
                    <a:pt x="4" y="23"/>
                    <a:pt x="5" y="25"/>
                    <a:pt x="5" y="27"/>
                  </a:cubicBezTo>
                  <a:cubicBezTo>
                    <a:pt x="6" y="29"/>
                    <a:pt x="7" y="31"/>
                    <a:pt x="8" y="32"/>
                  </a:cubicBezTo>
                  <a:cubicBezTo>
                    <a:pt x="9" y="34"/>
                    <a:pt x="11" y="35"/>
                    <a:pt x="12" y="36"/>
                  </a:cubicBezTo>
                  <a:cubicBezTo>
                    <a:pt x="14" y="36"/>
                    <a:pt x="16" y="37"/>
                    <a:pt x="18" y="37"/>
                  </a:cubicBezTo>
                  <a:cubicBezTo>
                    <a:pt x="21" y="37"/>
                    <a:pt x="23" y="37"/>
                    <a:pt x="24" y="36"/>
                  </a:cubicBezTo>
                  <a:cubicBezTo>
                    <a:pt x="26" y="36"/>
                    <a:pt x="27" y="35"/>
                    <a:pt x="28" y="35"/>
                  </a:cubicBezTo>
                  <a:cubicBezTo>
                    <a:pt x="29" y="38"/>
                    <a:pt x="29" y="38"/>
                    <a:pt x="29" y="38"/>
                  </a:cubicBezTo>
                  <a:cubicBezTo>
                    <a:pt x="29" y="38"/>
                    <a:pt x="29" y="38"/>
                    <a:pt x="28" y="39"/>
                  </a:cubicBezTo>
                  <a:cubicBezTo>
                    <a:pt x="27" y="39"/>
                    <a:pt x="27" y="39"/>
                    <a:pt x="26" y="39"/>
                  </a:cubicBezTo>
                  <a:cubicBezTo>
                    <a:pt x="25" y="40"/>
                    <a:pt x="23" y="40"/>
                    <a:pt x="22" y="40"/>
                  </a:cubicBezTo>
                  <a:cubicBezTo>
                    <a:pt x="21" y="40"/>
                    <a:pt x="20" y="40"/>
                    <a:pt x="18" y="4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20"/>
            <p:cNvSpPr>
              <a:spLocks noEditPoints="1"/>
            </p:cNvSpPr>
            <p:nvPr/>
          </p:nvSpPr>
          <p:spPr bwMode="auto">
            <a:xfrm>
              <a:off x="4195764" y="2290785"/>
              <a:ext cx="39688" cy="55563"/>
            </a:xfrm>
            <a:custGeom>
              <a:avLst/>
              <a:gdLst>
                <a:gd name="T0" fmla="*/ 11 w 21"/>
                <a:gd name="T1" fmla="*/ 0 h 30"/>
                <a:gd name="T2" fmla="*/ 15 w 21"/>
                <a:gd name="T3" fmla="*/ 1 h 30"/>
                <a:gd name="T4" fmla="*/ 19 w 21"/>
                <a:gd name="T5" fmla="*/ 3 h 30"/>
                <a:gd name="T6" fmla="*/ 20 w 21"/>
                <a:gd name="T7" fmla="*/ 6 h 30"/>
                <a:gd name="T8" fmla="*/ 21 w 21"/>
                <a:gd name="T9" fmla="*/ 11 h 30"/>
                <a:gd name="T10" fmla="*/ 21 w 21"/>
                <a:gd name="T11" fmla="*/ 29 h 30"/>
                <a:gd name="T12" fmla="*/ 19 w 21"/>
                <a:gd name="T13" fmla="*/ 29 h 30"/>
                <a:gd name="T14" fmla="*/ 17 w 21"/>
                <a:gd name="T15" fmla="*/ 30 h 30"/>
                <a:gd name="T16" fmla="*/ 14 w 21"/>
                <a:gd name="T17" fmla="*/ 30 h 30"/>
                <a:gd name="T18" fmla="*/ 10 w 21"/>
                <a:gd name="T19" fmla="*/ 30 h 30"/>
                <a:gd name="T20" fmla="*/ 6 w 21"/>
                <a:gd name="T21" fmla="*/ 30 h 30"/>
                <a:gd name="T22" fmla="*/ 3 w 21"/>
                <a:gd name="T23" fmla="*/ 28 h 30"/>
                <a:gd name="T24" fmla="*/ 0 w 21"/>
                <a:gd name="T25" fmla="*/ 25 h 30"/>
                <a:gd name="T26" fmla="*/ 0 w 21"/>
                <a:gd name="T27" fmla="*/ 21 h 30"/>
                <a:gd name="T28" fmla="*/ 0 w 21"/>
                <a:gd name="T29" fmla="*/ 17 h 30"/>
                <a:gd name="T30" fmla="*/ 3 w 21"/>
                <a:gd name="T31" fmla="*/ 14 h 30"/>
                <a:gd name="T32" fmla="*/ 7 w 21"/>
                <a:gd name="T33" fmla="*/ 13 h 30"/>
                <a:gd name="T34" fmla="*/ 12 w 21"/>
                <a:gd name="T35" fmla="*/ 12 h 30"/>
                <a:gd name="T36" fmla="*/ 13 w 21"/>
                <a:gd name="T37" fmla="*/ 12 h 30"/>
                <a:gd name="T38" fmla="*/ 15 w 21"/>
                <a:gd name="T39" fmla="*/ 12 h 30"/>
                <a:gd name="T40" fmla="*/ 16 w 21"/>
                <a:gd name="T41" fmla="*/ 13 h 30"/>
                <a:gd name="T42" fmla="*/ 17 w 21"/>
                <a:gd name="T43" fmla="*/ 13 h 30"/>
                <a:gd name="T44" fmla="*/ 17 w 21"/>
                <a:gd name="T45" fmla="*/ 11 h 30"/>
                <a:gd name="T46" fmla="*/ 17 w 21"/>
                <a:gd name="T47" fmla="*/ 8 h 30"/>
                <a:gd name="T48" fmla="*/ 16 w 21"/>
                <a:gd name="T49" fmla="*/ 6 h 30"/>
                <a:gd name="T50" fmla="*/ 14 w 21"/>
                <a:gd name="T51" fmla="*/ 4 h 30"/>
                <a:gd name="T52" fmla="*/ 10 w 21"/>
                <a:gd name="T53" fmla="*/ 3 h 30"/>
                <a:gd name="T54" fmla="*/ 6 w 21"/>
                <a:gd name="T55" fmla="*/ 4 h 30"/>
                <a:gd name="T56" fmla="*/ 3 w 21"/>
                <a:gd name="T57" fmla="*/ 4 h 30"/>
                <a:gd name="T58" fmla="*/ 3 w 21"/>
                <a:gd name="T59" fmla="*/ 1 h 30"/>
                <a:gd name="T60" fmla="*/ 6 w 21"/>
                <a:gd name="T61" fmla="*/ 0 h 30"/>
                <a:gd name="T62" fmla="*/ 11 w 21"/>
                <a:gd name="T63" fmla="*/ 0 h 30"/>
                <a:gd name="T64" fmla="*/ 11 w 21"/>
                <a:gd name="T65" fmla="*/ 27 h 30"/>
                <a:gd name="T66" fmla="*/ 15 w 21"/>
                <a:gd name="T67" fmla="*/ 27 h 30"/>
                <a:gd name="T68" fmla="*/ 17 w 21"/>
                <a:gd name="T69" fmla="*/ 26 h 30"/>
                <a:gd name="T70" fmla="*/ 17 w 21"/>
                <a:gd name="T71" fmla="*/ 16 h 30"/>
                <a:gd name="T72" fmla="*/ 15 w 21"/>
                <a:gd name="T73" fmla="*/ 16 h 30"/>
                <a:gd name="T74" fmla="*/ 12 w 21"/>
                <a:gd name="T75" fmla="*/ 15 h 30"/>
                <a:gd name="T76" fmla="*/ 9 w 21"/>
                <a:gd name="T77" fmla="*/ 15 h 30"/>
                <a:gd name="T78" fmla="*/ 6 w 21"/>
                <a:gd name="T79" fmla="*/ 16 h 30"/>
                <a:gd name="T80" fmla="*/ 4 w 21"/>
                <a:gd name="T81" fmla="*/ 18 h 30"/>
                <a:gd name="T82" fmla="*/ 3 w 21"/>
                <a:gd name="T83" fmla="*/ 21 h 30"/>
                <a:gd name="T84" fmla="*/ 4 w 21"/>
                <a:gd name="T85" fmla="*/ 24 h 30"/>
                <a:gd name="T86" fmla="*/ 5 w 21"/>
                <a:gd name="T87" fmla="*/ 26 h 30"/>
                <a:gd name="T88" fmla="*/ 8 w 21"/>
                <a:gd name="T89" fmla="*/ 27 h 30"/>
                <a:gd name="T90" fmla="*/ 11 w 21"/>
                <a:gd name="T91"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0">
                  <a:moveTo>
                    <a:pt x="11" y="0"/>
                  </a:moveTo>
                  <a:cubicBezTo>
                    <a:pt x="12" y="0"/>
                    <a:pt x="14" y="0"/>
                    <a:pt x="15" y="1"/>
                  </a:cubicBezTo>
                  <a:cubicBezTo>
                    <a:pt x="17" y="1"/>
                    <a:pt x="18" y="2"/>
                    <a:pt x="19" y="3"/>
                  </a:cubicBezTo>
                  <a:cubicBezTo>
                    <a:pt x="19" y="4"/>
                    <a:pt x="20" y="5"/>
                    <a:pt x="20" y="6"/>
                  </a:cubicBezTo>
                  <a:cubicBezTo>
                    <a:pt x="21" y="8"/>
                    <a:pt x="21" y="9"/>
                    <a:pt x="21" y="11"/>
                  </a:cubicBezTo>
                  <a:cubicBezTo>
                    <a:pt x="21" y="29"/>
                    <a:pt x="21" y="29"/>
                    <a:pt x="21" y="29"/>
                  </a:cubicBezTo>
                  <a:cubicBezTo>
                    <a:pt x="21" y="29"/>
                    <a:pt x="20" y="29"/>
                    <a:pt x="19" y="29"/>
                  </a:cubicBezTo>
                  <a:cubicBezTo>
                    <a:pt x="19" y="29"/>
                    <a:pt x="18" y="29"/>
                    <a:pt x="17" y="30"/>
                  </a:cubicBezTo>
                  <a:cubicBezTo>
                    <a:pt x="16" y="30"/>
                    <a:pt x="15" y="30"/>
                    <a:pt x="14" y="30"/>
                  </a:cubicBezTo>
                  <a:cubicBezTo>
                    <a:pt x="13" y="30"/>
                    <a:pt x="11" y="30"/>
                    <a:pt x="10" y="30"/>
                  </a:cubicBezTo>
                  <a:cubicBezTo>
                    <a:pt x="9" y="30"/>
                    <a:pt x="7" y="30"/>
                    <a:pt x="6" y="30"/>
                  </a:cubicBezTo>
                  <a:cubicBezTo>
                    <a:pt x="5" y="29"/>
                    <a:pt x="4" y="29"/>
                    <a:pt x="3" y="28"/>
                  </a:cubicBezTo>
                  <a:cubicBezTo>
                    <a:pt x="2" y="27"/>
                    <a:pt x="1" y="26"/>
                    <a:pt x="0" y="25"/>
                  </a:cubicBezTo>
                  <a:cubicBezTo>
                    <a:pt x="0" y="24"/>
                    <a:pt x="0" y="23"/>
                    <a:pt x="0" y="21"/>
                  </a:cubicBezTo>
                  <a:cubicBezTo>
                    <a:pt x="0" y="19"/>
                    <a:pt x="0" y="18"/>
                    <a:pt x="0" y="17"/>
                  </a:cubicBezTo>
                  <a:cubicBezTo>
                    <a:pt x="1" y="16"/>
                    <a:pt x="2" y="15"/>
                    <a:pt x="3" y="14"/>
                  </a:cubicBezTo>
                  <a:cubicBezTo>
                    <a:pt x="4" y="13"/>
                    <a:pt x="5" y="13"/>
                    <a:pt x="7" y="13"/>
                  </a:cubicBezTo>
                  <a:cubicBezTo>
                    <a:pt x="8" y="12"/>
                    <a:pt x="10" y="12"/>
                    <a:pt x="12" y="12"/>
                  </a:cubicBezTo>
                  <a:cubicBezTo>
                    <a:pt x="12" y="12"/>
                    <a:pt x="13" y="12"/>
                    <a:pt x="13" y="12"/>
                  </a:cubicBezTo>
                  <a:cubicBezTo>
                    <a:pt x="14" y="12"/>
                    <a:pt x="15" y="12"/>
                    <a:pt x="15" y="12"/>
                  </a:cubicBezTo>
                  <a:cubicBezTo>
                    <a:pt x="16" y="12"/>
                    <a:pt x="16" y="13"/>
                    <a:pt x="16" y="13"/>
                  </a:cubicBezTo>
                  <a:cubicBezTo>
                    <a:pt x="17" y="13"/>
                    <a:pt x="17" y="13"/>
                    <a:pt x="17" y="13"/>
                  </a:cubicBezTo>
                  <a:cubicBezTo>
                    <a:pt x="17" y="11"/>
                    <a:pt x="17" y="11"/>
                    <a:pt x="17" y="11"/>
                  </a:cubicBezTo>
                  <a:cubicBezTo>
                    <a:pt x="17" y="10"/>
                    <a:pt x="17" y="9"/>
                    <a:pt x="17" y="8"/>
                  </a:cubicBezTo>
                  <a:cubicBezTo>
                    <a:pt x="17" y="7"/>
                    <a:pt x="17" y="6"/>
                    <a:pt x="16" y="6"/>
                  </a:cubicBezTo>
                  <a:cubicBezTo>
                    <a:pt x="16" y="5"/>
                    <a:pt x="15" y="4"/>
                    <a:pt x="14" y="4"/>
                  </a:cubicBezTo>
                  <a:cubicBezTo>
                    <a:pt x="13" y="3"/>
                    <a:pt x="12" y="3"/>
                    <a:pt x="10" y="3"/>
                  </a:cubicBezTo>
                  <a:cubicBezTo>
                    <a:pt x="8" y="3"/>
                    <a:pt x="7" y="3"/>
                    <a:pt x="6" y="4"/>
                  </a:cubicBezTo>
                  <a:cubicBezTo>
                    <a:pt x="5" y="4"/>
                    <a:pt x="4" y="4"/>
                    <a:pt x="3" y="4"/>
                  </a:cubicBezTo>
                  <a:cubicBezTo>
                    <a:pt x="3" y="1"/>
                    <a:pt x="3" y="1"/>
                    <a:pt x="3" y="1"/>
                  </a:cubicBezTo>
                  <a:cubicBezTo>
                    <a:pt x="3" y="1"/>
                    <a:pt x="4" y="0"/>
                    <a:pt x="6" y="0"/>
                  </a:cubicBezTo>
                  <a:cubicBezTo>
                    <a:pt x="7" y="0"/>
                    <a:pt x="9" y="0"/>
                    <a:pt x="11" y="0"/>
                  </a:cubicBezTo>
                  <a:close/>
                  <a:moveTo>
                    <a:pt x="11" y="27"/>
                  </a:moveTo>
                  <a:cubicBezTo>
                    <a:pt x="12" y="27"/>
                    <a:pt x="13" y="27"/>
                    <a:pt x="15" y="27"/>
                  </a:cubicBezTo>
                  <a:cubicBezTo>
                    <a:pt x="16" y="27"/>
                    <a:pt x="17" y="26"/>
                    <a:pt x="17" y="26"/>
                  </a:cubicBezTo>
                  <a:cubicBezTo>
                    <a:pt x="17" y="16"/>
                    <a:pt x="17" y="16"/>
                    <a:pt x="17" y="16"/>
                  </a:cubicBezTo>
                  <a:cubicBezTo>
                    <a:pt x="17" y="16"/>
                    <a:pt x="16" y="16"/>
                    <a:pt x="15" y="16"/>
                  </a:cubicBezTo>
                  <a:cubicBezTo>
                    <a:pt x="14" y="15"/>
                    <a:pt x="13" y="15"/>
                    <a:pt x="12" y="15"/>
                  </a:cubicBezTo>
                  <a:cubicBezTo>
                    <a:pt x="11" y="15"/>
                    <a:pt x="10" y="15"/>
                    <a:pt x="9" y="15"/>
                  </a:cubicBezTo>
                  <a:cubicBezTo>
                    <a:pt x="8" y="16"/>
                    <a:pt x="7" y="16"/>
                    <a:pt x="6" y="16"/>
                  </a:cubicBezTo>
                  <a:cubicBezTo>
                    <a:pt x="5" y="17"/>
                    <a:pt x="5" y="17"/>
                    <a:pt x="4" y="18"/>
                  </a:cubicBezTo>
                  <a:cubicBezTo>
                    <a:pt x="4" y="19"/>
                    <a:pt x="3" y="20"/>
                    <a:pt x="3" y="21"/>
                  </a:cubicBezTo>
                  <a:cubicBezTo>
                    <a:pt x="3" y="22"/>
                    <a:pt x="4" y="23"/>
                    <a:pt x="4" y="24"/>
                  </a:cubicBezTo>
                  <a:cubicBezTo>
                    <a:pt x="4" y="24"/>
                    <a:pt x="5" y="25"/>
                    <a:pt x="5" y="26"/>
                  </a:cubicBezTo>
                  <a:cubicBezTo>
                    <a:pt x="6" y="26"/>
                    <a:pt x="7" y="26"/>
                    <a:pt x="8" y="27"/>
                  </a:cubicBezTo>
                  <a:cubicBezTo>
                    <a:pt x="9" y="27"/>
                    <a:pt x="10" y="27"/>
                    <a:pt x="11"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21"/>
            <p:cNvSpPr>
              <a:spLocks/>
            </p:cNvSpPr>
            <p:nvPr/>
          </p:nvSpPr>
          <p:spPr bwMode="auto">
            <a:xfrm>
              <a:off x="4251327" y="2290785"/>
              <a:ext cx="28575" cy="53976"/>
            </a:xfrm>
            <a:custGeom>
              <a:avLst/>
              <a:gdLst>
                <a:gd name="T0" fmla="*/ 10 w 16"/>
                <a:gd name="T1" fmla="*/ 0 h 29"/>
                <a:gd name="T2" fmla="*/ 13 w 16"/>
                <a:gd name="T3" fmla="*/ 0 h 29"/>
                <a:gd name="T4" fmla="*/ 16 w 16"/>
                <a:gd name="T5" fmla="*/ 1 h 29"/>
                <a:gd name="T6" fmla="*/ 15 w 16"/>
                <a:gd name="T7" fmla="*/ 4 h 29"/>
                <a:gd name="T8" fmla="*/ 13 w 16"/>
                <a:gd name="T9" fmla="*/ 3 h 29"/>
                <a:gd name="T10" fmla="*/ 10 w 16"/>
                <a:gd name="T11" fmla="*/ 3 h 29"/>
                <a:gd name="T12" fmla="*/ 6 w 16"/>
                <a:gd name="T13" fmla="*/ 4 h 29"/>
                <a:gd name="T14" fmla="*/ 4 w 16"/>
                <a:gd name="T15" fmla="*/ 4 h 29"/>
                <a:gd name="T16" fmla="*/ 4 w 16"/>
                <a:gd name="T17" fmla="*/ 29 h 29"/>
                <a:gd name="T18" fmla="*/ 0 w 16"/>
                <a:gd name="T19" fmla="*/ 29 h 29"/>
                <a:gd name="T20" fmla="*/ 0 w 16"/>
                <a:gd name="T21" fmla="*/ 2 h 29"/>
                <a:gd name="T22" fmla="*/ 4 w 16"/>
                <a:gd name="T23" fmla="*/ 1 h 29"/>
                <a:gd name="T24" fmla="*/ 10 w 16"/>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9">
                  <a:moveTo>
                    <a:pt x="10" y="0"/>
                  </a:moveTo>
                  <a:cubicBezTo>
                    <a:pt x="11" y="0"/>
                    <a:pt x="12" y="0"/>
                    <a:pt x="13" y="0"/>
                  </a:cubicBezTo>
                  <a:cubicBezTo>
                    <a:pt x="15" y="0"/>
                    <a:pt x="15" y="1"/>
                    <a:pt x="16" y="1"/>
                  </a:cubicBezTo>
                  <a:cubicBezTo>
                    <a:pt x="15" y="4"/>
                    <a:pt x="15" y="4"/>
                    <a:pt x="15" y="4"/>
                  </a:cubicBezTo>
                  <a:cubicBezTo>
                    <a:pt x="15" y="4"/>
                    <a:pt x="14" y="4"/>
                    <a:pt x="13" y="3"/>
                  </a:cubicBezTo>
                  <a:cubicBezTo>
                    <a:pt x="12" y="3"/>
                    <a:pt x="11" y="3"/>
                    <a:pt x="10" y="3"/>
                  </a:cubicBezTo>
                  <a:cubicBezTo>
                    <a:pt x="8" y="3"/>
                    <a:pt x="7" y="3"/>
                    <a:pt x="6" y="4"/>
                  </a:cubicBezTo>
                  <a:cubicBezTo>
                    <a:pt x="5" y="4"/>
                    <a:pt x="4" y="4"/>
                    <a:pt x="4" y="4"/>
                  </a:cubicBezTo>
                  <a:cubicBezTo>
                    <a:pt x="4" y="29"/>
                    <a:pt x="4" y="29"/>
                    <a:pt x="4" y="29"/>
                  </a:cubicBezTo>
                  <a:cubicBezTo>
                    <a:pt x="0" y="29"/>
                    <a:pt x="0" y="29"/>
                    <a:pt x="0" y="29"/>
                  </a:cubicBezTo>
                  <a:cubicBezTo>
                    <a:pt x="0" y="2"/>
                    <a:pt x="0" y="2"/>
                    <a:pt x="0" y="2"/>
                  </a:cubicBezTo>
                  <a:cubicBezTo>
                    <a:pt x="1" y="1"/>
                    <a:pt x="2" y="1"/>
                    <a:pt x="4" y="1"/>
                  </a:cubicBezTo>
                  <a:cubicBezTo>
                    <a:pt x="6" y="0"/>
                    <a:pt x="8" y="0"/>
                    <a:pt x="1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48" name="Group 547"/>
          <p:cNvGrpSpPr/>
          <p:nvPr/>
        </p:nvGrpSpPr>
        <p:grpSpPr>
          <a:xfrm>
            <a:off x="2936522" y="2086502"/>
            <a:ext cx="481012" cy="100013"/>
            <a:chOff x="2874964" y="2265385"/>
            <a:chExt cx="481012" cy="100013"/>
          </a:xfrm>
        </p:grpSpPr>
        <p:sp>
          <p:nvSpPr>
            <p:cNvPr id="200" name="Freeform 22"/>
            <p:cNvSpPr>
              <a:spLocks noEditPoints="1"/>
            </p:cNvSpPr>
            <p:nvPr/>
          </p:nvSpPr>
          <p:spPr bwMode="auto">
            <a:xfrm>
              <a:off x="2874964" y="2274910"/>
              <a:ext cx="63500" cy="69851"/>
            </a:xfrm>
            <a:custGeom>
              <a:avLst/>
              <a:gdLst>
                <a:gd name="T0" fmla="*/ 31 w 35"/>
                <a:gd name="T1" fmla="*/ 38 h 38"/>
                <a:gd name="T2" fmla="*/ 29 w 35"/>
                <a:gd name="T3" fmla="*/ 33 h 38"/>
                <a:gd name="T4" fmla="*/ 27 w 35"/>
                <a:gd name="T5" fmla="*/ 28 h 38"/>
                <a:gd name="T6" fmla="*/ 8 w 35"/>
                <a:gd name="T7" fmla="*/ 28 h 38"/>
                <a:gd name="T8" fmla="*/ 6 w 35"/>
                <a:gd name="T9" fmla="*/ 33 h 38"/>
                <a:gd name="T10" fmla="*/ 4 w 35"/>
                <a:gd name="T11" fmla="*/ 38 h 38"/>
                <a:gd name="T12" fmla="*/ 0 w 35"/>
                <a:gd name="T13" fmla="*/ 38 h 38"/>
                <a:gd name="T14" fmla="*/ 4 w 35"/>
                <a:gd name="T15" fmla="*/ 27 h 38"/>
                <a:gd name="T16" fmla="*/ 8 w 35"/>
                <a:gd name="T17" fmla="*/ 17 h 38"/>
                <a:gd name="T18" fmla="*/ 12 w 35"/>
                <a:gd name="T19" fmla="*/ 8 h 38"/>
                <a:gd name="T20" fmla="*/ 16 w 35"/>
                <a:gd name="T21" fmla="*/ 0 h 38"/>
                <a:gd name="T22" fmla="*/ 19 w 35"/>
                <a:gd name="T23" fmla="*/ 0 h 38"/>
                <a:gd name="T24" fmla="*/ 23 w 35"/>
                <a:gd name="T25" fmla="*/ 8 h 38"/>
                <a:gd name="T26" fmla="*/ 27 w 35"/>
                <a:gd name="T27" fmla="*/ 17 h 38"/>
                <a:gd name="T28" fmla="*/ 31 w 35"/>
                <a:gd name="T29" fmla="*/ 27 h 38"/>
                <a:gd name="T30" fmla="*/ 35 w 35"/>
                <a:gd name="T31" fmla="*/ 38 h 38"/>
                <a:gd name="T32" fmla="*/ 31 w 35"/>
                <a:gd name="T33" fmla="*/ 38 h 38"/>
                <a:gd name="T34" fmla="*/ 17 w 35"/>
                <a:gd name="T35" fmla="*/ 4 h 38"/>
                <a:gd name="T36" fmla="*/ 13 w 35"/>
                <a:gd name="T37" fmla="*/ 14 h 38"/>
                <a:gd name="T38" fmla="*/ 9 w 35"/>
                <a:gd name="T39" fmla="*/ 25 h 38"/>
                <a:gd name="T40" fmla="*/ 26 w 35"/>
                <a:gd name="T41" fmla="*/ 25 h 38"/>
                <a:gd name="T42" fmla="*/ 22 w 35"/>
                <a:gd name="T43" fmla="*/ 14 h 38"/>
                <a:gd name="T44" fmla="*/ 17 w 35"/>
                <a:gd name="T4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38">
                  <a:moveTo>
                    <a:pt x="31" y="38"/>
                  </a:moveTo>
                  <a:cubicBezTo>
                    <a:pt x="30" y="37"/>
                    <a:pt x="29" y="35"/>
                    <a:pt x="29" y="33"/>
                  </a:cubicBezTo>
                  <a:cubicBezTo>
                    <a:pt x="28" y="31"/>
                    <a:pt x="27" y="29"/>
                    <a:pt x="27" y="28"/>
                  </a:cubicBezTo>
                  <a:cubicBezTo>
                    <a:pt x="8" y="28"/>
                    <a:pt x="8" y="28"/>
                    <a:pt x="8" y="28"/>
                  </a:cubicBezTo>
                  <a:cubicBezTo>
                    <a:pt x="7" y="29"/>
                    <a:pt x="7" y="31"/>
                    <a:pt x="6" y="33"/>
                  </a:cubicBezTo>
                  <a:cubicBezTo>
                    <a:pt x="5" y="35"/>
                    <a:pt x="5" y="37"/>
                    <a:pt x="4" y="38"/>
                  </a:cubicBezTo>
                  <a:cubicBezTo>
                    <a:pt x="0" y="38"/>
                    <a:pt x="0" y="38"/>
                    <a:pt x="0" y="38"/>
                  </a:cubicBezTo>
                  <a:cubicBezTo>
                    <a:pt x="2" y="34"/>
                    <a:pt x="3" y="31"/>
                    <a:pt x="4" y="27"/>
                  </a:cubicBezTo>
                  <a:cubicBezTo>
                    <a:pt x="6" y="24"/>
                    <a:pt x="7" y="20"/>
                    <a:pt x="8" y="17"/>
                  </a:cubicBezTo>
                  <a:cubicBezTo>
                    <a:pt x="9" y="14"/>
                    <a:pt x="11" y="11"/>
                    <a:pt x="12" y="8"/>
                  </a:cubicBezTo>
                  <a:cubicBezTo>
                    <a:pt x="13" y="5"/>
                    <a:pt x="14" y="3"/>
                    <a:pt x="16" y="0"/>
                  </a:cubicBezTo>
                  <a:cubicBezTo>
                    <a:pt x="19" y="0"/>
                    <a:pt x="19" y="0"/>
                    <a:pt x="19" y="0"/>
                  </a:cubicBezTo>
                  <a:cubicBezTo>
                    <a:pt x="21" y="3"/>
                    <a:pt x="22" y="5"/>
                    <a:pt x="23" y="8"/>
                  </a:cubicBezTo>
                  <a:cubicBezTo>
                    <a:pt x="24" y="11"/>
                    <a:pt x="26" y="14"/>
                    <a:pt x="27" y="17"/>
                  </a:cubicBezTo>
                  <a:cubicBezTo>
                    <a:pt x="28" y="20"/>
                    <a:pt x="29" y="24"/>
                    <a:pt x="31" y="27"/>
                  </a:cubicBezTo>
                  <a:cubicBezTo>
                    <a:pt x="32" y="31"/>
                    <a:pt x="33" y="34"/>
                    <a:pt x="35" y="38"/>
                  </a:cubicBezTo>
                  <a:lnTo>
                    <a:pt x="31" y="38"/>
                  </a:lnTo>
                  <a:close/>
                  <a:moveTo>
                    <a:pt x="17" y="4"/>
                  </a:moveTo>
                  <a:cubicBezTo>
                    <a:pt x="16" y="7"/>
                    <a:pt x="15" y="11"/>
                    <a:pt x="13" y="14"/>
                  </a:cubicBezTo>
                  <a:cubicBezTo>
                    <a:pt x="12" y="17"/>
                    <a:pt x="11" y="21"/>
                    <a:pt x="9" y="25"/>
                  </a:cubicBezTo>
                  <a:cubicBezTo>
                    <a:pt x="26" y="25"/>
                    <a:pt x="26" y="25"/>
                    <a:pt x="26" y="25"/>
                  </a:cubicBezTo>
                  <a:cubicBezTo>
                    <a:pt x="24" y="21"/>
                    <a:pt x="23" y="17"/>
                    <a:pt x="22" y="14"/>
                  </a:cubicBezTo>
                  <a:cubicBezTo>
                    <a:pt x="20" y="10"/>
                    <a:pt x="19" y="7"/>
                    <a:pt x="17" y="4"/>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23"/>
            <p:cNvSpPr>
              <a:spLocks noEditPoints="1"/>
            </p:cNvSpPr>
            <p:nvPr/>
          </p:nvSpPr>
          <p:spPr bwMode="auto">
            <a:xfrm>
              <a:off x="2946401" y="2271735"/>
              <a:ext cx="11113" cy="73026"/>
            </a:xfrm>
            <a:custGeom>
              <a:avLst/>
              <a:gdLst>
                <a:gd name="T0" fmla="*/ 6 w 6"/>
                <a:gd name="T1" fmla="*/ 3 h 40"/>
                <a:gd name="T2" fmla="*/ 5 w 6"/>
                <a:gd name="T3" fmla="*/ 5 h 40"/>
                <a:gd name="T4" fmla="*/ 3 w 6"/>
                <a:gd name="T5" fmla="*/ 6 h 40"/>
                <a:gd name="T6" fmla="*/ 1 w 6"/>
                <a:gd name="T7" fmla="*/ 5 h 40"/>
                <a:gd name="T8" fmla="*/ 0 w 6"/>
                <a:gd name="T9" fmla="*/ 3 h 40"/>
                <a:gd name="T10" fmla="*/ 1 w 6"/>
                <a:gd name="T11" fmla="*/ 1 h 40"/>
                <a:gd name="T12" fmla="*/ 3 w 6"/>
                <a:gd name="T13" fmla="*/ 0 h 40"/>
                <a:gd name="T14" fmla="*/ 5 w 6"/>
                <a:gd name="T15" fmla="*/ 1 h 40"/>
                <a:gd name="T16" fmla="*/ 6 w 6"/>
                <a:gd name="T17" fmla="*/ 3 h 40"/>
                <a:gd name="T18" fmla="*/ 5 w 6"/>
                <a:gd name="T19" fmla="*/ 40 h 40"/>
                <a:gd name="T20" fmla="*/ 1 w 6"/>
                <a:gd name="T21" fmla="*/ 40 h 40"/>
                <a:gd name="T22" fmla="*/ 1 w 6"/>
                <a:gd name="T23" fmla="*/ 12 h 40"/>
                <a:gd name="T24" fmla="*/ 5 w 6"/>
                <a:gd name="T25" fmla="*/ 12 h 40"/>
                <a:gd name="T26" fmla="*/ 5 w 6"/>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40">
                  <a:moveTo>
                    <a:pt x="6" y="3"/>
                  </a:moveTo>
                  <a:cubicBezTo>
                    <a:pt x="6" y="4"/>
                    <a:pt x="5" y="4"/>
                    <a:pt x="5" y="5"/>
                  </a:cubicBezTo>
                  <a:cubicBezTo>
                    <a:pt x="4" y="5"/>
                    <a:pt x="4" y="6"/>
                    <a:pt x="3" y="6"/>
                  </a:cubicBezTo>
                  <a:cubicBezTo>
                    <a:pt x="2" y="6"/>
                    <a:pt x="2" y="5"/>
                    <a:pt x="1" y="5"/>
                  </a:cubicBezTo>
                  <a:cubicBezTo>
                    <a:pt x="1" y="4"/>
                    <a:pt x="0" y="4"/>
                    <a:pt x="0" y="3"/>
                  </a:cubicBezTo>
                  <a:cubicBezTo>
                    <a:pt x="0" y="2"/>
                    <a:pt x="1" y="1"/>
                    <a:pt x="1" y="1"/>
                  </a:cubicBezTo>
                  <a:cubicBezTo>
                    <a:pt x="2" y="0"/>
                    <a:pt x="2" y="0"/>
                    <a:pt x="3" y="0"/>
                  </a:cubicBezTo>
                  <a:cubicBezTo>
                    <a:pt x="4" y="0"/>
                    <a:pt x="4" y="0"/>
                    <a:pt x="5" y="1"/>
                  </a:cubicBezTo>
                  <a:cubicBezTo>
                    <a:pt x="5" y="1"/>
                    <a:pt x="6" y="2"/>
                    <a:pt x="6" y="3"/>
                  </a:cubicBezTo>
                  <a:close/>
                  <a:moveTo>
                    <a:pt x="5" y="40"/>
                  </a:moveTo>
                  <a:cubicBezTo>
                    <a:pt x="1" y="40"/>
                    <a:pt x="1" y="40"/>
                    <a:pt x="1" y="40"/>
                  </a:cubicBezTo>
                  <a:cubicBezTo>
                    <a:pt x="1" y="12"/>
                    <a:pt x="1" y="12"/>
                    <a:pt x="1" y="12"/>
                  </a:cubicBezTo>
                  <a:cubicBezTo>
                    <a:pt x="5" y="12"/>
                    <a:pt x="5" y="12"/>
                    <a:pt x="5" y="12"/>
                  </a:cubicBezTo>
                  <a:lnTo>
                    <a:pt x="5" y="4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24"/>
            <p:cNvSpPr>
              <a:spLocks/>
            </p:cNvSpPr>
            <p:nvPr/>
          </p:nvSpPr>
          <p:spPr bwMode="auto">
            <a:xfrm>
              <a:off x="2973389" y="2290785"/>
              <a:ext cx="26988" cy="53976"/>
            </a:xfrm>
            <a:custGeom>
              <a:avLst/>
              <a:gdLst>
                <a:gd name="T0" fmla="*/ 9 w 15"/>
                <a:gd name="T1" fmla="*/ 0 h 29"/>
                <a:gd name="T2" fmla="*/ 13 w 15"/>
                <a:gd name="T3" fmla="*/ 0 h 29"/>
                <a:gd name="T4" fmla="*/ 15 w 15"/>
                <a:gd name="T5" fmla="*/ 1 h 29"/>
                <a:gd name="T6" fmla="*/ 14 w 15"/>
                <a:gd name="T7" fmla="*/ 4 h 29"/>
                <a:gd name="T8" fmla="*/ 12 w 15"/>
                <a:gd name="T9" fmla="*/ 3 h 29"/>
                <a:gd name="T10" fmla="*/ 9 w 15"/>
                <a:gd name="T11" fmla="*/ 3 h 29"/>
                <a:gd name="T12" fmla="*/ 5 w 15"/>
                <a:gd name="T13" fmla="*/ 4 h 29"/>
                <a:gd name="T14" fmla="*/ 3 w 15"/>
                <a:gd name="T15" fmla="*/ 4 h 29"/>
                <a:gd name="T16" fmla="*/ 3 w 15"/>
                <a:gd name="T17" fmla="*/ 29 h 29"/>
                <a:gd name="T18" fmla="*/ 0 w 15"/>
                <a:gd name="T19" fmla="*/ 29 h 29"/>
                <a:gd name="T20" fmla="*/ 0 w 15"/>
                <a:gd name="T21" fmla="*/ 2 h 29"/>
                <a:gd name="T22" fmla="*/ 3 w 15"/>
                <a:gd name="T23" fmla="*/ 1 h 29"/>
                <a:gd name="T24" fmla="*/ 9 w 15"/>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9">
                  <a:moveTo>
                    <a:pt x="9" y="0"/>
                  </a:moveTo>
                  <a:cubicBezTo>
                    <a:pt x="11" y="0"/>
                    <a:pt x="12" y="0"/>
                    <a:pt x="13" y="0"/>
                  </a:cubicBezTo>
                  <a:cubicBezTo>
                    <a:pt x="14" y="0"/>
                    <a:pt x="15" y="1"/>
                    <a:pt x="15" y="1"/>
                  </a:cubicBezTo>
                  <a:cubicBezTo>
                    <a:pt x="14" y="4"/>
                    <a:pt x="14" y="4"/>
                    <a:pt x="14" y="4"/>
                  </a:cubicBezTo>
                  <a:cubicBezTo>
                    <a:pt x="14" y="4"/>
                    <a:pt x="13" y="4"/>
                    <a:pt x="12" y="3"/>
                  </a:cubicBezTo>
                  <a:cubicBezTo>
                    <a:pt x="11" y="3"/>
                    <a:pt x="10" y="3"/>
                    <a:pt x="9" y="3"/>
                  </a:cubicBezTo>
                  <a:cubicBezTo>
                    <a:pt x="7" y="3"/>
                    <a:pt x="6" y="3"/>
                    <a:pt x="5" y="4"/>
                  </a:cubicBezTo>
                  <a:cubicBezTo>
                    <a:pt x="4" y="4"/>
                    <a:pt x="3" y="4"/>
                    <a:pt x="3" y="4"/>
                  </a:cubicBezTo>
                  <a:cubicBezTo>
                    <a:pt x="3" y="29"/>
                    <a:pt x="3" y="29"/>
                    <a:pt x="3" y="29"/>
                  </a:cubicBezTo>
                  <a:cubicBezTo>
                    <a:pt x="0" y="29"/>
                    <a:pt x="0" y="29"/>
                    <a:pt x="0" y="29"/>
                  </a:cubicBezTo>
                  <a:cubicBezTo>
                    <a:pt x="0" y="2"/>
                    <a:pt x="0" y="2"/>
                    <a:pt x="0" y="2"/>
                  </a:cubicBezTo>
                  <a:cubicBezTo>
                    <a:pt x="0" y="1"/>
                    <a:pt x="2" y="1"/>
                    <a:pt x="3" y="1"/>
                  </a:cubicBezTo>
                  <a:cubicBezTo>
                    <a:pt x="5" y="0"/>
                    <a:pt x="7" y="0"/>
                    <a:pt x="9"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25"/>
            <p:cNvSpPr>
              <a:spLocks noEditPoints="1"/>
            </p:cNvSpPr>
            <p:nvPr/>
          </p:nvSpPr>
          <p:spPr bwMode="auto">
            <a:xfrm>
              <a:off x="3009901" y="2290785"/>
              <a:ext cx="46038" cy="74613"/>
            </a:xfrm>
            <a:custGeom>
              <a:avLst/>
              <a:gdLst>
                <a:gd name="T0" fmla="*/ 4 w 25"/>
                <a:gd name="T1" fmla="*/ 40 h 40"/>
                <a:gd name="T2" fmla="*/ 0 w 25"/>
                <a:gd name="T3" fmla="*/ 40 h 40"/>
                <a:gd name="T4" fmla="*/ 0 w 25"/>
                <a:gd name="T5" fmla="*/ 2 h 40"/>
                <a:gd name="T6" fmla="*/ 5 w 25"/>
                <a:gd name="T7" fmla="*/ 0 h 40"/>
                <a:gd name="T8" fmla="*/ 11 w 25"/>
                <a:gd name="T9" fmla="*/ 0 h 40"/>
                <a:gd name="T10" fmla="*/ 17 w 25"/>
                <a:gd name="T11" fmla="*/ 1 h 40"/>
                <a:gd name="T12" fmla="*/ 21 w 25"/>
                <a:gd name="T13" fmla="*/ 4 h 40"/>
                <a:gd name="T14" fmla="*/ 24 w 25"/>
                <a:gd name="T15" fmla="*/ 9 h 40"/>
                <a:gd name="T16" fmla="*/ 25 w 25"/>
                <a:gd name="T17" fmla="*/ 15 h 40"/>
                <a:gd name="T18" fmla="*/ 24 w 25"/>
                <a:gd name="T19" fmla="*/ 21 h 40"/>
                <a:gd name="T20" fmla="*/ 22 w 25"/>
                <a:gd name="T21" fmla="*/ 26 h 40"/>
                <a:gd name="T22" fmla="*/ 18 w 25"/>
                <a:gd name="T23" fmla="*/ 29 h 40"/>
                <a:gd name="T24" fmla="*/ 12 w 25"/>
                <a:gd name="T25" fmla="*/ 30 h 40"/>
                <a:gd name="T26" fmla="*/ 7 w 25"/>
                <a:gd name="T27" fmla="*/ 29 h 40"/>
                <a:gd name="T28" fmla="*/ 4 w 25"/>
                <a:gd name="T29" fmla="*/ 28 h 40"/>
                <a:gd name="T30" fmla="*/ 4 w 25"/>
                <a:gd name="T31" fmla="*/ 40 h 40"/>
                <a:gd name="T32" fmla="*/ 4 w 25"/>
                <a:gd name="T33" fmla="*/ 24 h 40"/>
                <a:gd name="T34" fmla="*/ 5 w 25"/>
                <a:gd name="T35" fmla="*/ 25 h 40"/>
                <a:gd name="T36" fmla="*/ 7 w 25"/>
                <a:gd name="T37" fmla="*/ 26 h 40"/>
                <a:gd name="T38" fmla="*/ 9 w 25"/>
                <a:gd name="T39" fmla="*/ 27 h 40"/>
                <a:gd name="T40" fmla="*/ 12 w 25"/>
                <a:gd name="T41" fmla="*/ 27 h 40"/>
                <a:gd name="T42" fmla="*/ 16 w 25"/>
                <a:gd name="T43" fmla="*/ 26 h 40"/>
                <a:gd name="T44" fmla="*/ 19 w 25"/>
                <a:gd name="T45" fmla="*/ 23 h 40"/>
                <a:gd name="T46" fmla="*/ 21 w 25"/>
                <a:gd name="T47" fmla="*/ 20 h 40"/>
                <a:gd name="T48" fmla="*/ 21 w 25"/>
                <a:gd name="T49" fmla="*/ 15 h 40"/>
                <a:gd name="T50" fmla="*/ 18 w 25"/>
                <a:gd name="T51" fmla="*/ 6 h 40"/>
                <a:gd name="T52" fmla="*/ 11 w 25"/>
                <a:gd name="T53" fmla="*/ 3 h 40"/>
                <a:gd name="T54" fmla="*/ 7 w 25"/>
                <a:gd name="T55" fmla="*/ 3 h 40"/>
                <a:gd name="T56" fmla="*/ 4 w 25"/>
                <a:gd name="T57" fmla="*/ 4 h 40"/>
                <a:gd name="T58" fmla="*/ 4 w 25"/>
                <a:gd name="T59"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40">
                  <a:moveTo>
                    <a:pt x="4" y="40"/>
                  </a:moveTo>
                  <a:cubicBezTo>
                    <a:pt x="0" y="40"/>
                    <a:pt x="0" y="40"/>
                    <a:pt x="0" y="40"/>
                  </a:cubicBezTo>
                  <a:cubicBezTo>
                    <a:pt x="0" y="2"/>
                    <a:pt x="0" y="2"/>
                    <a:pt x="0" y="2"/>
                  </a:cubicBezTo>
                  <a:cubicBezTo>
                    <a:pt x="2" y="1"/>
                    <a:pt x="3" y="1"/>
                    <a:pt x="5" y="0"/>
                  </a:cubicBezTo>
                  <a:cubicBezTo>
                    <a:pt x="6" y="0"/>
                    <a:pt x="8" y="0"/>
                    <a:pt x="11" y="0"/>
                  </a:cubicBezTo>
                  <a:cubicBezTo>
                    <a:pt x="13" y="0"/>
                    <a:pt x="15" y="0"/>
                    <a:pt x="17" y="1"/>
                  </a:cubicBezTo>
                  <a:cubicBezTo>
                    <a:pt x="19" y="2"/>
                    <a:pt x="20" y="3"/>
                    <a:pt x="21" y="4"/>
                  </a:cubicBezTo>
                  <a:cubicBezTo>
                    <a:pt x="23" y="5"/>
                    <a:pt x="23" y="7"/>
                    <a:pt x="24" y="9"/>
                  </a:cubicBezTo>
                  <a:cubicBezTo>
                    <a:pt x="25" y="11"/>
                    <a:pt x="25" y="13"/>
                    <a:pt x="25" y="15"/>
                  </a:cubicBezTo>
                  <a:cubicBezTo>
                    <a:pt x="25" y="17"/>
                    <a:pt x="25" y="19"/>
                    <a:pt x="24" y="21"/>
                  </a:cubicBezTo>
                  <a:cubicBezTo>
                    <a:pt x="24" y="23"/>
                    <a:pt x="23" y="25"/>
                    <a:pt x="22" y="26"/>
                  </a:cubicBezTo>
                  <a:cubicBezTo>
                    <a:pt x="21" y="27"/>
                    <a:pt x="19" y="28"/>
                    <a:pt x="18" y="29"/>
                  </a:cubicBezTo>
                  <a:cubicBezTo>
                    <a:pt x="16" y="30"/>
                    <a:pt x="14" y="30"/>
                    <a:pt x="12" y="30"/>
                  </a:cubicBezTo>
                  <a:cubicBezTo>
                    <a:pt x="10" y="30"/>
                    <a:pt x="9" y="30"/>
                    <a:pt x="7" y="29"/>
                  </a:cubicBezTo>
                  <a:cubicBezTo>
                    <a:pt x="6" y="29"/>
                    <a:pt x="5" y="28"/>
                    <a:pt x="4" y="28"/>
                  </a:cubicBezTo>
                  <a:lnTo>
                    <a:pt x="4" y="40"/>
                  </a:lnTo>
                  <a:close/>
                  <a:moveTo>
                    <a:pt x="4" y="24"/>
                  </a:moveTo>
                  <a:cubicBezTo>
                    <a:pt x="4" y="25"/>
                    <a:pt x="5" y="25"/>
                    <a:pt x="5" y="25"/>
                  </a:cubicBezTo>
                  <a:cubicBezTo>
                    <a:pt x="6" y="25"/>
                    <a:pt x="6" y="26"/>
                    <a:pt x="7" y="26"/>
                  </a:cubicBezTo>
                  <a:cubicBezTo>
                    <a:pt x="8" y="26"/>
                    <a:pt x="9" y="26"/>
                    <a:pt x="9" y="27"/>
                  </a:cubicBezTo>
                  <a:cubicBezTo>
                    <a:pt x="10" y="27"/>
                    <a:pt x="11" y="27"/>
                    <a:pt x="12" y="27"/>
                  </a:cubicBezTo>
                  <a:cubicBezTo>
                    <a:pt x="14" y="27"/>
                    <a:pt x="15" y="27"/>
                    <a:pt x="16" y="26"/>
                  </a:cubicBezTo>
                  <a:cubicBezTo>
                    <a:pt x="17" y="25"/>
                    <a:pt x="18" y="24"/>
                    <a:pt x="19" y="23"/>
                  </a:cubicBezTo>
                  <a:cubicBezTo>
                    <a:pt x="20" y="22"/>
                    <a:pt x="20" y="21"/>
                    <a:pt x="21" y="20"/>
                  </a:cubicBezTo>
                  <a:cubicBezTo>
                    <a:pt x="21" y="18"/>
                    <a:pt x="21" y="17"/>
                    <a:pt x="21" y="15"/>
                  </a:cubicBezTo>
                  <a:cubicBezTo>
                    <a:pt x="21" y="11"/>
                    <a:pt x="20" y="8"/>
                    <a:pt x="18" y="6"/>
                  </a:cubicBezTo>
                  <a:cubicBezTo>
                    <a:pt x="17" y="4"/>
                    <a:pt x="14" y="3"/>
                    <a:pt x="11" y="3"/>
                  </a:cubicBezTo>
                  <a:cubicBezTo>
                    <a:pt x="9" y="3"/>
                    <a:pt x="8" y="3"/>
                    <a:pt x="7" y="3"/>
                  </a:cubicBezTo>
                  <a:cubicBezTo>
                    <a:pt x="5" y="4"/>
                    <a:pt x="5" y="4"/>
                    <a:pt x="4" y="4"/>
                  </a:cubicBezTo>
                  <a:lnTo>
                    <a:pt x="4"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26"/>
            <p:cNvSpPr>
              <a:spLocks/>
            </p:cNvSpPr>
            <p:nvPr/>
          </p:nvSpPr>
          <p:spPr bwMode="auto">
            <a:xfrm>
              <a:off x="3070226" y="2265385"/>
              <a:ext cx="15875" cy="80963"/>
            </a:xfrm>
            <a:custGeom>
              <a:avLst/>
              <a:gdLst>
                <a:gd name="T0" fmla="*/ 7 w 8"/>
                <a:gd name="T1" fmla="*/ 44 h 44"/>
                <a:gd name="T2" fmla="*/ 4 w 8"/>
                <a:gd name="T3" fmla="*/ 43 h 44"/>
                <a:gd name="T4" fmla="*/ 2 w 8"/>
                <a:gd name="T5" fmla="*/ 42 h 44"/>
                <a:gd name="T6" fmla="*/ 1 w 8"/>
                <a:gd name="T7" fmla="*/ 40 h 44"/>
                <a:gd name="T8" fmla="*/ 0 w 8"/>
                <a:gd name="T9" fmla="*/ 37 h 44"/>
                <a:gd name="T10" fmla="*/ 0 w 8"/>
                <a:gd name="T11" fmla="*/ 1 h 44"/>
                <a:gd name="T12" fmla="*/ 4 w 8"/>
                <a:gd name="T13" fmla="*/ 0 h 44"/>
                <a:gd name="T14" fmla="*/ 4 w 8"/>
                <a:gd name="T15" fmla="*/ 36 h 44"/>
                <a:gd name="T16" fmla="*/ 4 w 8"/>
                <a:gd name="T17" fmla="*/ 39 h 44"/>
                <a:gd name="T18" fmla="*/ 5 w 8"/>
                <a:gd name="T19" fmla="*/ 40 h 44"/>
                <a:gd name="T20" fmla="*/ 6 w 8"/>
                <a:gd name="T21" fmla="*/ 41 h 44"/>
                <a:gd name="T22" fmla="*/ 8 w 8"/>
                <a:gd name="T23" fmla="*/ 41 h 44"/>
                <a:gd name="T24" fmla="*/ 7 w 8"/>
                <a:gd name="T2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44">
                  <a:moveTo>
                    <a:pt x="7" y="44"/>
                  </a:moveTo>
                  <a:cubicBezTo>
                    <a:pt x="6" y="44"/>
                    <a:pt x="5" y="44"/>
                    <a:pt x="4" y="43"/>
                  </a:cubicBezTo>
                  <a:cubicBezTo>
                    <a:pt x="3" y="43"/>
                    <a:pt x="3" y="43"/>
                    <a:pt x="2" y="42"/>
                  </a:cubicBezTo>
                  <a:cubicBezTo>
                    <a:pt x="1" y="42"/>
                    <a:pt x="1" y="41"/>
                    <a:pt x="1" y="40"/>
                  </a:cubicBezTo>
                  <a:cubicBezTo>
                    <a:pt x="0" y="39"/>
                    <a:pt x="0" y="38"/>
                    <a:pt x="0" y="37"/>
                  </a:cubicBezTo>
                  <a:cubicBezTo>
                    <a:pt x="0" y="1"/>
                    <a:pt x="0" y="1"/>
                    <a:pt x="0" y="1"/>
                  </a:cubicBezTo>
                  <a:cubicBezTo>
                    <a:pt x="4" y="0"/>
                    <a:pt x="4" y="0"/>
                    <a:pt x="4" y="0"/>
                  </a:cubicBezTo>
                  <a:cubicBezTo>
                    <a:pt x="4" y="36"/>
                    <a:pt x="4" y="36"/>
                    <a:pt x="4" y="36"/>
                  </a:cubicBezTo>
                  <a:cubicBezTo>
                    <a:pt x="4" y="37"/>
                    <a:pt x="4" y="38"/>
                    <a:pt x="4" y="39"/>
                  </a:cubicBezTo>
                  <a:cubicBezTo>
                    <a:pt x="4" y="39"/>
                    <a:pt x="4" y="40"/>
                    <a:pt x="5" y="40"/>
                  </a:cubicBezTo>
                  <a:cubicBezTo>
                    <a:pt x="5" y="40"/>
                    <a:pt x="5" y="40"/>
                    <a:pt x="6" y="41"/>
                  </a:cubicBezTo>
                  <a:cubicBezTo>
                    <a:pt x="7" y="41"/>
                    <a:pt x="7" y="41"/>
                    <a:pt x="8" y="41"/>
                  </a:cubicBezTo>
                  <a:lnTo>
                    <a:pt x="7" y="4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27"/>
            <p:cNvSpPr>
              <a:spLocks noEditPoints="1"/>
            </p:cNvSpPr>
            <p:nvPr/>
          </p:nvSpPr>
          <p:spPr bwMode="auto">
            <a:xfrm>
              <a:off x="3092451" y="2290785"/>
              <a:ext cx="41275" cy="55563"/>
            </a:xfrm>
            <a:custGeom>
              <a:avLst/>
              <a:gdLst>
                <a:gd name="T0" fmla="*/ 11 w 22"/>
                <a:gd name="T1" fmla="*/ 0 h 30"/>
                <a:gd name="T2" fmla="*/ 16 w 22"/>
                <a:gd name="T3" fmla="*/ 1 h 30"/>
                <a:gd name="T4" fmla="*/ 19 w 22"/>
                <a:gd name="T5" fmla="*/ 3 h 30"/>
                <a:gd name="T6" fmla="*/ 21 w 22"/>
                <a:gd name="T7" fmla="*/ 6 h 30"/>
                <a:gd name="T8" fmla="*/ 22 w 22"/>
                <a:gd name="T9" fmla="*/ 11 h 30"/>
                <a:gd name="T10" fmla="*/ 22 w 22"/>
                <a:gd name="T11" fmla="*/ 29 h 30"/>
                <a:gd name="T12" fmla="*/ 20 w 22"/>
                <a:gd name="T13" fmla="*/ 29 h 30"/>
                <a:gd name="T14" fmla="*/ 17 w 22"/>
                <a:gd name="T15" fmla="*/ 30 h 30"/>
                <a:gd name="T16" fmla="*/ 14 w 22"/>
                <a:gd name="T17" fmla="*/ 30 h 30"/>
                <a:gd name="T18" fmla="*/ 11 w 22"/>
                <a:gd name="T19" fmla="*/ 30 h 30"/>
                <a:gd name="T20" fmla="*/ 7 w 22"/>
                <a:gd name="T21" fmla="*/ 30 h 30"/>
                <a:gd name="T22" fmla="*/ 3 w 22"/>
                <a:gd name="T23" fmla="*/ 28 h 30"/>
                <a:gd name="T24" fmla="*/ 1 w 22"/>
                <a:gd name="T25" fmla="*/ 25 h 30"/>
                <a:gd name="T26" fmla="*/ 0 w 22"/>
                <a:gd name="T27" fmla="*/ 21 h 30"/>
                <a:gd name="T28" fmla="*/ 1 w 22"/>
                <a:gd name="T29" fmla="*/ 17 h 30"/>
                <a:gd name="T30" fmla="*/ 4 w 22"/>
                <a:gd name="T31" fmla="*/ 14 h 30"/>
                <a:gd name="T32" fmla="*/ 8 w 22"/>
                <a:gd name="T33" fmla="*/ 13 h 30"/>
                <a:gd name="T34" fmla="*/ 12 w 22"/>
                <a:gd name="T35" fmla="*/ 12 h 30"/>
                <a:gd name="T36" fmla="*/ 14 w 22"/>
                <a:gd name="T37" fmla="*/ 12 h 30"/>
                <a:gd name="T38" fmla="*/ 16 w 22"/>
                <a:gd name="T39" fmla="*/ 12 h 30"/>
                <a:gd name="T40" fmla="*/ 17 w 22"/>
                <a:gd name="T41" fmla="*/ 13 h 30"/>
                <a:gd name="T42" fmla="*/ 18 w 22"/>
                <a:gd name="T43" fmla="*/ 13 h 30"/>
                <a:gd name="T44" fmla="*/ 18 w 22"/>
                <a:gd name="T45" fmla="*/ 11 h 30"/>
                <a:gd name="T46" fmla="*/ 18 w 22"/>
                <a:gd name="T47" fmla="*/ 8 h 30"/>
                <a:gd name="T48" fmla="*/ 17 w 22"/>
                <a:gd name="T49" fmla="*/ 6 h 30"/>
                <a:gd name="T50" fmla="*/ 15 w 22"/>
                <a:gd name="T51" fmla="*/ 4 h 30"/>
                <a:gd name="T52" fmla="*/ 11 w 22"/>
                <a:gd name="T53" fmla="*/ 3 h 30"/>
                <a:gd name="T54" fmla="*/ 6 w 22"/>
                <a:gd name="T55" fmla="*/ 4 h 30"/>
                <a:gd name="T56" fmla="*/ 4 w 22"/>
                <a:gd name="T57" fmla="*/ 4 h 30"/>
                <a:gd name="T58" fmla="*/ 3 w 22"/>
                <a:gd name="T59" fmla="*/ 1 h 30"/>
                <a:gd name="T60" fmla="*/ 6 w 22"/>
                <a:gd name="T61" fmla="*/ 0 h 30"/>
                <a:gd name="T62" fmla="*/ 11 w 22"/>
                <a:gd name="T63" fmla="*/ 0 h 30"/>
                <a:gd name="T64" fmla="*/ 12 w 22"/>
                <a:gd name="T65" fmla="*/ 27 h 30"/>
                <a:gd name="T66" fmla="*/ 15 w 22"/>
                <a:gd name="T67" fmla="*/ 27 h 30"/>
                <a:gd name="T68" fmla="*/ 18 w 22"/>
                <a:gd name="T69" fmla="*/ 26 h 30"/>
                <a:gd name="T70" fmla="*/ 18 w 22"/>
                <a:gd name="T71" fmla="*/ 16 h 30"/>
                <a:gd name="T72" fmla="*/ 16 w 22"/>
                <a:gd name="T73" fmla="*/ 16 h 30"/>
                <a:gd name="T74" fmla="*/ 12 w 22"/>
                <a:gd name="T75" fmla="*/ 15 h 30"/>
                <a:gd name="T76" fmla="*/ 9 w 22"/>
                <a:gd name="T77" fmla="*/ 15 h 30"/>
                <a:gd name="T78" fmla="*/ 7 w 22"/>
                <a:gd name="T79" fmla="*/ 16 h 30"/>
                <a:gd name="T80" fmla="*/ 5 w 22"/>
                <a:gd name="T81" fmla="*/ 18 h 30"/>
                <a:gd name="T82" fmla="*/ 4 w 22"/>
                <a:gd name="T83" fmla="*/ 21 h 30"/>
                <a:gd name="T84" fmla="*/ 5 w 22"/>
                <a:gd name="T85" fmla="*/ 24 h 30"/>
                <a:gd name="T86" fmla="*/ 6 w 22"/>
                <a:gd name="T87" fmla="*/ 26 h 30"/>
                <a:gd name="T88" fmla="*/ 8 w 22"/>
                <a:gd name="T89" fmla="*/ 27 h 30"/>
                <a:gd name="T90" fmla="*/ 12 w 22"/>
                <a:gd name="T91"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 h="30">
                  <a:moveTo>
                    <a:pt x="11" y="0"/>
                  </a:moveTo>
                  <a:cubicBezTo>
                    <a:pt x="13" y="0"/>
                    <a:pt x="15" y="0"/>
                    <a:pt x="16" y="1"/>
                  </a:cubicBezTo>
                  <a:cubicBezTo>
                    <a:pt x="17" y="1"/>
                    <a:pt x="18" y="2"/>
                    <a:pt x="19" y="3"/>
                  </a:cubicBezTo>
                  <a:cubicBezTo>
                    <a:pt x="20" y="4"/>
                    <a:pt x="21" y="5"/>
                    <a:pt x="21" y="6"/>
                  </a:cubicBezTo>
                  <a:cubicBezTo>
                    <a:pt x="21" y="8"/>
                    <a:pt x="22" y="9"/>
                    <a:pt x="22" y="11"/>
                  </a:cubicBezTo>
                  <a:cubicBezTo>
                    <a:pt x="22" y="29"/>
                    <a:pt x="22" y="29"/>
                    <a:pt x="22" y="29"/>
                  </a:cubicBezTo>
                  <a:cubicBezTo>
                    <a:pt x="21" y="29"/>
                    <a:pt x="21" y="29"/>
                    <a:pt x="20" y="29"/>
                  </a:cubicBezTo>
                  <a:cubicBezTo>
                    <a:pt x="19" y="29"/>
                    <a:pt x="18" y="29"/>
                    <a:pt x="17" y="30"/>
                  </a:cubicBezTo>
                  <a:cubicBezTo>
                    <a:pt x="17" y="30"/>
                    <a:pt x="16" y="30"/>
                    <a:pt x="14" y="30"/>
                  </a:cubicBezTo>
                  <a:cubicBezTo>
                    <a:pt x="13" y="30"/>
                    <a:pt x="12" y="30"/>
                    <a:pt x="11" y="30"/>
                  </a:cubicBezTo>
                  <a:cubicBezTo>
                    <a:pt x="9" y="30"/>
                    <a:pt x="8" y="30"/>
                    <a:pt x="7" y="30"/>
                  </a:cubicBezTo>
                  <a:cubicBezTo>
                    <a:pt x="5" y="29"/>
                    <a:pt x="4" y="29"/>
                    <a:pt x="3" y="28"/>
                  </a:cubicBezTo>
                  <a:cubicBezTo>
                    <a:pt x="2" y="27"/>
                    <a:pt x="2" y="26"/>
                    <a:pt x="1" y="25"/>
                  </a:cubicBezTo>
                  <a:cubicBezTo>
                    <a:pt x="1" y="24"/>
                    <a:pt x="0" y="23"/>
                    <a:pt x="0" y="21"/>
                  </a:cubicBezTo>
                  <a:cubicBezTo>
                    <a:pt x="0" y="19"/>
                    <a:pt x="1" y="18"/>
                    <a:pt x="1" y="17"/>
                  </a:cubicBezTo>
                  <a:cubicBezTo>
                    <a:pt x="2" y="16"/>
                    <a:pt x="3" y="15"/>
                    <a:pt x="4" y="14"/>
                  </a:cubicBezTo>
                  <a:cubicBezTo>
                    <a:pt x="5" y="13"/>
                    <a:pt x="6" y="13"/>
                    <a:pt x="8" y="13"/>
                  </a:cubicBezTo>
                  <a:cubicBezTo>
                    <a:pt x="9" y="12"/>
                    <a:pt x="11" y="12"/>
                    <a:pt x="12" y="12"/>
                  </a:cubicBezTo>
                  <a:cubicBezTo>
                    <a:pt x="13" y="12"/>
                    <a:pt x="13" y="12"/>
                    <a:pt x="14" y="12"/>
                  </a:cubicBezTo>
                  <a:cubicBezTo>
                    <a:pt x="15" y="12"/>
                    <a:pt x="15" y="12"/>
                    <a:pt x="16" y="12"/>
                  </a:cubicBezTo>
                  <a:cubicBezTo>
                    <a:pt x="16" y="12"/>
                    <a:pt x="17" y="13"/>
                    <a:pt x="17" y="13"/>
                  </a:cubicBezTo>
                  <a:cubicBezTo>
                    <a:pt x="18" y="13"/>
                    <a:pt x="18" y="13"/>
                    <a:pt x="18" y="13"/>
                  </a:cubicBezTo>
                  <a:cubicBezTo>
                    <a:pt x="18" y="11"/>
                    <a:pt x="18" y="11"/>
                    <a:pt x="18" y="11"/>
                  </a:cubicBezTo>
                  <a:cubicBezTo>
                    <a:pt x="18" y="10"/>
                    <a:pt x="18" y="9"/>
                    <a:pt x="18" y="8"/>
                  </a:cubicBezTo>
                  <a:cubicBezTo>
                    <a:pt x="18" y="7"/>
                    <a:pt x="17" y="6"/>
                    <a:pt x="17" y="6"/>
                  </a:cubicBezTo>
                  <a:cubicBezTo>
                    <a:pt x="16" y="5"/>
                    <a:pt x="16" y="4"/>
                    <a:pt x="15" y="4"/>
                  </a:cubicBezTo>
                  <a:cubicBezTo>
                    <a:pt x="14" y="3"/>
                    <a:pt x="12" y="3"/>
                    <a:pt x="11" y="3"/>
                  </a:cubicBezTo>
                  <a:cubicBezTo>
                    <a:pt x="9" y="3"/>
                    <a:pt x="7" y="3"/>
                    <a:pt x="6" y="4"/>
                  </a:cubicBezTo>
                  <a:cubicBezTo>
                    <a:pt x="5" y="4"/>
                    <a:pt x="4" y="4"/>
                    <a:pt x="4" y="4"/>
                  </a:cubicBezTo>
                  <a:cubicBezTo>
                    <a:pt x="3" y="1"/>
                    <a:pt x="3" y="1"/>
                    <a:pt x="3" y="1"/>
                  </a:cubicBezTo>
                  <a:cubicBezTo>
                    <a:pt x="4" y="1"/>
                    <a:pt x="5" y="0"/>
                    <a:pt x="6" y="0"/>
                  </a:cubicBezTo>
                  <a:cubicBezTo>
                    <a:pt x="8" y="0"/>
                    <a:pt x="9" y="0"/>
                    <a:pt x="11" y="0"/>
                  </a:cubicBezTo>
                  <a:close/>
                  <a:moveTo>
                    <a:pt x="12" y="27"/>
                  </a:moveTo>
                  <a:cubicBezTo>
                    <a:pt x="13" y="27"/>
                    <a:pt x="14" y="27"/>
                    <a:pt x="15" y="27"/>
                  </a:cubicBezTo>
                  <a:cubicBezTo>
                    <a:pt x="16" y="27"/>
                    <a:pt x="17" y="26"/>
                    <a:pt x="18" y="26"/>
                  </a:cubicBezTo>
                  <a:cubicBezTo>
                    <a:pt x="18" y="16"/>
                    <a:pt x="18" y="16"/>
                    <a:pt x="18" y="16"/>
                  </a:cubicBezTo>
                  <a:cubicBezTo>
                    <a:pt x="18" y="16"/>
                    <a:pt x="17" y="16"/>
                    <a:pt x="16" y="16"/>
                  </a:cubicBezTo>
                  <a:cubicBezTo>
                    <a:pt x="15" y="15"/>
                    <a:pt x="14" y="15"/>
                    <a:pt x="12" y="15"/>
                  </a:cubicBezTo>
                  <a:cubicBezTo>
                    <a:pt x="11" y="15"/>
                    <a:pt x="10" y="15"/>
                    <a:pt x="9" y="15"/>
                  </a:cubicBezTo>
                  <a:cubicBezTo>
                    <a:pt x="9" y="16"/>
                    <a:pt x="8" y="16"/>
                    <a:pt x="7" y="16"/>
                  </a:cubicBezTo>
                  <a:cubicBezTo>
                    <a:pt x="6" y="17"/>
                    <a:pt x="5" y="17"/>
                    <a:pt x="5" y="18"/>
                  </a:cubicBezTo>
                  <a:cubicBezTo>
                    <a:pt x="4" y="19"/>
                    <a:pt x="4" y="20"/>
                    <a:pt x="4" y="21"/>
                  </a:cubicBezTo>
                  <a:cubicBezTo>
                    <a:pt x="4" y="22"/>
                    <a:pt x="4" y="23"/>
                    <a:pt x="5" y="24"/>
                  </a:cubicBezTo>
                  <a:cubicBezTo>
                    <a:pt x="5" y="24"/>
                    <a:pt x="5" y="25"/>
                    <a:pt x="6" y="26"/>
                  </a:cubicBezTo>
                  <a:cubicBezTo>
                    <a:pt x="7" y="26"/>
                    <a:pt x="7" y="26"/>
                    <a:pt x="8" y="27"/>
                  </a:cubicBezTo>
                  <a:cubicBezTo>
                    <a:pt x="9" y="27"/>
                    <a:pt x="10" y="27"/>
                    <a:pt x="12"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28"/>
            <p:cNvSpPr>
              <a:spLocks/>
            </p:cNvSpPr>
            <p:nvPr/>
          </p:nvSpPr>
          <p:spPr bwMode="auto">
            <a:xfrm>
              <a:off x="3149601" y="2290785"/>
              <a:ext cx="39688" cy="53976"/>
            </a:xfrm>
            <a:custGeom>
              <a:avLst/>
              <a:gdLst>
                <a:gd name="T0" fmla="*/ 0 w 22"/>
                <a:gd name="T1" fmla="*/ 2 h 29"/>
                <a:gd name="T2" fmla="*/ 4 w 22"/>
                <a:gd name="T3" fmla="*/ 1 h 29"/>
                <a:gd name="T4" fmla="*/ 11 w 22"/>
                <a:gd name="T5" fmla="*/ 0 h 29"/>
                <a:gd name="T6" fmla="*/ 16 w 22"/>
                <a:gd name="T7" fmla="*/ 1 h 29"/>
                <a:gd name="T8" fmla="*/ 20 w 22"/>
                <a:gd name="T9" fmla="*/ 4 h 29"/>
                <a:gd name="T10" fmla="*/ 22 w 22"/>
                <a:gd name="T11" fmla="*/ 8 h 29"/>
                <a:gd name="T12" fmla="*/ 22 w 22"/>
                <a:gd name="T13" fmla="*/ 13 h 29"/>
                <a:gd name="T14" fmla="*/ 22 w 22"/>
                <a:gd name="T15" fmla="*/ 29 h 29"/>
                <a:gd name="T16" fmla="*/ 19 w 22"/>
                <a:gd name="T17" fmla="*/ 29 h 29"/>
                <a:gd name="T18" fmla="*/ 19 w 22"/>
                <a:gd name="T19" fmla="*/ 14 h 29"/>
                <a:gd name="T20" fmla="*/ 18 w 22"/>
                <a:gd name="T21" fmla="*/ 9 h 29"/>
                <a:gd name="T22" fmla="*/ 17 w 22"/>
                <a:gd name="T23" fmla="*/ 6 h 29"/>
                <a:gd name="T24" fmla="*/ 14 w 22"/>
                <a:gd name="T25" fmla="*/ 4 h 29"/>
                <a:gd name="T26" fmla="*/ 10 w 22"/>
                <a:gd name="T27" fmla="*/ 3 h 29"/>
                <a:gd name="T28" fmla="*/ 6 w 22"/>
                <a:gd name="T29" fmla="*/ 4 h 29"/>
                <a:gd name="T30" fmla="*/ 4 w 22"/>
                <a:gd name="T31" fmla="*/ 4 h 29"/>
                <a:gd name="T32" fmla="*/ 4 w 22"/>
                <a:gd name="T33" fmla="*/ 29 h 29"/>
                <a:gd name="T34" fmla="*/ 0 w 22"/>
                <a:gd name="T35" fmla="*/ 29 h 29"/>
                <a:gd name="T36" fmla="*/ 0 w 22"/>
                <a:gd name="T3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29">
                  <a:moveTo>
                    <a:pt x="0" y="2"/>
                  </a:moveTo>
                  <a:cubicBezTo>
                    <a:pt x="1" y="1"/>
                    <a:pt x="2" y="1"/>
                    <a:pt x="4" y="1"/>
                  </a:cubicBezTo>
                  <a:cubicBezTo>
                    <a:pt x="6" y="0"/>
                    <a:pt x="8" y="0"/>
                    <a:pt x="11" y="0"/>
                  </a:cubicBezTo>
                  <a:cubicBezTo>
                    <a:pt x="13" y="0"/>
                    <a:pt x="15" y="0"/>
                    <a:pt x="16" y="1"/>
                  </a:cubicBezTo>
                  <a:cubicBezTo>
                    <a:pt x="18" y="2"/>
                    <a:pt x="19" y="2"/>
                    <a:pt x="20" y="4"/>
                  </a:cubicBezTo>
                  <a:cubicBezTo>
                    <a:pt x="21" y="5"/>
                    <a:pt x="22" y="6"/>
                    <a:pt x="22" y="8"/>
                  </a:cubicBezTo>
                  <a:cubicBezTo>
                    <a:pt x="22" y="9"/>
                    <a:pt x="22" y="11"/>
                    <a:pt x="22" y="13"/>
                  </a:cubicBezTo>
                  <a:cubicBezTo>
                    <a:pt x="22" y="29"/>
                    <a:pt x="22" y="29"/>
                    <a:pt x="22" y="29"/>
                  </a:cubicBezTo>
                  <a:cubicBezTo>
                    <a:pt x="19" y="29"/>
                    <a:pt x="19" y="29"/>
                    <a:pt x="19" y="29"/>
                  </a:cubicBezTo>
                  <a:cubicBezTo>
                    <a:pt x="19" y="14"/>
                    <a:pt x="19" y="14"/>
                    <a:pt x="19" y="14"/>
                  </a:cubicBezTo>
                  <a:cubicBezTo>
                    <a:pt x="19" y="12"/>
                    <a:pt x="19" y="11"/>
                    <a:pt x="18" y="9"/>
                  </a:cubicBezTo>
                  <a:cubicBezTo>
                    <a:pt x="18" y="8"/>
                    <a:pt x="18" y="7"/>
                    <a:pt x="17" y="6"/>
                  </a:cubicBezTo>
                  <a:cubicBezTo>
                    <a:pt x="16" y="5"/>
                    <a:pt x="15" y="4"/>
                    <a:pt x="14" y="4"/>
                  </a:cubicBezTo>
                  <a:cubicBezTo>
                    <a:pt x="13" y="3"/>
                    <a:pt x="12" y="3"/>
                    <a:pt x="10" y="3"/>
                  </a:cubicBezTo>
                  <a:cubicBezTo>
                    <a:pt x="9" y="3"/>
                    <a:pt x="7" y="3"/>
                    <a:pt x="6" y="4"/>
                  </a:cubicBezTo>
                  <a:cubicBezTo>
                    <a:pt x="5" y="4"/>
                    <a:pt x="4" y="4"/>
                    <a:pt x="4" y="4"/>
                  </a:cubicBezTo>
                  <a:cubicBezTo>
                    <a:pt x="4" y="29"/>
                    <a:pt x="4" y="29"/>
                    <a:pt x="4" y="29"/>
                  </a:cubicBezTo>
                  <a:cubicBezTo>
                    <a:pt x="0" y="29"/>
                    <a:pt x="0" y="29"/>
                    <a:pt x="0" y="29"/>
                  </a:cubicBezTo>
                  <a:lnTo>
                    <a:pt x="0" y="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29"/>
            <p:cNvSpPr>
              <a:spLocks noEditPoints="1"/>
            </p:cNvSpPr>
            <p:nvPr/>
          </p:nvSpPr>
          <p:spPr bwMode="auto">
            <a:xfrm>
              <a:off x="3205164" y="2290785"/>
              <a:ext cx="42863" cy="55563"/>
            </a:xfrm>
            <a:custGeom>
              <a:avLst/>
              <a:gdLst>
                <a:gd name="T0" fmla="*/ 0 w 24"/>
                <a:gd name="T1" fmla="*/ 15 h 30"/>
                <a:gd name="T2" fmla="*/ 1 w 24"/>
                <a:gd name="T3" fmla="*/ 8 h 30"/>
                <a:gd name="T4" fmla="*/ 4 w 24"/>
                <a:gd name="T5" fmla="*/ 4 h 30"/>
                <a:gd name="T6" fmla="*/ 8 w 24"/>
                <a:gd name="T7" fmla="*/ 1 h 30"/>
                <a:gd name="T8" fmla="*/ 13 w 24"/>
                <a:gd name="T9" fmla="*/ 0 h 30"/>
                <a:gd name="T10" fmla="*/ 21 w 24"/>
                <a:gd name="T11" fmla="*/ 3 h 30"/>
                <a:gd name="T12" fmla="*/ 24 w 24"/>
                <a:gd name="T13" fmla="*/ 14 h 30"/>
                <a:gd name="T14" fmla="*/ 24 w 24"/>
                <a:gd name="T15" fmla="*/ 15 h 30"/>
                <a:gd name="T16" fmla="*/ 24 w 24"/>
                <a:gd name="T17" fmla="*/ 16 h 30"/>
                <a:gd name="T18" fmla="*/ 4 w 24"/>
                <a:gd name="T19" fmla="*/ 16 h 30"/>
                <a:gd name="T20" fmla="*/ 7 w 24"/>
                <a:gd name="T21" fmla="*/ 24 h 30"/>
                <a:gd name="T22" fmla="*/ 14 w 24"/>
                <a:gd name="T23" fmla="*/ 27 h 30"/>
                <a:gd name="T24" fmla="*/ 19 w 24"/>
                <a:gd name="T25" fmla="*/ 26 h 30"/>
                <a:gd name="T26" fmla="*/ 22 w 24"/>
                <a:gd name="T27" fmla="*/ 25 h 30"/>
                <a:gd name="T28" fmla="*/ 22 w 24"/>
                <a:gd name="T29" fmla="*/ 28 h 30"/>
                <a:gd name="T30" fmla="*/ 19 w 24"/>
                <a:gd name="T31" fmla="*/ 29 h 30"/>
                <a:gd name="T32" fmla="*/ 14 w 24"/>
                <a:gd name="T33" fmla="*/ 30 h 30"/>
                <a:gd name="T34" fmla="*/ 8 w 24"/>
                <a:gd name="T35" fmla="*/ 29 h 30"/>
                <a:gd name="T36" fmla="*/ 3 w 24"/>
                <a:gd name="T37" fmla="*/ 26 h 30"/>
                <a:gd name="T38" fmla="*/ 1 w 24"/>
                <a:gd name="T39" fmla="*/ 21 h 30"/>
                <a:gd name="T40" fmla="*/ 0 w 24"/>
                <a:gd name="T41" fmla="*/ 15 h 30"/>
                <a:gd name="T42" fmla="*/ 21 w 24"/>
                <a:gd name="T43" fmla="*/ 13 h 30"/>
                <a:gd name="T44" fmla="*/ 18 w 24"/>
                <a:gd name="T45" fmla="*/ 6 h 30"/>
                <a:gd name="T46" fmla="*/ 13 w 24"/>
                <a:gd name="T47" fmla="*/ 3 h 30"/>
                <a:gd name="T48" fmla="*/ 9 w 24"/>
                <a:gd name="T49" fmla="*/ 4 h 30"/>
                <a:gd name="T50" fmla="*/ 7 w 24"/>
                <a:gd name="T51" fmla="*/ 6 h 30"/>
                <a:gd name="T52" fmla="*/ 5 w 24"/>
                <a:gd name="T53" fmla="*/ 9 h 30"/>
                <a:gd name="T54" fmla="*/ 4 w 24"/>
                <a:gd name="T55" fmla="*/ 13 h 30"/>
                <a:gd name="T56" fmla="*/ 21 w 24"/>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0">
                  <a:moveTo>
                    <a:pt x="0" y="15"/>
                  </a:moveTo>
                  <a:cubicBezTo>
                    <a:pt x="0" y="12"/>
                    <a:pt x="0" y="10"/>
                    <a:pt x="1" y="8"/>
                  </a:cubicBezTo>
                  <a:cubicBezTo>
                    <a:pt x="2" y="6"/>
                    <a:pt x="3" y="5"/>
                    <a:pt x="4" y="4"/>
                  </a:cubicBezTo>
                  <a:cubicBezTo>
                    <a:pt x="5" y="2"/>
                    <a:pt x="6" y="1"/>
                    <a:pt x="8" y="1"/>
                  </a:cubicBezTo>
                  <a:cubicBezTo>
                    <a:pt x="10" y="0"/>
                    <a:pt x="11" y="0"/>
                    <a:pt x="13" y="0"/>
                  </a:cubicBezTo>
                  <a:cubicBezTo>
                    <a:pt x="16" y="0"/>
                    <a:pt x="19" y="1"/>
                    <a:pt x="21" y="3"/>
                  </a:cubicBezTo>
                  <a:cubicBezTo>
                    <a:pt x="23" y="6"/>
                    <a:pt x="24" y="9"/>
                    <a:pt x="24" y="14"/>
                  </a:cubicBezTo>
                  <a:cubicBezTo>
                    <a:pt x="24" y="14"/>
                    <a:pt x="24" y="15"/>
                    <a:pt x="24" y="15"/>
                  </a:cubicBezTo>
                  <a:cubicBezTo>
                    <a:pt x="24" y="15"/>
                    <a:pt x="24" y="15"/>
                    <a:pt x="24" y="16"/>
                  </a:cubicBezTo>
                  <a:cubicBezTo>
                    <a:pt x="4" y="16"/>
                    <a:pt x="4" y="16"/>
                    <a:pt x="4" y="16"/>
                  </a:cubicBezTo>
                  <a:cubicBezTo>
                    <a:pt x="4" y="19"/>
                    <a:pt x="5" y="22"/>
                    <a:pt x="7" y="24"/>
                  </a:cubicBezTo>
                  <a:cubicBezTo>
                    <a:pt x="8" y="26"/>
                    <a:pt x="11" y="27"/>
                    <a:pt x="14" y="27"/>
                  </a:cubicBezTo>
                  <a:cubicBezTo>
                    <a:pt x="16" y="27"/>
                    <a:pt x="18" y="27"/>
                    <a:pt x="19" y="26"/>
                  </a:cubicBezTo>
                  <a:cubicBezTo>
                    <a:pt x="20" y="26"/>
                    <a:pt x="21" y="26"/>
                    <a:pt x="22" y="25"/>
                  </a:cubicBezTo>
                  <a:cubicBezTo>
                    <a:pt x="22" y="28"/>
                    <a:pt x="22" y="28"/>
                    <a:pt x="22" y="28"/>
                  </a:cubicBezTo>
                  <a:cubicBezTo>
                    <a:pt x="22" y="29"/>
                    <a:pt x="21" y="29"/>
                    <a:pt x="19" y="29"/>
                  </a:cubicBezTo>
                  <a:cubicBezTo>
                    <a:pt x="18" y="30"/>
                    <a:pt x="16" y="30"/>
                    <a:pt x="14" y="30"/>
                  </a:cubicBezTo>
                  <a:cubicBezTo>
                    <a:pt x="12" y="30"/>
                    <a:pt x="10" y="30"/>
                    <a:pt x="8" y="29"/>
                  </a:cubicBezTo>
                  <a:cubicBezTo>
                    <a:pt x="6" y="28"/>
                    <a:pt x="4" y="27"/>
                    <a:pt x="3" y="26"/>
                  </a:cubicBezTo>
                  <a:cubicBezTo>
                    <a:pt x="2" y="24"/>
                    <a:pt x="1" y="23"/>
                    <a:pt x="1" y="21"/>
                  </a:cubicBezTo>
                  <a:cubicBezTo>
                    <a:pt x="0" y="19"/>
                    <a:pt x="0" y="17"/>
                    <a:pt x="0" y="15"/>
                  </a:cubicBezTo>
                  <a:close/>
                  <a:moveTo>
                    <a:pt x="21" y="13"/>
                  </a:moveTo>
                  <a:cubicBezTo>
                    <a:pt x="20" y="10"/>
                    <a:pt x="20" y="7"/>
                    <a:pt x="18" y="6"/>
                  </a:cubicBezTo>
                  <a:cubicBezTo>
                    <a:pt x="17" y="4"/>
                    <a:pt x="15" y="3"/>
                    <a:pt x="13" y="3"/>
                  </a:cubicBezTo>
                  <a:cubicBezTo>
                    <a:pt x="11" y="3"/>
                    <a:pt x="10" y="3"/>
                    <a:pt x="9" y="4"/>
                  </a:cubicBezTo>
                  <a:cubicBezTo>
                    <a:pt x="8" y="4"/>
                    <a:pt x="7" y="5"/>
                    <a:pt x="7" y="6"/>
                  </a:cubicBezTo>
                  <a:cubicBezTo>
                    <a:pt x="6" y="7"/>
                    <a:pt x="5" y="8"/>
                    <a:pt x="5" y="9"/>
                  </a:cubicBezTo>
                  <a:cubicBezTo>
                    <a:pt x="4" y="10"/>
                    <a:pt x="4" y="11"/>
                    <a:pt x="4" y="13"/>
                  </a:cubicBezTo>
                  <a:lnTo>
                    <a:pt x="21"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Rectangle 30"/>
            <p:cNvSpPr>
              <a:spLocks noChangeArrowheads="1"/>
            </p:cNvSpPr>
            <p:nvPr/>
          </p:nvSpPr>
          <p:spPr bwMode="auto">
            <a:xfrm>
              <a:off x="3281364" y="2311423"/>
              <a:ext cx="23813" cy="7938"/>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31"/>
            <p:cNvSpPr>
              <a:spLocks/>
            </p:cNvSpPr>
            <p:nvPr/>
          </p:nvSpPr>
          <p:spPr bwMode="auto">
            <a:xfrm>
              <a:off x="3314701" y="2273323"/>
              <a:ext cx="41275" cy="71438"/>
            </a:xfrm>
            <a:custGeom>
              <a:avLst/>
              <a:gdLst>
                <a:gd name="T0" fmla="*/ 22 w 23"/>
                <a:gd name="T1" fmla="*/ 10 h 39"/>
                <a:gd name="T2" fmla="*/ 21 w 23"/>
                <a:gd name="T3" fmla="*/ 14 h 39"/>
                <a:gd name="T4" fmla="*/ 19 w 23"/>
                <a:gd name="T5" fmla="*/ 18 h 39"/>
                <a:gd name="T6" fmla="*/ 16 w 23"/>
                <a:gd name="T7" fmla="*/ 22 h 39"/>
                <a:gd name="T8" fmla="*/ 12 w 23"/>
                <a:gd name="T9" fmla="*/ 25 h 39"/>
                <a:gd name="T10" fmla="*/ 10 w 23"/>
                <a:gd name="T11" fmla="*/ 28 h 39"/>
                <a:gd name="T12" fmla="*/ 7 w 23"/>
                <a:gd name="T13" fmla="*/ 31 h 39"/>
                <a:gd name="T14" fmla="*/ 5 w 23"/>
                <a:gd name="T15" fmla="*/ 33 h 39"/>
                <a:gd name="T16" fmla="*/ 5 w 23"/>
                <a:gd name="T17" fmla="*/ 36 h 39"/>
                <a:gd name="T18" fmla="*/ 5 w 23"/>
                <a:gd name="T19" fmla="*/ 36 h 39"/>
                <a:gd name="T20" fmla="*/ 23 w 23"/>
                <a:gd name="T21" fmla="*/ 36 h 39"/>
                <a:gd name="T22" fmla="*/ 23 w 23"/>
                <a:gd name="T23" fmla="*/ 39 h 39"/>
                <a:gd name="T24" fmla="*/ 1 w 23"/>
                <a:gd name="T25" fmla="*/ 39 h 39"/>
                <a:gd name="T26" fmla="*/ 1 w 23"/>
                <a:gd name="T27" fmla="*/ 39 h 39"/>
                <a:gd name="T28" fmla="*/ 1 w 23"/>
                <a:gd name="T29" fmla="*/ 38 h 39"/>
                <a:gd name="T30" fmla="*/ 2 w 23"/>
                <a:gd name="T31" fmla="*/ 33 h 39"/>
                <a:gd name="T32" fmla="*/ 4 w 23"/>
                <a:gd name="T33" fmla="*/ 29 h 39"/>
                <a:gd name="T34" fmla="*/ 7 w 23"/>
                <a:gd name="T35" fmla="*/ 25 h 39"/>
                <a:gd name="T36" fmla="*/ 11 w 23"/>
                <a:gd name="T37" fmla="*/ 22 h 39"/>
                <a:gd name="T38" fmla="*/ 14 w 23"/>
                <a:gd name="T39" fmla="*/ 19 h 39"/>
                <a:gd name="T40" fmla="*/ 16 w 23"/>
                <a:gd name="T41" fmla="*/ 17 h 39"/>
                <a:gd name="T42" fmla="*/ 17 w 23"/>
                <a:gd name="T43" fmla="*/ 14 h 39"/>
                <a:gd name="T44" fmla="*/ 18 w 23"/>
                <a:gd name="T45" fmla="*/ 10 h 39"/>
                <a:gd name="T46" fmla="*/ 16 w 23"/>
                <a:gd name="T47" fmla="*/ 5 h 39"/>
                <a:gd name="T48" fmla="*/ 10 w 23"/>
                <a:gd name="T49" fmla="*/ 3 h 39"/>
                <a:gd name="T50" fmla="*/ 7 w 23"/>
                <a:gd name="T51" fmla="*/ 4 h 39"/>
                <a:gd name="T52" fmla="*/ 5 w 23"/>
                <a:gd name="T53" fmla="*/ 5 h 39"/>
                <a:gd name="T54" fmla="*/ 3 w 23"/>
                <a:gd name="T55" fmla="*/ 6 h 39"/>
                <a:gd name="T56" fmla="*/ 2 w 23"/>
                <a:gd name="T57" fmla="*/ 7 h 39"/>
                <a:gd name="T58" fmla="*/ 0 w 23"/>
                <a:gd name="T59" fmla="*/ 4 h 39"/>
                <a:gd name="T60" fmla="*/ 1 w 23"/>
                <a:gd name="T61" fmla="*/ 3 h 39"/>
                <a:gd name="T62" fmla="*/ 3 w 23"/>
                <a:gd name="T63" fmla="*/ 2 h 39"/>
                <a:gd name="T64" fmla="*/ 6 w 23"/>
                <a:gd name="T65" fmla="*/ 0 h 39"/>
                <a:gd name="T66" fmla="*/ 10 w 23"/>
                <a:gd name="T67" fmla="*/ 0 h 39"/>
                <a:gd name="T68" fmla="*/ 19 w 23"/>
                <a:gd name="T69" fmla="*/ 3 h 39"/>
                <a:gd name="T70" fmla="*/ 22 w 23"/>
                <a:gd name="T71" fmla="*/ 1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 h="39">
                  <a:moveTo>
                    <a:pt x="22" y="10"/>
                  </a:moveTo>
                  <a:cubicBezTo>
                    <a:pt x="22" y="12"/>
                    <a:pt x="21" y="13"/>
                    <a:pt x="21" y="14"/>
                  </a:cubicBezTo>
                  <a:cubicBezTo>
                    <a:pt x="20" y="16"/>
                    <a:pt x="20" y="17"/>
                    <a:pt x="19" y="18"/>
                  </a:cubicBezTo>
                  <a:cubicBezTo>
                    <a:pt x="18" y="19"/>
                    <a:pt x="17" y="20"/>
                    <a:pt x="16" y="22"/>
                  </a:cubicBezTo>
                  <a:cubicBezTo>
                    <a:pt x="15" y="23"/>
                    <a:pt x="14" y="24"/>
                    <a:pt x="12" y="25"/>
                  </a:cubicBezTo>
                  <a:cubicBezTo>
                    <a:pt x="11" y="26"/>
                    <a:pt x="11" y="27"/>
                    <a:pt x="10" y="28"/>
                  </a:cubicBezTo>
                  <a:cubicBezTo>
                    <a:pt x="9" y="29"/>
                    <a:pt x="8" y="30"/>
                    <a:pt x="7" y="31"/>
                  </a:cubicBezTo>
                  <a:cubicBezTo>
                    <a:pt x="6" y="32"/>
                    <a:pt x="6" y="33"/>
                    <a:pt x="5" y="33"/>
                  </a:cubicBezTo>
                  <a:cubicBezTo>
                    <a:pt x="5" y="34"/>
                    <a:pt x="5" y="35"/>
                    <a:pt x="5" y="36"/>
                  </a:cubicBezTo>
                  <a:cubicBezTo>
                    <a:pt x="5" y="36"/>
                    <a:pt x="5" y="36"/>
                    <a:pt x="5" y="36"/>
                  </a:cubicBezTo>
                  <a:cubicBezTo>
                    <a:pt x="23" y="36"/>
                    <a:pt x="23" y="36"/>
                    <a:pt x="23" y="36"/>
                  </a:cubicBezTo>
                  <a:cubicBezTo>
                    <a:pt x="23" y="39"/>
                    <a:pt x="23" y="39"/>
                    <a:pt x="23" y="39"/>
                  </a:cubicBezTo>
                  <a:cubicBezTo>
                    <a:pt x="1" y="39"/>
                    <a:pt x="1" y="39"/>
                    <a:pt x="1" y="39"/>
                  </a:cubicBezTo>
                  <a:cubicBezTo>
                    <a:pt x="1" y="39"/>
                    <a:pt x="1" y="39"/>
                    <a:pt x="1" y="39"/>
                  </a:cubicBezTo>
                  <a:cubicBezTo>
                    <a:pt x="1" y="39"/>
                    <a:pt x="1" y="39"/>
                    <a:pt x="1" y="38"/>
                  </a:cubicBezTo>
                  <a:cubicBezTo>
                    <a:pt x="1" y="36"/>
                    <a:pt x="1" y="35"/>
                    <a:pt x="2" y="33"/>
                  </a:cubicBezTo>
                  <a:cubicBezTo>
                    <a:pt x="2" y="32"/>
                    <a:pt x="3" y="30"/>
                    <a:pt x="4" y="29"/>
                  </a:cubicBezTo>
                  <a:cubicBezTo>
                    <a:pt x="5" y="28"/>
                    <a:pt x="6" y="26"/>
                    <a:pt x="7" y="25"/>
                  </a:cubicBezTo>
                  <a:cubicBezTo>
                    <a:pt x="9" y="24"/>
                    <a:pt x="10" y="23"/>
                    <a:pt x="11" y="22"/>
                  </a:cubicBezTo>
                  <a:cubicBezTo>
                    <a:pt x="12" y="21"/>
                    <a:pt x="13" y="20"/>
                    <a:pt x="14" y="19"/>
                  </a:cubicBezTo>
                  <a:cubicBezTo>
                    <a:pt x="14" y="18"/>
                    <a:pt x="15" y="18"/>
                    <a:pt x="16" y="17"/>
                  </a:cubicBezTo>
                  <a:cubicBezTo>
                    <a:pt x="16" y="16"/>
                    <a:pt x="17" y="15"/>
                    <a:pt x="17" y="14"/>
                  </a:cubicBezTo>
                  <a:cubicBezTo>
                    <a:pt x="18" y="13"/>
                    <a:pt x="18" y="12"/>
                    <a:pt x="18" y="10"/>
                  </a:cubicBezTo>
                  <a:cubicBezTo>
                    <a:pt x="18" y="8"/>
                    <a:pt x="17" y="6"/>
                    <a:pt x="16" y="5"/>
                  </a:cubicBezTo>
                  <a:cubicBezTo>
                    <a:pt x="14" y="4"/>
                    <a:pt x="13" y="3"/>
                    <a:pt x="10" y="3"/>
                  </a:cubicBezTo>
                  <a:cubicBezTo>
                    <a:pt x="9" y="3"/>
                    <a:pt x="8" y="3"/>
                    <a:pt x="7" y="4"/>
                  </a:cubicBezTo>
                  <a:cubicBezTo>
                    <a:pt x="6" y="4"/>
                    <a:pt x="5" y="4"/>
                    <a:pt x="5" y="5"/>
                  </a:cubicBezTo>
                  <a:cubicBezTo>
                    <a:pt x="4" y="5"/>
                    <a:pt x="3" y="5"/>
                    <a:pt x="3" y="6"/>
                  </a:cubicBezTo>
                  <a:cubicBezTo>
                    <a:pt x="3" y="6"/>
                    <a:pt x="2" y="7"/>
                    <a:pt x="2" y="7"/>
                  </a:cubicBezTo>
                  <a:cubicBezTo>
                    <a:pt x="0" y="4"/>
                    <a:pt x="0" y="4"/>
                    <a:pt x="0" y="4"/>
                  </a:cubicBezTo>
                  <a:cubicBezTo>
                    <a:pt x="0" y="4"/>
                    <a:pt x="1" y="4"/>
                    <a:pt x="1" y="3"/>
                  </a:cubicBezTo>
                  <a:cubicBezTo>
                    <a:pt x="2" y="3"/>
                    <a:pt x="3" y="2"/>
                    <a:pt x="3" y="2"/>
                  </a:cubicBezTo>
                  <a:cubicBezTo>
                    <a:pt x="4" y="1"/>
                    <a:pt x="5" y="1"/>
                    <a:pt x="6" y="0"/>
                  </a:cubicBezTo>
                  <a:cubicBezTo>
                    <a:pt x="8" y="0"/>
                    <a:pt x="9" y="0"/>
                    <a:pt x="10" y="0"/>
                  </a:cubicBezTo>
                  <a:cubicBezTo>
                    <a:pt x="14" y="0"/>
                    <a:pt x="17" y="1"/>
                    <a:pt x="19" y="3"/>
                  </a:cubicBezTo>
                  <a:cubicBezTo>
                    <a:pt x="21" y="4"/>
                    <a:pt x="22" y="7"/>
                    <a:pt x="22" y="1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21" name="Group 620">
            <a:extLst>
              <a:ext uri="{FF2B5EF4-FFF2-40B4-BE49-F238E27FC236}">
                <a16:creationId xmlns:a16="http://schemas.microsoft.com/office/drawing/2014/main" id="{A7F14753-226D-4EBC-A378-AB7EFBB8BECA}"/>
              </a:ext>
            </a:extLst>
          </p:cNvPr>
          <p:cNvGrpSpPr/>
          <p:nvPr/>
        </p:nvGrpSpPr>
        <p:grpSpPr>
          <a:xfrm>
            <a:off x="368301" y="2286896"/>
            <a:ext cx="844550" cy="793750"/>
            <a:chOff x="355601" y="2425587"/>
            <a:chExt cx="844550" cy="793750"/>
          </a:xfrm>
        </p:grpSpPr>
        <p:sp>
          <p:nvSpPr>
            <p:cNvPr id="47" name="Freeform 37"/>
            <p:cNvSpPr>
              <a:spLocks/>
            </p:cNvSpPr>
            <p:nvPr/>
          </p:nvSpPr>
          <p:spPr bwMode="auto">
            <a:xfrm>
              <a:off x="355601" y="242558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38"/>
            <p:cNvSpPr>
              <a:spLocks/>
            </p:cNvSpPr>
            <p:nvPr/>
          </p:nvSpPr>
          <p:spPr bwMode="auto">
            <a:xfrm>
              <a:off x="744539" y="2752612"/>
              <a:ext cx="300038" cy="133350"/>
            </a:xfrm>
            <a:custGeom>
              <a:avLst/>
              <a:gdLst>
                <a:gd name="T0" fmla="*/ 157 w 157"/>
                <a:gd name="T1" fmla="*/ 35 h 69"/>
                <a:gd name="T2" fmla="*/ 106 w 157"/>
                <a:gd name="T3" fmla="*/ 0 h 69"/>
                <a:gd name="T4" fmla="*/ 106 w 157"/>
                <a:gd name="T5" fmla="*/ 21 h 69"/>
                <a:gd name="T6" fmla="*/ 0 w 157"/>
                <a:gd name="T7" fmla="*/ 13 h 69"/>
                <a:gd name="T8" fmla="*/ 0 w 157"/>
                <a:gd name="T9" fmla="*/ 61 h 69"/>
                <a:gd name="T10" fmla="*/ 105 w 157"/>
                <a:gd name="T11" fmla="*/ 47 h 69"/>
                <a:gd name="T12" fmla="*/ 105 w 157"/>
                <a:gd name="T13" fmla="*/ 69 h 69"/>
                <a:gd name="T14" fmla="*/ 157 w 157"/>
                <a:gd name="T15" fmla="*/ 3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9">
                  <a:moveTo>
                    <a:pt x="157" y="35"/>
                  </a:moveTo>
                  <a:cubicBezTo>
                    <a:pt x="106" y="0"/>
                    <a:pt x="106" y="0"/>
                    <a:pt x="106" y="0"/>
                  </a:cubicBezTo>
                  <a:cubicBezTo>
                    <a:pt x="106" y="21"/>
                    <a:pt x="106" y="21"/>
                    <a:pt x="106" y="21"/>
                  </a:cubicBezTo>
                  <a:cubicBezTo>
                    <a:pt x="0" y="13"/>
                    <a:pt x="0" y="13"/>
                    <a:pt x="0" y="13"/>
                  </a:cubicBezTo>
                  <a:cubicBezTo>
                    <a:pt x="15" y="43"/>
                    <a:pt x="0" y="61"/>
                    <a:pt x="0" y="61"/>
                  </a:cubicBezTo>
                  <a:cubicBezTo>
                    <a:pt x="105" y="47"/>
                    <a:pt x="105" y="47"/>
                    <a:pt x="105" y="47"/>
                  </a:cubicBezTo>
                  <a:cubicBezTo>
                    <a:pt x="105" y="69"/>
                    <a:pt x="105" y="69"/>
                    <a:pt x="105" y="69"/>
                  </a:cubicBezTo>
                  <a:lnTo>
                    <a:pt x="157" y="3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39"/>
            <p:cNvSpPr>
              <a:spLocks/>
            </p:cNvSpPr>
            <p:nvPr/>
          </p:nvSpPr>
          <p:spPr bwMode="auto">
            <a:xfrm>
              <a:off x="560389" y="2609737"/>
              <a:ext cx="300038" cy="130175"/>
            </a:xfrm>
            <a:custGeom>
              <a:avLst/>
              <a:gdLst>
                <a:gd name="T0" fmla="*/ 157 w 157"/>
                <a:gd name="T1" fmla="*/ 34 h 68"/>
                <a:gd name="T2" fmla="*/ 106 w 157"/>
                <a:gd name="T3" fmla="*/ 0 h 68"/>
                <a:gd name="T4" fmla="*/ 106 w 157"/>
                <a:gd name="T5" fmla="*/ 20 h 68"/>
                <a:gd name="T6" fmla="*/ 0 w 157"/>
                <a:gd name="T7" fmla="*/ 12 h 68"/>
                <a:gd name="T8" fmla="*/ 0 w 157"/>
                <a:gd name="T9" fmla="*/ 60 h 68"/>
                <a:gd name="T10" fmla="*/ 105 w 157"/>
                <a:gd name="T11" fmla="*/ 46 h 68"/>
                <a:gd name="T12" fmla="*/ 105 w 157"/>
                <a:gd name="T13" fmla="*/ 68 h 68"/>
                <a:gd name="T14" fmla="*/ 157 w 157"/>
                <a:gd name="T15" fmla="*/ 3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8">
                  <a:moveTo>
                    <a:pt x="157" y="34"/>
                  </a:moveTo>
                  <a:cubicBezTo>
                    <a:pt x="106" y="0"/>
                    <a:pt x="106" y="0"/>
                    <a:pt x="106" y="0"/>
                  </a:cubicBezTo>
                  <a:cubicBezTo>
                    <a:pt x="106" y="20"/>
                    <a:pt x="106" y="20"/>
                    <a:pt x="106" y="20"/>
                  </a:cubicBezTo>
                  <a:cubicBezTo>
                    <a:pt x="0" y="12"/>
                    <a:pt x="0" y="12"/>
                    <a:pt x="0" y="12"/>
                  </a:cubicBezTo>
                  <a:cubicBezTo>
                    <a:pt x="15" y="42"/>
                    <a:pt x="0" y="60"/>
                    <a:pt x="0" y="60"/>
                  </a:cubicBezTo>
                  <a:cubicBezTo>
                    <a:pt x="105" y="46"/>
                    <a:pt x="105" y="46"/>
                    <a:pt x="105" y="46"/>
                  </a:cubicBezTo>
                  <a:cubicBezTo>
                    <a:pt x="105" y="68"/>
                    <a:pt x="105" y="68"/>
                    <a:pt x="105" y="68"/>
                  </a:cubicBezTo>
                  <a:lnTo>
                    <a:pt x="157"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0"/>
            <p:cNvSpPr>
              <a:spLocks/>
            </p:cNvSpPr>
            <p:nvPr/>
          </p:nvSpPr>
          <p:spPr bwMode="auto">
            <a:xfrm>
              <a:off x="615951" y="2914537"/>
              <a:ext cx="300038" cy="133350"/>
            </a:xfrm>
            <a:custGeom>
              <a:avLst/>
              <a:gdLst>
                <a:gd name="T0" fmla="*/ 157 w 157"/>
                <a:gd name="T1" fmla="*/ 34 h 69"/>
                <a:gd name="T2" fmla="*/ 106 w 157"/>
                <a:gd name="T3" fmla="*/ 0 h 69"/>
                <a:gd name="T4" fmla="*/ 106 w 157"/>
                <a:gd name="T5" fmla="*/ 20 h 69"/>
                <a:gd name="T6" fmla="*/ 0 w 157"/>
                <a:gd name="T7" fmla="*/ 12 h 69"/>
                <a:gd name="T8" fmla="*/ 0 w 157"/>
                <a:gd name="T9" fmla="*/ 60 h 69"/>
                <a:gd name="T10" fmla="*/ 105 w 157"/>
                <a:gd name="T11" fmla="*/ 46 h 69"/>
                <a:gd name="T12" fmla="*/ 105 w 157"/>
                <a:gd name="T13" fmla="*/ 69 h 69"/>
                <a:gd name="T14" fmla="*/ 157 w 157"/>
                <a:gd name="T15" fmla="*/ 34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9">
                  <a:moveTo>
                    <a:pt x="157" y="34"/>
                  </a:moveTo>
                  <a:cubicBezTo>
                    <a:pt x="106" y="0"/>
                    <a:pt x="106" y="0"/>
                    <a:pt x="106" y="0"/>
                  </a:cubicBezTo>
                  <a:cubicBezTo>
                    <a:pt x="106" y="20"/>
                    <a:pt x="106" y="20"/>
                    <a:pt x="106" y="20"/>
                  </a:cubicBezTo>
                  <a:cubicBezTo>
                    <a:pt x="0" y="12"/>
                    <a:pt x="0" y="12"/>
                    <a:pt x="0" y="12"/>
                  </a:cubicBezTo>
                  <a:cubicBezTo>
                    <a:pt x="15" y="42"/>
                    <a:pt x="0" y="60"/>
                    <a:pt x="0" y="60"/>
                  </a:cubicBezTo>
                  <a:cubicBezTo>
                    <a:pt x="105" y="46"/>
                    <a:pt x="105" y="46"/>
                    <a:pt x="105" y="46"/>
                  </a:cubicBezTo>
                  <a:cubicBezTo>
                    <a:pt x="105" y="69"/>
                    <a:pt x="105" y="69"/>
                    <a:pt x="105" y="69"/>
                  </a:cubicBezTo>
                  <a:lnTo>
                    <a:pt x="157"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20" name="Group 619">
            <a:extLst>
              <a:ext uri="{FF2B5EF4-FFF2-40B4-BE49-F238E27FC236}">
                <a16:creationId xmlns:a16="http://schemas.microsoft.com/office/drawing/2014/main" id="{80E79E00-8E7F-43C7-B088-6AADE8AD4826}"/>
              </a:ext>
            </a:extLst>
          </p:cNvPr>
          <p:cNvGrpSpPr/>
          <p:nvPr/>
        </p:nvGrpSpPr>
        <p:grpSpPr>
          <a:xfrm>
            <a:off x="1574238" y="2286896"/>
            <a:ext cx="844550" cy="793750"/>
            <a:chOff x="1555751" y="2425587"/>
            <a:chExt cx="844550" cy="793750"/>
          </a:xfrm>
        </p:grpSpPr>
        <p:sp>
          <p:nvSpPr>
            <p:cNvPr id="51" name="Freeform 41"/>
            <p:cNvSpPr>
              <a:spLocks/>
            </p:cNvSpPr>
            <p:nvPr/>
          </p:nvSpPr>
          <p:spPr bwMode="auto">
            <a:xfrm>
              <a:off x="1555751" y="242558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1" y="313"/>
                    <a:pt x="307" y="362"/>
                  </a:cubicBezTo>
                  <a:cubicBezTo>
                    <a:pt x="214" y="410"/>
                    <a:pt x="102" y="388"/>
                    <a:pt x="51" y="298"/>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2"/>
            <p:cNvSpPr>
              <a:spLocks/>
            </p:cNvSpPr>
            <p:nvPr/>
          </p:nvSpPr>
          <p:spPr bwMode="auto">
            <a:xfrm>
              <a:off x="1890714" y="2597037"/>
              <a:ext cx="174625" cy="455613"/>
            </a:xfrm>
            <a:custGeom>
              <a:avLst/>
              <a:gdLst>
                <a:gd name="T0" fmla="*/ 59 w 91"/>
                <a:gd name="T1" fmla="*/ 235 h 235"/>
                <a:gd name="T2" fmla="*/ 53 w 91"/>
                <a:gd name="T3" fmla="*/ 232 h 235"/>
                <a:gd name="T4" fmla="*/ 53 w 91"/>
                <a:gd name="T5" fmla="*/ 219 h 235"/>
                <a:gd name="T6" fmla="*/ 58 w 91"/>
                <a:gd name="T7" fmla="*/ 171 h 235"/>
                <a:gd name="T8" fmla="*/ 30 w 91"/>
                <a:gd name="T9" fmla="*/ 113 h 235"/>
                <a:gd name="T10" fmla="*/ 6 w 91"/>
                <a:gd name="T11" fmla="*/ 52 h 235"/>
                <a:gd name="T12" fmla="*/ 18 w 91"/>
                <a:gd name="T13" fmla="*/ 4 h 235"/>
                <a:gd name="T14" fmla="*/ 31 w 91"/>
                <a:gd name="T15" fmla="*/ 3 h 235"/>
                <a:gd name="T16" fmla="*/ 32 w 91"/>
                <a:gd name="T17" fmla="*/ 15 h 235"/>
                <a:gd name="T18" fmla="*/ 23 w 91"/>
                <a:gd name="T19" fmla="*/ 48 h 235"/>
                <a:gd name="T20" fmla="*/ 23 w 91"/>
                <a:gd name="T21" fmla="*/ 49 h 235"/>
                <a:gd name="T22" fmla="*/ 46 w 91"/>
                <a:gd name="T23" fmla="*/ 104 h 235"/>
                <a:gd name="T24" fmla="*/ 74 w 91"/>
                <a:gd name="T25" fmla="*/ 164 h 235"/>
                <a:gd name="T26" fmla="*/ 65 w 91"/>
                <a:gd name="T27" fmla="*/ 232 h 235"/>
                <a:gd name="T28" fmla="*/ 59 w 91"/>
                <a:gd name="T29" fmla="*/ 235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235">
                  <a:moveTo>
                    <a:pt x="59" y="235"/>
                  </a:moveTo>
                  <a:cubicBezTo>
                    <a:pt x="57" y="235"/>
                    <a:pt x="54" y="234"/>
                    <a:pt x="53" y="232"/>
                  </a:cubicBezTo>
                  <a:cubicBezTo>
                    <a:pt x="50" y="228"/>
                    <a:pt x="50" y="223"/>
                    <a:pt x="53" y="219"/>
                  </a:cubicBezTo>
                  <a:cubicBezTo>
                    <a:pt x="54" y="219"/>
                    <a:pt x="70" y="203"/>
                    <a:pt x="58" y="171"/>
                  </a:cubicBezTo>
                  <a:cubicBezTo>
                    <a:pt x="48" y="147"/>
                    <a:pt x="39" y="129"/>
                    <a:pt x="30" y="113"/>
                  </a:cubicBezTo>
                  <a:cubicBezTo>
                    <a:pt x="18" y="90"/>
                    <a:pt x="9" y="73"/>
                    <a:pt x="6" y="52"/>
                  </a:cubicBezTo>
                  <a:cubicBezTo>
                    <a:pt x="0" y="26"/>
                    <a:pt x="18" y="5"/>
                    <a:pt x="18" y="4"/>
                  </a:cubicBezTo>
                  <a:cubicBezTo>
                    <a:pt x="22" y="0"/>
                    <a:pt x="27" y="0"/>
                    <a:pt x="31" y="3"/>
                  </a:cubicBezTo>
                  <a:cubicBezTo>
                    <a:pt x="34" y="6"/>
                    <a:pt x="35" y="12"/>
                    <a:pt x="32" y="15"/>
                  </a:cubicBezTo>
                  <a:cubicBezTo>
                    <a:pt x="31" y="16"/>
                    <a:pt x="19" y="31"/>
                    <a:pt x="23" y="48"/>
                  </a:cubicBezTo>
                  <a:cubicBezTo>
                    <a:pt x="23" y="49"/>
                    <a:pt x="23" y="49"/>
                    <a:pt x="23" y="49"/>
                  </a:cubicBezTo>
                  <a:cubicBezTo>
                    <a:pt x="26" y="67"/>
                    <a:pt x="35" y="83"/>
                    <a:pt x="46" y="104"/>
                  </a:cubicBezTo>
                  <a:cubicBezTo>
                    <a:pt x="54" y="121"/>
                    <a:pt x="64" y="140"/>
                    <a:pt x="74" y="164"/>
                  </a:cubicBezTo>
                  <a:cubicBezTo>
                    <a:pt x="91" y="208"/>
                    <a:pt x="66" y="231"/>
                    <a:pt x="65" y="232"/>
                  </a:cubicBezTo>
                  <a:cubicBezTo>
                    <a:pt x="63" y="234"/>
                    <a:pt x="61" y="235"/>
                    <a:pt x="59" y="23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3"/>
            <p:cNvSpPr>
              <a:spLocks/>
            </p:cNvSpPr>
            <p:nvPr/>
          </p:nvSpPr>
          <p:spPr bwMode="auto">
            <a:xfrm>
              <a:off x="1968501" y="2630375"/>
              <a:ext cx="119063" cy="50800"/>
            </a:xfrm>
            <a:custGeom>
              <a:avLst/>
              <a:gdLst>
                <a:gd name="T0" fmla="*/ 52 w 62"/>
                <a:gd name="T1" fmla="*/ 26 h 26"/>
                <a:gd name="T2" fmla="*/ 51 w 62"/>
                <a:gd name="T3" fmla="*/ 26 h 26"/>
                <a:gd name="T4" fmla="*/ 7 w 62"/>
                <a:gd name="T5" fmla="*/ 18 h 26"/>
                <a:gd name="T6" fmla="*/ 1 w 62"/>
                <a:gd name="T7" fmla="*/ 8 h 26"/>
                <a:gd name="T8" fmla="*/ 11 w 62"/>
                <a:gd name="T9" fmla="*/ 1 h 26"/>
                <a:gd name="T10" fmla="*/ 54 w 62"/>
                <a:gd name="T11" fmla="*/ 9 h 26"/>
                <a:gd name="T12" fmla="*/ 61 w 62"/>
                <a:gd name="T13" fmla="*/ 19 h 26"/>
                <a:gd name="T14" fmla="*/ 52 w 62"/>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26">
                  <a:moveTo>
                    <a:pt x="52" y="26"/>
                  </a:moveTo>
                  <a:cubicBezTo>
                    <a:pt x="52" y="26"/>
                    <a:pt x="51" y="26"/>
                    <a:pt x="51" y="26"/>
                  </a:cubicBezTo>
                  <a:cubicBezTo>
                    <a:pt x="7" y="18"/>
                    <a:pt x="7" y="18"/>
                    <a:pt x="7" y="18"/>
                  </a:cubicBezTo>
                  <a:cubicBezTo>
                    <a:pt x="3" y="17"/>
                    <a:pt x="0" y="12"/>
                    <a:pt x="1" y="8"/>
                  </a:cubicBezTo>
                  <a:cubicBezTo>
                    <a:pt x="1" y="3"/>
                    <a:pt x="6" y="0"/>
                    <a:pt x="11" y="1"/>
                  </a:cubicBezTo>
                  <a:cubicBezTo>
                    <a:pt x="54" y="9"/>
                    <a:pt x="54" y="9"/>
                    <a:pt x="54" y="9"/>
                  </a:cubicBezTo>
                  <a:cubicBezTo>
                    <a:pt x="59" y="10"/>
                    <a:pt x="62" y="14"/>
                    <a:pt x="61" y="19"/>
                  </a:cubicBezTo>
                  <a:cubicBezTo>
                    <a:pt x="60" y="23"/>
                    <a:pt x="56" y="26"/>
                    <a:pt x="52" y="26"/>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44"/>
            <p:cNvSpPr>
              <a:spLocks/>
            </p:cNvSpPr>
            <p:nvPr/>
          </p:nvSpPr>
          <p:spPr bwMode="auto">
            <a:xfrm>
              <a:off x="1951039" y="2673237"/>
              <a:ext cx="141288" cy="65088"/>
            </a:xfrm>
            <a:custGeom>
              <a:avLst/>
              <a:gdLst>
                <a:gd name="T0" fmla="*/ 65 w 74"/>
                <a:gd name="T1" fmla="*/ 34 h 34"/>
                <a:gd name="T2" fmla="*/ 62 w 74"/>
                <a:gd name="T3" fmla="*/ 33 h 34"/>
                <a:gd name="T4" fmla="*/ 7 w 74"/>
                <a:gd name="T5" fmla="*/ 18 h 34"/>
                <a:gd name="T6" fmla="*/ 1 w 74"/>
                <a:gd name="T7" fmla="*/ 7 h 34"/>
                <a:gd name="T8" fmla="*/ 12 w 74"/>
                <a:gd name="T9" fmla="*/ 1 h 34"/>
                <a:gd name="T10" fmla="*/ 67 w 74"/>
                <a:gd name="T11" fmla="*/ 16 h 34"/>
                <a:gd name="T12" fmla="*/ 73 w 74"/>
                <a:gd name="T13" fmla="*/ 27 h 34"/>
                <a:gd name="T14" fmla="*/ 65 w 74"/>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34">
                  <a:moveTo>
                    <a:pt x="65" y="34"/>
                  </a:moveTo>
                  <a:cubicBezTo>
                    <a:pt x="64" y="34"/>
                    <a:pt x="63" y="33"/>
                    <a:pt x="62" y="33"/>
                  </a:cubicBezTo>
                  <a:cubicBezTo>
                    <a:pt x="7" y="18"/>
                    <a:pt x="7" y="18"/>
                    <a:pt x="7" y="18"/>
                  </a:cubicBezTo>
                  <a:cubicBezTo>
                    <a:pt x="2" y="17"/>
                    <a:pt x="0" y="12"/>
                    <a:pt x="1" y="7"/>
                  </a:cubicBezTo>
                  <a:cubicBezTo>
                    <a:pt x="2" y="3"/>
                    <a:pt x="7" y="0"/>
                    <a:pt x="12" y="1"/>
                  </a:cubicBezTo>
                  <a:cubicBezTo>
                    <a:pt x="67" y="16"/>
                    <a:pt x="67" y="16"/>
                    <a:pt x="67" y="16"/>
                  </a:cubicBezTo>
                  <a:cubicBezTo>
                    <a:pt x="72" y="18"/>
                    <a:pt x="74" y="23"/>
                    <a:pt x="73" y="27"/>
                  </a:cubicBezTo>
                  <a:cubicBezTo>
                    <a:pt x="72" y="31"/>
                    <a:pt x="69" y="34"/>
                    <a:pt x="65" y="34"/>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45"/>
            <p:cNvSpPr>
              <a:spLocks/>
            </p:cNvSpPr>
            <p:nvPr/>
          </p:nvSpPr>
          <p:spPr bwMode="auto">
            <a:xfrm>
              <a:off x="1965326" y="2717687"/>
              <a:ext cx="88900" cy="57150"/>
            </a:xfrm>
            <a:custGeom>
              <a:avLst/>
              <a:gdLst>
                <a:gd name="T0" fmla="*/ 36 w 46"/>
                <a:gd name="T1" fmla="*/ 30 h 30"/>
                <a:gd name="T2" fmla="*/ 32 w 46"/>
                <a:gd name="T3" fmla="*/ 30 h 30"/>
                <a:gd name="T4" fmla="*/ 6 w 46"/>
                <a:gd name="T5" fmla="*/ 18 h 30"/>
                <a:gd name="T6" fmla="*/ 2 w 46"/>
                <a:gd name="T7" fmla="*/ 7 h 30"/>
                <a:gd name="T8" fmla="*/ 13 w 46"/>
                <a:gd name="T9" fmla="*/ 2 h 30"/>
                <a:gd name="T10" fmla="*/ 39 w 46"/>
                <a:gd name="T11" fmla="*/ 14 h 30"/>
                <a:gd name="T12" fmla="*/ 44 w 46"/>
                <a:gd name="T13" fmla="*/ 25 h 30"/>
                <a:gd name="T14" fmla="*/ 36 w 46"/>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30">
                  <a:moveTo>
                    <a:pt x="36" y="30"/>
                  </a:moveTo>
                  <a:cubicBezTo>
                    <a:pt x="35" y="30"/>
                    <a:pt x="34" y="30"/>
                    <a:pt x="32" y="30"/>
                  </a:cubicBezTo>
                  <a:cubicBezTo>
                    <a:pt x="6" y="18"/>
                    <a:pt x="6" y="18"/>
                    <a:pt x="6" y="18"/>
                  </a:cubicBezTo>
                  <a:cubicBezTo>
                    <a:pt x="2" y="16"/>
                    <a:pt x="0" y="11"/>
                    <a:pt x="2" y="7"/>
                  </a:cubicBezTo>
                  <a:cubicBezTo>
                    <a:pt x="4" y="2"/>
                    <a:pt x="9" y="0"/>
                    <a:pt x="13" y="2"/>
                  </a:cubicBezTo>
                  <a:cubicBezTo>
                    <a:pt x="39" y="14"/>
                    <a:pt x="39" y="14"/>
                    <a:pt x="39" y="14"/>
                  </a:cubicBezTo>
                  <a:cubicBezTo>
                    <a:pt x="44" y="16"/>
                    <a:pt x="46" y="21"/>
                    <a:pt x="44" y="25"/>
                  </a:cubicBezTo>
                  <a:cubicBezTo>
                    <a:pt x="42" y="28"/>
                    <a:pt x="39" y="30"/>
                    <a:pt x="36" y="30"/>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46"/>
            <p:cNvSpPr>
              <a:spLocks/>
            </p:cNvSpPr>
            <p:nvPr/>
          </p:nvSpPr>
          <p:spPr bwMode="auto">
            <a:xfrm>
              <a:off x="1881189" y="2878025"/>
              <a:ext cx="95250" cy="53975"/>
            </a:xfrm>
            <a:custGeom>
              <a:avLst/>
              <a:gdLst>
                <a:gd name="T0" fmla="*/ 40 w 49"/>
                <a:gd name="T1" fmla="*/ 28 h 28"/>
                <a:gd name="T2" fmla="*/ 37 w 49"/>
                <a:gd name="T3" fmla="*/ 27 h 28"/>
                <a:gd name="T4" fmla="*/ 7 w 49"/>
                <a:gd name="T5" fmla="*/ 18 h 28"/>
                <a:gd name="T6" fmla="*/ 2 w 49"/>
                <a:gd name="T7" fmla="*/ 7 h 28"/>
                <a:gd name="T8" fmla="*/ 13 w 49"/>
                <a:gd name="T9" fmla="*/ 1 h 28"/>
                <a:gd name="T10" fmla="*/ 42 w 49"/>
                <a:gd name="T11" fmla="*/ 10 h 28"/>
                <a:gd name="T12" fmla="*/ 48 w 49"/>
                <a:gd name="T13" fmla="*/ 21 h 28"/>
                <a:gd name="T14" fmla="*/ 40 w 49"/>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8">
                  <a:moveTo>
                    <a:pt x="40" y="28"/>
                  </a:moveTo>
                  <a:cubicBezTo>
                    <a:pt x="39" y="28"/>
                    <a:pt x="38" y="27"/>
                    <a:pt x="37" y="27"/>
                  </a:cubicBezTo>
                  <a:cubicBezTo>
                    <a:pt x="7" y="18"/>
                    <a:pt x="7" y="18"/>
                    <a:pt x="7" y="18"/>
                  </a:cubicBezTo>
                  <a:cubicBezTo>
                    <a:pt x="3" y="17"/>
                    <a:pt x="0" y="12"/>
                    <a:pt x="2" y="7"/>
                  </a:cubicBezTo>
                  <a:cubicBezTo>
                    <a:pt x="3" y="3"/>
                    <a:pt x="8" y="0"/>
                    <a:pt x="13" y="1"/>
                  </a:cubicBezTo>
                  <a:cubicBezTo>
                    <a:pt x="42" y="10"/>
                    <a:pt x="42" y="10"/>
                    <a:pt x="42" y="10"/>
                  </a:cubicBezTo>
                  <a:cubicBezTo>
                    <a:pt x="47" y="12"/>
                    <a:pt x="49" y="17"/>
                    <a:pt x="48" y="21"/>
                  </a:cubicBezTo>
                  <a:cubicBezTo>
                    <a:pt x="47" y="25"/>
                    <a:pt x="43" y="28"/>
                    <a:pt x="40" y="28"/>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47"/>
            <p:cNvSpPr>
              <a:spLocks/>
            </p:cNvSpPr>
            <p:nvPr/>
          </p:nvSpPr>
          <p:spPr bwMode="auto">
            <a:xfrm>
              <a:off x="1839914" y="2919300"/>
              <a:ext cx="150813" cy="61913"/>
            </a:xfrm>
            <a:custGeom>
              <a:avLst/>
              <a:gdLst>
                <a:gd name="T0" fmla="*/ 70 w 79"/>
                <a:gd name="T1" fmla="*/ 32 h 32"/>
                <a:gd name="T2" fmla="*/ 68 w 79"/>
                <a:gd name="T3" fmla="*/ 32 h 32"/>
                <a:gd name="T4" fmla="*/ 8 w 79"/>
                <a:gd name="T5" fmla="*/ 18 h 32"/>
                <a:gd name="T6" fmla="*/ 1 w 79"/>
                <a:gd name="T7" fmla="*/ 8 h 32"/>
                <a:gd name="T8" fmla="*/ 12 w 79"/>
                <a:gd name="T9" fmla="*/ 1 h 32"/>
                <a:gd name="T10" fmla="*/ 72 w 79"/>
                <a:gd name="T11" fmla="*/ 15 h 32"/>
                <a:gd name="T12" fmla="*/ 78 w 79"/>
                <a:gd name="T13" fmla="*/ 25 h 32"/>
                <a:gd name="T14" fmla="*/ 70 w 79"/>
                <a:gd name="T15" fmla="*/ 3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32">
                  <a:moveTo>
                    <a:pt x="70" y="32"/>
                  </a:moveTo>
                  <a:cubicBezTo>
                    <a:pt x="69" y="32"/>
                    <a:pt x="69" y="32"/>
                    <a:pt x="68" y="32"/>
                  </a:cubicBezTo>
                  <a:cubicBezTo>
                    <a:pt x="8" y="18"/>
                    <a:pt x="8" y="18"/>
                    <a:pt x="8" y="18"/>
                  </a:cubicBezTo>
                  <a:cubicBezTo>
                    <a:pt x="3" y="17"/>
                    <a:pt x="0" y="13"/>
                    <a:pt x="1" y="8"/>
                  </a:cubicBezTo>
                  <a:cubicBezTo>
                    <a:pt x="2" y="3"/>
                    <a:pt x="7" y="0"/>
                    <a:pt x="12" y="1"/>
                  </a:cubicBezTo>
                  <a:cubicBezTo>
                    <a:pt x="72" y="15"/>
                    <a:pt x="72" y="15"/>
                    <a:pt x="72" y="15"/>
                  </a:cubicBezTo>
                  <a:cubicBezTo>
                    <a:pt x="76" y="16"/>
                    <a:pt x="79" y="21"/>
                    <a:pt x="78" y="25"/>
                  </a:cubicBezTo>
                  <a:cubicBezTo>
                    <a:pt x="77" y="29"/>
                    <a:pt x="74" y="32"/>
                    <a:pt x="70" y="32"/>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48"/>
            <p:cNvSpPr>
              <a:spLocks/>
            </p:cNvSpPr>
            <p:nvPr/>
          </p:nvSpPr>
          <p:spPr bwMode="auto">
            <a:xfrm>
              <a:off x="1849439" y="2968512"/>
              <a:ext cx="123825" cy="57150"/>
            </a:xfrm>
            <a:custGeom>
              <a:avLst/>
              <a:gdLst>
                <a:gd name="T0" fmla="*/ 55 w 65"/>
                <a:gd name="T1" fmla="*/ 29 h 29"/>
                <a:gd name="T2" fmla="*/ 53 w 65"/>
                <a:gd name="T3" fmla="*/ 29 h 29"/>
                <a:gd name="T4" fmla="*/ 8 w 65"/>
                <a:gd name="T5" fmla="*/ 18 h 29"/>
                <a:gd name="T6" fmla="*/ 1 w 65"/>
                <a:gd name="T7" fmla="*/ 8 h 29"/>
                <a:gd name="T8" fmla="*/ 12 w 65"/>
                <a:gd name="T9" fmla="*/ 1 h 29"/>
                <a:gd name="T10" fmla="*/ 57 w 65"/>
                <a:gd name="T11" fmla="*/ 12 h 29"/>
                <a:gd name="T12" fmla="*/ 63 w 65"/>
                <a:gd name="T13" fmla="*/ 22 h 29"/>
                <a:gd name="T14" fmla="*/ 55 w 65"/>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29">
                  <a:moveTo>
                    <a:pt x="55" y="29"/>
                  </a:moveTo>
                  <a:cubicBezTo>
                    <a:pt x="54" y="29"/>
                    <a:pt x="54" y="29"/>
                    <a:pt x="53" y="29"/>
                  </a:cubicBezTo>
                  <a:cubicBezTo>
                    <a:pt x="8" y="18"/>
                    <a:pt x="8" y="18"/>
                    <a:pt x="8" y="18"/>
                  </a:cubicBezTo>
                  <a:cubicBezTo>
                    <a:pt x="3" y="17"/>
                    <a:pt x="0" y="13"/>
                    <a:pt x="1" y="8"/>
                  </a:cubicBezTo>
                  <a:cubicBezTo>
                    <a:pt x="2" y="3"/>
                    <a:pt x="7" y="0"/>
                    <a:pt x="12" y="1"/>
                  </a:cubicBezTo>
                  <a:cubicBezTo>
                    <a:pt x="57" y="12"/>
                    <a:pt x="57" y="12"/>
                    <a:pt x="57" y="12"/>
                  </a:cubicBezTo>
                  <a:cubicBezTo>
                    <a:pt x="62" y="13"/>
                    <a:pt x="65" y="18"/>
                    <a:pt x="63" y="22"/>
                  </a:cubicBezTo>
                  <a:cubicBezTo>
                    <a:pt x="63" y="26"/>
                    <a:pt x="59" y="29"/>
                    <a:pt x="55" y="29"/>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49"/>
            <p:cNvSpPr>
              <a:spLocks/>
            </p:cNvSpPr>
            <p:nvPr/>
          </p:nvSpPr>
          <p:spPr bwMode="auto">
            <a:xfrm>
              <a:off x="1778001" y="2822462"/>
              <a:ext cx="171450" cy="206375"/>
            </a:xfrm>
            <a:custGeom>
              <a:avLst/>
              <a:gdLst>
                <a:gd name="T0" fmla="*/ 23 w 89"/>
                <a:gd name="T1" fmla="*/ 107 h 107"/>
                <a:gd name="T2" fmla="*/ 15 w 89"/>
                <a:gd name="T3" fmla="*/ 101 h 107"/>
                <a:gd name="T4" fmla="*/ 18 w 89"/>
                <a:gd name="T5" fmla="*/ 33 h 107"/>
                <a:gd name="T6" fmla="*/ 78 w 89"/>
                <a:gd name="T7" fmla="*/ 1 h 107"/>
                <a:gd name="T8" fmla="*/ 88 w 89"/>
                <a:gd name="T9" fmla="*/ 8 h 107"/>
                <a:gd name="T10" fmla="*/ 81 w 89"/>
                <a:gd name="T11" fmla="*/ 18 h 107"/>
                <a:gd name="T12" fmla="*/ 81 w 89"/>
                <a:gd name="T13" fmla="*/ 18 h 107"/>
                <a:gd name="T14" fmla="*/ 33 w 89"/>
                <a:gd name="T15" fmla="*/ 43 h 107"/>
                <a:gd name="T16" fmla="*/ 31 w 89"/>
                <a:gd name="T17" fmla="*/ 95 h 107"/>
                <a:gd name="T18" fmla="*/ 26 w 89"/>
                <a:gd name="T19" fmla="*/ 106 h 107"/>
                <a:gd name="T20" fmla="*/ 23 w 89"/>
                <a:gd name="T21"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 h="107">
                  <a:moveTo>
                    <a:pt x="23" y="107"/>
                  </a:moveTo>
                  <a:cubicBezTo>
                    <a:pt x="19" y="107"/>
                    <a:pt x="16" y="105"/>
                    <a:pt x="15" y="101"/>
                  </a:cubicBezTo>
                  <a:cubicBezTo>
                    <a:pt x="14" y="99"/>
                    <a:pt x="0" y="59"/>
                    <a:pt x="18" y="33"/>
                  </a:cubicBezTo>
                  <a:cubicBezTo>
                    <a:pt x="36" y="8"/>
                    <a:pt x="76" y="1"/>
                    <a:pt x="78" y="1"/>
                  </a:cubicBezTo>
                  <a:cubicBezTo>
                    <a:pt x="83" y="0"/>
                    <a:pt x="87" y="3"/>
                    <a:pt x="88" y="8"/>
                  </a:cubicBezTo>
                  <a:cubicBezTo>
                    <a:pt x="89" y="12"/>
                    <a:pt x="85" y="17"/>
                    <a:pt x="81" y="18"/>
                  </a:cubicBezTo>
                  <a:cubicBezTo>
                    <a:pt x="81" y="18"/>
                    <a:pt x="81" y="18"/>
                    <a:pt x="81" y="18"/>
                  </a:cubicBezTo>
                  <a:cubicBezTo>
                    <a:pt x="80" y="18"/>
                    <a:pt x="46" y="24"/>
                    <a:pt x="33" y="43"/>
                  </a:cubicBezTo>
                  <a:cubicBezTo>
                    <a:pt x="22" y="58"/>
                    <a:pt x="28" y="86"/>
                    <a:pt x="31" y="95"/>
                  </a:cubicBezTo>
                  <a:cubicBezTo>
                    <a:pt x="33" y="100"/>
                    <a:pt x="30" y="105"/>
                    <a:pt x="26" y="106"/>
                  </a:cubicBezTo>
                  <a:cubicBezTo>
                    <a:pt x="25" y="107"/>
                    <a:pt x="24" y="107"/>
                    <a:pt x="23" y="10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50"/>
            <p:cNvSpPr>
              <a:spLocks/>
            </p:cNvSpPr>
            <p:nvPr/>
          </p:nvSpPr>
          <p:spPr bwMode="auto">
            <a:xfrm>
              <a:off x="1998664" y="2622437"/>
              <a:ext cx="174625" cy="207963"/>
            </a:xfrm>
            <a:custGeom>
              <a:avLst/>
              <a:gdLst>
                <a:gd name="T0" fmla="*/ 9 w 91"/>
                <a:gd name="T1" fmla="*/ 107 h 107"/>
                <a:gd name="T2" fmla="*/ 0 w 91"/>
                <a:gd name="T3" fmla="*/ 99 h 107"/>
                <a:gd name="T4" fmla="*/ 8 w 91"/>
                <a:gd name="T5" fmla="*/ 90 h 107"/>
                <a:gd name="T6" fmla="*/ 56 w 91"/>
                <a:gd name="T7" fmla="*/ 64 h 107"/>
                <a:gd name="T8" fmla="*/ 57 w 91"/>
                <a:gd name="T9" fmla="*/ 14 h 107"/>
                <a:gd name="T10" fmla="*/ 61 w 91"/>
                <a:gd name="T11" fmla="*/ 2 h 107"/>
                <a:gd name="T12" fmla="*/ 73 w 91"/>
                <a:gd name="T13" fmla="*/ 6 h 107"/>
                <a:gd name="T14" fmla="*/ 70 w 91"/>
                <a:gd name="T15" fmla="*/ 73 h 107"/>
                <a:gd name="T16" fmla="*/ 9 w 91"/>
                <a:gd name="T17" fmla="*/ 107 h 107"/>
                <a:gd name="T18" fmla="*/ 9 w 91"/>
                <a:gd name="T19"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07">
                  <a:moveTo>
                    <a:pt x="9" y="107"/>
                  </a:moveTo>
                  <a:cubicBezTo>
                    <a:pt x="4" y="107"/>
                    <a:pt x="0" y="104"/>
                    <a:pt x="0" y="99"/>
                  </a:cubicBezTo>
                  <a:cubicBezTo>
                    <a:pt x="0" y="94"/>
                    <a:pt x="4" y="90"/>
                    <a:pt x="8" y="90"/>
                  </a:cubicBezTo>
                  <a:cubicBezTo>
                    <a:pt x="9" y="90"/>
                    <a:pt x="39" y="89"/>
                    <a:pt x="56" y="64"/>
                  </a:cubicBezTo>
                  <a:cubicBezTo>
                    <a:pt x="71" y="40"/>
                    <a:pt x="57" y="14"/>
                    <a:pt x="57" y="14"/>
                  </a:cubicBezTo>
                  <a:cubicBezTo>
                    <a:pt x="55" y="10"/>
                    <a:pt x="57" y="4"/>
                    <a:pt x="61" y="2"/>
                  </a:cubicBezTo>
                  <a:cubicBezTo>
                    <a:pt x="65" y="0"/>
                    <a:pt x="70" y="1"/>
                    <a:pt x="73" y="6"/>
                  </a:cubicBezTo>
                  <a:cubicBezTo>
                    <a:pt x="73" y="7"/>
                    <a:pt x="91" y="41"/>
                    <a:pt x="70" y="73"/>
                  </a:cubicBezTo>
                  <a:cubicBezTo>
                    <a:pt x="49" y="106"/>
                    <a:pt x="10" y="107"/>
                    <a:pt x="9" y="107"/>
                  </a:cubicBezTo>
                  <a:cubicBezTo>
                    <a:pt x="9" y="107"/>
                    <a:pt x="9" y="107"/>
                    <a:pt x="9" y="10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1" name="Group 580">
            <a:extLst>
              <a:ext uri="{FF2B5EF4-FFF2-40B4-BE49-F238E27FC236}">
                <a16:creationId xmlns:a16="http://schemas.microsoft.com/office/drawing/2014/main" id="{9EAF4B0D-6D3F-4C75-BF0E-682E32E50A8D}"/>
              </a:ext>
            </a:extLst>
          </p:cNvPr>
          <p:cNvGrpSpPr/>
          <p:nvPr/>
        </p:nvGrpSpPr>
        <p:grpSpPr>
          <a:xfrm>
            <a:off x="3961309" y="2286896"/>
            <a:ext cx="842963" cy="793750"/>
            <a:chOff x="3956051" y="2425587"/>
            <a:chExt cx="842963" cy="793750"/>
          </a:xfrm>
        </p:grpSpPr>
        <p:sp>
          <p:nvSpPr>
            <p:cNvPr id="65" name="Freeform 51"/>
            <p:cNvSpPr>
              <a:spLocks/>
            </p:cNvSpPr>
            <p:nvPr/>
          </p:nvSpPr>
          <p:spPr bwMode="auto">
            <a:xfrm>
              <a:off x="3956051" y="2425587"/>
              <a:ext cx="842963" cy="793750"/>
            </a:xfrm>
            <a:custGeom>
              <a:avLst/>
              <a:gdLst>
                <a:gd name="T0" fmla="*/ 51 w 440"/>
                <a:gd name="T1" fmla="*/ 298 h 410"/>
                <a:gd name="T2" fmla="*/ 127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7" y="48"/>
                  </a:cubicBezTo>
                  <a:cubicBezTo>
                    <a:pt x="221" y="0"/>
                    <a:pt x="338" y="33"/>
                    <a:pt x="389" y="122"/>
                  </a:cubicBezTo>
                  <a:cubicBezTo>
                    <a:pt x="440" y="212"/>
                    <a:pt x="400" y="313"/>
                    <a:pt x="307" y="362"/>
                  </a:cubicBezTo>
                  <a:cubicBezTo>
                    <a:pt x="213" y="410"/>
                    <a:pt x="102" y="388"/>
                    <a:pt x="51" y="298"/>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52"/>
            <p:cNvSpPr>
              <a:spLocks/>
            </p:cNvSpPr>
            <p:nvPr/>
          </p:nvSpPr>
          <p:spPr bwMode="auto">
            <a:xfrm>
              <a:off x="4184651" y="2654187"/>
              <a:ext cx="404813" cy="347663"/>
            </a:xfrm>
            <a:custGeom>
              <a:avLst/>
              <a:gdLst>
                <a:gd name="T0" fmla="*/ 199 w 211"/>
                <a:gd name="T1" fmla="*/ 146 h 180"/>
                <a:gd name="T2" fmla="*/ 30 w 211"/>
                <a:gd name="T3" fmla="*/ 152 h 180"/>
                <a:gd name="T4" fmla="*/ 26 w 211"/>
                <a:gd name="T5" fmla="*/ 13 h 180"/>
                <a:gd name="T6" fmla="*/ 0 w 211"/>
                <a:gd name="T7" fmla="*/ 12 h 180"/>
                <a:gd name="T8" fmla="*/ 5 w 211"/>
                <a:gd name="T9" fmla="*/ 171 h 180"/>
                <a:gd name="T10" fmla="*/ 6 w 211"/>
                <a:gd name="T11" fmla="*/ 171 h 180"/>
                <a:gd name="T12" fmla="*/ 5 w 211"/>
                <a:gd name="T13" fmla="*/ 174 h 180"/>
                <a:gd name="T14" fmla="*/ 197 w 211"/>
                <a:gd name="T15" fmla="*/ 172 h 180"/>
                <a:gd name="T16" fmla="*/ 199 w 211"/>
                <a:gd name="T17" fmla="*/ 14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180">
                  <a:moveTo>
                    <a:pt x="199" y="146"/>
                  </a:moveTo>
                  <a:cubicBezTo>
                    <a:pt x="193" y="155"/>
                    <a:pt x="61" y="154"/>
                    <a:pt x="30" y="152"/>
                  </a:cubicBezTo>
                  <a:cubicBezTo>
                    <a:pt x="31" y="126"/>
                    <a:pt x="33" y="22"/>
                    <a:pt x="26" y="13"/>
                  </a:cubicBezTo>
                  <a:cubicBezTo>
                    <a:pt x="18" y="0"/>
                    <a:pt x="0" y="12"/>
                    <a:pt x="0" y="12"/>
                  </a:cubicBezTo>
                  <a:cubicBezTo>
                    <a:pt x="13" y="20"/>
                    <a:pt x="5" y="171"/>
                    <a:pt x="5" y="171"/>
                  </a:cubicBezTo>
                  <a:cubicBezTo>
                    <a:pt x="6" y="171"/>
                    <a:pt x="6" y="171"/>
                    <a:pt x="6" y="171"/>
                  </a:cubicBezTo>
                  <a:cubicBezTo>
                    <a:pt x="5" y="174"/>
                    <a:pt x="5" y="174"/>
                    <a:pt x="5" y="174"/>
                  </a:cubicBezTo>
                  <a:cubicBezTo>
                    <a:pt x="5" y="174"/>
                    <a:pt x="184" y="180"/>
                    <a:pt x="197" y="172"/>
                  </a:cubicBezTo>
                  <a:cubicBezTo>
                    <a:pt x="211" y="164"/>
                    <a:pt x="199" y="146"/>
                    <a:pt x="199" y="14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53"/>
            <p:cNvSpPr>
              <a:spLocks/>
            </p:cNvSpPr>
            <p:nvPr/>
          </p:nvSpPr>
          <p:spPr bwMode="auto">
            <a:xfrm>
              <a:off x="4281489" y="2689112"/>
              <a:ext cx="307975" cy="212725"/>
            </a:xfrm>
            <a:custGeom>
              <a:avLst/>
              <a:gdLst>
                <a:gd name="T0" fmla="*/ 102 w 160"/>
                <a:gd name="T1" fmla="*/ 4 h 110"/>
                <a:gd name="T2" fmla="*/ 103 w 160"/>
                <a:gd name="T3" fmla="*/ 4 h 110"/>
                <a:gd name="T4" fmla="*/ 159 w 160"/>
                <a:gd name="T5" fmla="*/ 0 h 110"/>
                <a:gd name="T6" fmla="*/ 160 w 160"/>
                <a:gd name="T7" fmla="*/ 0 h 110"/>
                <a:gd name="T8" fmla="*/ 150 w 160"/>
                <a:gd name="T9" fmla="*/ 56 h 110"/>
                <a:gd name="T10" fmla="*/ 134 w 160"/>
                <a:gd name="T11" fmla="*/ 39 h 110"/>
                <a:gd name="T12" fmla="*/ 84 w 160"/>
                <a:gd name="T13" fmla="*/ 84 h 110"/>
                <a:gd name="T14" fmla="*/ 74 w 160"/>
                <a:gd name="T15" fmla="*/ 77 h 110"/>
                <a:gd name="T16" fmla="*/ 64 w 160"/>
                <a:gd name="T17" fmla="*/ 70 h 110"/>
                <a:gd name="T18" fmla="*/ 15 w 160"/>
                <a:gd name="T19" fmla="*/ 110 h 110"/>
                <a:gd name="T20" fmla="*/ 0 w 160"/>
                <a:gd name="T21" fmla="*/ 91 h 110"/>
                <a:gd name="T22" fmla="*/ 0 w 160"/>
                <a:gd name="T23" fmla="*/ 91 h 110"/>
                <a:gd name="T24" fmla="*/ 62 w 160"/>
                <a:gd name="T25" fmla="*/ 41 h 110"/>
                <a:gd name="T26" fmla="*/ 73 w 160"/>
                <a:gd name="T27" fmla="*/ 46 h 110"/>
                <a:gd name="T28" fmla="*/ 83 w 160"/>
                <a:gd name="T29" fmla="*/ 53 h 110"/>
                <a:gd name="T30" fmla="*/ 118 w 160"/>
                <a:gd name="T31" fmla="*/ 21 h 110"/>
                <a:gd name="T32" fmla="*/ 102 w 160"/>
                <a:gd name="T33" fmla="*/ 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110">
                  <a:moveTo>
                    <a:pt x="102" y="4"/>
                  </a:moveTo>
                  <a:cubicBezTo>
                    <a:pt x="102" y="4"/>
                    <a:pt x="103" y="4"/>
                    <a:pt x="103" y="4"/>
                  </a:cubicBezTo>
                  <a:cubicBezTo>
                    <a:pt x="121" y="3"/>
                    <a:pt x="141" y="1"/>
                    <a:pt x="159" y="0"/>
                  </a:cubicBezTo>
                  <a:cubicBezTo>
                    <a:pt x="159" y="0"/>
                    <a:pt x="160" y="0"/>
                    <a:pt x="160" y="0"/>
                  </a:cubicBezTo>
                  <a:cubicBezTo>
                    <a:pt x="159" y="18"/>
                    <a:pt x="158" y="36"/>
                    <a:pt x="150" y="56"/>
                  </a:cubicBezTo>
                  <a:cubicBezTo>
                    <a:pt x="145" y="51"/>
                    <a:pt x="139" y="47"/>
                    <a:pt x="134" y="39"/>
                  </a:cubicBezTo>
                  <a:cubicBezTo>
                    <a:pt x="118" y="54"/>
                    <a:pt x="101" y="69"/>
                    <a:pt x="84" y="84"/>
                  </a:cubicBezTo>
                  <a:cubicBezTo>
                    <a:pt x="81" y="82"/>
                    <a:pt x="78" y="80"/>
                    <a:pt x="74" y="77"/>
                  </a:cubicBezTo>
                  <a:cubicBezTo>
                    <a:pt x="71" y="75"/>
                    <a:pt x="67" y="72"/>
                    <a:pt x="64" y="70"/>
                  </a:cubicBezTo>
                  <a:cubicBezTo>
                    <a:pt x="48" y="84"/>
                    <a:pt x="31" y="97"/>
                    <a:pt x="15" y="110"/>
                  </a:cubicBezTo>
                  <a:cubicBezTo>
                    <a:pt x="12" y="103"/>
                    <a:pt x="1" y="100"/>
                    <a:pt x="0" y="91"/>
                  </a:cubicBezTo>
                  <a:cubicBezTo>
                    <a:pt x="0" y="91"/>
                    <a:pt x="0" y="91"/>
                    <a:pt x="0" y="91"/>
                  </a:cubicBezTo>
                  <a:cubicBezTo>
                    <a:pt x="21" y="74"/>
                    <a:pt x="41" y="58"/>
                    <a:pt x="62" y="41"/>
                  </a:cubicBezTo>
                  <a:cubicBezTo>
                    <a:pt x="66" y="40"/>
                    <a:pt x="68" y="43"/>
                    <a:pt x="73" y="46"/>
                  </a:cubicBezTo>
                  <a:cubicBezTo>
                    <a:pt x="76" y="49"/>
                    <a:pt x="79" y="52"/>
                    <a:pt x="83" y="53"/>
                  </a:cubicBezTo>
                  <a:cubicBezTo>
                    <a:pt x="94" y="43"/>
                    <a:pt x="106" y="32"/>
                    <a:pt x="118" y="21"/>
                  </a:cubicBezTo>
                  <a:cubicBezTo>
                    <a:pt x="110" y="17"/>
                    <a:pt x="107" y="10"/>
                    <a:pt x="102" y="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 name="Group 5">
            <a:extLst>
              <a:ext uri="{FF2B5EF4-FFF2-40B4-BE49-F238E27FC236}">
                <a16:creationId xmlns:a16="http://schemas.microsoft.com/office/drawing/2014/main" id="{64C668C6-3C17-4CC8-951B-B522FA7E7F6B}"/>
              </a:ext>
            </a:extLst>
          </p:cNvPr>
          <p:cNvGrpSpPr/>
          <p:nvPr/>
        </p:nvGrpSpPr>
        <p:grpSpPr>
          <a:xfrm>
            <a:off x="5187553" y="2286896"/>
            <a:ext cx="844550" cy="793750"/>
            <a:chOff x="5154614" y="2425587"/>
            <a:chExt cx="844550" cy="793750"/>
          </a:xfrm>
        </p:grpSpPr>
        <p:sp>
          <p:nvSpPr>
            <p:cNvPr id="68" name="Freeform 54"/>
            <p:cNvSpPr>
              <a:spLocks/>
            </p:cNvSpPr>
            <p:nvPr/>
          </p:nvSpPr>
          <p:spPr bwMode="auto">
            <a:xfrm>
              <a:off x="5154614" y="242558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55"/>
            <p:cNvSpPr>
              <a:spLocks noEditPoints="1"/>
            </p:cNvSpPr>
            <p:nvPr/>
          </p:nvSpPr>
          <p:spPr bwMode="auto">
            <a:xfrm>
              <a:off x="5354639" y="2595450"/>
              <a:ext cx="454025" cy="442913"/>
            </a:xfrm>
            <a:custGeom>
              <a:avLst/>
              <a:gdLst>
                <a:gd name="T0" fmla="*/ 17 w 237"/>
                <a:gd name="T1" fmla="*/ 220 h 229"/>
                <a:gd name="T2" fmla="*/ 51 w 237"/>
                <a:gd name="T3" fmla="*/ 220 h 229"/>
                <a:gd name="T4" fmla="*/ 122 w 237"/>
                <a:gd name="T5" fmla="*/ 149 h 229"/>
                <a:gd name="T6" fmla="*/ 208 w 237"/>
                <a:gd name="T7" fmla="*/ 135 h 229"/>
                <a:gd name="T8" fmla="*/ 208 w 237"/>
                <a:gd name="T9" fmla="*/ 29 h 229"/>
                <a:gd name="T10" fmla="*/ 103 w 237"/>
                <a:gd name="T11" fmla="*/ 29 h 229"/>
                <a:gd name="T12" fmla="*/ 89 w 237"/>
                <a:gd name="T13" fmla="*/ 116 h 229"/>
                <a:gd name="T14" fmla="*/ 0 w 237"/>
                <a:gd name="T15" fmla="*/ 205 h 229"/>
                <a:gd name="T16" fmla="*/ 116 w 237"/>
                <a:gd name="T17" fmla="*/ 43 h 229"/>
                <a:gd name="T18" fmla="*/ 195 w 237"/>
                <a:gd name="T19" fmla="*/ 43 h 229"/>
                <a:gd name="T20" fmla="*/ 195 w 237"/>
                <a:gd name="T21" fmla="*/ 122 h 229"/>
                <a:gd name="T22" fmla="*/ 116 w 237"/>
                <a:gd name="T23" fmla="*/ 122 h 229"/>
                <a:gd name="T24" fmla="*/ 116 w 237"/>
                <a:gd name="T25" fmla="*/ 43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7" h="229">
                  <a:moveTo>
                    <a:pt x="17" y="220"/>
                  </a:moveTo>
                  <a:cubicBezTo>
                    <a:pt x="27" y="229"/>
                    <a:pt x="41" y="229"/>
                    <a:pt x="51" y="220"/>
                  </a:cubicBezTo>
                  <a:cubicBezTo>
                    <a:pt x="122" y="149"/>
                    <a:pt x="122" y="149"/>
                    <a:pt x="122" y="149"/>
                  </a:cubicBezTo>
                  <a:cubicBezTo>
                    <a:pt x="150" y="163"/>
                    <a:pt x="185" y="158"/>
                    <a:pt x="208" y="135"/>
                  </a:cubicBezTo>
                  <a:cubicBezTo>
                    <a:pt x="237" y="106"/>
                    <a:pt x="237" y="59"/>
                    <a:pt x="208" y="29"/>
                  </a:cubicBezTo>
                  <a:cubicBezTo>
                    <a:pt x="179" y="0"/>
                    <a:pt x="132" y="0"/>
                    <a:pt x="103" y="29"/>
                  </a:cubicBezTo>
                  <a:cubicBezTo>
                    <a:pt x="79" y="53"/>
                    <a:pt x="75" y="88"/>
                    <a:pt x="89" y="116"/>
                  </a:cubicBezTo>
                  <a:cubicBezTo>
                    <a:pt x="0" y="205"/>
                    <a:pt x="0" y="205"/>
                    <a:pt x="0" y="205"/>
                  </a:cubicBezTo>
                  <a:moveTo>
                    <a:pt x="116" y="43"/>
                  </a:moveTo>
                  <a:cubicBezTo>
                    <a:pt x="138" y="21"/>
                    <a:pt x="173" y="21"/>
                    <a:pt x="195" y="43"/>
                  </a:cubicBezTo>
                  <a:cubicBezTo>
                    <a:pt x="217" y="64"/>
                    <a:pt x="217" y="100"/>
                    <a:pt x="195" y="122"/>
                  </a:cubicBezTo>
                  <a:cubicBezTo>
                    <a:pt x="173" y="144"/>
                    <a:pt x="138" y="144"/>
                    <a:pt x="116" y="122"/>
                  </a:cubicBezTo>
                  <a:cubicBezTo>
                    <a:pt x="94" y="100"/>
                    <a:pt x="94" y="64"/>
                    <a:pt x="116" y="4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56"/>
            <p:cNvSpPr>
              <a:spLocks/>
            </p:cNvSpPr>
            <p:nvPr/>
          </p:nvSpPr>
          <p:spPr bwMode="auto">
            <a:xfrm>
              <a:off x="5575301" y="2673237"/>
              <a:ext cx="155575" cy="157163"/>
            </a:xfrm>
            <a:custGeom>
              <a:avLst/>
              <a:gdLst>
                <a:gd name="T0" fmla="*/ 11 w 81"/>
                <a:gd name="T1" fmla="*/ 27 h 81"/>
                <a:gd name="T2" fmla="*/ 27 w 81"/>
                <a:gd name="T3" fmla="*/ 27 h 81"/>
                <a:gd name="T4" fmla="*/ 27 w 81"/>
                <a:gd name="T5" fmla="*/ 11 h 81"/>
                <a:gd name="T6" fmla="*/ 37 w 81"/>
                <a:gd name="T7" fmla="*/ 0 h 81"/>
                <a:gd name="T8" fmla="*/ 44 w 81"/>
                <a:gd name="T9" fmla="*/ 0 h 81"/>
                <a:gd name="T10" fmla="*/ 55 w 81"/>
                <a:gd name="T11" fmla="*/ 11 h 81"/>
                <a:gd name="T12" fmla="*/ 55 w 81"/>
                <a:gd name="T13" fmla="*/ 27 h 81"/>
                <a:gd name="T14" fmla="*/ 71 w 81"/>
                <a:gd name="T15" fmla="*/ 27 h 81"/>
                <a:gd name="T16" fmla="*/ 81 w 81"/>
                <a:gd name="T17" fmla="*/ 37 h 81"/>
                <a:gd name="T18" fmla="*/ 81 w 81"/>
                <a:gd name="T19" fmla="*/ 44 h 81"/>
                <a:gd name="T20" fmla="*/ 71 w 81"/>
                <a:gd name="T21" fmla="*/ 55 h 81"/>
                <a:gd name="T22" fmla="*/ 55 w 81"/>
                <a:gd name="T23" fmla="*/ 55 h 81"/>
                <a:gd name="T24" fmla="*/ 55 w 81"/>
                <a:gd name="T25" fmla="*/ 71 h 81"/>
                <a:gd name="T26" fmla="*/ 44 w 81"/>
                <a:gd name="T27" fmla="*/ 81 h 81"/>
                <a:gd name="T28" fmla="*/ 37 w 81"/>
                <a:gd name="T29" fmla="*/ 81 h 81"/>
                <a:gd name="T30" fmla="*/ 27 w 81"/>
                <a:gd name="T31" fmla="*/ 71 h 81"/>
                <a:gd name="T32" fmla="*/ 27 w 81"/>
                <a:gd name="T33" fmla="*/ 55 h 81"/>
                <a:gd name="T34" fmla="*/ 11 w 81"/>
                <a:gd name="T35" fmla="*/ 55 h 81"/>
                <a:gd name="T36" fmla="*/ 0 w 81"/>
                <a:gd name="T37" fmla="*/ 44 h 81"/>
                <a:gd name="T38" fmla="*/ 0 w 81"/>
                <a:gd name="T39" fmla="*/ 37 h 81"/>
                <a:gd name="T40" fmla="*/ 11 w 81"/>
                <a:gd name="T41" fmla="*/ 2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1" h="81">
                  <a:moveTo>
                    <a:pt x="11" y="27"/>
                  </a:moveTo>
                  <a:cubicBezTo>
                    <a:pt x="27" y="27"/>
                    <a:pt x="27" y="27"/>
                    <a:pt x="27" y="27"/>
                  </a:cubicBezTo>
                  <a:cubicBezTo>
                    <a:pt x="27" y="11"/>
                    <a:pt x="27" y="11"/>
                    <a:pt x="27" y="11"/>
                  </a:cubicBezTo>
                  <a:cubicBezTo>
                    <a:pt x="27" y="5"/>
                    <a:pt x="31" y="0"/>
                    <a:pt x="37" y="0"/>
                  </a:cubicBezTo>
                  <a:cubicBezTo>
                    <a:pt x="44" y="0"/>
                    <a:pt x="44" y="0"/>
                    <a:pt x="44" y="0"/>
                  </a:cubicBezTo>
                  <a:cubicBezTo>
                    <a:pt x="50" y="0"/>
                    <a:pt x="55" y="5"/>
                    <a:pt x="55" y="11"/>
                  </a:cubicBezTo>
                  <a:cubicBezTo>
                    <a:pt x="55" y="27"/>
                    <a:pt x="55" y="27"/>
                    <a:pt x="55" y="27"/>
                  </a:cubicBezTo>
                  <a:cubicBezTo>
                    <a:pt x="71" y="27"/>
                    <a:pt x="71" y="27"/>
                    <a:pt x="71" y="27"/>
                  </a:cubicBezTo>
                  <a:cubicBezTo>
                    <a:pt x="77" y="27"/>
                    <a:pt x="81" y="31"/>
                    <a:pt x="81" y="37"/>
                  </a:cubicBezTo>
                  <a:cubicBezTo>
                    <a:pt x="81" y="44"/>
                    <a:pt x="81" y="44"/>
                    <a:pt x="81" y="44"/>
                  </a:cubicBezTo>
                  <a:cubicBezTo>
                    <a:pt x="81" y="50"/>
                    <a:pt x="77" y="55"/>
                    <a:pt x="71" y="55"/>
                  </a:cubicBezTo>
                  <a:cubicBezTo>
                    <a:pt x="55" y="55"/>
                    <a:pt x="55" y="55"/>
                    <a:pt x="55" y="55"/>
                  </a:cubicBezTo>
                  <a:cubicBezTo>
                    <a:pt x="55" y="71"/>
                    <a:pt x="55" y="71"/>
                    <a:pt x="55" y="71"/>
                  </a:cubicBezTo>
                  <a:cubicBezTo>
                    <a:pt x="55" y="77"/>
                    <a:pt x="50" y="81"/>
                    <a:pt x="44" y="81"/>
                  </a:cubicBezTo>
                  <a:cubicBezTo>
                    <a:pt x="37" y="81"/>
                    <a:pt x="37" y="81"/>
                    <a:pt x="37" y="81"/>
                  </a:cubicBezTo>
                  <a:cubicBezTo>
                    <a:pt x="31" y="81"/>
                    <a:pt x="27" y="77"/>
                    <a:pt x="27" y="71"/>
                  </a:cubicBezTo>
                  <a:cubicBezTo>
                    <a:pt x="27" y="55"/>
                    <a:pt x="27" y="55"/>
                    <a:pt x="27" y="55"/>
                  </a:cubicBezTo>
                  <a:cubicBezTo>
                    <a:pt x="11" y="55"/>
                    <a:pt x="11" y="55"/>
                    <a:pt x="11" y="55"/>
                  </a:cubicBezTo>
                  <a:cubicBezTo>
                    <a:pt x="5" y="55"/>
                    <a:pt x="0" y="50"/>
                    <a:pt x="0" y="44"/>
                  </a:cubicBezTo>
                  <a:cubicBezTo>
                    <a:pt x="0" y="37"/>
                    <a:pt x="0" y="37"/>
                    <a:pt x="0" y="37"/>
                  </a:cubicBezTo>
                  <a:cubicBezTo>
                    <a:pt x="0" y="31"/>
                    <a:pt x="5" y="27"/>
                    <a:pt x="11" y="2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22" name="Group 621">
            <a:extLst>
              <a:ext uri="{FF2B5EF4-FFF2-40B4-BE49-F238E27FC236}">
                <a16:creationId xmlns:a16="http://schemas.microsoft.com/office/drawing/2014/main" id="{9E2FA66B-F699-4E5A-B930-9D6FEA5DF80E}"/>
              </a:ext>
            </a:extLst>
          </p:cNvPr>
          <p:cNvGrpSpPr/>
          <p:nvPr/>
        </p:nvGrpSpPr>
        <p:grpSpPr>
          <a:xfrm>
            <a:off x="8794953" y="2286896"/>
            <a:ext cx="844550" cy="793750"/>
            <a:chOff x="8753476" y="2425587"/>
            <a:chExt cx="844550" cy="793750"/>
          </a:xfrm>
        </p:grpSpPr>
        <p:sp>
          <p:nvSpPr>
            <p:cNvPr id="71" name="Freeform 57"/>
            <p:cNvSpPr>
              <a:spLocks/>
            </p:cNvSpPr>
            <p:nvPr/>
          </p:nvSpPr>
          <p:spPr bwMode="auto">
            <a:xfrm>
              <a:off x="8753476" y="242558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 name="Group 2">
              <a:extLst>
                <a:ext uri="{FF2B5EF4-FFF2-40B4-BE49-F238E27FC236}">
                  <a16:creationId xmlns:a16="http://schemas.microsoft.com/office/drawing/2014/main" id="{5E3D89F7-3D3D-42E2-8F47-1834CC771843}"/>
                </a:ext>
              </a:extLst>
            </p:cNvPr>
            <p:cNvGrpSpPr/>
            <p:nvPr/>
          </p:nvGrpSpPr>
          <p:grpSpPr>
            <a:xfrm>
              <a:off x="8894764" y="2566875"/>
              <a:ext cx="566738" cy="542925"/>
              <a:chOff x="8894764" y="2566875"/>
              <a:chExt cx="566738" cy="542925"/>
            </a:xfrm>
          </p:grpSpPr>
          <p:sp>
            <p:nvSpPr>
              <p:cNvPr id="72" name="Oval 58"/>
              <p:cNvSpPr>
                <a:spLocks noChangeArrowheads="1"/>
              </p:cNvSpPr>
              <p:nvPr/>
            </p:nvSpPr>
            <p:spPr bwMode="auto">
              <a:xfrm>
                <a:off x="8953501" y="2593862"/>
                <a:ext cx="449263" cy="4508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59"/>
              <p:cNvSpPr>
                <a:spLocks noEditPoints="1"/>
              </p:cNvSpPr>
              <p:nvPr/>
            </p:nvSpPr>
            <p:spPr bwMode="auto">
              <a:xfrm>
                <a:off x="8894764" y="2566875"/>
                <a:ext cx="566738" cy="542925"/>
              </a:xfrm>
              <a:custGeom>
                <a:avLst/>
                <a:gdLst>
                  <a:gd name="T0" fmla="*/ 259 w 296"/>
                  <a:gd name="T1" fmla="*/ 181 h 281"/>
                  <a:gd name="T2" fmla="*/ 54 w 296"/>
                  <a:gd name="T3" fmla="*/ 217 h 281"/>
                  <a:gd name="T4" fmla="*/ 27 w 296"/>
                  <a:gd name="T5" fmla="*/ 76 h 281"/>
                  <a:gd name="T6" fmla="*/ 162 w 296"/>
                  <a:gd name="T7" fmla="*/ 8 h 281"/>
                  <a:gd name="T8" fmla="*/ 259 w 296"/>
                  <a:gd name="T9" fmla="*/ 181 h 281"/>
                  <a:gd name="T10" fmla="*/ 157 w 296"/>
                  <a:gd name="T11" fmla="*/ 27 h 281"/>
                  <a:gd name="T12" fmla="*/ 37 w 296"/>
                  <a:gd name="T13" fmla="*/ 144 h 281"/>
                  <a:gd name="T14" fmla="*/ 130 w 296"/>
                  <a:gd name="T15" fmla="*/ 232 h 281"/>
                  <a:gd name="T16" fmla="*/ 244 w 296"/>
                  <a:gd name="T17" fmla="*/ 97 h 281"/>
                  <a:gd name="T18" fmla="*/ 157 w 296"/>
                  <a:gd name="T19" fmla="*/ 27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6" h="281">
                    <a:moveTo>
                      <a:pt x="259" y="181"/>
                    </a:moveTo>
                    <a:cubicBezTo>
                      <a:pt x="227" y="246"/>
                      <a:pt x="122" y="281"/>
                      <a:pt x="54" y="217"/>
                    </a:cubicBezTo>
                    <a:cubicBezTo>
                      <a:pt x="24" y="189"/>
                      <a:pt x="0" y="132"/>
                      <a:pt x="27" y="76"/>
                    </a:cubicBezTo>
                    <a:cubicBezTo>
                      <a:pt x="48" y="32"/>
                      <a:pt x="96" y="0"/>
                      <a:pt x="162" y="8"/>
                    </a:cubicBezTo>
                    <a:cubicBezTo>
                      <a:pt x="240" y="18"/>
                      <a:pt x="296" y="102"/>
                      <a:pt x="259" y="181"/>
                    </a:cubicBezTo>
                    <a:close/>
                    <a:moveTo>
                      <a:pt x="157" y="27"/>
                    </a:moveTo>
                    <a:cubicBezTo>
                      <a:pt x="92" y="19"/>
                      <a:pt x="27" y="66"/>
                      <a:pt x="37" y="144"/>
                    </a:cubicBezTo>
                    <a:cubicBezTo>
                      <a:pt x="43" y="192"/>
                      <a:pt x="89" y="227"/>
                      <a:pt x="130" y="232"/>
                    </a:cubicBezTo>
                    <a:cubicBezTo>
                      <a:pt x="194" y="238"/>
                      <a:pt x="271" y="179"/>
                      <a:pt x="244" y="97"/>
                    </a:cubicBezTo>
                    <a:cubicBezTo>
                      <a:pt x="233" y="64"/>
                      <a:pt x="204" y="33"/>
                      <a:pt x="157" y="2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60"/>
              <p:cNvSpPr>
                <a:spLocks/>
              </p:cNvSpPr>
              <p:nvPr/>
            </p:nvSpPr>
            <p:spPr bwMode="auto">
              <a:xfrm>
                <a:off x="9155114" y="2649425"/>
                <a:ext cx="28575" cy="46038"/>
              </a:xfrm>
              <a:custGeom>
                <a:avLst/>
                <a:gdLst>
                  <a:gd name="T0" fmla="*/ 8 w 15"/>
                  <a:gd name="T1" fmla="*/ 0 h 24"/>
                  <a:gd name="T2" fmla="*/ 2 w 15"/>
                  <a:gd name="T3" fmla="*/ 1 h 24"/>
                  <a:gd name="T4" fmla="*/ 5 w 15"/>
                  <a:gd name="T5" fmla="*/ 24 h 24"/>
                  <a:gd name="T6" fmla="*/ 12 w 15"/>
                  <a:gd name="T7" fmla="*/ 1 h 24"/>
                  <a:gd name="T8" fmla="*/ 8 w 15"/>
                  <a:gd name="T9" fmla="*/ 0 h 24"/>
                </a:gdLst>
                <a:ahLst/>
                <a:cxnLst>
                  <a:cxn ang="0">
                    <a:pos x="T0" y="T1"/>
                  </a:cxn>
                  <a:cxn ang="0">
                    <a:pos x="T2" y="T3"/>
                  </a:cxn>
                  <a:cxn ang="0">
                    <a:pos x="T4" y="T5"/>
                  </a:cxn>
                  <a:cxn ang="0">
                    <a:pos x="T6" y="T7"/>
                  </a:cxn>
                  <a:cxn ang="0">
                    <a:pos x="T8" y="T9"/>
                  </a:cxn>
                </a:cxnLst>
                <a:rect l="0" t="0" r="r" b="b"/>
                <a:pathLst>
                  <a:path w="15" h="24">
                    <a:moveTo>
                      <a:pt x="8" y="0"/>
                    </a:moveTo>
                    <a:cubicBezTo>
                      <a:pt x="6" y="0"/>
                      <a:pt x="5" y="2"/>
                      <a:pt x="2" y="1"/>
                    </a:cubicBezTo>
                    <a:cubicBezTo>
                      <a:pt x="3" y="9"/>
                      <a:pt x="0" y="20"/>
                      <a:pt x="5" y="24"/>
                    </a:cubicBezTo>
                    <a:cubicBezTo>
                      <a:pt x="15" y="24"/>
                      <a:pt x="11" y="10"/>
                      <a:pt x="12" y="1"/>
                    </a:cubicBezTo>
                    <a:cubicBezTo>
                      <a:pt x="10" y="2"/>
                      <a:pt x="9" y="1"/>
                      <a:pt x="8"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61"/>
              <p:cNvSpPr>
                <a:spLocks/>
              </p:cNvSpPr>
              <p:nvPr/>
            </p:nvSpPr>
            <p:spPr bwMode="auto">
              <a:xfrm>
                <a:off x="9221789" y="2671650"/>
                <a:ext cx="42863" cy="39688"/>
              </a:xfrm>
              <a:custGeom>
                <a:avLst/>
                <a:gdLst>
                  <a:gd name="T0" fmla="*/ 16 w 22"/>
                  <a:gd name="T1" fmla="*/ 0 h 21"/>
                  <a:gd name="T2" fmla="*/ 4 w 22"/>
                  <a:gd name="T3" fmla="*/ 21 h 21"/>
                  <a:gd name="T4" fmla="*/ 16 w 22"/>
                  <a:gd name="T5" fmla="*/ 0 h 21"/>
                </a:gdLst>
                <a:ahLst/>
                <a:cxnLst>
                  <a:cxn ang="0">
                    <a:pos x="T0" y="T1"/>
                  </a:cxn>
                  <a:cxn ang="0">
                    <a:pos x="T2" y="T3"/>
                  </a:cxn>
                  <a:cxn ang="0">
                    <a:pos x="T4" y="T5"/>
                  </a:cxn>
                </a:cxnLst>
                <a:rect l="0" t="0" r="r" b="b"/>
                <a:pathLst>
                  <a:path w="22" h="21">
                    <a:moveTo>
                      <a:pt x="16" y="0"/>
                    </a:moveTo>
                    <a:cubicBezTo>
                      <a:pt x="7" y="1"/>
                      <a:pt x="0" y="12"/>
                      <a:pt x="4" y="21"/>
                    </a:cubicBezTo>
                    <a:cubicBezTo>
                      <a:pt x="14" y="21"/>
                      <a:pt x="22" y="6"/>
                      <a:pt x="16"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62"/>
              <p:cNvSpPr>
                <a:spLocks/>
              </p:cNvSpPr>
              <p:nvPr/>
            </p:nvSpPr>
            <p:spPr bwMode="auto">
              <a:xfrm>
                <a:off x="9075739" y="2658950"/>
                <a:ext cx="39688" cy="52388"/>
              </a:xfrm>
              <a:custGeom>
                <a:avLst/>
                <a:gdLst>
                  <a:gd name="T0" fmla="*/ 0 w 20"/>
                  <a:gd name="T1" fmla="*/ 9 h 27"/>
                  <a:gd name="T2" fmla="*/ 16 w 20"/>
                  <a:gd name="T3" fmla="*/ 27 h 27"/>
                  <a:gd name="T4" fmla="*/ 0 w 20"/>
                  <a:gd name="T5" fmla="*/ 9 h 27"/>
                </a:gdLst>
                <a:ahLst/>
                <a:cxnLst>
                  <a:cxn ang="0">
                    <a:pos x="T0" y="T1"/>
                  </a:cxn>
                  <a:cxn ang="0">
                    <a:pos x="T2" y="T3"/>
                  </a:cxn>
                  <a:cxn ang="0">
                    <a:pos x="T4" y="T5"/>
                  </a:cxn>
                </a:cxnLst>
                <a:rect l="0" t="0" r="r" b="b"/>
                <a:pathLst>
                  <a:path w="20" h="27">
                    <a:moveTo>
                      <a:pt x="0" y="9"/>
                    </a:moveTo>
                    <a:cubicBezTo>
                      <a:pt x="4" y="16"/>
                      <a:pt x="5" y="27"/>
                      <a:pt x="16" y="27"/>
                    </a:cubicBezTo>
                    <a:cubicBezTo>
                      <a:pt x="20" y="18"/>
                      <a:pt x="9" y="0"/>
                      <a:pt x="0" y="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63"/>
              <p:cNvSpPr>
                <a:spLocks/>
              </p:cNvSpPr>
              <p:nvPr/>
            </p:nvSpPr>
            <p:spPr bwMode="auto">
              <a:xfrm>
                <a:off x="9136064" y="2724037"/>
                <a:ext cx="127000" cy="120650"/>
              </a:xfrm>
              <a:custGeom>
                <a:avLst/>
                <a:gdLst>
                  <a:gd name="T0" fmla="*/ 66 w 66"/>
                  <a:gd name="T1" fmla="*/ 0 h 63"/>
                  <a:gd name="T2" fmla="*/ 63 w 66"/>
                  <a:gd name="T3" fmla="*/ 2 h 63"/>
                  <a:gd name="T4" fmla="*/ 28 w 66"/>
                  <a:gd name="T5" fmla="*/ 23 h 63"/>
                  <a:gd name="T6" fmla="*/ 1 w 66"/>
                  <a:gd name="T7" fmla="*/ 51 h 63"/>
                  <a:gd name="T8" fmla="*/ 16 w 66"/>
                  <a:gd name="T9" fmla="*/ 63 h 63"/>
                  <a:gd name="T10" fmla="*/ 66 w 66"/>
                  <a:gd name="T11" fmla="*/ 0 h 63"/>
                </a:gdLst>
                <a:ahLst/>
                <a:cxnLst>
                  <a:cxn ang="0">
                    <a:pos x="T0" y="T1"/>
                  </a:cxn>
                  <a:cxn ang="0">
                    <a:pos x="T2" y="T3"/>
                  </a:cxn>
                  <a:cxn ang="0">
                    <a:pos x="T4" y="T5"/>
                  </a:cxn>
                  <a:cxn ang="0">
                    <a:pos x="T6" y="T7"/>
                  </a:cxn>
                  <a:cxn ang="0">
                    <a:pos x="T8" y="T9"/>
                  </a:cxn>
                  <a:cxn ang="0">
                    <a:pos x="T10" y="T11"/>
                  </a:cxn>
                </a:cxnLst>
                <a:rect l="0" t="0" r="r" b="b"/>
                <a:pathLst>
                  <a:path w="66" h="63">
                    <a:moveTo>
                      <a:pt x="66" y="0"/>
                    </a:moveTo>
                    <a:cubicBezTo>
                      <a:pt x="64" y="0"/>
                      <a:pt x="63" y="0"/>
                      <a:pt x="63" y="2"/>
                    </a:cubicBezTo>
                    <a:cubicBezTo>
                      <a:pt x="50" y="8"/>
                      <a:pt x="42" y="13"/>
                      <a:pt x="28" y="23"/>
                    </a:cubicBezTo>
                    <a:cubicBezTo>
                      <a:pt x="19" y="29"/>
                      <a:pt x="0" y="37"/>
                      <a:pt x="1" y="51"/>
                    </a:cubicBezTo>
                    <a:cubicBezTo>
                      <a:pt x="2" y="58"/>
                      <a:pt x="8" y="63"/>
                      <a:pt x="16" y="63"/>
                    </a:cubicBezTo>
                    <a:cubicBezTo>
                      <a:pt x="33" y="62"/>
                      <a:pt x="55" y="14"/>
                      <a:pt x="66"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64"/>
              <p:cNvSpPr>
                <a:spLocks/>
              </p:cNvSpPr>
              <p:nvPr/>
            </p:nvSpPr>
            <p:spPr bwMode="auto">
              <a:xfrm>
                <a:off x="9274176" y="2724037"/>
                <a:ext cx="41275" cy="47625"/>
              </a:xfrm>
              <a:custGeom>
                <a:avLst/>
                <a:gdLst>
                  <a:gd name="T0" fmla="*/ 0 w 22"/>
                  <a:gd name="T1" fmla="*/ 13 h 25"/>
                  <a:gd name="T2" fmla="*/ 22 w 22"/>
                  <a:gd name="T3" fmla="*/ 5 h 25"/>
                  <a:gd name="T4" fmla="*/ 0 w 22"/>
                  <a:gd name="T5" fmla="*/ 13 h 25"/>
                </a:gdLst>
                <a:ahLst/>
                <a:cxnLst>
                  <a:cxn ang="0">
                    <a:pos x="T0" y="T1"/>
                  </a:cxn>
                  <a:cxn ang="0">
                    <a:pos x="T2" y="T3"/>
                  </a:cxn>
                  <a:cxn ang="0">
                    <a:pos x="T4" y="T5"/>
                  </a:cxn>
                </a:cxnLst>
                <a:rect l="0" t="0" r="r" b="b"/>
                <a:pathLst>
                  <a:path w="22" h="25">
                    <a:moveTo>
                      <a:pt x="0" y="13"/>
                    </a:moveTo>
                    <a:cubicBezTo>
                      <a:pt x="3" y="25"/>
                      <a:pt x="22" y="14"/>
                      <a:pt x="22" y="5"/>
                    </a:cubicBezTo>
                    <a:cubicBezTo>
                      <a:pt x="14" y="0"/>
                      <a:pt x="5" y="8"/>
                      <a:pt x="0" y="1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65"/>
              <p:cNvSpPr>
                <a:spLocks/>
              </p:cNvSpPr>
              <p:nvPr/>
            </p:nvSpPr>
            <p:spPr bwMode="auto">
              <a:xfrm>
                <a:off x="9018589" y="2725625"/>
                <a:ext cx="42863" cy="34925"/>
              </a:xfrm>
              <a:custGeom>
                <a:avLst/>
                <a:gdLst>
                  <a:gd name="T0" fmla="*/ 0 w 22"/>
                  <a:gd name="T1" fmla="*/ 4 h 18"/>
                  <a:gd name="T2" fmla="*/ 19 w 22"/>
                  <a:gd name="T3" fmla="*/ 18 h 18"/>
                  <a:gd name="T4" fmla="*/ 22 w 22"/>
                  <a:gd name="T5" fmla="*/ 13 h 18"/>
                  <a:gd name="T6" fmla="*/ 0 w 22"/>
                  <a:gd name="T7" fmla="*/ 4 h 18"/>
                </a:gdLst>
                <a:ahLst/>
                <a:cxnLst>
                  <a:cxn ang="0">
                    <a:pos x="T0" y="T1"/>
                  </a:cxn>
                  <a:cxn ang="0">
                    <a:pos x="T2" y="T3"/>
                  </a:cxn>
                  <a:cxn ang="0">
                    <a:pos x="T4" y="T5"/>
                  </a:cxn>
                  <a:cxn ang="0">
                    <a:pos x="T6" y="T7"/>
                  </a:cxn>
                </a:cxnLst>
                <a:rect l="0" t="0" r="r" b="b"/>
                <a:pathLst>
                  <a:path w="22" h="18">
                    <a:moveTo>
                      <a:pt x="0" y="4"/>
                    </a:moveTo>
                    <a:cubicBezTo>
                      <a:pt x="1" y="14"/>
                      <a:pt x="10" y="16"/>
                      <a:pt x="19" y="18"/>
                    </a:cubicBezTo>
                    <a:cubicBezTo>
                      <a:pt x="20" y="16"/>
                      <a:pt x="22" y="15"/>
                      <a:pt x="22" y="13"/>
                    </a:cubicBezTo>
                    <a:cubicBezTo>
                      <a:pt x="19" y="7"/>
                      <a:pt x="9" y="0"/>
                      <a:pt x="0" y="4"/>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66"/>
              <p:cNvSpPr>
                <a:spLocks/>
              </p:cNvSpPr>
              <p:nvPr/>
            </p:nvSpPr>
            <p:spPr bwMode="auto">
              <a:xfrm>
                <a:off x="9286876" y="2798650"/>
                <a:ext cx="55563" cy="26988"/>
              </a:xfrm>
              <a:custGeom>
                <a:avLst/>
                <a:gdLst>
                  <a:gd name="T0" fmla="*/ 3 w 29"/>
                  <a:gd name="T1" fmla="*/ 12 h 14"/>
                  <a:gd name="T2" fmla="*/ 27 w 29"/>
                  <a:gd name="T3" fmla="*/ 12 h 14"/>
                  <a:gd name="T4" fmla="*/ 3 w 29"/>
                  <a:gd name="T5" fmla="*/ 12 h 14"/>
                </a:gdLst>
                <a:ahLst/>
                <a:cxnLst>
                  <a:cxn ang="0">
                    <a:pos x="T0" y="T1"/>
                  </a:cxn>
                  <a:cxn ang="0">
                    <a:pos x="T2" y="T3"/>
                  </a:cxn>
                  <a:cxn ang="0">
                    <a:pos x="T4" y="T5"/>
                  </a:cxn>
                </a:cxnLst>
                <a:rect l="0" t="0" r="r" b="b"/>
                <a:pathLst>
                  <a:path w="29" h="14">
                    <a:moveTo>
                      <a:pt x="3" y="12"/>
                    </a:moveTo>
                    <a:cubicBezTo>
                      <a:pt x="8" y="14"/>
                      <a:pt x="22" y="14"/>
                      <a:pt x="27" y="12"/>
                    </a:cubicBezTo>
                    <a:cubicBezTo>
                      <a:pt x="29" y="0"/>
                      <a:pt x="0" y="0"/>
                      <a:pt x="3" y="1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67"/>
              <p:cNvSpPr>
                <a:spLocks/>
              </p:cNvSpPr>
              <p:nvPr/>
            </p:nvSpPr>
            <p:spPr bwMode="auto">
              <a:xfrm>
                <a:off x="8991601" y="2798650"/>
                <a:ext cx="57150" cy="26988"/>
              </a:xfrm>
              <a:custGeom>
                <a:avLst/>
                <a:gdLst>
                  <a:gd name="T0" fmla="*/ 3 w 30"/>
                  <a:gd name="T1" fmla="*/ 12 h 14"/>
                  <a:gd name="T2" fmla="*/ 27 w 30"/>
                  <a:gd name="T3" fmla="*/ 12 h 14"/>
                  <a:gd name="T4" fmla="*/ 3 w 30"/>
                  <a:gd name="T5" fmla="*/ 12 h 14"/>
                </a:gdLst>
                <a:ahLst/>
                <a:cxnLst>
                  <a:cxn ang="0">
                    <a:pos x="T0" y="T1"/>
                  </a:cxn>
                  <a:cxn ang="0">
                    <a:pos x="T2" y="T3"/>
                  </a:cxn>
                  <a:cxn ang="0">
                    <a:pos x="T4" y="T5"/>
                  </a:cxn>
                </a:cxnLst>
                <a:rect l="0" t="0" r="r" b="b"/>
                <a:pathLst>
                  <a:path w="30" h="14">
                    <a:moveTo>
                      <a:pt x="3" y="12"/>
                    </a:moveTo>
                    <a:cubicBezTo>
                      <a:pt x="8" y="14"/>
                      <a:pt x="22" y="14"/>
                      <a:pt x="27" y="12"/>
                    </a:cubicBezTo>
                    <a:cubicBezTo>
                      <a:pt x="30" y="0"/>
                      <a:pt x="0" y="0"/>
                      <a:pt x="3" y="1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 name="Group 3">
            <a:extLst>
              <a:ext uri="{FF2B5EF4-FFF2-40B4-BE49-F238E27FC236}">
                <a16:creationId xmlns:a16="http://schemas.microsoft.com/office/drawing/2014/main" id="{22ACA8A2-C665-4B1F-9D81-4CEFB525C99E}"/>
              </a:ext>
            </a:extLst>
          </p:cNvPr>
          <p:cNvGrpSpPr/>
          <p:nvPr/>
        </p:nvGrpSpPr>
        <p:grpSpPr>
          <a:xfrm>
            <a:off x="7591039" y="2286896"/>
            <a:ext cx="842963" cy="790575"/>
            <a:chOff x="7556501" y="2425587"/>
            <a:chExt cx="842963" cy="790575"/>
          </a:xfrm>
        </p:grpSpPr>
        <p:sp>
          <p:nvSpPr>
            <p:cNvPr id="84" name="Freeform 68"/>
            <p:cNvSpPr>
              <a:spLocks/>
            </p:cNvSpPr>
            <p:nvPr/>
          </p:nvSpPr>
          <p:spPr bwMode="auto">
            <a:xfrm>
              <a:off x="7556501" y="2425587"/>
              <a:ext cx="842963" cy="790575"/>
            </a:xfrm>
            <a:custGeom>
              <a:avLst/>
              <a:gdLst>
                <a:gd name="T0" fmla="*/ 63 w 439"/>
                <a:gd name="T1" fmla="*/ 320 h 409"/>
                <a:gd name="T2" fmla="*/ 105 w 439"/>
                <a:gd name="T3" fmla="*/ 61 h 409"/>
                <a:gd name="T4" fmla="*/ 376 w 439"/>
                <a:gd name="T5" fmla="*/ 99 h 409"/>
                <a:gd name="T6" fmla="*/ 326 w 439"/>
                <a:gd name="T7" fmla="*/ 348 h 409"/>
                <a:gd name="T8" fmla="*/ 63 w 439"/>
                <a:gd name="T9" fmla="*/ 320 h 409"/>
              </a:gdLst>
              <a:ahLst/>
              <a:cxnLst>
                <a:cxn ang="0">
                  <a:pos x="T0" y="T1"/>
                </a:cxn>
                <a:cxn ang="0">
                  <a:pos x="T2" y="T3"/>
                </a:cxn>
                <a:cxn ang="0">
                  <a:pos x="T4" y="T5"/>
                </a:cxn>
                <a:cxn ang="0">
                  <a:pos x="T6" y="T7"/>
                </a:cxn>
                <a:cxn ang="0">
                  <a:pos x="T8" y="T9"/>
                </a:cxn>
              </a:cxnLst>
              <a:rect l="0" t="0" r="r" b="b"/>
              <a:pathLst>
                <a:path w="439" h="409">
                  <a:moveTo>
                    <a:pt x="63" y="320"/>
                  </a:moveTo>
                  <a:cubicBezTo>
                    <a:pt x="0" y="238"/>
                    <a:pt x="19" y="122"/>
                    <a:pt x="105" y="61"/>
                  </a:cubicBezTo>
                  <a:cubicBezTo>
                    <a:pt x="192" y="0"/>
                    <a:pt x="313" y="17"/>
                    <a:pt x="376" y="99"/>
                  </a:cubicBezTo>
                  <a:cubicBezTo>
                    <a:pt x="439" y="181"/>
                    <a:pt x="413" y="287"/>
                    <a:pt x="326" y="348"/>
                  </a:cubicBezTo>
                  <a:cubicBezTo>
                    <a:pt x="240" y="409"/>
                    <a:pt x="126" y="402"/>
                    <a:pt x="63" y="320"/>
                  </a:cubicBezTo>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69"/>
            <p:cNvSpPr>
              <a:spLocks/>
            </p:cNvSpPr>
            <p:nvPr/>
          </p:nvSpPr>
          <p:spPr bwMode="auto">
            <a:xfrm>
              <a:off x="7864476" y="2571637"/>
              <a:ext cx="365125" cy="368300"/>
            </a:xfrm>
            <a:custGeom>
              <a:avLst/>
              <a:gdLst>
                <a:gd name="T0" fmla="*/ 157 w 191"/>
                <a:gd name="T1" fmla="*/ 156 h 190"/>
                <a:gd name="T2" fmla="*/ 157 w 191"/>
                <a:gd name="T3" fmla="*/ 33 h 190"/>
                <a:gd name="T4" fmla="*/ 34 w 191"/>
                <a:gd name="T5" fmla="*/ 33 h 190"/>
                <a:gd name="T6" fmla="*/ 34 w 191"/>
                <a:gd name="T7" fmla="*/ 156 h 190"/>
                <a:gd name="T8" fmla="*/ 157 w 191"/>
                <a:gd name="T9" fmla="*/ 156 h 190"/>
              </a:gdLst>
              <a:ahLst/>
              <a:cxnLst>
                <a:cxn ang="0">
                  <a:pos x="T0" y="T1"/>
                </a:cxn>
                <a:cxn ang="0">
                  <a:pos x="T2" y="T3"/>
                </a:cxn>
                <a:cxn ang="0">
                  <a:pos x="T4" y="T5"/>
                </a:cxn>
                <a:cxn ang="0">
                  <a:pos x="T6" y="T7"/>
                </a:cxn>
                <a:cxn ang="0">
                  <a:pos x="T8" y="T9"/>
                </a:cxn>
              </a:cxnLst>
              <a:rect l="0" t="0" r="r" b="b"/>
              <a:pathLst>
                <a:path w="191" h="190">
                  <a:moveTo>
                    <a:pt x="157" y="156"/>
                  </a:moveTo>
                  <a:cubicBezTo>
                    <a:pt x="191" y="122"/>
                    <a:pt x="191" y="67"/>
                    <a:pt x="157" y="33"/>
                  </a:cubicBezTo>
                  <a:cubicBezTo>
                    <a:pt x="123" y="0"/>
                    <a:pt x="68" y="0"/>
                    <a:pt x="34" y="33"/>
                  </a:cubicBezTo>
                  <a:cubicBezTo>
                    <a:pt x="0" y="67"/>
                    <a:pt x="0" y="122"/>
                    <a:pt x="34" y="156"/>
                  </a:cubicBezTo>
                  <a:cubicBezTo>
                    <a:pt x="68" y="190"/>
                    <a:pt x="123" y="190"/>
                    <a:pt x="157" y="15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70"/>
            <p:cNvSpPr>
              <a:spLocks/>
            </p:cNvSpPr>
            <p:nvPr/>
          </p:nvSpPr>
          <p:spPr bwMode="auto">
            <a:xfrm>
              <a:off x="7904164" y="2611325"/>
              <a:ext cx="287338" cy="290513"/>
            </a:xfrm>
            <a:custGeom>
              <a:avLst/>
              <a:gdLst>
                <a:gd name="T0" fmla="*/ 123 w 150"/>
                <a:gd name="T1" fmla="*/ 123 h 150"/>
                <a:gd name="T2" fmla="*/ 123 w 150"/>
                <a:gd name="T3" fmla="*/ 26 h 150"/>
                <a:gd name="T4" fmla="*/ 26 w 150"/>
                <a:gd name="T5" fmla="*/ 26 h 150"/>
                <a:gd name="T6" fmla="*/ 26 w 150"/>
                <a:gd name="T7" fmla="*/ 123 h 150"/>
                <a:gd name="T8" fmla="*/ 123 w 150"/>
                <a:gd name="T9" fmla="*/ 123 h 150"/>
              </a:gdLst>
              <a:ahLst/>
              <a:cxnLst>
                <a:cxn ang="0">
                  <a:pos x="T0" y="T1"/>
                </a:cxn>
                <a:cxn ang="0">
                  <a:pos x="T2" y="T3"/>
                </a:cxn>
                <a:cxn ang="0">
                  <a:pos x="T4" y="T5"/>
                </a:cxn>
                <a:cxn ang="0">
                  <a:pos x="T6" y="T7"/>
                </a:cxn>
                <a:cxn ang="0">
                  <a:pos x="T8" y="T9"/>
                </a:cxn>
              </a:cxnLst>
              <a:rect l="0" t="0" r="r" b="b"/>
              <a:pathLst>
                <a:path w="150" h="150">
                  <a:moveTo>
                    <a:pt x="123" y="123"/>
                  </a:moveTo>
                  <a:cubicBezTo>
                    <a:pt x="150" y="96"/>
                    <a:pt x="150" y="53"/>
                    <a:pt x="123" y="26"/>
                  </a:cubicBezTo>
                  <a:cubicBezTo>
                    <a:pt x="96" y="0"/>
                    <a:pt x="53" y="0"/>
                    <a:pt x="26" y="26"/>
                  </a:cubicBezTo>
                  <a:cubicBezTo>
                    <a:pt x="0" y="53"/>
                    <a:pt x="0" y="96"/>
                    <a:pt x="26" y="123"/>
                  </a:cubicBezTo>
                  <a:cubicBezTo>
                    <a:pt x="53" y="150"/>
                    <a:pt x="96" y="150"/>
                    <a:pt x="123" y="12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71"/>
            <p:cNvSpPr>
              <a:spLocks/>
            </p:cNvSpPr>
            <p:nvPr/>
          </p:nvSpPr>
          <p:spPr bwMode="auto">
            <a:xfrm>
              <a:off x="7896226" y="2844687"/>
              <a:ext cx="63500" cy="65088"/>
            </a:xfrm>
            <a:custGeom>
              <a:avLst/>
              <a:gdLst>
                <a:gd name="T0" fmla="*/ 23 w 40"/>
                <a:gd name="T1" fmla="*/ 41 h 41"/>
                <a:gd name="T2" fmla="*/ 0 w 40"/>
                <a:gd name="T3" fmla="*/ 17 h 41"/>
                <a:gd name="T4" fmla="*/ 17 w 40"/>
                <a:gd name="T5" fmla="*/ 0 h 41"/>
                <a:gd name="T6" fmla="*/ 40 w 40"/>
                <a:gd name="T7" fmla="*/ 23 h 41"/>
                <a:gd name="T8" fmla="*/ 23 w 40"/>
                <a:gd name="T9" fmla="*/ 41 h 41"/>
              </a:gdLst>
              <a:ahLst/>
              <a:cxnLst>
                <a:cxn ang="0">
                  <a:pos x="T0" y="T1"/>
                </a:cxn>
                <a:cxn ang="0">
                  <a:pos x="T2" y="T3"/>
                </a:cxn>
                <a:cxn ang="0">
                  <a:pos x="T4" y="T5"/>
                </a:cxn>
                <a:cxn ang="0">
                  <a:pos x="T6" y="T7"/>
                </a:cxn>
                <a:cxn ang="0">
                  <a:pos x="T8" y="T9"/>
                </a:cxn>
              </a:cxnLst>
              <a:rect l="0" t="0" r="r" b="b"/>
              <a:pathLst>
                <a:path w="40" h="41">
                  <a:moveTo>
                    <a:pt x="23" y="41"/>
                  </a:moveTo>
                  <a:lnTo>
                    <a:pt x="0" y="17"/>
                  </a:lnTo>
                  <a:lnTo>
                    <a:pt x="17" y="0"/>
                  </a:lnTo>
                  <a:lnTo>
                    <a:pt x="40" y="23"/>
                  </a:lnTo>
                  <a:lnTo>
                    <a:pt x="23" y="4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72"/>
            <p:cNvSpPr>
              <a:spLocks/>
            </p:cNvSpPr>
            <p:nvPr/>
          </p:nvSpPr>
          <p:spPr bwMode="auto">
            <a:xfrm>
              <a:off x="7856539" y="2866912"/>
              <a:ext cx="82550" cy="80963"/>
            </a:xfrm>
            <a:custGeom>
              <a:avLst/>
              <a:gdLst>
                <a:gd name="T0" fmla="*/ 30 w 52"/>
                <a:gd name="T1" fmla="*/ 51 h 51"/>
                <a:gd name="T2" fmla="*/ 0 w 52"/>
                <a:gd name="T3" fmla="*/ 20 h 51"/>
                <a:gd name="T4" fmla="*/ 21 w 52"/>
                <a:gd name="T5" fmla="*/ 0 h 51"/>
                <a:gd name="T6" fmla="*/ 52 w 52"/>
                <a:gd name="T7" fmla="*/ 30 h 51"/>
                <a:gd name="T8" fmla="*/ 30 w 52"/>
                <a:gd name="T9" fmla="*/ 51 h 51"/>
              </a:gdLst>
              <a:ahLst/>
              <a:cxnLst>
                <a:cxn ang="0">
                  <a:pos x="T0" y="T1"/>
                </a:cxn>
                <a:cxn ang="0">
                  <a:pos x="T2" y="T3"/>
                </a:cxn>
                <a:cxn ang="0">
                  <a:pos x="T4" y="T5"/>
                </a:cxn>
                <a:cxn ang="0">
                  <a:pos x="T6" y="T7"/>
                </a:cxn>
                <a:cxn ang="0">
                  <a:pos x="T8" y="T9"/>
                </a:cxn>
              </a:cxnLst>
              <a:rect l="0" t="0" r="r" b="b"/>
              <a:pathLst>
                <a:path w="52" h="51">
                  <a:moveTo>
                    <a:pt x="30" y="51"/>
                  </a:moveTo>
                  <a:lnTo>
                    <a:pt x="0" y="20"/>
                  </a:lnTo>
                  <a:lnTo>
                    <a:pt x="21" y="0"/>
                  </a:lnTo>
                  <a:lnTo>
                    <a:pt x="52" y="30"/>
                  </a:lnTo>
                  <a:lnTo>
                    <a:pt x="30" y="51"/>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73"/>
            <p:cNvSpPr>
              <a:spLocks/>
            </p:cNvSpPr>
            <p:nvPr/>
          </p:nvSpPr>
          <p:spPr bwMode="auto">
            <a:xfrm>
              <a:off x="8074026" y="2649425"/>
              <a:ext cx="79375" cy="79375"/>
            </a:xfrm>
            <a:custGeom>
              <a:avLst/>
              <a:gdLst>
                <a:gd name="T0" fmla="*/ 31 w 41"/>
                <a:gd name="T1" fmla="*/ 39 h 41"/>
                <a:gd name="T2" fmla="*/ 30 w 41"/>
                <a:gd name="T3" fmla="*/ 37 h 41"/>
                <a:gd name="T4" fmla="*/ 20 w 41"/>
                <a:gd name="T5" fmla="*/ 21 h 41"/>
                <a:gd name="T6" fmla="*/ 4 w 41"/>
                <a:gd name="T7" fmla="*/ 11 h 41"/>
                <a:gd name="T8" fmla="*/ 0 w 41"/>
                <a:gd name="T9" fmla="*/ 4 h 41"/>
                <a:gd name="T10" fmla="*/ 7 w 41"/>
                <a:gd name="T11" fmla="*/ 1 h 41"/>
                <a:gd name="T12" fmla="*/ 27 w 41"/>
                <a:gd name="T13" fmla="*/ 13 h 41"/>
                <a:gd name="T14" fmla="*/ 40 w 41"/>
                <a:gd name="T15" fmla="*/ 34 h 41"/>
                <a:gd name="T16" fmla="*/ 36 w 41"/>
                <a:gd name="T17" fmla="*/ 41 h 41"/>
                <a:gd name="T18" fmla="*/ 31 w 41"/>
                <a:gd name="T1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41">
                  <a:moveTo>
                    <a:pt x="31" y="39"/>
                  </a:moveTo>
                  <a:cubicBezTo>
                    <a:pt x="30" y="39"/>
                    <a:pt x="30" y="38"/>
                    <a:pt x="30" y="37"/>
                  </a:cubicBezTo>
                  <a:cubicBezTo>
                    <a:pt x="28" y="31"/>
                    <a:pt x="25" y="25"/>
                    <a:pt x="20" y="21"/>
                  </a:cubicBezTo>
                  <a:cubicBezTo>
                    <a:pt x="15" y="16"/>
                    <a:pt x="10" y="13"/>
                    <a:pt x="4" y="11"/>
                  </a:cubicBezTo>
                  <a:cubicBezTo>
                    <a:pt x="1" y="10"/>
                    <a:pt x="0" y="7"/>
                    <a:pt x="0" y="4"/>
                  </a:cubicBezTo>
                  <a:cubicBezTo>
                    <a:pt x="1" y="2"/>
                    <a:pt x="4" y="0"/>
                    <a:pt x="7" y="1"/>
                  </a:cubicBezTo>
                  <a:cubicBezTo>
                    <a:pt x="15" y="3"/>
                    <a:pt x="22" y="7"/>
                    <a:pt x="27" y="13"/>
                  </a:cubicBezTo>
                  <a:cubicBezTo>
                    <a:pt x="33" y="19"/>
                    <a:pt x="37" y="26"/>
                    <a:pt x="40" y="34"/>
                  </a:cubicBezTo>
                  <a:cubicBezTo>
                    <a:pt x="41" y="37"/>
                    <a:pt x="39" y="40"/>
                    <a:pt x="36" y="41"/>
                  </a:cubicBezTo>
                  <a:cubicBezTo>
                    <a:pt x="34" y="41"/>
                    <a:pt x="32" y="40"/>
                    <a:pt x="31" y="3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74"/>
            <p:cNvSpPr>
              <a:spLocks/>
            </p:cNvSpPr>
            <p:nvPr/>
          </p:nvSpPr>
          <p:spPr bwMode="auto">
            <a:xfrm>
              <a:off x="7739064" y="2898662"/>
              <a:ext cx="165100" cy="163513"/>
            </a:xfrm>
            <a:custGeom>
              <a:avLst/>
              <a:gdLst>
                <a:gd name="T0" fmla="*/ 79 w 86"/>
                <a:gd name="T1" fmla="*/ 18 h 84"/>
                <a:gd name="T2" fmla="*/ 68 w 86"/>
                <a:gd name="T3" fmla="*/ 7 h 84"/>
                <a:gd name="T4" fmla="*/ 61 w 86"/>
                <a:gd name="T5" fmla="*/ 0 h 84"/>
                <a:gd name="T6" fmla="*/ 54 w 86"/>
                <a:gd name="T7" fmla="*/ 7 h 84"/>
                <a:gd name="T8" fmla="*/ 7 w 86"/>
                <a:gd name="T9" fmla="*/ 55 h 84"/>
                <a:gd name="T10" fmla="*/ 0 w 86"/>
                <a:gd name="T11" fmla="*/ 62 h 84"/>
                <a:gd name="T12" fmla="*/ 7 w 86"/>
                <a:gd name="T13" fmla="*/ 69 h 84"/>
                <a:gd name="T14" fmla="*/ 12 w 86"/>
                <a:gd name="T15" fmla="*/ 74 h 84"/>
                <a:gd name="T16" fmla="*/ 18 w 86"/>
                <a:gd name="T17" fmla="*/ 80 h 84"/>
                <a:gd name="T18" fmla="*/ 32 w 86"/>
                <a:gd name="T19" fmla="*/ 80 h 84"/>
                <a:gd name="T20" fmla="*/ 76 w 86"/>
                <a:gd name="T21" fmla="*/ 36 h 84"/>
                <a:gd name="T22" fmla="*/ 79 w 86"/>
                <a:gd name="T23" fmla="*/ 33 h 84"/>
                <a:gd name="T24" fmla="*/ 86 w 86"/>
                <a:gd name="T25" fmla="*/ 25 h 84"/>
                <a:gd name="T26" fmla="*/ 79 w 86"/>
                <a:gd name="T27" fmla="*/ 1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84">
                  <a:moveTo>
                    <a:pt x="79" y="18"/>
                  </a:moveTo>
                  <a:cubicBezTo>
                    <a:pt x="68" y="7"/>
                    <a:pt x="68" y="7"/>
                    <a:pt x="68" y="7"/>
                  </a:cubicBezTo>
                  <a:cubicBezTo>
                    <a:pt x="61" y="0"/>
                    <a:pt x="61" y="0"/>
                    <a:pt x="61" y="0"/>
                  </a:cubicBezTo>
                  <a:cubicBezTo>
                    <a:pt x="54" y="7"/>
                    <a:pt x="54" y="7"/>
                    <a:pt x="54" y="7"/>
                  </a:cubicBezTo>
                  <a:cubicBezTo>
                    <a:pt x="7" y="55"/>
                    <a:pt x="7" y="55"/>
                    <a:pt x="7" y="55"/>
                  </a:cubicBezTo>
                  <a:cubicBezTo>
                    <a:pt x="0" y="62"/>
                    <a:pt x="0" y="62"/>
                    <a:pt x="0" y="62"/>
                  </a:cubicBezTo>
                  <a:cubicBezTo>
                    <a:pt x="7" y="69"/>
                    <a:pt x="7" y="69"/>
                    <a:pt x="7" y="69"/>
                  </a:cubicBezTo>
                  <a:cubicBezTo>
                    <a:pt x="12" y="74"/>
                    <a:pt x="12" y="74"/>
                    <a:pt x="12" y="74"/>
                  </a:cubicBezTo>
                  <a:cubicBezTo>
                    <a:pt x="18" y="80"/>
                    <a:pt x="18" y="80"/>
                    <a:pt x="18" y="80"/>
                  </a:cubicBezTo>
                  <a:cubicBezTo>
                    <a:pt x="22" y="84"/>
                    <a:pt x="28" y="84"/>
                    <a:pt x="32" y="80"/>
                  </a:cubicBezTo>
                  <a:cubicBezTo>
                    <a:pt x="76" y="36"/>
                    <a:pt x="76" y="36"/>
                    <a:pt x="76" y="36"/>
                  </a:cubicBezTo>
                  <a:cubicBezTo>
                    <a:pt x="79" y="33"/>
                    <a:pt x="79" y="33"/>
                    <a:pt x="79" y="33"/>
                  </a:cubicBezTo>
                  <a:cubicBezTo>
                    <a:pt x="86" y="25"/>
                    <a:pt x="86" y="25"/>
                    <a:pt x="86" y="25"/>
                  </a:cubicBezTo>
                  <a:lnTo>
                    <a:pt x="79" y="18"/>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oup 4">
            <a:extLst>
              <a:ext uri="{FF2B5EF4-FFF2-40B4-BE49-F238E27FC236}">
                <a16:creationId xmlns:a16="http://schemas.microsoft.com/office/drawing/2014/main" id="{9FA9DCEA-58A6-4F3D-AFC9-022E52A42ECC}"/>
              </a:ext>
            </a:extLst>
          </p:cNvPr>
          <p:cNvGrpSpPr/>
          <p:nvPr/>
        </p:nvGrpSpPr>
        <p:grpSpPr>
          <a:xfrm>
            <a:off x="6386116" y="2286896"/>
            <a:ext cx="846138" cy="793750"/>
            <a:chOff x="6353176" y="2425587"/>
            <a:chExt cx="846138" cy="793750"/>
          </a:xfrm>
        </p:grpSpPr>
        <p:sp>
          <p:nvSpPr>
            <p:cNvPr id="93" name="Freeform 75"/>
            <p:cNvSpPr>
              <a:spLocks/>
            </p:cNvSpPr>
            <p:nvPr/>
          </p:nvSpPr>
          <p:spPr bwMode="auto">
            <a:xfrm>
              <a:off x="6353176" y="2425587"/>
              <a:ext cx="846138" cy="793750"/>
            </a:xfrm>
            <a:custGeom>
              <a:avLst/>
              <a:gdLst>
                <a:gd name="T0" fmla="*/ 51 w 441"/>
                <a:gd name="T1" fmla="*/ 298 h 410"/>
                <a:gd name="T2" fmla="*/ 128 w 441"/>
                <a:gd name="T3" fmla="*/ 48 h 410"/>
                <a:gd name="T4" fmla="*/ 390 w 441"/>
                <a:gd name="T5" fmla="*/ 122 h 410"/>
                <a:gd name="T6" fmla="*/ 307 w 441"/>
                <a:gd name="T7" fmla="*/ 362 h 410"/>
                <a:gd name="T8" fmla="*/ 51 w 441"/>
                <a:gd name="T9" fmla="*/ 298 h 410"/>
              </a:gdLst>
              <a:ahLst/>
              <a:cxnLst>
                <a:cxn ang="0">
                  <a:pos x="T0" y="T1"/>
                </a:cxn>
                <a:cxn ang="0">
                  <a:pos x="T2" y="T3"/>
                </a:cxn>
                <a:cxn ang="0">
                  <a:pos x="T4" y="T5"/>
                </a:cxn>
                <a:cxn ang="0">
                  <a:pos x="T6" y="T7"/>
                </a:cxn>
                <a:cxn ang="0">
                  <a:pos x="T8" y="T9"/>
                </a:cxn>
              </a:cxnLst>
              <a:rect l="0" t="0" r="r" b="b"/>
              <a:pathLst>
                <a:path w="441" h="410">
                  <a:moveTo>
                    <a:pt x="51" y="298"/>
                  </a:moveTo>
                  <a:cubicBezTo>
                    <a:pt x="0" y="209"/>
                    <a:pt x="35" y="97"/>
                    <a:pt x="128" y="48"/>
                  </a:cubicBezTo>
                  <a:cubicBezTo>
                    <a:pt x="221" y="0"/>
                    <a:pt x="339" y="33"/>
                    <a:pt x="390" y="122"/>
                  </a:cubicBezTo>
                  <a:cubicBezTo>
                    <a:pt x="441" y="212"/>
                    <a:pt x="401" y="313"/>
                    <a:pt x="307" y="362"/>
                  </a:cubicBezTo>
                  <a:cubicBezTo>
                    <a:pt x="214" y="410"/>
                    <a:pt x="102" y="388"/>
                    <a:pt x="51" y="298"/>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76"/>
            <p:cNvSpPr>
              <a:spLocks/>
            </p:cNvSpPr>
            <p:nvPr/>
          </p:nvSpPr>
          <p:spPr bwMode="auto">
            <a:xfrm>
              <a:off x="6546851" y="2678000"/>
              <a:ext cx="296863" cy="334963"/>
            </a:xfrm>
            <a:custGeom>
              <a:avLst/>
              <a:gdLst>
                <a:gd name="T0" fmla="*/ 0 w 154"/>
                <a:gd name="T1" fmla="*/ 77 h 173"/>
                <a:gd name="T2" fmla="*/ 0 w 154"/>
                <a:gd name="T3" fmla="*/ 77 h 173"/>
                <a:gd name="T4" fmla="*/ 84 w 154"/>
                <a:gd name="T5" fmla="*/ 5 h 173"/>
                <a:gd name="T6" fmla="*/ 149 w 154"/>
                <a:gd name="T7" fmla="*/ 70 h 173"/>
                <a:gd name="T8" fmla="*/ 74 w 154"/>
                <a:gd name="T9" fmla="*/ 154 h 173"/>
                <a:gd name="T10" fmla="*/ 74 w 154"/>
                <a:gd name="T11" fmla="*/ 154 h 173"/>
                <a:gd name="T12" fmla="*/ 74 w 154"/>
                <a:gd name="T13" fmla="*/ 170 h 173"/>
                <a:gd name="T14" fmla="*/ 71 w 154"/>
                <a:gd name="T15" fmla="*/ 172 h 173"/>
                <a:gd name="T16" fmla="*/ 5 w 154"/>
                <a:gd name="T17" fmla="*/ 107 h 173"/>
                <a:gd name="T18" fmla="*/ 0 w 154"/>
                <a:gd name="T19" fmla="*/ 79 h 173"/>
                <a:gd name="T20" fmla="*/ 0 w 154"/>
                <a:gd name="T21" fmla="*/ 78 h 173"/>
                <a:gd name="T22" fmla="*/ 0 w 154"/>
                <a:gd name="T23" fmla="*/ 7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4" h="173">
                  <a:moveTo>
                    <a:pt x="0" y="77"/>
                  </a:moveTo>
                  <a:cubicBezTo>
                    <a:pt x="0" y="77"/>
                    <a:pt x="0" y="77"/>
                    <a:pt x="0" y="77"/>
                  </a:cubicBezTo>
                  <a:cubicBezTo>
                    <a:pt x="1" y="34"/>
                    <a:pt x="39" y="0"/>
                    <a:pt x="84" y="5"/>
                  </a:cubicBezTo>
                  <a:cubicBezTo>
                    <a:pt x="118" y="9"/>
                    <a:pt x="145" y="36"/>
                    <a:pt x="149" y="70"/>
                  </a:cubicBezTo>
                  <a:cubicBezTo>
                    <a:pt x="154" y="116"/>
                    <a:pt x="119" y="154"/>
                    <a:pt x="74" y="154"/>
                  </a:cubicBezTo>
                  <a:cubicBezTo>
                    <a:pt x="74" y="154"/>
                    <a:pt x="74" y="154"/>
                    <a:pt x="74" y="154"/>
                  </a:cubicBezTo>
                  <a:cubicBezTo>
                    <a:pt x="74" y="170"/>
                    <a:pt x="74" y="170"/>
                    <a:pt x="74" y="170"/>
                  </a:cubicBezTo>
                  <a:cubicBezTo>
                    <a:pt x="74" y="172"/>
                    <a:pt x="73" y="173"/>
                    <a:pt x="71" y="172"/>
                  </a:cubicBezTo>
                  <a:cubicBezTo>
                    <a:pt x="59" y="166"/>
                    <a:pt x="19" y="146"/>
                    <a:pt x="5" y="107"/>
                  </a:cubicBezTo>
                  <a:cubicBezTo>
                    <a:pt x="2" y="98"/>
                    <a:pt x="0" y="89"/>
                    <a:pt x="0" y="79"/>
                  </a:cubicBezTo>
                  <a:cubicBezTo>
                    <a:pt x="0" y="79"/>
                    <a:pt x="0" y="78"/>
                    <a:pt x="0" y="78"/>
                  </a:cubicBezTo>
                  <a:cubicBezTo>
                    <a:pt x="0" y="78"/>
                    <a:pt x="0" y="77"/>
                    <a:pt x="0" y="7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77"/>
            <p:cNvSpPr>
              <a:spLocks/>
            </p:cNvSpPr>
            <p:nvPr/>
          </p:nvSpPr>
          <p:spPr bwMode="auto">
            <a:xfrm>
              <a:off x="6699251" y="2624025"/>
              <a:ext cx="295275" cy="334963"/>
            </a:xfrm>
            <a:custGeom>
              <a:avLst/>
              <a:gdLst>
                <a:gd name="T0" fmla="*/ 154 w 154"/>
                <a:gd name="T1" fmla="*/ 77 h 173"/>
                <a:gd name="T2" fmla="*/ 154 w 154"/>
                <a:gd name="T3" fmla="*/ 77 h 173"/>
                <a:gd name="T4" fmla="*/ 71 w 154"/>
                <a:gd name="T5" fmla="*/ 5 h 173"/>
                <a:gd name="T6" fmla="*/ 5 w 154"/>
                <a:gd name="T7" fmla="*/ 71 h 173"/>
                <a:gd name="T8" fmla="*/ 80 w 154"/>
                <a:gd name="T9" fmla="*/ 154 h 173"/>
                <a:gd name="T10" fmla="*/ 80 w 154"/>
                <a:gd name="T11" fmla="*/ 154 h 173"/>
                <a:gd name="T12" fmla="*/ 80 w 154"/>
                <a:gd name="T13" fmla="*/ 170 h 173"/>
                <a:gd name="T14" fmla="*/ 83 w 154"/>
                <a:gd name="T15" fmla="*/ 172 h 173"/>
                <a:gd name="T16" fmla="*/ 149 w 154"/>
                <a:gd name="T17" fmla="*/ 107 h 173"/>
                <a:gd name="T18" fmla="*/ 154 w 154"/>
                <a:gd name="T19" fmla="*/ 79 h 173"/>
                <a:gd name="T20" fmla="*/ 154 w 154"/>
                <a:gd name="T21" fmla="*/ 78 h 173"/>
                <a:gd name="T22" fmla="*/ 154 w 154"/>
                <a:gd name="T23" fmla="*/ 7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4" h="173">
                  <a:moveTo>
                    <a:pt x="154" y="77"/>
                  </a:moveTo>
                  <a:cubicBezTo>
                    <a:pt x="154" y="77"/>
                    <a:pt x="154" y="77"/>
                    <a:pt x="154" y="77"/>
                  </a:cubicBezTo>
                  <a:cubicBezTo>
                    <a:pt x="153" y="34"/>
                    <a:pt x="115" y="0"/>
                    <a:pt x="71" y="5"/>
                  </a:cubicBezTo>
                  <a:cubicBezTo>
                    <a:pt x="37" y="9"/>
                    <a:pt x="9" y="37"/>
                    <a:pt x="5" y="71"/>
                  </a:cubicBezTo>
                  <a:cubicBezTo>
                    <a:pt x="0" y="116"/>
                    <a:pt x="36" y="154"/>
                    <a:pt x="80" y="154"/>
                  </a:cubicBezTo>
                  <a:cubicBezTo>
                    <a:pt x="80" y="154"/>
                    <a:pt x="80" y="154"/>
                    <a:pt x="80" y="154"/>
                  </a:cubicBezTo>
                  <a:cubicBezTo>
                    <a:pt x="80" y="170"/>
                    <a:pt x="80" y="170"/>
                    <a:pt x="80" y="170"/>
                  </a:cubicBezTo>
                  <a:cubicBezTo>
                    <a:pt x="80" y="172"/>
                    <a:pt x="82" y="173"/>
                    <a:pt x="83" y="172"/>
                  </a:cubicBezTo>
                  <a:cubicBezTo>
                    <a:pt x="96" y="166"/>
                    <a:pt x="135" y="146"/>
                    <a:pt x="149" y="107"/>
                  </a:cubicBezTo>
                  <a:cubicBezTo>
                    <a:pt x="153" y="98"/>
                    <a:pt x="154" y="89"/>
                    <a:pt x="154" y="79"/>
                  </a:cubicBezTo>
                  <a:cubicBezTo>
                    <a:pt x="154" y="79"/>
                    <a:pt x="154" y="79"/>
                    <a:pt x="154" y="78"/>
                  </a:cubicBezTo>
                  <a:cubicBezTo>
                    <a:pt x="154" y="78"/>
                    <a:pt x="154" y="77"/>
                    <a:pt x="154" y="7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19" name="Group 618">
            <a:extLst>
              <a:ext uri="{FF2B5EF4-FFF2-40B4-BE49-F238E27FC236}">
                <a16:creationId xmlns:a16="http://schemas.microsoft.com/office/drawing/2014/main" id="{064B22C2-5ACB-495D-86AE-0A24CBC7F4E3}"/>
              </a:ext>
            </a:extLst>
          </p:cNvPr>
          <p:cNvGrpSpPr/>
          <p:nvPr/>
        </p:nvGrpSpPr>
        <p:grpSpPr>
          <a:xfrm>
            <a:off x="2753959" y="2286896"/>
            <a:ext cx="846138" cy="793750"/>
            <a:chOff x="2754314" y="2425587"/>
            <a:chExt cx="846138" cy="793750"/>
          </a:xfrm>
        </p:grpSpPr>
        <p:sp>
          <p:nvSpPr>
            <p:cNvPr id="128" name="Freeform 78"/>
            <p:cNvSpPr>
              <a:spLocks/>
            </p:cNvSpPr>
            <p:nvPr/>
          </p:nvSpPr>
          <p:spPr bwMode="auto">
            <a:xfrm>
              <a:off x="2754314" y="2425587"/>
              <a:ext cx="846138" cy="793750"/>
            </a:xfrm>
            <a:custGeom>
              <a:avLst/>
              <a:gdLst>
                <a:gd name="T0" fmla="*/ 52 w 441"/>
                <a:gd name="T1" fmla="*/ 298 h 410"/>
                <a:gd name="T2" fmla="*/ 128 w 441"/>
                <a:gd name="T3" fmla="*/ 48 h 410"/>
                <a:gd name="T4" fmla="*/ 390 w 441"/>
                <a:gd name="T5" fmla="*/ 122 h 410"/>
                <a:gd name="T6" fmla="*/ 307 w 441"/>
                <a:gd name="T7" fmla="*/ 362 h 410"/>
                <a:gd name="T8" fmla="*/ 52 w 441"/>
                <a:gd name="T9" fmla="*/ 298 h 410"/>
              </a:gdLst>
              <a:ahLst/>
              <a:cxnLst>
                <a:cxn ang="0">
                  <a:pos x="T0" y="T1"/>
                </a:cxn>
                <a:cxn ang="0">
                  <a:pos x="T2" y="T3"/>
                </a:cxn>
                <a:cxn ang="0">
                  <a:pos x="T4" y="T5"/>
                </a:cxn>
                <a:cxn ang="0">
                  <a:pos x="T6" y="T7"/>
                </a:cxn>
                <a:cxn ang="0">
                  <a:pos x="T8" y="T9"/>
                </a:cxn>
              </a:cxnLst>
              <a:rect l="0" t="0" r="r" b="b"/>
              <a:pathLst>
                <a:path w="441" h="410">
                  <a:moveTo>
                    <a:pt x="52" y="298"/>
                  </a:moveTo>
                  <a:cubicBezTo>
                    <a:pt x="0" y="209"/>
                    <a:pt x="35" y="97"/>
                    <a:pt x="128" y="48"/>
                  </a:cubicBezTo>
                  <a:cubicBezTo>
                    <a:pt x="222" y="0"/>
                    <a:pt x="339" y="33"/>
                    <a:pt x="390" y="122"/>
                  </a:cubicBezTo>
                  <a:cubicBezTo>
                    <a:pt x="441" y="212"/>
                    <a:pt x="401" y="313"/>
                    <a:pt x="307" y="362"/>
                  </a:cubicBezTo>
                  <a:cubicBezTo>
                    <a:pt x="214" y="410"/>
                    <a:pt x="103" y="388"/>
                    <a:pt x="52"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79"/>
            <p:cNvSpPr>
              <a:spLocks/>
            </p:cNvSpPr>
            <p:nvPr/>
          </p:nvSpPr>
          <p:spPr bwMode="auto">
            <a:xfrm>
              <a:off x="2919414" y="2574812"/>
              <a:ext cx="554038" cy="566738"/>
            </a:xfrm>
            <a:custGeom>
              <a:avLst/>
              <a:gdLst>
                <a:gd name="T0" fmla="*/ 81 w 289"/>
                <a:gd name="T1" fmla="*/ 16 h 293"/>
                <a:gd name="T2" fmla="*/ 10 w 289"/>
                <a:gd name="T3" fmla="*/ 89 h 293"/>
                <a:gd name="T4" fmla="*/ 11 w 289"/>
                <a:gd name="T5" fmla="*/ 193 h 293"/>
                <a:gd name="T6" fmla="*/ 221 w 289"/>
                <a:gd name="T7" fmla="*/ 250 h 293"/>
                <a:gd name="T8" fmla="*/ 266 w 289"/>
                <a:gd name="T9" fmla="*/ 89 h 293"/>
                <a:gd name="T10" fmla="*/ 179 w 289"/>
                <a:gd name="T11" fmla="*/ 10 h 293"/>
                <a:gd name="T12" fmla="*/ 81 w 289"/>
                <a:gd name="T13" fmla="*/ 16 h 293"/>
              </a:gdLst>
              <a:ahLst/>
              <a:cxnLst>
                <a:cxn ang="0">
                  <a:pos x="T0" y="T1"/>
                </a:cxn>
                <a:cxn ang="0">
                  <a:pos x="T2" y="T3"/>
                </a:cxn>
                <a:cxn ang="0">
                  <a:pos x="T4" y="T5"/>
                </a:cxn>
                <a:cxn ang="0">
                  <a:pos x="T6" y="T7"/>
                </a:cxn>
                <a:cxn ang="0">
                  <a:pos x="T8" y="T9"/>
                </a:cxn>
                <a:cxn ang="0">
                  <a:pos x="T10" y="T11"/>
                </a:cxn>
                <a:cxn ang="0">
                  <a:pos x="T12" y="T13"/>
                </a:cxn>
              </a:cxnLst>
              <a:rect l="0" t="0" r="r" b="b"/>
              <a:pathLst>
                <a:path w="289" h="293">
                  <a:moveTo>
                    <a:pt x="81" y="16"/>
                  </a:moveTo>
                  <a:cubicBezTo>
                    <a:pt x="50" y="32"/>
                    <a:pt x="22" y="56"/>
                    <a:pt x="10" y="89"/>
                  </a:cubicBezTo>
                  <a:cubicBezTo>
                    <a:pt x="0" y="117"/>
                    <a:pt x="0" y="166"/>
                    <a:pt x="11" y="193"/>
                  </a:cubicBezTo>
                  <a:cubicBezTo>
                    <a:pt x="42" y="265"/>
                    <a:pt x="158" y="293"/>
                    <a:pt x="221" y="250"/>
                  </a:cubicBezTo>
                  <a:cubicBezTo>
                    <a:pt x="267" y="219"/>
                    <a:pt x="289" y="140"/>
                    <a:pt x="266" y="89"/>
                  </a:cubicBezTo>
                  <a:cubicBezTo>
                    <a:pt x="248" y="52"/>
                    <a:pt x="219" y="19"/>
                    <a:pt x="179" y="10"/>
                  </a:cubicBezTo>
                  <a:cubicBezTo>
                    <a:pt x="149" y="2"/>
                    <a:pt x="108" y="0"/>
                    <a:pt x="81" y="16"/>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80"/>
            <p:cNvSpPr>
              <a:spLocks/>
            </p:cNvSpPr>
            <p:nvPr/>
          </p:nvSpPr>
          <p:spPr bwMode="auto">
            <a:xfrm>
              <a:off x="3048001" y="2577987"/>
              <a:ext cx="152400" cy="53975"/>
            </a:xfrm>
            <a:custGeom>
              <a:avLst/>
              <a:gdLst>
                <a:gd name="T0" fmla="*/ 79 w 79"/>
                <a:gd name="T1" fmla="*/ 3 h 28"/>
                <a:gd name="T2" fmla="*/ 50 w 79"/>
                <a:gd name="T3" fmla="*/ 17 h 28"/>
                <a:gd name="T4" fmla="*/ 0 w 79"/>
                <a:gd name="T5" fmla="*/ 22 h 28"/>
                <a:gd name="T6" fmla="*/ 79 w 79"/>
                <a:gd name="T7" fmla="*/ 3 h 28"/>
              </a:gdLst>
              <a:ahLst/>
              <a:cxnLst>
                <a:cxn ang="0">
                  <a:pos x="T0" y="T1"/>
                </a:cxn>
                <a:cxn ang="0">
                  <a:pos x="T2" y="T3"/>
                </a:cxn>
                <a:cxn ang="0">
                  <a:pos x="T4" y="T5"/>
                </a:cxn>
                <a:cxn ang="0">
                  <a:pos x="T6" y="T7"/>
                </a:cxn>
              </a:cxnLst>
              <a:rect l="0" t="0" r="r" b="b"/>
              <a:pathLst>
                <a:path w="79" h="28">
                  <a:moveTo>
                    <a:pt x="79" y="3"/>
                  </a:moveTo>
                  <a:cubicBezTo>
                    <a:pt x="72" y="10"/>
                    <a:pt x="61" y="15"/>
                    <a:pt x="50" y="17"/>
                  </a:cubicBezTo>
                  <a:cubicBezTo>
                    <a:pt x="34" y="21"/>
                    <a:pt x="20" y="28"/>
                    <a:pt x="0" y="22"/>
                  </a:cubicBezTo>
                  <a:cubicBezTo>
                    <a:pt x="20" y="10"/>
                    <a:pt x="37" y="0"/>
                    <a:pt x="79" y="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81"/>
            <p:cNvSpPr>
              <a:spLocks/>
            </p:cNvSpPr>
            <p:nvPr/>
          </p:nvSpPr>
          <p:spPr bwMode="auto">
            <a:xfrm>
              <a:off x="3144839" y="2604975"/>
              <a:ext cx="277813" cy="430213"/>
            </a:xfrm>
            <a:custGeom>
              <a:avLst/>
              <a:gdLst>
                <a:gd name="T0" fmla="*/ 133 w 145"/>
                <a:gd name="T1" fmla="*/ 144 h 222"/>
                <a:gd name="T2" fmla="*/ 136 w 145"/>
                <a:gd name="T3" fmla="*/ 165 h 222"/>
                <a:gd name="T4" fmla="*/ 80 w 145"/>
                <a:gd name="T5" fmla="*/ 222 h 222"/>
                <a:gd name="T6" fmla="*/ 68 w 145"/>
                <a:gd name="T7" fmla="*/ 200 h 222"/>
                <a:gd name="T8" fmla="*/ 54 w 145"/>
                <a:gd name="T9" fmla="*/ 163 h 222"/>
                <a:gd name="T10" fmla="*/ 62 w 145"/>
                <a:gd name="T11" fmla="*/ 142 h 222"/>
                <a:gd name="T12" fmla="*/ 96 w 145"/>
                <a:gd name="T13" fmla="*/ 132 h 222"/>
                <a:gd name="T14" fmla="*/ 93 w 145"/>
                <a:gd name="T15" fmla="*/ 110 h 222"/>
                <a:gd name="T16" fmla="*/ 88 w 145"/>
                <a:gd name="T17" fmla="*/ 103 h 222"/>
                <a:gd name="T18" fmla="*/ 91 w 145"/>
                <a:gd name="T19" fmla="*/ 96 h 222"/>
                <a:gd name="T20" fmla="*/ 71 w 145"/>
                <a:gd name="T21" fmla="*/ 67 h 222"/>
                <a:gd name="T22" fmla="*/ 45 w 145"/>
                <a:gd name="T23" fmla="*/ 78 h 222"/>
                <a:gd name="T24" fmla="*/ 15 w 145"/>
                <a:gd name="T25" fmla="*/ 66 h 222"/>
                <a:gd name="T26" fmla="*/ 9 w 145"/>
                <a:gd name="T27" fmla="*/ 61 h 222"/>
                <a:gd name="T28" fmla="*/ 0 w 145"/>
                <a:gd name="T29" fmla="*/ 69 h 222"/>
                <a:gd name="T30" fmla="*/ 15 w 145"/>
                <a:gd name="T31" fmla="*/ 30 h 222"/>
                <a:gd name="T32" fmla="*/ 49 w 145"/>
                <a:gd name="T33" fmla="*/ 7 h 222"/>
                <a:gd name="T34" fmla="*/ 69 w 145"/>
                <a:gd name="T35" fmla="*/ 1 h 222"/>
                <a:gd name="T36" fmla="*/ 93 w 145"/>
                <a:gd name="T37" fmla="*/ 13 h 222"/>
                <a:gd name="T38" fmla="*/ 127 w 145"/>
                <a:gd name="T39" fmla="*/ 50 h 222"/>
                <a:gd name="T40" fmla="*/ 134 w 145"/>
                <a:gd name="T41" fmla="*/ 87 h 222"/>
                <a:gd name="T42" fmla="*/ 114 w 145"/>
                <a:gd name="T43" fmla="*/ 98 h 222"/>
                <a:gd name="T44" fmla="*/ 111 w 145"/>
                <a:gd name="T45" fmla="*/ 126 h 222"/>
                <a:gd name="T46" fmla="*/ 133 w 145"/>
                <a:gd name="T47" fmla="*/ 14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5" h="222">
                  <a:moveTo>
                    <a:pt x="133" y="144"/>
                  </a:moveTo>
                  <a:cubicBezTo>
                    <a:pt x="134" y="152"/>
                    <a:pt x="132" y="159"/>
                    <a:pt x="136" y="165"/>
                  </a:cubicBezTo>
                  <a:cubicBezTo>
                    <a:pt x="122" y="189"/>
                    <a:pt x="98" y="202"/>
                    <a:pt x="80" y="222"/>
                  </a:cubicBezTo>
                  <a:cubicBezTo>
                    <a:pt x="73" y="217"/>
                    <a:pt x="72" y="210"/>
                    <a:pt x="68" y="200"/>
                  </a:cubicBezTo>
                  <a:cubicBezTo>
                    <a:pt x="64" y="188"/>
                    <a:pt x="49" y="179"/>
                    <a:pt x="54" y="163"/>
                  </a:cubicBezTo>
                  <a:cubicBezTo>
                    <a:pt x="67" y="160"/>
                    <a:pt x="71" y="152"/>
                    <a:pt x="62" y="142"/>
                  </a:cubicBezTo>
                  <a:cubicBezTo>
                    <a:pt x="70" y="135"/>
                    <a:pt x="83" y="127"/>
                    <a:pt x="96" y="132"/>
                  </a:cubicBezTo>
                  <a:cubicBezTo>
                    <a:pt x="103" y="125"/>
                    <a:pt x="97" y="115"/>
                    <a:pt x="93" y="110"/>
                  </a:cubicBezTo>
                  <a:cubicBezTo>
                    <a:pt x="93" y="108"/>
                    <a:pt x="88" y="104"/>
                    <a:pt x="88" y="103"/>
                  </a:cubicBezTo>
                  <a:cubicBezTo>
                    <a:pt x="88" y="102"/>
                    <a:pt x="91" y="99"/>
                    <a:pt x="91" y="96"/>
                  </a:cubicBezTo>
                  <a:cubicBezTo>
                    <a:pt x="91" y="90"/>
                    <a:pt x="77" y="67"/>
                    <a:pt x="71" y="67"/>
                  </a:cubicBezTo>
                  <a:cubicBezTo>
                    <a:pt x="62" y="66"/>
                    <a:pt x="55" y="78"/>
                    <a:pt x="45" y="78"/>
                  </a:cubicBezTo>
                  <a:cubicBezTo>
                    <a:pt x="33" y="77"/>
                    <a:pt x="29" y="59"/>
                    <a:pt x="15" y="66"/>
                  </a:cubicBezTo>
                  <a:cubicBezTo>
                    <a:pt x="11" y="66"/>
                    <a:pt x="12" y="61"/>
                    <a:pt x="9" y="61"/>
                  </a:cubicBezTo>
                  <a:cubicBezTo>
                    <a:pt x="4" y="61"/>
                    <a:pt x="2" y="69"/>
                    <a:pt x="0" y="69"/>
                  </a:cubicBezTo>
                  <a:cubicBezTo>
                    <a:pt x="2" y="52"/>
                    <a:pt x="15" y="47"/>
                    <a:pt x="15" y="30"/>
                  </a:cubicBezTo>
                  <a:cubicBezTo>
                    <a:pt x="26" y="22"/>
                    <a:pt x="46" y="23"/>
                    <a:pt x="49" y="7"/>
                  </a:cubicBezTo>
                  <a:cubicBezTo>
                    <a:pt x="55" y="5"/>
                    <a:pt x="62" y="0"/>
                    <a:pt x="69" y="1"/>
                  </a:cubicBezTo>
                  <a:cubicBezTo>
                    <a:pt x="77" y="1"/>
                    <a:pt x="87" y="8"/>
                    <a:pt x="93" y="13"/>
                  </a:cubicBezTo>
                  <a:cubicBezTo>
                    <a:pt x="108" y="24"/>
                    <a:pt x="117" y="33"/>
                    <a:pt x="127" y="50"/>
                  </a:cubicBezTo>
                  <a:cubicBezTo>
                    <a:pt x="134" y="61"/>
                    <a:pt x="145" y="77"/>
                    <a:pt x="134" y="87"/>
                  </a:cubicBezTo>
                  <a:cubicBezTo>
                    <a:pt x="127" y="93"/>
                    <a:pt x="118" y="90"/>
                    <a:pt x="114" y="98"/>
                  </a:cubicBezTo>
                  <a:cubicBezTo>
                    <a:pt x="111" y="104"/>
                    <a:pt x="109" y="120"/>
                    <a:pt x="111" y="126"/>
                  </a:cubicBezTo>
                  <a:cubicBezTo>
                    <a:pt x="113" y="136"/>
                    <a:pt x="128" y="138"/>
                    <a:pt x="133" y="14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82"/>
            <p:cNvSpPr>
              <a:spLocks/>
            </p:cNvSpPr>
            <p:nvPr/>
          </p:nvSpPr>
          <p:spPr bwMode="auto">
            <a:xfrm>
              <a:off x="2911476" y="2701812"/>
              <a:ext cx="147638" cy="249238"/>
            </a:xfrm>
            <a:custGeom>
              <a:avLst/>
              <a:gdLst>
                <a:gd name="T0" fmla="*/ 57 w 77"/>
                <a:gd name="T1" fmla="*/ 103 h 129"/>
                <a:gd name="T2" fmla="*/ 54 w 77"/>
                <a:gd name="T3" fmla="*/ 98 h 129"/>
                <a:gd name="T4" fmla="*/ 66 w 77"/>
                <a:gd name="T5" fmla="*/ 76 h 129"/>
                <a:gd name="T6" fmla="*/ 59 w 77"/>
                <a:gd name="T7" fmla="*/ 60 h 129"/>
                <a:gd name="T8" fmla="*/ 76 w 77"/>
                <a:gd name="T9" fmla="*/ 47 h 129"/>
                <a:gd name="T10" fmla="*/ 75 w 77"/>
                <a:gd name="T11" fmla="*/ 34 h 129"/>
                <a:gd name="T12" fmla="*/ 76 w 77"/>
                <a:gd name="T13" fmla="*/ 23 h 129"/>
                <a:gd name="T14" fmla="*/ 25 w 77"/>
                <a:gd name="T15" fmla="*/ 1 h 129"/>
                <a:gd name="T16" fmla="*/ 16 w 77"/>
                <a:gd name="T17" fmla="*/ 129 h 129"/>
                <a:gd name="T18" fmla="*/ 51 w 77"/>
                <a:gd name="T19" fmla="*/ 111 h 129"/>
                <a:gd name="T20" fmla="*/ 57 w 77"/>
                <a:gd name="T21" fmla="*/ 10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129">
                  <a:moveTo>
                    <a:pt x="57" y="103"/>
                  </a:moveTo>
                  <a:cubicBezTo>
                    <a:pt x="56" y="102"/>
                    <a:pt x="55" y="100"/>
                    <a:pt x="54" y="98"/>
                  </a:cubicBezTo>
                  <a:cubicBezTo>
                    <a:pt x="54" y="88"/>
                    <a:pt x="66" y="86"/>
                    <a:pt x="66" y="76"/>
                  </a:cubicBezTo>
                  <a:cubicBezTo>
                    <a:pt x="66" y="69"/>
                    <a:pt x="60" y="69"/>
                    <a:pt x="59" y="60"/>
                  </a:cubicBezTo>
                  <a:cubicBezTo>
                    <a:pt x="65" y="56"/>
                    <a:pt x="73" y="54"/>
                    <a:pt x="76" y="47"/>
                  </a:cubicBezTo>
                  <a:cubicBezTo>
                    <a:pt x="77" y="43"/>
                    <a:pt x="75" y="40"/>
                    <a:pt x="75" y="34"/>
                  </a:cubicBezTo>
                  <a:cubicBezTo>
                    <a:pt x="75" y="30"/>
                    <a:pt x="76" y="26"/>
                    <a:pt x="76" y="23"/>
                  </a:cubicBezTo>
                  <a:cubicBezTo>
                    <a:pt x="72" y="6"/>
                    <a:pt x="46" y="0"/>
                    <a:pt x="25" y="1"/>
                  </a:cubicBezTo>
                  <a:cubicBezTo>
                    <a:pt x="1" y="30"/>
                    <a:pt x="0" y="91"/>
                    <a:pt x="16" y="129"/>
                  </a:cubicBezTo>
                  <a:cubicBezTo>
                    <a:pt x="26" y="120"/>
                    <a:pt x="38" y="114"/>
                    <a:pt x="51" y="111"/>
                  </a:cubicBezTo>
                  <a:cubicBezTo>
                    <a:pt x="53" y="108"/>
                    <a:pt x="55" y="106"/>
                    <a:pt x="57" y="10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83"/>
            <p:cNvSpPr>
              <a:spLocks/>
            </p:cNvSpPr>
            <p:nvPr/>
          </p:nvSpPr>
          <p:spPr bwMode="auto">
            <a:xfrm>
              <a:off x="2947989" y="2909775"/>
              <a:ext cx="295275" cy="201613"/>
            </a:xfrm>
            <a:custGeom>
              <a:avLst/>
              <a:gdLst>
                <a:gd name="T0" fmla="*/ 154 w 154"/>
                <a:gd name="T1" fmla="*/ 64 h 105"/>
                <a:gd name="T2" fmla="*/ 128 w 154"/>
                <a:gd name="T3" fmla="*/ 38 h 105"/>
                <a:gd name="T4" fmla="*/ 121 w 154"/>
                <a:gd name="T5" fmla="*/ 39 h 105"/>
                <a:gd name="T6" fmla="*/ 81 w 154"/>
                <a:gd name="T7" fmla="*/ 0 h 105"/>
                <a:gd name="T8" fmla="*/ 40 w 154"/>
                <a:gd name="T9" fmla="*/ 41 h 105"/>
                <a:gd name="T10" fmla="*/ 40 w 154"/>
                <a:gd name="T11" fmla="*/ 42 h 105"/>
                <a:gd name="T12" fmla="*/ 26 w 154"/>
                <a:gd name="T13" fmla="*/ 38 h 105"/>
                <a:gd name="T14" fmla="*/ 0 w 154"/>
                <a:gd name="T15" fmla="*/ 65 h 105"/>
                <a:gd name="T16" fmla="*/ 0 w 154"/>
                <a:gd name="T17" fmla="*/ 91 h 105"/>
                <a:gd name="T18" fmla="*/ 68 w 154"/>
                <a:gd name="T19" fmla="*/ 98 h 105"/>
                <a:gd name="T20" fmla="*/ 125 w 154"/>
                <a:gd name="T21" fmla="*/ 89 h 105"/>
                <a:gd name="T22" fmla="*/ 128 w 154"/>
                <a:gd name="T23" fmla="*/ 89 h 105"/>
                <a:gd name="T24" fmla="*/ 135 w 154"/>
                <a:gd name="T25" fmla="*/ 88 h 105"/>
                <a:gd name="T26" fmla="*/ 154 w 154"/>
                <a:gd name="T27" fmla="*/ 6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4" h="105">
                  <a:moveTo>
                    <a:pt x="154" y="64"/>
                  </a:moveTo>
                  <a:cubicBezTo>
                    <a:pt x="154" y="50"/>
                    <a:pt x="142" y="38"/>
                    <a:pt x="128" y="38"/>
                  </a:cubicBezTo>
                  <a:cubicBezTo>
                    <a:pt x="126" y="38"/>
                    <a:pt x="123" y="39"/>
                    <a:pt x="121" y="39"/>
                  </a:cubicBezTo>
                  <a:cubicBezTo>
                    <a:pt x="120" y="18"/>
                    <a:pt x="102" y="0"/>
                    <a:pt x="81" y="0"/>
                  </a:cubicBezTo>
                  <a:cubicBezTo>
                    <a:pt x="58" y="0"/>
                    <a:pt x="40" y="18"/>
                    <a:pt x="40" y="41"/>
                  </a:cubicBezTo>
                  <a:cubicBezTo>
                    <a:pt x="40" y="41"/>
                    <a:pt x="40" y="42"/>
                    <a:pt x="40" y="42"/>
                  </a:cubicBezTo>
                  <a:cubicBezTo>
                    <a:pt x="36" y="40"/>
                    <a:pt x="32" y="38"/>
                    <a:pt x="26" y="38"/>
                  </a:cubicBezTo>
                  <a:cubicBezTo>
                    <a:pt x="12" y="38"/>
                    <a:pt x="0" y="50"/>
                    <a:pt x="0" y="65"/>
                  </a:cubicBezTo>
                  <a:cubicBezTo>
                    <a:pt x="0" y="91"/>
                    <a:pt x="0" y="91"/>
                    <a:pt x="0" y="91"/>
                  </a:cubicBezTo>
                  <a:cubicBezTo>
                    <a:pt x="0" y="91"/>
                    <a:pt x="43" y="105"/>
                    <a:pt x="68" y="98"/>
                  </a:cubicBezTo>
                  <a:cubicBezTo>
                    <a:pt x="93" y="92"/>
                    <a:pt x="104" y="88"/>
                    <a:pt x="125" y="89"/>
                  </a:cubicBezTo>
                  <a:cubicBezTo>
                    <a:pt x="126" y="89"/>
                    <a:pt x="127" y="89"/>
                    <a:pt x="128" y="89"/>
                  </a:cubicBezTo>
                  <a:cubicBezTo>
                    <a:pt x="131" y="89"/>
                    <a:pt x="133" y="89"/>
                    <a:pt x="135" y="88"/>
                  </a:cubicBezTo>
                  <a:cubicBezTo>
                    <a:pt x="146" y="85"/>
                    <a:pt x="154" y="75"/>
                    <a:pt x="154" y="6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50" name="Group 549"/>
          <p:cNvGrpSpPr/>
          <p:nvPr/>
        </p:nvGrpSpPr>
        <p:grpSpPr>
          <a:xfrm>
            <a:off x="588963" y="3125510"/>
            <a:ext cx="403226" cy="74614"/>
            <a:chOff x="554038" y="3408396"/>
            <a:chExt cx="403226" cy="74614"/>
          </a:xfrm>
        </p:grpSpPr>
        <p:sp>
          <p:nvSpPr>
            <p:cNvPr id="211" name="Freeform 32"/>
            <p:cNvSpPr>
              <a:spLocks noEditPoints="1"/>
            </p:cNvSpPr>
            <p:nvPr/>
          </p:nvSpPr>
          <p:spPr bwMode="auto">
            <a:xfrm>
              <a:off x="554038" y="3409984"/>
              <a:ext cx="57150" cy="73026"/>
            </a:xfrm>
            <a:custGeom>
              <a:avLst/>
              <a:gdLst>
                <a:gd name="T0" fmla="*/ 31 w 31"/>
                <a:gd name="T1" fmla="*/ 20 h 40"/>
                <a:gd name="T2" fmla="*/ 29 w 31"/>
                <a:gd name="T3" fmla="*/ 29 h 40"/>
                <a:gd name="T4" fmla="*/ 25 w 31"/>
                <a:gd name="T5" fmla="*/ 35 h 40"/>
                <a:gd name="T6" fmla="*/ 18 w 31"/>
                <a:gd name="T7" fmla="*/ 39 h 40"/>
                <a:gd name="T8" fmla="*/ 10 w 31"/>
                <a:gd name="T9" fmla="*/ 40 h 40"/>
                <a:gd name="T10" fmla="*/ 5 w 31"/>
                <a:gd name="T11" fmla="*/ 40 h 40"/>
                <a:gd name="T12" fmla="*/ 0 w 31"/>
                <a:gd name="T13" fmla="*/ 39 h 40"/>
                <a:gd name="T14" fmla="*/ 0 w 31"/>
                <a:gd name="T15" fmla="*/ 1 h 40"/>
                <a:gd name="T16" fmla="*/ 5 w 31"/>
                <a:gd name="T17" fmla="*/ 1 h 40"/>
                <a:gd name="T18" fmla="*/ 10 w 31"/>
                <a:gd name="T19" fmla="*/ 0 h 40"/>
                <a:gd name="T20" fmla="*/ 18 w 31"/>
                <a:gd name="T21" fmla="*/ 2 h 40"/>
                <a:gd name="T22" fmla="*/ 25 w 31"/>
                <a:gd name="T23" fmla="*/ 5 h 40"/>
                <a:gd name="T24" fmla="*/ 29 w 31"/>
                <a:gd name="T25" fmla="*/ 11 h 40"/>
                <a:gd name="T26" fmla="*/ 31 w 31"/>
                <a:gd name="T27" fmla="*/ 20 h 40"/>
                <a:gd name="T28" fmla="*/ 4 w 31"/>
                <a:gd name="T29" fmla="*/ 36 h 40"/>
                <a:gd name="T30" fmla="*/ 6 w 31"/>
                <a:gd name="T31" fmla="*/ 36 h 40"/>
                <a:gd name="T32" fmla="*/ 10 w 31"/>
                <a:gd name="T33" fmla="*/ 36 h 40"/>
                <a:gd name="T34" fmla="*/ 17 w 31"/>
                <a:gd name="T35" fmla="*/ 35 h 40"/>
                <a:gd name="T36" fmla="*/ 23 w 31"/>
                <a:gd name="T37" fmla="*/ 32 h 40"/>
                <a:gd name="T38" fmla="*/ 26 w 31"/>
                <a:gd name="T39" fmla="*/ 27 h 40"/>
                <a:gd name="T40" fmla="*/ 27 w 31"/>
                <a:gd name="T41" fmla="*/ 20 h 40"/>
                <a:gd name="T42" fmla="*/ 26 w 31"/>
                <a:gd name="T43" fmla="*/ 13 h 40"/>
                <a:gd name="T44" fmla="*/ 23 w 31"/>
                <a:gd name="T45" fmla="*/ 8 h 40"/>
                <a:gd name="T46" fmla="*/ 17 w 31"/>
                <a:gd name="T47" fmla="*/ 5 h 40"/>
                <a:gd name="T48" fmla="*/ 10 w 31"/>
                <a:gd name="T49" fmla="*/ 4 h 40"/>
                <a:gd name="T50" fmla="*/ 6 w 31"/>
                <a:gd name="T51" fmla="*/ 4 h 40"/>
                <a:gd name="T52" fmla="*/ 4 w 31"/>
                <a:gd name="T53" fmla="*/ 4 h 40"/>
                <a:gd name="T54" fmla="*/ 4 w 31"/>
                <a:gd name="T55"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 h="40">
                  <a:moveTo>
                    <a:pt x="31" y="20"/>
                  </a:moveTo>
                  <a:cubicBezTo>
                    <a:pt x="31" y="23"/>
                    <a:pt x="30" y="26"/>
                    <a:pt x="29" y="29"/>
                  </a:cubicBezTo>
                  <a:cubicBezTo>
                    <a:pt x="28" y="31"/>
                    <a:pt x="27" y="33"/>
                    <a:pt x="25" y="35"/>
                  </a:cubicBezTo>
                  <a:cubicBezTo>
                    <a:pt x="23" y="36"/>
                    <a:pt x="21" y="38"/>
                    <a:pt x="18" y="39"/>
                  </a:cubicBezTo>
                  <a:cubicBezTo>
                    <a:pt x="16" y="39"/>
                    <a:pt x="13" y="40"/>
                    <a:pt x="10" y="40"/>
                  </a:cubicBezTo>
                  <a:cubicBezTo>
                    <a:pt x="8" y="40"/>
                    <a:pt x="6" y="40"/>
                    <a:pt x="5" y="40"/>
                  </a:cubicBezTo>
                  <a:cubicBezTo>
                    <a:pt x="3" y="39"/>
                    <a:pt x="1" y="39"/>
                    <a:pt x="0" y="39"/>
                  </a:cubicBezTo>
                  <a:cubicBezTo>
                    <a:pt x="0" y="1"/>
                    <a:pt x="0" y="1"/>
                    <a:pt x="0" y="1"/>
                  </a:cubicBezTo>
                  <a:cubicBezTo>
                    <a:pt x="1" y="1"/>
                    <a:pt x="3" y="1"/>
                    <a:pt x="5" y="1"/>
                  </a:cubicBezTo>
                  <a:cubicBezTo>
                    <a:pt x="6" y="0"/>
                    <a:pt x="8" y="0"/>
                    <a:pt x="10" y="0"/>
                  </a:cubicBezTo>
                  <a:cubicBezTo>
                    <a:pt x="13" y="0"/>
                    <a:pt x="16" y="1"/>
                    <a:pt x="18" y="2"/>
                  </a:cubicBezTo>
                  <a:cubicBezTo>
                    <a:pt x="21" y="2"/>
                    <a:pt x="23" y="4"/>
                    <a:pt x="25" y="5"/>
                  </a:cubicBezTo>
                  <a:cubicBezTo>
                    <a:pt x="27" y="7"/>
                    <a:pt x="28" y="9"/>
                    <a:pt x="29" y="11"/>
                  </a:cubicBezTo>
                  <a:cubicBezTo>
                    <a:pt x="30" y="14"/>
                    <a:pt x="31" y="17"/>
                    <a:pt x="31" y="20"/>
                  </a:cubicBezTo>
                  <a:close/>
                  <a:moveTo>
                    <a:pt x="4" y="36"/>
                  </a:moveTo>
                  <a:cubicBezTo>
                    <a:pt x="4" y="36"/>
                    <a:pt x="5" y="36"/>
                    <a:pt x="6" y="36"/>
                  </a:cubicBezTo>
                  <a:cubicBezTo>
                    <a:pt x="7" y="36"/>
                    <a:pt x="8" y="36"/>
                    <a:pt x="10" y="36"/>
                  </a:cubicBezTo>
                  <a:cubicBezTo>
                    <a:pt x="13" y="36"/>
                    <a:pt x="15" y="36"/>
                    <a:pt x="17" y="35"/>
                  </a:cubicBezTo>
                  <a:cubicBezTo>
                    <a:pt x="19" y="35"/>
                    <a:pt x="21" y="33"/>
                    <a:pt x="23" y="32"/>
                  </a:cubicBezTo>
                  <a:cubicBezTo>
                    <a:pt x="24" y="31"/>
                    <a:pt x="25" y="29"/>
                    <a:pt x="26" y="27"/>
                  </a:cubicBezTo>
                  <a:cubicBezTo>
                    <a:pt x="27" y="25"/>
                    <a:pt x="27" y="23"/>
                    <a:pt x="27" y="20"/>
                  </a:cubicBezTo>
                  <a:cubicBezTo>
                    <a:pt x="27" y="17"/>
                    <a:pt x="27" y="15"/>
                    <a:pt x="26" y="13"/>
                  </a:cubicBezTo>
                  <a:cubicBezTo>
                    <a:pt x="25" y="11"/>
                    <a:pt x="24" y="9"/>
                    <a:pt x="23" y="8"/>
                  </a:cubicBezTo>
                  <a:cubicBezTo>
                    <a:pt x="21" y="7"/>
                    <a:pt x="19" y="5"/>
                    <a:pt x="17" y="5"/>
                  </a:cubicBezTo>
                  <a:cubicBezTo>
                    <a:pt x="15" y="4"/>
                    <a:pt x="13" y="4"/>
                    <a:pt x="10" y="4"/>
                  </a:cubicBezTo>
                  <a:cubicBezTo>
                    <a:pt x="8" y="4"/>
                    <a:pt x="7" y="4"/>
                    <a:pt x="6" y="4"/>
                  </a:cubicBezTo>
                  <a:cubicBezTo>
                    <a:pt x="5" y="4"/>
                    <a:pt x="4" y="4"/>
                    <a:pt x="4" y="4"/>
                  </a:cubicBezTo>
                  <a:lnTo>
                    <a:pt x="4" y="3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33"/>
            <p:cNvSpPr>
              <a:spLocks noEditPoints="1"/>
            </p:cNvSpPr>
            <p:nvPr/>
          </p:nvSpPr>
          <p:spPr bwMode="auto">
            <a:xfrm>
              <a:off x="623888" y="3408396"/>
              <a:ext cx="11113" cy="73026"/>
            </a:xfrm>
            <a:custGeom>
              <a:avLst/>
              <a:gdLst>
                <a:gd name="T0" fmla="*/ 6 w 6"/>
                <a:gd name="T1" fmla="*/ 3 h 40"/>
                <a:gd name="T2" fmla="*/ 5 w 6"/>
                <a:gd name="T3" fmla="*/ 5 h 40"/>
                <a:gd name="T4" fmla="*/ 3 w 6"/>
                <a:gd name="T5" fmla="*/ 6 h 40"/>
                <a:gd name="T6" fmla="*/ 1 w 6"/>
                <a:gd name="T7" fmla="*/ 5 h 40"/>
                <a:gd name="T8" fmla="*/ 0 w 6"/>
                <a:gd name="T9" fmla="*/ 3 h 40"/>
                <a:gd name="T10" fmla="*/ 1 w 6"/>
                <a:gd name="T11" fmla="*/ 1 h 40"/>
                <a:gd name="T12" fmla="*/ 3 w 6"/>
                <a:gd name="T13" fmla="*/ 0 h 40"/>
                <a:gd name="T14" fmla="*/ 5 w 6"/>
                <a:gd name="T15" fmla="*/ 1 h 40"/>
                <a:gd name="T16" fmla="*/ 6 w 6"/>
                <a:gd name="T17" fmla="*/ 3 h 40"/>
                <a:gd name="T18" fmla="*/ 5 w 6"/>
                <a:gd name="T19" fmla="*/ 40 h 40"/>
                <a:gd name="T20" fmla="*/ 1 w 6"/>
                <a:gd name="T21" fmla="*/ 40 h 40"/>
                <a:gd name="T22" fmla="*/ 1 w 6"/>
                <a:gd name="T23" fmla="*/ 11 h 40"/>
                <a:gd name="T24" fmla="*/ 5 w 6"/>
                <a:gd name="T25" fmla="*/ 11 h 40"/>
                <a:gd name="T26" fmla="*/ 5 w 6"/>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40">
                  <a:moveTo>
                    <a:pt x="6" y="3"/>
                  </a:moveTo>
                  <a:cubicBezTo>
                    <a:pt x="6" y="4"/>
                    <a:pt x="5" y="4"/>
                    <a:pt x="5" y="5"/>
                  </a:cubicBezTo>
                  <a:cubicBezTo>
                    <a:pt x="4" y="5"/>
                    <a:pt x="4" y="6"/>
                    <a:pt x="3" y="6"/>
                  </a:cubicBezTo>
                  <a:cubicBezTo>
                    <a:pt x="2" y="6"/>
                    <a:pt x="2" y="5"/>
                    <a:pt x="1" y="5"/>
                  </a:cubicBezTo>
                  <a:cubicBezTo>
                    <a:pt x="1" y="4"/>
                    <a:pt x="0" y="4"/>
                    <a:pt x="0" y="3"/>
                  </a:cubicBezTo>
                  <a:cubicBezTo>
                    <a:pt x="0" y="2"/>
                    <a:pt x="1" y="1"/>
                    <a:pt x="1" y="1"/>
                  </a:cubicBezTo>
                  <a:cubicBezTo>
                    <a:pt x="2" y="0"/>
                    <a:pt x="2" y="0"/>
                    <a:pt x="3" y="0"/>
                  </a:cubicBezTo>
                  <a:cubicBezTo>
                    <a:pt x="4" y="0"/>
                    <a:pt x="4" y="0"/>
                    <a:pt x="5" y="1"/>
                  </a:cubicBezTo>
                  <a:cubicBezTo>
                    <a:pt x="5" y="1"/>
                    <a:pt x="6" y="2"/>
                    <a:pt x="6" y="3"/>
                  </a:cubicBezTo>
                  <a:close/>
                  <a:moveTo>
                    <a:pt x="5" y="40"/>
                  </a:moveTo>
                  <a:cubicBezTo>
                    <a:pt x="1" y="40"/>
                    <a:pt x="1" y="40"/>
                    <a:pt x="1" y="40"/>
                  </a:cubicBezTo>
                  <a:cubicBezTo>
                    <a:pt x="1" y="11"/>
                    <a:pt x="1" y="11"/>
                    <a:pt x="1" y="11"/>
                  </a:cubicBezTo>
                  <a:cubicBezTo>
                    <a:pt x="5" y="11"/>
                    <a:pt x="5" y="11"/>
                    <a:pt x="5" y="11"/>
                  </a:cubicBezTo>
                  <a:lnTo>
                    <a:pt x="5" y="4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34"/>
            <p:cNvSpPr>
              <a:spLocks/>
            </p:cNvSpPr>
            <p:nvPr/>
          </p:nvSpPr>
          <p:spPr bwMode="auto">
            <a:xfrm>
              <a:off x="649288" y="3429034"/>
              <a:ext cx="28575" cy="52388"/>
            </a:xfrm>
            <a:custGeom>
              <a:avLst/>
              <a:gdLst>
                <a:gd name="T0" fmla="*/ 10 w 16"/>
                <a:gd name="T1" fmla="*/ 0 h 29"/>
                <a:gd name="T2" fmla="*/ 14 w 16"/>
                <a:gd name="T3" fmla="*/ 0 h 29"/>
                <a:gd name="T4" fmla="*/ 16 w 16"/>
                <a:gd name="T5" fmla="*/ 1 h 29"/>
                <a:gd name="T6" fmla="*/ 15 w 16"/>
                <a:gd name="T7" fmla="*/ 4 h 29"/>
                <a:gd name="T8" fmla="*/ 13 w 16"/>
                <a:gd name="T9" fmla="*/ 3 h 29"/>
                <a:gd name="T10" fmla="*/ 10 w 16"/>
                <a:gd name="T11" fmla="*/ 3 h 29"/>
                <a:gd name="T12" fmla="*/ 6 w 16"/>
                <a:gd name="T13" fmla="*/ 3 h 29"/>
                <a:gd name="T14" fmla="*/ 4 w 16"/>
                <a:gd name="T15" fmla="*/ 4 h 29"/>
                <a:gd name="T16" fmla="*/ 4 w 16"/>
                <a:gd name="T17" fmla="*/ 29 h 29"/>
                <a:gd name="T18" fmla="*/ 0 w 16"/>
                <a:gd name="T19" fmla="*/ 29 h 29"/>
                <a:gd name="T20" fmla="*/ 0 w 16"/>
                <a:gd name="T21" fmla="*/ 2 h 29"/>
                <a:gd name="T22" fmla="*/ 4 w 16"/>
                <a:gd name="T23" fmla="*/ 1 h 29"/>
                <a:gd name="T24" fmla="*/ 10 w 16"/>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9">
                  <a:moveTo>
                    <a:pt x="10" y="0"/>
                  </a:moveTo>
                  <a:cubicBezTo>
                    <a:pt x="12" y="0"/>
                    <a:pt x="13" y="0"/>
                    <a:pt x="14" y="0"/>
                  </a:cubicBezTo>
                  <a:cubicBezTo>
                    <a:pt x="15" y="0"/>
                    <a:pt x="16" y="1"/>
                    <a:pt x="16" y="1"/>
                  </a:cubicBezTo>
                  <a:cubicBezTo>
                    <a:pt x="15" y="4"/>
                    <a:pt x="15" y="4"/>
                    <a:pt x="15" y="4"/>
                  </a:cubicBezTo>
                  <a:cubicBezTo>
                    <a:pt x="15" y="4"/>
                    <a:pt x="14" y="4"/>
                    <a:pt x="13" y="3"/>
                  </a:cubicBezTo>
                  <a:cubicBezTo>
                    <a:pt x="12" y="3"/>
                    <a:pt x="11" y="3"/>
                    <a:pt x="10" y="3"/>
                  </a:cubicBezTo>
                  <a:cubicBezTo>
                    <a:pt x="8" y="3"/>
                    <a:pt x="7" y="3"/>
                    <a:pt x="6" y="3"/>
                  </a:cubicBezTo>
                  <a:cubicBezTo>
                    <a:pt x="5" y="4"/>
                    <a:pt x="4" y="4"/>
                    <a:pt x="4" y="4"/>
                  </a:cubicBezTo>
                  <a:cubicBezTo>
                    <a:pt x="4" y="29"/>
                    <a:pt x="4" y="29"/>
                    <a:pt x="4" y="29"/>
                  </a:cubicBezTo>
                  <a:cubicBezTo>
                    <a:pt x="0" y="29"/>
                    <a:pt x="0" y="29"/>
                    <a:pt x="0" y="29"/>
                  </a:cubicBezTo>
                  <a:cubicBezTo>
                    <a:pt x="0" y="2"/>
                    <a:pt x="0" y="2"/>
                    <a:pt x="0" y="2"/>
                  </a:cubicBezTo>
                  <a:cubicBezTo>
                    <a:pt x="1" y="1"/>
                    <a:pt x="3" y="1"/>
                    <a:pt x="4" y="1"/>
                  </a:cubicBezTo>
                  <a:cubicBezTo>
                    <a:pt x="6" y="0"/>
                    <a:pt x="8" y="0"/>
                    <a:pt x="1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35"/>
            <p:cNvSpPr>
              <a:spLocks noEditPoints="1"/>
            </p:cNvSpPr>
            <p:nvPr/>
          </p:nvSpPr>
          <p:spPr bwMode="auto">
            <a:xfrm>
              <a:off x="685801" y="3429034"/>
              <a:ext cx="44450" cy="53976"/>
            </a:xfrm>
            <a:custGeom>
              <a:avLst/>
              <a:gdLst>
                <a:gd name="T0" fmla="*/ 0 w 24"/>
                <a:gd name="T1" fmla="*/ 15 h 30"/>
                <a:gd name="T2" fmla="*/ 1 w 24"/>
                <a:gd name="T3" fmla="*/ 8 h 30"/>
                <a:gd name="T4" fmla="*/ 4 w 24"/>
                <a:gd name="T5" fmla="*/ 4 h 30"/>
                <a:gd name="T6" fmla="*/ 8 w 24"/>
                <a:gd name="T7" fmla="*/ 1 h 30"/>
                <a:gd name="T8" fmla="*/ 12 w 24"/>
                <a:gd name="T9" fmla="*/ 0 h 30"/>
                <a:gd name="T10" fmla="*/ 21 w 24"/>
                <a:gd name="T11" fmla="*/ 3 h 30"/>
                <a:gd name="T12" fmla="*/ 24 w 24"/>
                <a:gd name="T13" fmla="*/ 14 h 30"/>
                <a:gd name="T14" fmla="*/ 24 w 24"/>
                <a:gd name="T15" fmla="*/ 15 h 30"/>
                <a:gd name="T16" fmla="*/ 24 w 24"/>
                <a:gd name="T17" fmla="*/ 16 h 30"/>
                <a:gd name="T18" fmla="*/ 4 w 24"/>
                <a:gd name="T19" fmla="*/ 16 h 30"/>
                <a:gd name="T20" fmla="*/ 6 w 24"/>
                <a:gd name="T21" fmla="*/ 24 h 30"/>
                <a:gd name="T22" fmla="*/ 14 w 24"/>
                <a:gd name="T23" fmla="*/ 27 h 30"/>
                <a:gd name="T24" fmla="*/ 19 w 24"/>
                <a:gd name="T25" fmla="*/ 26 h 30"/>
                <a:gd name="T26" fmla="*/ 21 w 24"/>
                <a:gd name="T27" fmla="*/ 25 h 30"/>
                <a:gd name="T28" fmla="*/ 22 w 24"/>
                <a:gd name="T29" fmla="*/ 28 h 30"/>
                <a:gd name="T30" fmla="*/ 19 w 24"/>
                <a:gd name="T31" fmla="*/ 29 h 30"/>
                <a:gd name="T32" fmla="*/ 14 w 24"/>
                <a:gd name="T33" fmla="*/ 30 h 30"/>
                <a:gd name="T34" fmla="*/ 7 w 24"/>
                <a:gd name="T35" fmla="*/ 29 h 30"/>
                <a:gd name="T36" fmla="*/ 3 w 24"/>
                <a:gd name="T37" fmla="*/ 26 h 30"/>
                <a:gd name="T38" fmla="*/ 0 w 24"/>
                <a:gd name="T39" fmla="*/ 21 h 30"/>
                <a:gd name="T40" fmla="*/ 0 w 24"/>
                <a:gd name="T41" fmla="*/ 15 h 30"/>
                <a:gd name="T42" fmla="*/ 20 w 24"/>
                <a:gd name="T43" fmla="*/ 13 h 30"/>
                <a:gd name="T44" fmla="*/ 18 w 24"/>
                <a:gd name="T45" fmla="*/ 6 h 30"/>
                <a:gd name="T46" fmla="*/ 12 w 24"/>
                <a:gd name="T47" fmla="*/ 3 h 30"/>
                <a:gd name="T48" fmla="*/ 9 w 24"/>
                <a:gd name="T49" fmla="*/ 4 h 30"/>
                <a:gd name="T50" fmla="*/ 6 w 24"/>
                <a:gd name="T51" fmla="*/ 6 h 30"/>
                <a:gd name="T52" fmla="*/ 4 w 24"/>
                <a:gd name="T53" fmla="*/ 9 h 30"/>
                <a:gd name="T54" fmla="*/ 4 w 24"/>
                <a:gd name="T55" fmla="*/ 13 h 30"/>
                <a:gd name="T56" fmla="*/ 20 w 24"/>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0">
                  <a:moveTo>
                    <a:pt x="0" y="15"/>
                  </a:moveTo>
                  <a:cubicBezTo>
                    <a:pt x="0" y="12"/>
                    <a:pt x="0" y="10"/>
                    <a:pt x="1" y="8"/>
                  </a:cubicBezTo>
                  <a:cubicBezTo>
                    <a:pt x="1" y="6"/>
                    <a:pt x="2" y="5"/>
                    <a:pt x="4" y="4"/>
                  </a:cubicBezTo>
                  <a:cubicBezTo>
                    <a:pt x="5" y="2"/>
                    <a:pt x="6" y="1"/>
                    <a:pt x="8" y="1"/>
                  </a:cubicBezTo>
                  <a:cubicBezTo>
                    <a:pt x="9" y="0"/>
                    <a:pt x="11" y="0"/>
                    <a:pt x="12" y="0"/>
                  </a:cubicBezTo>
                  <a:cubicBezTo>
                    <a:pt x="16" y="0"/>
                    <a:pt x="19" y="1"/>
                    <a:pt x="21" y="3"/>
                  </a:cubicBezTo>
                  <a:cubicBezTo>
                    <a:pt x="23" y="6"/>
                    <a:pt x="24" y="9"/>
                    <a:pt x="24" y="14"/>
                  </a:cubicBezTo>
                  <a:cubicBezTo>
                    <a:pt x="24" y="14"/>
                    <a:pt x="24" y="15"/>
                    <a:pt x="24" y="15"/>
                  </a:cubicBezTo>
                  <a:cubicBezTo>
                    <a:pt x="24" y="15"/>
                    <a:pt x="24" y="15"/>
                    <a:pt x="24" y="16"/>
                  </a:cubicBezTo>
                  <a:cubicBezTo>
                    <a:pt x="4" y="16"/>
                    <a:pt x="4" y="16"/>
                    <a:pt x="4" y="16"/>
                  </a:cubicBezTo>
                  <a:cubicBezTo>
                    <a:pt x="4" y="19"/>
                    <a:pt x="5" y="22"/>
                    <a:pt x="6" y="24"/>
                  </a:cubicBezTo>
                  <a:cubicBezTo>
                    <a:pt x="8" y="26"/>
                    <a:pt x="10" y="27"/>
                    <a:pt x="14" y="27"/>
                  </a:cubicBezTo>
                  <a:cubicBezTo>
                    <a:pt x="16" y="27"/>
                    <a:pt x="18" y="27"/>
                    <a:pt x="19" y="26"/>
                  </a:cubicBezTo>
                  <a:cubicBezTo>
                    <a:pt x="20" y="26"/>
                    <a:pt x="21" y="25"/>
                    <a:pt x="21" y="25"/>
                  </a:cubicBezTo>
                  <a:cubicBezTo>
                    <a:pt x="22" y="28"/>
                    <a:pt x="22" y="28"/>
                    <a:pt x="22" y="28"/>
                  </a:cubicBezTo>
                  <a:cubicBezTo>
                    <a:pt x="21" y="29"/>
                    <a:pt x="20" y="29"/>
                    <a:pt x="19" y="29"/>
                  </a:cubicBezTo>
                  <a:cubicBezTo>
                    <a:pt x="18" y="30"/>
                    <a:pt x="16" y="30"/>
                    <a:pt x="14" y="30"/>
                  </a:cubicBezTo>
                  <a:cubicBezTo>
                    <a:pt x="11" y="30"/>
                    <a:pt x="9" y="30"/>
                    <a:pt x="7" y="29"/>
                  </a:cubicBezTo>
                  <a:cubicBezTo>
                    <a:pt x="6" y="28"/>
                    <a:pt x="4" y="27"/>
                    <a:pt x="3" y="26"/>
                  </a:cubicBezTo>
                  <a:cubicBezTo>
                    <a:pt x="2" y="24"/>
                    <a:pt x="1" y="23"/>
                    <a:pt x="0" y="21"/>
                  </a:cubicBezTo>
                  <a:cubicBezTo>
                    <a:pt x="0" y="19"/>
                    <a:pt x="0" y="17"/>
                    <a:pt x="0" y="15"/>
                  </a:cubicBezTo>
                  <a:close/>
                  <a:moveTo>
                    <a:pt x="20" y="13"/>
                  </a:moveTo>
                  <a:cubicBezTo>
                    <a:pt x="20" y="10"/>
                    <a:pt x="19" y="7"/>
                    <a:pt x="18" y="6"/>
                  </a:cubicBezTo>
                  <a:cubicBezTo>
                    <a:pt x="17" y="4"/>
                    <a:pt x="15" y="3"/>
                    <a:pt x="12" y="3"/>
                  </a:cubicBezTo>
                  <a:cubicBezTo>
                    <a:pt x="11" y="3"/>
                    <a:pt x="10" y="3"/>
                    <a:pt x="9" y="4"/>
                  </a:cubicBezTo>
                  <a:cubicBezTo>
                    <a:pt x="8" y="4"/>
                    <a:pt x="7" y="5"/>
                    <a:pt x="6" y="6"/>
                  </a:cubicBezTo>
                  <a:cubicBezTo>
                    <a:pt x="5" y="7"/>
                    <a:pt x="5" y="8"/>
                    <a:pt x="4" y="9"/>
                  </a:cubicBezTo>
                  <a:cubicBezTo>
                    <a:pt x="4" y="10"/>
                    <a:pt x="4" y="11"/>
                    <a:pt x="4" y="13"/>
                  </a:cubicBezTo>
                  <a:lnTo>
                    <a:pt x="20"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36"/>
            <p:cNvSpPr>
              <a:spLocks/>
            </p:cNvSpPr>
            <p:nvPr/>
          </p:nvSpPr>
          <p:spPr bwMode="auto">
            <a:xfrm>
              <a:off x="741363" y="3429034"/>
              <a:ext cx="39688" cy="53976"/>
            </a:xfrm>
            <a:custGeom>
              <a:avLst/>
              <a:gdLst>
                <a:gd name="T0" fmla="*/ 14 w 22"/>
                <a:gd name="T1" fmla="*/ 30 h 30"/>
                <a:gd name="T2" fmla="*/ 8 w 22"/>
                <a:gd name="T3" fmla="*/ 29 h 30"/>
                <a:gd name="T4" fmla="*/ 4 w 22"/>
                <a:gd name="T5" fmla="*/ 26 h 30"/>
                <a:gd name="T6" fmla="*/ 1 w 22"/>
                <a:gd name="T7" fmla="*/ 21 h 30"/>
                <a:gd name="T8" fmla="*/ 0 w 22"/>
                <a:gd name="T9" fmla="*/ 15 h 30"/>
                <a:gd name="T10" fmla="*/ 1 w 22"/>
                <a:gd name="T11" fmla="*/ 9 h 30"/>
                <a:gd name="T12" fmla="*/ 4 w 22"/>
                <a:gd name="T13" fmla="*/ 4 h 30"/>
                <a:gd name="T14" fmla="*/ 8 w 22"/>
                <a:gd name="T15" fmla="*/ 1 h 30"/>
                <a:gd name="T16" fmla="*/ 14 w 22"/>
                <a:gd name="T17" fmla="*/ 0 h 30"/>
                <a:gd name="T18" fmla="*/ 18 w 22"/>
                <a:gd name="T19" fmla="*/ 0 h 30"/>
                <a:gd name="T20" fmla="*/ 21 w 22"/>
                <a:gd name="T21" fmla="*/ 1 h 30"/>
                <a:gd name="T22" fmla="*/ 20 w 22"/>
                <a:gd name="T23" fmla="*/ 4 h 30"/>
                <a:gd name="T24" fmla="*/ 18 w 22"/>
                <a:gd name="T25" fmla="*/ 3 h 30"/>
                <a:gd name="T26" fmla="*/ 14 w 22"/>
                <a:gd name="T27" fmla="*/ 3 h 30"/>
                <a:gd name="T28" fmla="*/ 7 w 22"/>
                <a:gd name="T29" fmla="*/ 6 h 30"/>
                <a:gd name="T30" fmla="*/ 4 w 22"/>
                <a:gd name="T31" fmla="*/ 15 h 30"/>
                <a:gd name="T32" fmla="*/ 5 w 22"/>
                <a:gd name="T33" fmla="*/ 20 h 30"/>
                <a:gd name="T34" fmla="*/ 7 w 22"/>
                <a:gd name="T35" fmla="*/ 23 h 30"/>
                <a:gd name="T36" fmla="*/ 10 w 22"/>
                <a:gd name="T37" fmla="*/ 26 h 30"/>
                <a:gd name="T38" fmla="*/ 15 w 22"/>
                <a:gd name="T39" fmla="*/ 27 h 30"/>
                <a:gd name="T40" fmla="*/ 19 w 22"/>
                <a:gd name="T41" fmla="*/ 26 h 30"/>
                <a:gd name="T42" fmla="*/ 21 w 22"/>
                <a:gd name="T43" fmla="*/ 25 h 30"/>
                <a:gd name="T44" fmla="*/ 22 w 22"/>
                <a:gd name="T45" fmla="*/ 28 h 30"/>
                <a:gd name="T46" fmla="*/ 19 w 22"/>
                <a:gd name="T47" fmla="*/ 30 h 30"/>
                <a:gd name="T48" fmla="*/ 14 w 22"/>
                <a:gd name="T4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30">
                  <a:moveTo>
                    <a:pt x="14" y="30"/>
                  </a:moveTo>
                  <a:cubicBezTo>
                    <a:pt x="12" y="30"/>
                    <a:pt x="10" y="30"/>
                    <a:pt x="8" y="29"/>
                  </a:cubicBezTo>
                  <a:cubicBezTo>
                    <a:pt x="6" y="28"/>
                    <a:pt x="5" y="27"/>
                    <a:pt x="4" y="26"/>
                  </a:cubicBezTo>
                  <a:cubicBezTo>
                    <a:pt x="3" y="25"/>
                    <a:pt x="2" y="23"/>
                    <a:pt x="1" y="21"/>
                  </a:cubicBezTo>
                  <a:cubicBezTo>
                    <a:pt x="1" y="19"/>
                    <a:pt x="0" y="17"/>
                    <a:pt x="0" y="15"/>
                  </a:cubicBezTo>
                  <a:cubicBezTo>
                    <a:pt x="0" y="13"/>
                    <a:pt x="1" y="11"/>
                    <a:pt x="1" y="9"/>
                  </a:cubicBezTo>
                  <a:cubicBezTo>
                    <a:pt x="2" y="7"/>
                    <a:pt x="3" y="5"/>
                    <a:pt x="4" y="4"/>
                  </a:cubicBezTo>
                  <a:cubicBezTo>
                    <a:pt x="5" y="3"/>
                    <a:pt x="7" y="2"/>
                    <a:pt x="8" y="1"/>
                  </a:cubicBezTo>
                  <a:cubicBezTo>
                    <a:pt x="10" y="0"/>
                    <a:pt x="12" y="0"/>
                    <a:pt x="14" y="0"/>
                  </a:cubicBezTo>
                  <a:cubicBezTo>
                    <a:pt x="15" y="0"/>
                    <a:pt x="17" y="0"/>
                    <a:pt x="18" y="0"/>
                  </a:cubicBezTo>
                  <a:cubicBezTo>
                    <a:pt x="19" y="0"/>
                    <a:pt x="21" y="1"/>
                    <a:pt x="21" y="1"/>
                  </a:cubicBezTo>
                  <a:cubicBezTo>
                    <a:pt x="20" y="4"/>
                    <a:pt x="20" y="4"/>
                    <a:pt x="20" y="4"/>
                  </a:cubicBezTo>
                  <a:cubicBezTo>
                    <a:pt x="20" y="4"/>
                    <a:pt x="19" y="4"/>
                    <a:pt x="18" y="3"/>
                  </a:cubicBezTo>
                  <a:cubicBezTo>
                    <a:pt x="17" y="3"/>
                    <a:pt x="16" y="3"/>
                    <a:pt x="14" y="3"/>
                  </a:cubicBezTo>
                  <a:cubicBezTo>
                    <a:pt x="11" y="3"/>
                    <a:pt x="8" y="4"/>
                    <a:pt x="7" y="6"/>
                  </a:cubicBezTo>
                  <a:cubicBezTo>
                    <a:pt x="5" y="8"/>
                    <a:pt x="4" y="11"/>
                    <a:pt x="4" y="15"/>
                  </a:cubicBezTo>
                  <a:cubicBezTo>
                    <a:pt x="4" y="17"/>
                    <a:pt x="4" y="18"/>
                    <a:pt x="5" y="20"/>
                  </a:cubicBezTo>
                  <a:cubicBezTo>
                    <a:pt x="5" y="21"/>
                    <a:pt x="6" y="22"/>
                    <a:pt x="7" y="23"/>
                  </a:cubicBezTo>
                  <a:cubicBezTo>
                    <a:pt x="7" y="24"/>
                    <a:pt x="9" y="25"/>
                    <a:pt x="10" y="26"/>
                  </a:cubicBezTo>
                  <a:cubicBezTo>
                    <a:pt x="11" y="26"/>
                    <a:pt x="13" y="27"/>
                    <a:pt x="15" y="27"/>
                  </a:cubicBezTo>
                  <a:cubicBezTo>
                    <a:pt x="16" y="27"/>
                    <a:pt x="18" y="27"/>
                    <a:pt x="19" y="26"/>
                  </a:cubicBezTo>
                  <a:cubicBezTo>
                    <a:pt x="20" y="26"/>
                    <a:pt x="20" y="26"/>
                    <a:pt x="21" y="25"/>
                  </a:cubicBezTo>
                  <a:cubicBezTo>
                    <a:pt x="22" y="28"/>
                    <a:pt x="22" y="28"/>
                    <a:pt x="22" y="28"/>
                  </a:cubicBezTo>
                  <a:cubicBezTo>
                    <a:pt x="21" y="29"/>
                    <a:pt x="20" y="29"/>
                    <a:pt x="19" y="30"/>
                  </a:cubicBezTo>
                  <a:cubicBezTo>
                    <a:pt x="17" y="30"/>
                    <a:pt x="16" y="30"/>
                    <a:pt x="14" y="3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37"/>
            <p:cNvSpPr>
              <a:spLocks/>
            </p:cNvSpPr>
            <p:nvPr/>
          </p:nvSpPr>
          <p:spPr bwMode="auto">
            <a:xfrm>
              <a:off x="792163" y="3411571"/>
              <a:ext cx="28575" cy="71438"/>
            </a:xfrm>
            <a:custGeom>
              <a:avLst/>
              <a:gdLst>
                <a:gd name="T0" fmla="*/ 3 w 16"/>
                <a:gd name="T1" fmla="*/ 9 h 39"/>
                <a:gd name="T2" fmla="*/ 15 w 16"/>
                <a:gd name="T3" fmla="*/ 9 h 39"/>
                <a:gd name="T4" fmla="*/ 15 w 16"/>
                <a:gd name="T5" fmla="*/ 13 h 39"/>
                <a:gd name="T6" fmla="*/ 3 w 16"/>
                <a:gd name="T7" fmla="*/ 13 h 39"/>
                <a:gd name="T8" fmla="*/ 3 w 16"/>
                <a:gd name="T9" fmla="*/ 28 h 39"/>
                <a:gd name="T10" fmla="*/ 4 w 16"/>
                <a:gd name="T11" fmla="*/ 32 h 39"/>
                <a:gd name="T12" fmla="*/ 5 w 16"/>
                <a:gd name="T13" fmla="*/ 34 h 39"/>
                <a:gd name="T14" fmla="*/ 7 w 16"/>
                <a:gd name="T15" fmla="*/ 35 h 39"/>
                <a:gd name="T16" fmla="*/ 9 w 16"/>
                <a:gd name="T17" fmla="*/ 36 h 39"/>
                <a:gd name="T18" fmla="*/ 13 w 16"/>
                <a:gd name="T19" fmla="*/ 35 h 39"/>
                <a:gd name="T20" fmla="*/ 15 w 16"/>
                <a:gd name="T21" fmla="*/ 34 h 39"/>
                <a:gd name="T22" fmla="*/ 16 w 16"/>
                <a:gd name="T23" fmla="*/ 37 h 39"/>
                <a:gd name="T24" fmla="*/ 13 w 16"/>
                <a:gd name="T25" fmla="*/ 38 h 39"/>
                <a:gd name="T26" fmla="*/ 9 w 16"/>
                <a:gd name="T27" fmla="*/ 39 h 39"/>
                <a:gd name="T28" fmla="*/ 5 w 16"/>
                <a:gd name="T29" fmla="*/ 38 h 39"/>
                <a:gd name="T30" fmla="*/ 2 w 16"/>
                <a:gd name="T31" fmla="*/ 36 h 39"/>
                <a:gd name="T32" fmla="*/ 0 w 16"/>
                <a:gd name="T33" fmla="*/ 33 h 39"/>
                <a:gd name="T34" fmla="*/ 0 w 16"/>
                <a:gd name="T35" fmla="*/ 28 h 39"/>
                <a:gd name="T36" fmla="*/ 0 w 16"/>
                <a:gd name="T37" fmla="*/ 1 h 39"/>
                <a:gd name="T38" fmla="*/ 3 w 16"/>
                <a:gd name="T39" fmla="*/ 0 h 39"/>
                <a:gd name="T40" fmla="*/ 3 w 16"/>
                <a:gd name="T41"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9">
                  <a:moveTo>
                    <a:pt x="3" y="9"/>
                  </a:moveTo>
                  <a:cubicBezTo>
                    <a:pt x="15" y="9"/>
                    <a:pt x="15" y="9"/>
                    <a:pt x="15" y="9"/>
                  </a:cubicBezTo>
                  <a:cubicBezTo>
                    <a:pt x="15" y="13"/>
                    <a:pt x="15" y="13"/>
                    <a:pt x="15" y="13"/>
                  </a:cubicBezTo>
                  <a:cubicBezTo>
                    <a:pt x="3" y="13"/>
                    <a:pt x="3" y="13"/>
                    <a:pt x="3" y="13"/>
                  </a:cubicBezTo>
                  <a:cubicBezTo>
                    <a:pt x="3" y="28"/>
                    <a:pt x="3" y="28"/>
                    <a:pt x="3" y="28"/>
                  </a:cubicBezTo>
                  <a:cubicBezTo>
                    <a:pt x="3" y="30"/>
                    <a:pt x="3" y="31"/>
                    <a:pt x="4" y="32"/>
                  </a:cubicBezTo>
                  <a:cubicBezTo>
                    <a:pt x="4" y="33"/>
                    <a:pt x="4" y="34"/>
                    <a:pt x="5" y="34"/>
                  </a:cubicBezTo>
                  <a:cubicBezTo>
                    <a:pt x="5" y="35"/>
                    <a:pt x="6" y="35"/>
                    <a:pt x="7" y="35"/>
                  </a:cubicBezTo>
                  <a:cubicBezTo>
                    <a:pt x="8" y="36"/>
                    <a:pt x="8" y="36"/>
                    <a:pt x="9" y="36"/>
                  </a:cubicBezTo>
                  <a:cubicBezTo>
                    <a:pt x="11" y="36"/>
                    <a:pt x="12" y="36"/>
                    <a:pt x="13" y="35"/>
                  </a:cubicBezTo>
                  <a:cubicBezTo>
                    <a:pt x="14" y="35"/>
                    <a:pt x="15" y="35"/>
                    <a:pt x="15" y="34"/>
                  </a:cubicBezTo>
                  <a:cubicBezTo>
                    <a:pt x="16" y="37"/>
                    <a:pt x="16" y="37"/>
                    <a:pt x="16" y="37"/>
                  </a:cubicBezTo>
                  <a:cubicBezTo>
                    <a:pt x="16" y="38"/>
                    <a:pt x="15" y="38"/>
                    <a:pt x="13" y="38"/>
                  </a:cubicBezTo>
                  <a:cubicBezTo>
                    <a:pt x="12" y="39"/>
                    <a:pt x="11" y="39"/>
                    <a:pt x="9" y="39"/>
                  </a:cubicBezTo>
                  <a:cubicBezTo>
                    <a:pt x="7" y="39"/>
                    <a:pt x="6" y="39"/>
                    <a:pt x="5" y="38"/>
                  </a:cubicBezTo>
                  <a:cubicBezTo>
                    <a:pt x="3" y="38"/>
                    <a:pt x="2" y="37"/>
                    <a:pt x="2" y="36"/>
                  </a:cubicBezTo>
                  <a:cubicBezTo>
                    <a:pt x="1" y="35"/>
                    <a:pt x="0" y="34"/>
                    <a:pt x="0" y="33"/>
                  </a:cubicBezTo>
                  <a:cubicBezTo>
                    <a:pt x="0" y="31"/>
                    <a:pt x="0" y="30"/>
                    <a:pt x="0" y="28"/>
                  </a:cubicBezTo>
                  <a:cubicBezTo>
                    <a:pt x="0" y="1"/>
                    <a:pt x="0" y="1"/>
                    <a:pt x="0" y="1"/>
                  </a:cubicBezTo>
                  <a:cubicBezTo>
                    <a:pt x="3" y="0"/>
                    <a:pt x="3" y="0"/>
                    <a:pt x="3" y="0"/>
                  </a:cubicBezTo>
                  <a:lnTo>
                    <a:pt x="3" y="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38"/>
            <p:cNvSpPr>
              <a:spLocks noEditPoints="1"/>
            </p:cNvSpPr>
            <p:nvPr/>
          </p:nvSpPr>
          <p:spPr bwMode="auto">
            <a:xfrm>
              <a:off x="830263" y="3408396"/>
              <a:ext cx="9525" cy="73026"/>
            </a:xfrm>
            <a:custGeom>
              <a:avLst/>
              <a:gdLst>
                <a:gd name="T0" fmla="*/ 5 w 5"/>
                <a:gd name="T1" fmla="*/ 3 h 40"/>
                <a:gd name="T2" fmla="*/ 4 w 5"/>
                <a:gd name="T3" fmla="*/ 5 h 40"/>
                <a:gd name="T4" fmla="*/ 2 w 5"/>
                <a:gd name="T5" fmla="*/ 6 h 40"/>
                <a:gd name="T6" fmla="*/ 0 w 5"/>
                <a:gd name="T7" fmla="*/ 5 h 40"/>
                <a:gd name="T8" fmla="*/ 0 w 5"/>
                <a:gd name="T9" fmla="*/ 3 h 40"/>
                <a:gd name="T10" fmla="*/ 0 w 5"/>
                <a:gd name="T11" fmla="*/ 1 h 40"/>
                <a:gd name="T12" fmla="*/ 2 w 5"/>
                <a:gd name="T13" fmla="*/ 0 h 40"/>
                <a:gd name="T14" fmla="*/ 4 w 5"/>
                <a:gd name="T15" fmla="*/ 1 h 40"/>
                <a:gd name="T16" fmla="*/ 5 w 5"/>
                <a:gd name="T17" fmla="*/ 3 h 40"/>
                <a:gd name="T18" fmla="*/ 4 w 5"/>
                <a:gd name="T19" fmla="*/ 40 h 40"/>
                <a:gd name="T20" fmla="*/ 1 w 5"/>
                <a:gd name="T21" fmla="*/ 40 h 40"/>
                <a:gd name="T22" fmla="*/ 1 w 5"/>
                <a:gd name="T23" fmla="*/ 11 h 40"/>
                <a:gd name="T24" fmla="*/ 4 w 5"/>
                <a:gd name="T25" fmla="*/ 11 h 40"/>
                <a:gd name="T26" fmla="*/ 4 w 5"/>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40">
                  <a:moveTo>
                    <a:pt x="5" y="3"/>
                  </a:moveTo>
                  <a:cubicBezTo>
                    <a:pt x="5" y="4"/>
                    <a:pt x="5" y="4"/>
                    <a:pt x="4" y="5"/>
                  </a:cubicBezTo>
                  <a:cubicBezTo>
                    <a:pt x="4" y="5"/>
                    <a:pt x="3" y="6"/>
                    <a:pt x="2" y="6"/>
                  </a:cubicBezTo>
                  <a:cubicBezTo>
                    <a:pt x="2" y="6"/>
                    <a:pt x="1" y="5"/>
                    <a:pt x="0" y="5"/>
                  </a:cubicBezTo>
                  <a:cubicBezTo>
                    <a:pt x="0" y="4"/>
                    <a:pt x="0" y="4"/>
                    <a:pt x="0" y="3"/>
                  </a:cubicBezTo>
                  <a:cubicBezTo>
                    <a:pt x="0" y="2"/>
                    <a:pt x="0" y="1"/>
                    <a:pt x="0" y="1"/>
                  </a:cubicBezTo>
                  <a:cubicBezTo>
                    <a:pt x="1" y="0"/>
                    <a:pt x="2" y="0"/>
                    <a:pt x="2" y="0"/>
                  </a:cubicBezTo>
                  <a:cubicBezTo>
                    <a:pt x="3" y="0"/>
                    <a:pt x="4" y="0"/>
                    <a:pt x="4" y="1"/>
                  </a:cubicBezTo>
                  <a:cubicBezTo>
                    <a:pt x="5" y="1"/>
                    <a:pt x="5" y="2"/>
                    <a:pt x="5" y="3"/>
                  </a:cubicBezTo>
                  <a:close/>
                  <a:moveTo>
                    <a:pt x="4" y="40"/>
                  </a:moveTo>
                  <a:cubicBezTo>
                    <a:pt x="1" y="40"/>
                    <a:pt x="1" y="40"/>
                    <a:pt x="1" y="40"/>
                  </a:cubicBezTo>
                  <a:cubicBezTo>
                    <a:pt x="1" y="11"/>
                    <a:pt x="1" y="11"/>
                    <a:pt x="1" y="11"/>
                  </a:cubicBezTo>
                  <a:cubicBezTo>
                    <a:pt x="4" y="11"/>
                    <a:pt x="4" y="11"/>
                    <a:pt x="4" y="11"/>
                  </a:cubicBezTo>
                  <a:lnTo>
                    <a:pt x="4" y="4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39"/>
            <p:cNvSpPr>
              <a:spLocks noEditPoints="1"/>
            </p:cNvSpPr>
            <p:nvPr/>
          </p:nvSpPr>
          <p:spPr bwMode="auto">
            <a:xfrm>
              <a:off x="852488" y="3429034"/>
              <a:ext cx="47625" cy="53976"/>
            </a:xfrm>
            <a:custGeom>
              <a:avLst/>
              <a:gdLst>
                <a:gd name="T0" fmla="*/ 26 w 26"/>
                <a:gd name="T1" fmla="*/ 15 h 30"/>
                <a:gd name="T2" fmla="*/ 26 w 26"/>
                <a:gd name="T3" fmla="*/ 21 h 30"/>
                <a:gd name="T4" fmla="*/ 23 w 26"/>
                <a:gd name="T5" fmla="*/ 26 h 30"/>
                <a:gd name="T6" fmla="*/ 19 w 26"/>
                <a:gd name="T7" fmla="*/ 29 h 30"/>
                <a:gd name="T8" fmla="*/ 13 w 26"/>
                <a:gd name="T9" fmla="*/ 30 h 30"/>
                <a:gd name="T10" fmla="*/ 8 w 26"/>
                <a:gd name="T11" fmla="*/ 29 h 30"/>
                <a:gd name="T12" fmla="*/ 4 w 26"/>
                <a:gd name="T13" fmla="*/ 26 h 30"/>
                <a:gd name="T14" fmla="*/ 1 w 26"/>
                <a:gd name="T15" fmla="*/ 21 h 30"/>
                <a:gd name="T16" fmla="*/ 0 w 26"/>
                <a:gd name="T17" fmla="*/ 15 h 30"/>
                <a:gd name="T18" fmla="*/ 1 w 26"/>
                <a:gd name="T19" fmla="*/ 9 h 30"/>
                <a:gd name="T20" fmla="*/ 4 w 26"/>
                <a:gd name="T21" fmla="*/ 4 h 30"/>
                <a:gd name="T22" fmla="*/ 8 w 26"/>
                <a:gd name="T23" fmla="*/ 1 h 30"/>
                <a:gd name="T24" fmla="*/ 13 w 26"/>
                <a:gd name="T25" fmla="*/ 0 h 30"/>
                <a:gd name="T26" fmla="*/ 19 w 26"/>
                <a:gd name="T27" fmla="*/ 1 h 30"/>
                <a:gd name="T28" fmla="*/ 23 w 26"/>
                <a:gd name="T29" fmla="*/ 4 h 30"/>
                <a:gd name="T30" fmla="*/ 26 w 26"/>
                <a:gd name="T31" fmla="*/ 9 h 30"/>
                <a:gd name="T32" fmla="*/ 26 w 26"/>
                <a:gd name="T33" fmla="*/ 15 h 30"/>
                <a:gd name="T34" fmla="*/ 23 w 26"/>
                <a:gd name="T35" fmla="*/ 15 h 30"/>
                <a:gd name="T36" fmla="*/ 20 w 26"/>
                <a:gd name="T37" fmla="*/ 6 h 30"/>
                <a:gd name="T38" fmla="*/ 13 w 26"/>
                <a:gd name="T39" fmla="*/ 3 h 30"/>
                <a:gd name="T40" fmla="*/ 6 w 26"/>
                <a:gd name="T41" fmla="*/ 6 h 30"/>
                <a:gd name="T42" fmla="*/ 4 w 26"/>
                <a:gd name="T43" fmla="*/ 15 h 30"/>
                <a:gd name="T44" fmla="*/ 6 w 26"/>
                <a:gd name="T45" fmla="*/ 24 h 30"/>
                <a:gd name="T46" fmla="*/ 13 w 26"/>
                <a:gd name="T47" fmla="*/ 27 h 30"/>
                <a:gd name="T48" fmla="*/ 20 w 26"/>
                <a:gd name="T49" fmla="*/ 24 h 30"/>
                <a:gd name="T50" fmla="*/ 23 w 26"/>
                <a:gd name="T51"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30">
                  <a:moveTo>
                    <a:pt x="26" y="15"/>
                  </a:moveTo>
                  <a:cubicBezTo>
                    <a:pt x="26" y="17"/>
                    <a:pt x="26" y="19"/>
                    <a:pt x="26" y="21"/>
                  </a:cubicBezTo>
                  <a:cubicBezTo>
                    <a:pt x="25" y="23"/>
                    <a:pt x="24" y="25"/>
                    <a:pt x="23" y="26"/>
                  </a:cubicBezTo>
                  <a:cubicBezTo>
                    <a:pt x="22" y="27"/>
                    <a:pt x="20" y="28"/>
                    <a:pt x="19" y="29"/>
                  </a:cubicBezTo>
                  <a:cubicBezTo>
                    <a:pt x="17" y="30"/>
                    <a:pt x="15" y="30"/>
                    <a:pt x="13" y="30"/>
                  </a:cubicBezTo>
                  <a:cubicBezTo>
                    <a:pt x="11" y="30"/>
                    <a:pt x="10" y="30"/>
                    <a:pt x="8" y="29"/>
                  </a:cubicBezTo>
                  <a:cubicBezTo>
                    <a:pt x="6" y="28"/>
                    <a:pt x="5" y="27"/>
                    <a:pt x="4" y="26"/>
                  </a:cubicBezTo>
                  <a:cubicBezTo>
                    <a:pt x="3" y="25"/>
                    <a:pt x="2" y="23"/>
                    <a:pt x="1" y="21"/>
                  </a:cubicBezTo>
                  <a:cubicBezTo>
                    <a:pt x="0" y="19"/>
                    <a:pt x="0" y="17"/>
                    <a:pt x="0" y="15"/>
                  </a:cubicBezTo>
                  <a:cubicBezTo>
                    <a:pt x="0" y="13"/>
                    <a:pt x="0" y="11"/>
                    <a:pt x="1" y="9"/>
                  </a:cubicBezTo>
                  <a:cubicBezTo>
                    <a:pt x="2" y="7"/>
                    <a:pt x="3" y="5"/>
                    <a:pt x="4" y="4"/>
                  </a:cubicBezTo>
                  <a:cubicBezTo>
                    <a:pt x="5" y="3"/>
                    <a:pt x="6" y="2"/>
                    <a:pt x="8" y="1"/>
                  </a:cubicBezTo>
                  <a:cubicBezTo>
                    <a:pt x="10" y="0"/>
                    <a:pt x="11" y="0"/>
                    <a:pt x="13" y="0"/>
                  </a:cubicBezTo>
                  <a:cubicBezTo>
                    <a:pt x="15" y="0"/>
                    <a:pt x="17" y="0"/>
                    <a:pt x="19" y="1"/>
                  </a:cubicBezTo>
                  <a:cubicBezTo>
                    <a:pt x="20" y="2"/>
                    <a:pt x="22" y="3"/>
                    <a:pt x="23" y="4"/>
                  </a:cubicBezTo>
                  <a:cubicBezTo>
                    <a:pt x="24" y="5"/>
                    <a:pt x="25" y="7"/>
                    <a:pt x="26" y="9"/>
                  </a:cubicBezTo>
                  <a:cubicBezTo>
                    <a:pt x="26" y="11"/>
                    <a:pt x="26" y="13"/>
                    <a:pt x="26" y="15"/>
                  </a:cubicBezTo>
                  <a:close/>
                  <a:moveTo>
                    <a:pt x="23" y="15"/>
                  </a:moveTo>
                  <a:cubicBezTo>
                    <a:pt x="23" y="11"/>
                    <a:pt x="22" y="8"/>
                    <a:pt x="20" y="6"/>
                  </a:cubicBezTo>
                  <a:cubicBezTo>
                    <a:pt x="18" y="4"/>
                    <a:pt x="16" y="3"/>
                    <a:pt x="13" y="3"/>
                  </a:cubicBezTo>
                  <a:cubicBezTo>
                    <a:pt x="10" y="3"/>
                    <a:pt x="8" y="4"/>
                    <a:pt x="6" y="6"/>
                  </a:cubicBezTo>
                  <a:cubicBezTo>
                    <a:pt x="5" y="8"/>
                    <a:pt x="4" y="11"/>
                    <a:pt x="4" y="15"/>
                  </a:cubicBezTo>
                  <a:cubicBezTo>
                    <a:pt x="4" y="19"/>
                    <a:pt x="5" y="21"/>
                    <a:pt x="6" y="24"/>
                  </a:cubicBezTo>
                  <a:cubicBezTo>
                    <a:pt x="8" y="26"/>
                    <a:pt x="10" y="27"/>
                    <a:pt x="13" y="27"/>
                  </a:cubicBezTo>
                  <a:cubicBezTo>
                    <a:pt x="16" y="27"/>
                    <a:pt x="18" y="26"/>
                    <a:pt x="20" y="24"/>
                  </a:cubicBezTo>
                  <a:cubicBezTo>
                    <a:pt x="22" y="21"/>
                    <a:pt x="23" y="19"/>
                    <a:pt x="23" y="15"/>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40"/>
            <p:cNvSpPr>
              <a:spLocks/>
            </p:cNvSpPr>
            <p:nvPr/>
          </p:nvSpPr>
          <p:spPr bwMode="auto">
            <a:xfrm>
              <a:off x="914401" y="3429034"/>
              <a:ext cx="42863" cy="52388"/>
            </a:xfrm>
            <a:custGeom>
              <a:avLst/>
              <a:gdLst>
                <a:gd name="T0" fmla="*/ 0 w 23"/>
                <a:gd name="T1" fmla="*/ 1 h 29"/>
                <a:gd name="T2" fmla="*/ 5 w 23"/>
                <a:gd name="T3" fmla="*/ 0 h 29"/>
                <a:gd name="T4" fmla="*/ 11 w 23"/>
                <a:gd name="T5" fmla="*/ 0 h 29"/>
                <a:gd name="T6" fmla="*/ 17 w 23"/>
                <a:gd name="T7" fmla="*/ 1 h 29"/>
                <a:gd name="T8" fmla="*/ 21 w 23"/>
                <a:gd name="T9" fmla="*/ 4 h 29"/>
                <a:gd name="T10" fmla="*/ 22 w 23"/>
                <a:gd name="T11" fmla="*/ 8 h 29"/>
                <a:gd name="T12" fmla="*/ 23 w 23"/>
                <a:gd name="T13" fmla="*/ 13 h 29"/>
                <a:gd name="T14" fmla="*/ 23 w 23"/>
                <a:gd name="T15" fmla="*/ 29 h 29"/>
                <a:gd name="T16" fmla="*/ 19 w 23"/>
                <a:gd name="T17" fmla="*/ 29 h 29"/>
                <a:gd name="T18" fmla="*/ 19 w 23"/>
                <a:gd name="T19" fmla="*/ 14 h 29"/>
                <a:gd name="T20" fmla="*/ 19 w 23"/>
                <a:gd name="T21" fmla="*/ 9 h 29"/>
                <a:gd name="T22" fmla="*/ 18 w 23"/>
                <a:gd name="T23" fmla="*/ 6 h 29"/>
                <a:gd name="T24" fmla="*/ 15 w 23"/>
                <a:gd name="T25" fmla="*/ 4 h 29"/>
                <a:gd name="T26" fmla="*/ 11 w 23"/>
                <a:gd name="T27" fmla="*/ 3 h 29"/>
                <a:gd name="T28" fmla="*/ 6 w 23"/>
                <a:gd name="T29" fmla="*/ 3 h 29"/>
                <a:gd name="T30" fmla="*/ 4 w 23"/>
                <a:gd name="T31" fmla="*/ 4 h 29"/>
                <a:gd name="T32" fmla="*/ 4 w 23"/>
                <a:gd name="T33" fmla="*/ 29 h 29"/>
                <a:gd name="T34" fmla="*/ 0 w 23"/>
                <a:gd name="T35" fmla="*/ 29 h 29"/>
                <a:gd name="T36" fmla="*/ 0 w 23"/>
                <a:gd name="T37"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9">
                  <a:moveTo>
                    <a:pt x="0" y="1"/>
                  </a:moveTo>
                  <a:cubicBezTo>
                    <a:pt x="1" y="1"/>
                    <a:pt x="3" y="1"/>
                    <a:pt x="5" y="0"/>
                  </a:cubicBezTo>
                  <a:cubicBezTo>
                    <a:pt x="7" y="0"/>
                    <a:pt x="9" y="0"/>
                    <a:pt x="11" y="0"/>
                  </a:cubicBezTo>
                  <a:cubicBezTo>
                    <a:pt x="14" y="0"/>
                    <a:pt x="16" y="0"/>
                    <a:pt x="17" y="1"/>
                  </a:cubicBezTo>
                  <a:cubicBezTo>
                    <a:pt x="18" y="1"/>
                    <a:pt x="20" y="2"/>
                    <a:pt x="21" y="4"/>
                  </a:cubicBezTo>
                  <a:cubicBezTo>
                    <a:pt x="21" y="5"/>
                    <a:pt x="22" y="6"/>
                    <a:pt x="22" y="8"/>
                  </a:cubicBezTo>
                  <a:cubicBezTo>
                    <a:pt x="23" y="9"/>
                    <a:pt x="23" y="11"/>
                    <a:pt x="23" y="13"/>
                  </a:cubicBezTo>
                  <a:cubicBezTo>
                    <a:pt x="23" y="29"/>
                    <a:pt x="23" y="29"/>
                    <a:pt x="23" y="29"/>
                  </a:cubicBezTo>
                  <a:cubicBezTo>
                    <a:pt x="19" y="29"/>
                    <a:pt x="19" y="29"/>
                    <a:pt x="19" y="29"/>
                  </a:cubicBezTo>
                  <a:cubicBezTo>
                    <a:pt x="19" y="14"/>
                    <a:pt x="19" y="14"/>
                    <a:pt x="19" y="14"/>
                  </a:cubicBezTo>
                  <a:cubicBezTo>
                    <a:pt x="19" y="12"/>
                    <a:pt x="19" y="11"/>
                    <a:pt x="19" y="9"/>
                  </a:cubicBezTo>
                  <a:cubicBezTo>
                    <a:pt x="19" y="8"/>
                    <a:pt x="18" y="7"/>
                    <a:pt x="18" y="6"/>
                  </a:cubicBezTo>
                  <a:cubicBezTo>
                    <a:pt x="17" y="5"/>
                    <a:pt x="16" y="4"/>
                    <a:pt x="15" y="4"/>
                  </a:cubicBezTo>
                  <a:cubicBezTo>
                    <a:pt x="14" y="3"/>
                    <a:pt x="13" y="3"/>
                    <a:pt x="11" y="3"/>
                  </a:cubicBezTo>
                  <a:cubicBezTo>
                    <a:pt x="9" y="3"/>
                    <a:pt x="8" y="3"/>
                    <a:pt x="6" y="3"/>
                  </a:cubicBezTo>
                  <a:cubicBezTo>
                    <a:pt x="5" y="4"/>
                    <a:pt x="4" y="4"/>
                    <a:pt x="4" y="4"/>
                  </a:cubicBezTo>
                  <a:cubicBezTo>
                    <a:pt x="4" y="29"/>
                    <a:pt x="4" y="29"/>
                    <a:pt x="4" y="29"/>
                  </a:cubicBezTo>
                  <a:cubicBezTo>
                    <a:pt x="0" y="29"/>
                    <a:pt x="0" y="29"/>
                    <a:pt x="0" y="29"/>
                  </a:cubicBezTo>
                  <a:lnTo>
                    <a:pt x="0" y="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51" name="Group 550"/>
          <p:cNvGrpSpPr/>
          <p:nvPr/>
        </p:nvGrpSpPr>
        <p:grpSpPr>
          <a:xfrm>
            <a:off x="1755213" y="3125510"/>
            <a:ext cx="482600" cy="79376"/>
            <a:chOff x="1649413" y="3403634"/>
            <a:chExt cx="482600" cy="79376"/>
          </a:xfrm>
        </p:grpSpPr>
        <p:sp>
          <p:nvSpPr>
            <p:cNvPr id="220" name="Freeform 41"/>
            <p:cNvSpPr>
              <a:spLocks/>
            </p:cNvSpPr>
            <p:nvPr/>
          </p:nvSpPr>
          <p:spPr bwMode="auto">
            <a:xfrm>
              <a:off x="1649413" y="3411571"/>
              <a:ext cx="53975" cy="69851"/>
            </a:xfrm>
            <a:custGeom>
              <a:avLst/>
              <a:gdLst>
                <a:gd name="T0" fmla="*/ 29 w 34"/>
                <a:gd name="T1" fmla="*/ 0 h 44"/>
                <a:gd name="T2" fmla="*/ 34 w 34"/>
                <a:gd name="T3" fmla="*/ 0 h 44"/>
                <a:gd name="T4" fmla="*/ 34 w 34"/>
                <a:gd name="T5" fmla="*/ 44 h 44"/>
                <a:gd name="T6" fmla="*/ 29 w 34"/>
                <a:gd name="T7" fmla="*/ 44 h 44"/>
                <a:gd name="T8" fmla="*/ 29 w 34"/>
                <a:gd name="T9" fmla="*/ 24 h 44"/>
                <a:gd name="T10" fmla="*/ 5 w 34"/>
                <a:gd name="T11" fmla="*/ 24 h 44"/>
                <a:gd name="T12" fmla="*/ 5 w 34"/>
                <a:gd name="T13" fmla="*/ 44 h 44"/>
                <a:gd name="T14" fmla="*/ 0 w 34"/>
                <a:gd name="T15" fmla="*/ 44 h 44"/>
                <a:gd name="T16" fmla="*/ 0 w 34"/>
                <a:gd name="T17" fmla="*/ 0 h 44"/>
                <a:gd name="T18" fmla="*/ 5 w 34"/>
                <a:gd name="T19" fmla="*/ 0 h 44"/>
                <a:gd name="T20" fmla="*/ 5 w 34"/>
                <a:gd name="T21" fmla="*/ 19 h 44"/>
                <a:gd name="T22" fmla="*/ 29 w 34"/>
                <a:gd name="T23" fmla="*/ 19 h 44"/>
                <a:gd name="T24" fmla="*/ 29 w 34"/>
                <a:gd name="T25"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44">
                  <a:moveTo>
                    <a:pt x="29" y="0"/>
                  </a:moveTo>
                  <a:lnTo>
                    <a:pt x="34" y="0"/>
                  </a:lnTo>
                  <a:lnTo>
                    <a:pt x="34" y="44"/>
                  </a:lnTo>
                  <a:lnTo>
                    <a:pt x="29" y="44"/>
                  </a:lnTo>
                  <a:lnTo>
                    <a:pt x="29" y="24"/>
                  </a:lnTo>
                  <a:lnTo>
                    <a:pt x="5" y="24"/>
                  </a:lnTo>
                  <a:lnTo>
                    <a:pt x="5" y="44"/>
                  </a:lnTo>
                  <a:lnTo>
                    <a:pt x="0" y="44"/>
                  </a:lnTo>
                  <a:lnTo>
                    <a:pt x="0" y="0"/>
                  </a:lnTo>
                  <a:lnTo>
                    <a:pt x="5" y="0"/>
                  </a:lnTo>
                  <a:lnTo>
                    <a:pt x="5" y="19"/>
                  </a:lnTo>
                  <a:lnTo>
                    <a:pt x="29" y="19"/>
                  </a:lnTo>
                  <a:lnTo>
                    <a:pt x="2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42"/>
            <p:cNvSpPr>
              <a:spLocks noEditPoints="1"/>
            </p:cNvSpPr>
            <p:nvPr/>
          </p:nvSpPr>
          <p:spPr bwMode="auto">
            <a:xfrm>
              <a:off x="1717676" y="3429034"/>
              <a:ext cx="44450" cy="53976"/>
            </a:xfrm>
            <a:custGeom>
              <a:avLst/>
              <a:gdLst>
                <a:gd name="T0" fmla="*/ 0 w 24"/>
                <a:gd name="T1" fmla="*/ 15 h 30"/>
                <a:gd name="T2" fmla="*/ 1 w 24"/>
                <a:gd name="T3" fmla="*/ 8 h 30"/>
                <a:gd name="T4" fmla="*/ 4 w 24"/>
                <a:gd name="T5" fmla="*/ 4 h 30"/>
                <a:gd name="T6" fmla="*/ 8 w 24"/>
                <a:gd name="T7" fmla="*/ 1 h 30"/>
                <a:gd name="T8" fmla="*/ 13 w 24"/>
                <a:gd name="T9" fmla="*/ 0 h 30"/>
                <a:gd name="T10" fmla="*/ 21 w 24"/>
                <a:gd name="T11" fmla="*/ 3 h 30"/>
                <a:gd name="T12" fmla="*/ 24 w 24"/>
                <a:gd name="T13" fmla="*/ 14 h 30"/>
                <a:gd name="T14" fmla="*/ 24 w 24"/>
                <a:gd name="T15" fmla="*/ 15 h 30"/>
                <a:gd name="T16" fmla="*/ 24 w 24"/>
                <a:gd name="T17" fmla="*/ 16 h 30"/>
                <a:gd name="T18" fmla="*/ 4 w 24"/>
                <a:gd name="T19" fmla="*/ 16 h 30"/>
                <a:gd name="T20" fmla="*/ 6 w 24"/>
                <a:gd name="T21" fmla="*/ 24 h 30"/>
                <a:gd name="T22" fmla="*/ 14 w 24"/>
                <a:gd name="T23" fmla="*/ 27 h 30"/>
                <a:gd name="T24" fmla="*/ 19 w 24"/>
                <a:gd name="T25" fmla="*/ 26 h 30"/>
                <a:gd name="T26" fmla="*/ 22 w 24"/>
                <a:gd name="T27" fmla="*/ 25 h 30"/>
                <a:gd name="T28" fmla="*/ 22 w 24"/>
                <a:gd name="T29" fmla="*/ 28 h 30"/>
                <a:gd name="T30" fmla="*/ 19 w 24"/>
                <a:gd name="T31" fmla="*/ 29 h 30"/>
                <a:gd name="T32" fmla="*/ 14 w 24"/>
                <a:gd name="T33" fmla="*/ 30 h 30"/>
                <a:gd name="T34" fmla="*/ 8 w 24"/>
                <a:gd name="T35" fmla="*/ 29 h 30"/>
                <a:gd name="T36" fmla="*/ 3 w 24"/>
                <a:gd name="T37" fmla="*/ 26 h 30"/>
                <a:gd name="T38" fmla="*/ 1 w 24"/>
                <a:gd name="T39" fmla="*/ 21 h 30"/>
                <a:gd name="T40" fmla="*/ 0 w 24"/>
                <a:gd name="T41" fmla="*/ 15 h 30"/>
                <a:gd name="T42" fmla="*/ 20 w 24"/>
                <a:gd name="T43" fmla="*/ 13 h 30"/>
                <a:gd name="T44" fmla="*/ 18 w 24"/>
                <a:gd name="T45" fmla="*/ 6 h 30"/>
                <a:gd name="T46" fmla="*/ 13 w 24"/>
                <a:gd name="T47" fmla="*/ 3 h 30"/>
                <a:gd name="T48" fmla="*/ 9 w 24"/>
                <a:gd name="T49" fmla="*/ 4 h 30"/>
                <a:gd name="T50" fmla="*/ 6 w 24"/>
                <a:gd name="T51" fmla="*/ 6 h 30"/>
                <a:gd name="T52" fmla="*/ 5 w 24"/>
                <a:gd name="T53" fmla="*/ 9 h 30"/>
                <a:gd name="T54" fmla="*/ 4 w 24"/>
                <a:gd name="T55" fmla="*/ 13 h 30"/>
                <a:gd name="T56" fmla="*/ 20 w 24"/>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0">
                  <a:moveTo>
                    <a:pt x="0" y="15"/>
                  </a:moveTo>
                  <a:cubicBezTo>
                    <a:pt x="0" y="12"/>
                    <a:pt x="0" y="10"/>
                    <a:pt x="1" y="8"/>
                  </a:cubicBezTo>
                  <a:cubicBezTo>
                    <a:pt x="2" y="6"/>
                    <a:pt x="3" y="5"/>
                    <a:pt x="4" y="4"/>
                  </a:cubicBezTo>
                  <a:cubicBezTo>
                    <a:pt x="5" y="2"/>
                    <a:pt x="6" y="1"/>
                    <a:pt x="8" y="1"/>
                  </a:cubicBezTo>
                  <a:cubicBezTo>
                    <a:pt x="9" y="0"/>
                    <a:pt x="11" y="0"/>
                    <a:pt x="13" y="0"/>
                  </a:cubicBezTo>
                  <a:cubicBezTo>
                    <a:pt x="16" y="0"/>
                    <a:pt x="19" y="1"/>
                    <a:pt x="21" y="3"/>
                  </a:cubicBezTo>
                  <a:cubicBezTo>
                    <a:pt x="23" y="6"/>
                    <a:pt x="24" y="9"/>
                    <a:pt x="24" y="14"/>
                  </a:cubicBezTo>
                  <a:cubicBezTo>
                    <a:pt x="24" y="14"/>
                    <a:pt x="24" y="15"/>
                    <a:pt x="24" y="15"/>
                  </a:cubicBezTo>
                  <a:cubicBezTo>
                    <a:pt x="24" y="15"/>
                    <a:pt x="24" y="15"/>
                    <a:pt x="24" y="16"/>
                  </a:cubicBezTo>
                  <a:cubicBezTo>
                    <a:pt x="4" y="16"/>
                    <a:pt x="4" y="16"/>
                    <a:pt x="4" y="16"/>
                  </a:cubicBezTo>
                  <a:cubicBezTo>
                    <a:pt x="4" y="19"/>
                    <a:pt x="5" y="22"/>
                    <a:pt x="6" y="24"/>
                  </a:cubicBezTo>
                  <a:cubicBezTo>
                    <a:pt x="8" y="26"/>
                    <a:pt x="11" y="27"/>
                    <a:pt x="14" y="27"/>
                  </a:cubicBezTo>
                  <a:cubicBezTo>
                    <a:pt x="16" y="27"/>
                    <a:pt x="18" y="27"/>
                    <a:pt x="19" y="26"/>
                  </a:cubicBezTo>
                  <a:cubicBezTo>
                    <a:pt x="20" y="26"/>
                    <a:pt x="21" y="25"/>
                    <a:pt x="22" y="25"/>
                  </a:cubicBezTo>
                  <a:cubicBezTo>
                    <a:pt x="22" y="28"/>
                    <a:pt x="22" y="28"/>
                    <a:pt x="22" y="28"/>
                  </a:cubicBezTo>
                  <a:cubicBezTo>
                    <a:pt x="22" y="29"/>
                    <a:pt x="21" y="29"/>
                    <a:pt x="19" y="29"/>
                  </a:cubicBezTo>
                  <a:cubicBezTo>
                    <a:pt x="18" y="30"/>
                    <a:pt x="16" y="30"/>
                    <a:pt x="14" y="30"/>
                  </a:cubicBezTo>
                  <a:cubicBezTo>
                    <a:pt x="12" y="30"/>
                    <a:pt x="9" y="30"/>
                    <a:pt x="8" y="29"/>
                  </a:cubicBezTo>
                  <a:cubicBezTo>
                    <a:pt x="6" y="28"/>
                    <a:pt x="4" y="27"/>
                    <a:pt x="3" y="26"/>
                  </a:cubicBezTo>
                  <a:cubicBezTo>
                    <a:pt x="2" y="24"/>
                    <a:pt x="1" y="23"/>
                    <a:pt x="1" y="21"/>
                  </a:cubicBezTo>
                  <a:cubicBezTo>
                    <a:pt x="0" y="19"/>
                    <a:pt x="0" y="17"/>
                    <a:pt x="0" y="15"/>
                  </a:cubicBezTo>
                  <a:close/>
                  <a:moveTo>
                    <a:pt x="20" y="13"/>
                  </a:moveTo>
                  <a:cubicBezTo>
                    <a:pt x="20" y="10"/>
                    <a:pt x="20" y="7"/>
                    <a:pt x="18" y="6"/>
                  </a:cubicBezTo>
                  <a:cubicBezTo>
                    <a:pt x="17" y="4"/>
                    <a:pt x="15" y="3"/>
                    <a:pt x="13" y="3"/>
                  </a:cubicBezTo>
                  <a:cubicBezTo>
                    <a:pt x="11" y="3"/>
                    <a:pt x="10" y="3"/>
                    <a:pt x="9" y="4"/>
                  </a:cubicBezTo>
                  <a:cubicBezTo>
                    <a:pt x="8" y="4"/>
                    <a:pt x="7" y="5"/>
                    <a:pt x="6" y="6"/>
                  </a:cubicBezTo>
                  <a:cubicBezTo>
                    <a:pt x="6" y="7"/>
                    <a:pt x="5" y="8"/>
                    <a:pt x="5" y="9"/>
                  </a:cubicBezTo>
                  <a:cubicBezTo>
                    <a:pt x="4" y="10"/>
                    <a:pt x="4" y="11"/>
                    <a:pt x="4" y="13"/>
                  </a:cubicBezTo>
                  <a:lnTo>
                    <a:pt x="20"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Freeform 43"/>
            <p:cNvSpPr>
              <a:spLocks noEditPoints="1"/>
            </p:cNvSpPr>
            <p:nvPr/>
          </p:nvSpPr>
          <p:spPr bwMode="auto">
            <a:xfrm>
              <a:off x="1773238" y="3429034"/>
              <a:ext cx="39688" cy="53976"/>
            </a:xfrm>
            <a:custGeom>
              <a:avLst/>
              <a:gdLst>
                <a:gd name="T0" fmla="*/ 11 w 22"/>
                <a:gd name="T1" fmla="*/ 0 h 30"/>
                <a:gd name="T2" fmla="*/ 16 w 22"/>
                <a:gd name="T3" fmla="*/ 1 h 30"/>
                <a:gd name="T4" fmla="*/ 19 w 22"/>
                <a:gd name="T5" fmla="*/ 3 h 30"/>
                <a:gd name="T6" fmla="*/ 21 w 22"/>
                <a:gd name="T7" fmla="*/ 6 h 30"/>
                <a:gd name="T8" fmla="*/ 22 w 22"/>
                <a:gd name="T9" fmla="*/ 10 h 30"/>
                <a:gd name="T10" fmla="*/ 22 w 22"/>
                <a:gd name="T11" fmla="*/ 29 h 30"/>
                <a:gd name="T12" fmla="*/ 20 w 22"/>
                <a:gd name="T13" fmla="*/ 29 h 30"/>
                <a:gd name="T14" fmla="*/ 17 w 22"/>
                <a:gd name="T15" fmla="*/ 30 h 30"/>
                <a:gd name="T16" fmla="*/ 14 w 22"/>
                <a:gd name="T17" fmla="*/ 30 h 30"/>
                <a:gd name="T18" fmla="*/ 11 w 22"/>
                <a:gd name="T19" fmla="*/ 30 h 30"/>
                <a:gd name="T20" fmla="*/ 7 w 22"/>
                <a:gd name="T21" fmla="*/ 30 h 30"/>
                <a:gd name="T22" fmla="*/ 3 w 22"/>
                <a:gd name="T23" fmla="*/ 28 h 30"/>
                <a:gd name="T24" fmla="*/ 1 w 22"/>
                <a:gd name="T25" fmla="*/ 25 h 30"/>
                <a:gd name="T26" fmla="*/ 0 w 22"/>
                <a:gd name="T27" fmla="*/ 21 h 30"/>
                <a:gd name="T28" fmla="*/ 1 w 22"/>
                <a:gd name="T29" fmla="*/ 17 h 30"/>
                <a:gd name="T30" fmla="*/ 4 w 22"/>
                <a:gd name="T31" fmla="*/ 14 h 30"/>
                <a:gd name="T32" fmla="*/ 8 w 22"/>
                <a:gd name="T33" fmla="*/ 13 h 30"/>
                <a:gd name="T34" fmla="*/ 12 w 22"/>
                <a:gd name="T35" fmla="*/ 12 h 30"/>
                <a:gd name="T36" fmla="*/ 14 w 22"/>
                <a:gd name="T37" fmla="*/ 12 h 30"/>
                <a:gd name="T38" fmla="*/ 16 w 22"/>
                <a:gd name="T39" fmla="*/ 12 h 30"/>
                <a:gd name="T40" fmla="*/ 17 w 22"/>
                <a:gd name="T41" fmla="*/ 13 h 30"/>
                <a:gd name="T42" fmla="*/ 18 w 22"/>
                <a:gd name="T43" fmla="*/ 13 h 30"/>
                <a:gd name="T44" fmla="*/ 18 w 22"/>
                <a:gd name="T45" fmla="*/ 11 h 30"/>
                <a:gd name="T46" fmla="*/ 18 w 22"/>
                <a:gd name="T47" fmla="*/ 8 h 30"/>
                <a:gd name="T48" fmla="*/ 17 w 22"/>
                <a:gd name="T49" fmla="*/ 6 h 30"/>
                <a:gd name="T50" fmla="*/ 15 w 22"/>
                <a:gd name="T51" fmla="*/ 4 h 30"/>
                <a:gd name="T52" fmla="*/ 11 w 22"/>
                <a:gd name="T53" fmla="*/ 3 h 30"/>
                <a:gd name="T54" fmla="*/ 6 w 22"/>
                <a:gd name="T55" fmla="*/ 3 h 30"/>
                <a:gd name="T56" fmla="*/ 4 w 22"/>
                <a:gd name="T57" fmla="*/ 4 h 30"/>
                <a:gd name="T58" fmla="*/ 3 w 22"/>
                <a:gd name="T59" fmla="*/ 1 h 30"/>
                <a:gd name="T60" fmla="*/ 6 w 22"/>
                <a:gd name="T61" fmla="*/ 0 h 30"/>
                <a:gd name="T62" fmla="*/ 11 w 22"/>
                <a:gd name="T63" fmla="*/ 0 h 30"/>
                <a:gd name="T64" fmla="*/ 11 w 22"/>
                <a:gd name="T65" fmla="*/ 27 h 30"/>
                <a:gd name="T66" fmla="*/ 15 w 22"/>
                <a:gd name="T67" fmla="*/ 27 h 30"/>
                <a:gd name="T68" fmla="*/ 18 w 22"/>
                <a:gd name="T69" fmla="*/ 26 h 30"/>
                <a:gd name="T70" fmla="*/ 18 w 22"/>
                <a:gd name="T71" fmla="*/ 16 h 30"/>
                <a:gd name="T72" fmla="*/ 16 w 22"/>
                <a:gd name="T73" fmla="*/ 16 h 30"/>
                <a:gd name="T74" fmla="*/ 12 w 22"/>
                <a:gd name="T75" fmla="*/ 15 h 30"/>
                <a:gd name="T76" fmla="*/ 9 w 22"/>
                <a:gd name="T77" fmla="*/ 15 h 30"/>
                <a:gd name="T78" fmla="*/ 7 w 22"/>
                <a:gd name="T79" fmla="*/ 16 h 30"/>
                <a:gd name="T80" fmla="*/ 5 w 22"/>
                <a:gd name="T81" fmla="*/ 18 h 30"/>
                <a:gd name="T82" fmla="*/ 4 w 22"/>
                <a:gd name="T83" fmla="*/ 21 h 30"/>
                <a:gd name="T84" fmla="*/ 5 w 22"/>
                <a:gd name="T85" fmla="*/ 24 h 30"/>
                <a:gd name="T86" fmla="*/ 6 w 22"/>
                <a:gd name="T87" fmla="*/ 26 h 30"/>
                <a:gd name="T88" fmla="*/ 8 w 22"/>
                <a:gd name="T89" fmla="*/ 26 h 30"/>
                <a:gd name="T90" fmla="*/ 11 w 22"/>
                <a:gd name="T91"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 h="30">
                  <a:moveTo>
                    <a:pt x="11" y="0"/>
                  </a:moveTo>
                  <a:cubicBezTo>
                    <a:pt x="13" y="0"/>
                    <a:pt x="15" y="0"/>
                    <a:pt x="16" y="1"/>
                  </a:cubicBezTo>
                  <a:cubicBezTo>
                    <a:pt x="17" y="1"/>
                    <a:pt x="18" y="2"/>
                    <a:pt x="19" y="3"/>
                  </a:cubicBezTo>
                  <a:cubicBezTo>
                    <a:pt x="20" y="4"/>
                    <a:pt x="21" y="5"/>
                    <a:pt x="21" y="6"/>
                  </a:cubicBezTo>
                  <a:cubicBezTo>
                    <a:pt x="21" y="8"/>
                    <a:pt x="22" y="9"/>
                    <a:pt x="22" y="10"/>
                  </a:cubicBezTo>
                  <a:cubicBezTo>
                    <a:pt x="22" y="29"/>
                    <a:pt x="22" y="29"/>
                    <a:pt x="22" y="29"/>
                  </a:cubicBezTo>
                  <a:cubicBezTo>
                    <a:pt x="21" y="29"/>
                    <a:pt x="21" y="29"/>
                    <a:pt x="20" y="29"/>
                  </a:cubicBezTo>
                  <a:cubicBezTo>
                    <a:pt x="19" y="29"/>
                    <a:pt x="18" y="29"/>
                    <a:pt x="17" y="30"/>
                  </a:cubicBezTo>
                  <a:cubicBezTo>
                    <a:pt x="17" y="30"/>
                    <a:pt x="16" y="30"/>
                    <a:pt x="14" y="30"/>
                  </a:cubicBezTo>
                  <a:cubicBezTo>
                    <a:pt x="13" y="30"/>
                    <a:pt x="12" y="30"/>
                    <a:pt x="11" y="30"/>
                  </a:cubicBezTo>
                  <a:cubicBezTo>
                    <a:pt x="9" y="30"/>
                    <a:pt x="8" y="30"/>
                    <a:pt x="7" y="30"/>
                  </a:cubicBezTo>
                  <a:cubicBezTo>
                    <a:pt x="5" y="29"/>
                    <a:pt x="4" y="29"/>
                    <a:pt x="3" y="28"/>
                  </a:cubicBezTo>
                  <a:cubicBezTo>
                    <a:pt x="2" y="27"/>
                    <a:pt x="2" y="26"/>
                    <a:pt x="1" y="25"/>
                  </a:cubicBezTo>
                  <a:cubicBezTo>
                    <a:pt x="1" y="24"/>
                    <a:pt x="0" y="23"/>
                    <a:pt x="0" y="21"/>
                  </a:cubicBezTo>
                  <a:cubicBezTo>
                    <a:pt x="0" y="19"/>
                    <a:pt x="1" y="18"/>
                    <a:pt x="1" y="17"/>
                  </a:cubicBezTo>
                  <a:cubicBezTo>
                    <a:pt x="2" y="16"/>
                    <a:pt x="3" y="15"/>
                    <a:pt x="4" y="14"/>
                  </a:cubicBezTo>
                  <a:cubicBezTo>
                    <a:pt x="5" y="13"/>
                    <a:pt x="6" y="13"/>
                    <a:pt x="8" y="13"/>
                  </a:cubicBezTo>
                  <a:cubicBezTo>
                    <a:pt x="9" y="12"/>
                    <a:pt x="11" y="12"/>
                    <a:pt x="12" y="12"/>
                  </a:cubicBezTo>
                  <a:cubicBezTo>
                    <a:pt x="13" y="12"/>
                    <a:pt x="13" y="12"/>
                    <a:pt x="14" y="12"/>
                  </a:cubicBezTo>
                  <a:cubicBezTo>
                    <a:pt x="15" y="12"/>
                    <a:pt x="15" y="12"/>
                    <a:pt x="16" y="12"/>
                  </a:cubicBezTo>
                  <a:cubicBezTo>
                    <a:pt x="16" y="12"/>
                    <a:pt x="17" y="13"/>
                    <a:pt x="17" y="13"/>
                  </a:cubicBezTo>
                  <a:cubicBezTo>
                    <a:pt x="18" y="13"/>
                    <a:pt x="18" y="13"/>
                    <a:pt x="18" y="13"/>
                  </a:cubicBezTo>
                  <a:cubicBezTo>
                    <a:pt x="18" y="11"/>
                    <a:pt x="18" y="11"/>
                    <a:pt x="18" y="11"/>
                  </a:cubicBezTo>
                  <a:cubicBezTo>
                    <a:pt x="18" y="10"/>
                    <a:pt x="18" y="9"/>
                    <a:pt x="18" y="8"/>
                  </a:cubicBezTo>
                  <a:cubicBezTo>
                    <a:pt x="18" y="7"/>
                    <a:pt x="17" y="6"/>
                    <a:pt x="17" y="6"/>
                  </a:cubicBezTo>
                  <a:cubicBezTo>
                    <a:pt x="16" y="5"/>
                    <a:pt x="16" y="4"/>
                    <a:pt x="15" y="4"/>
                  </a:cubicBezTo>
                  <a:cubicBezTo>
                    <a:pt x="14" y="3"/>
                    <a:pt x="12" y="3"/>
                    <a:pt x="11" y="3"/>
                  </a:cubicBezTo>
                  <a:cubicBezTo>
                    <a:pt x="9" y="3"/>
                    <a:pt x="7" y="3"/>
                    <a:pt x="6" y="3"/>
                  </a:cubicBezTo>
                  <a:cubicBezTo>
                    <a:pt x="5" y="4"/>
                    <a:pt x="4" y="4"/>
                    <a:pt x="4" y="4"/>
                  </a:cubicBezTo>
                  <a:cubicBezTo>
                    <a:pt x="3" y="1"/>
                    <a:pt x="3" y="1"/>
                    <a:pt x="3" y="1"/>
                  </a:cubicBezTo>
                  <a:cubicBezTo>
                    <a:pt x="4" y="1"/>
                    <a:pt x="5" y="0"/>
                    <a:pt x="6" y="0"/>
                  </a:cubicBezTo>
                  <a:cubicBezTo>
                    <a:pt x="8" y="0"/>
                    <a:pt x="9" y="0"/>
                    <a:pt x="11" y="0"/>
                  </a:cubicBezTo>
                  <a:close/>
                  <a:moveTo>
                    <a:pt x="11" y="27"/>
                  </a:moveTo>
                  <a:cubicBezTo>
                    <a:pt x="13" y="27"/>
                    <a:pt x="14" y="27"/>
                    <a:pt x="15" y="27"/>
                  </a:cubicBezTo>
                  <a:cubicBezTo>
                    <a:pt x="16" y="27"/>
                    <a:pt x="17" y="26"/>
                    <a:pt x="18" y="26"/>
                  </a:cubicBezTo>
                  <a:cubicBezTo>
                    <a:pt x="18" y="16"/>
                    <a:pt x="18" y="16"/>
                    <a:pt x="18" y="16"/>
                  </a:cubicBezTo>
                  <a:cubicBezTo>
                    <a:pt x="18" y="16"/>
                    <a:pt x="17" y="16"/>
                    <a:pt x="16" y="16"/>
                  </a:cubicBezTo>
                  <a:cubicBezTo>
                    <a:pt x="15" y="15"/>
                    <a:pt x="14" y="15"/>
                    <a:pt x="12" y="15"/>
                  </a:cubicBezTo>
                  <a:cubicBezTo>
                    <a:pt x="11" y="15"/>
                    <a:pt x="10" y="15"/>
                    <a:pt x="9" y="15"/>
                  </a:cubicBezTo>
                  <a:cubicBezTo>
                    <a:pt x="9" y="16"/>
                    <a:pt x="8" y="16"/>
                    <a:pt x="7" y="16"/>
                  </a:cubicBezTo>
                  <a:cubicBezTo>
                    <a:pt x="6" y="17"/>
                    <a:pt x="5" y="17"/>
                    <a:pt x="5" y="18"/>
                  </a:cubicBezTo>
                  <a:cubicBezTo>
                    <a:pt x="4" y="19"/>
                    <a:pt x="4" y="20"/>
                    <a:pt x="4" y="21"/>
                  </a:cubicBezTo>
                  <a:cubicBezTo>
                    <a:pt x="4" y="22"/>
                    <a:pt x="4" y="23"/>
                    <a:pt x="5" y="24"/>
                  </a:cubicBezTo>
                  <a:cubicBezTo>
                    <a:pt x="5" y="24"/>
                    <a:pt x="5" y="25"/>
                    <a:pt x="6" y="26"/>
                  </a:cubicBezTo>
                  <a:cubicBezTo>
                    <a:pt x="7" y="26"/>
                    <a:pt x="7" y="26"/>
                    <a:pt x="8" y="26"/>
                  </a:cubicBezTo>
                  <a:cubicBezTo>
                    <a:pt x="9" y="27"/>
                    <a:pt x="10" y="27"/>
                    <a:pt x="11"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Freeform 44"/>
            <p:cNvSpPr>
              <a:spLocks/>
            </p:cNvSpPr>
            <p:nvPr/>
          </p:nvSpPr>
          <p:spPr bwMode="auto">
            <a:xfrm>
              <a:off x="1830388" y="3403634"/>
              <a:ext cx="14288" cy="79376"/>
            </a:xfrm>
            <a:custGeom>
              <a:avLst/>
              <a:gdLst>
                <a:gd name="T0" fmla="*/ 7 w 8"/>
                <a:gd name="T1" fmla="*/ 44 h 44"/>
                <a:gd name="T2" fmla="*/ 4 w 8"/>
                <a:gd name="T3" fmla="*/ 43 h 44"/>
                <a:gd name="T4" fmla="*/ 2 w 8"/>
                <a:gd name="T5" fmla="*/ 42 h 44"/>
                <a:gd name="T6" fmla="*/ 0 w 8"/>
                <a:gd name="T7" fmla="*/ 40 h 44"/>
                <a:gd name="T8" fmla="*/ 0 w 8"/>
                <a:gd name="T9" fmla="*/ 36 h 44"/>
                <a:gd name="T10" fmla="*/ 0 w 8"/>
                <a:gd name="T11" fmla="*/ 1 h 44"/>
                <a:gd name="T12" fmla="*/ 3 w 8"/>
                <a:gd name="T13" fmla="*/ 0 h 44"/>
                <a:gd name="T14" fmla="*/ 3 w 8"/>
                <a:gd name="T15" fmla="*/ 36 h 44"/>
                <a:gd name="T16" fmla="*/ 4 w 8"/>
                <a:gd name="T17" fmla="*/ 39 h 44"/>
                <a:gd name="T18" fmla="*/ 4 w 8"/>
                <a:gd name="T19" fmla="*/ 40 h 44"/>
                <a:gd name="T20" fmla="*/ 6 w 8"/>
                <a:gd name="T21" fmla="*/ 41 h 44"/>
                <a:gd name="T22" fmla="*/ 8 w 8"/>
                <a:gd name="T23" fmla="*/ 41 h 44"/>
                <a:gd name="T24" fmla="*/ 7 w 8"/>
                <a:gd name="T2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44">
                  <a:moveTo>
                    <a:pt x="7" y="44"/>
                  </a:moveTo>
                  <a:cubicBezTo>
                    <a:pt x="6" y="44"/>
                    <a:pt x="5" y="44"/>
                    <a:pt x="4" y="43"/>
                  </a:cubicBezTo>
                  <a:cubicBezTo>
                    <a:pt x="3" y="43"/>
                    <a:pt x="2" y="43"/>
                    <a:pt x="2" y="42"/>
                  </a:cubicBezTo>
                  <a:cubicBezTo>
                    <a:pt x="1" y="42"/>
                    <a:pt x="1" y="41"/>
                    <a:pt x="0" y="40"/>
                  </a:cubicBezTo>
                  <a:cubicBezTo>
                    <a:pt x="0" y="39"/>
                    <a:pt x="0" y="38"/>
                    <a:pt x="0" y="36"/>
                  </a:cubicBezTo>
                  <a:cubicBezTo>
                    <a:pt x="0" y="1"/>
                    <a:pt x="0" y="1"/>
                    <a:pt x="0" y="1"/>
                  </a:cubicBezTo>
                  <a:cubicBezTo>
                    <a:pt x="3" y="0"/>
                    <a:pt x="3" y="0"/>
                    <a:pt x="3" y="0"/>
                  </a:cubicBezTo>
                  <a:cubicBezTo>
                    <a:pt x="3" y="36"/>
                    <a:pt x="3" y="36"/>
                    <a:pt x="3" y="36"/>
                  </a:cubicBezTo>
                  <a:cubicBezTo>
                    <a:pt x="3" y="37"/>
                    <a:pt x="4" y="38"/>
                    <a:pt x="4" y="39"/>
                  </a:cubicBezTo>
                  <a:cubicBezTo>
                    <a:pt x="4" y="39"/>
                    <a:pt x="4" y="39"/>
                    <a:pt x="4" y="40"/>
                  </a:cubicBezTo>
                  <a:cubicBezTo>
                    <a:pt x="5" y="40"/>
                    <a:pt x="5" y="40"/>
                    <a:pt x="6" y="41"/>
                  </a:cubicBezTo>
                  <a:cubicBezTo>
                    <a:pt x="6" y="41"/>
                    <a:pt x="7" y="41"/>
                    <a:pt x="8" y="41"/>
                  </a:cubicBezTo>
                  <a:lnTo>
                    <a:pt x="7" y="4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Freeform 45"/>
            <p:cNvSpPr>
              <a:spLocks/>
            </p:cNvSpPr>
            <p:nvPr/>
          </p:nvSpPr>
          <p:spPr bwMode="auto">
            <a:xfrm>
              <a:off x="1855788" y="3411571"/>
              <a:ext cx="28575" cy="71438"/>
            </a:xfrm>
            <a:custGeom>
              <a:avLst/>
              <a:gdLst>
                <a:gd name="T0" fmla="*/ 4 w 16"/>
                <a:gd name="T1" fmla="*/ 9 h 39"/>
                <a:gd name="T2" fmla="*/ 15 w 16"/>
                <a:gd name="T3" fmla="*/ 9 h 39"/>
                <a:gd name="T4" fmla="*/ 15 w 16"/>
                <a:gd name="T5" fmla="*/ 13 h 39"/>
                <a:gd name="T6" fmla="*/ 4 w 16"/>
                <a:gd name="T7" fmla="*/ 13 h 39"/>
                <a:gd name="T8" fmla="*/ 4 w 16"/>
                <a:gd name="T9" fmla="*/ 28 h 39"/>
                <a:gd name="T10" fmla="*/ 4 w 16"/>
                <a:gd name="T11" fmla="*/ 32 h 39"/>
                <a:gd name="T12" fmla="*/ 5 w 16"/>
                <a:gd name="T13" fmla="*/ 34 h 39"/>
                <a:gd name="T14" fmla="*/ 7 w 16"/>
                <a:gd name="T15" fmla="*/ 35 h 39"/>
                <a:gd name="T16" fmla="*/ 10 w 16"/>
                <a:gd name="T17" fmla="*/ 36 h 39"/>
                <a:gd name="T18" fmla="*/ 13 w 16"/>
                <a:gd name="T19" fmla="*/ 35 h 39"/>
                <a:gd name="T20" fmla="*/ 15 w 16"/>
                <a:gd name="T21" fmla="*/ 34 h 39"/>
                <a:gd name="T22" fmla="*/ 16 w 16"/>
                <a:gd name="T23" fmla="*/ 37 h 39"/>
                <a:gd name="T24" fmla="*/ 14 w 16"/>
                <a:gd name="T25" fmla="*/ 38 h 39"/>
                <a:gd name="T26" fmla="*/ 9 w 16"/>
                <a:gd name="T27" fmla="*/ 39 h 39"/>
                <a:gd name="T28" fmla="*/ 5 w 16"/>
                <a:gd name="T29" fmla="*/ 38 h 39"/>
                <a:gd name="T30" fmla="*/ 2 w 16"/>
                <a:gd name="T31" fmla="*/ 36 h 39"/>
                <a:gd name="T32" fmla="*/ 0 w 16"/>
                <a:gd name="T33" fmla="*/ 33 h 39"/>
                <a:gd name="T34" fmla="*/ 0 w 16"/>
                <a:gd name="T35" fmla="*/ 28 h 39"/>
                <a:gd name="T36" fmla="*/ 0 w 16"/>
                <a:gd name="T37" fmla="*/ 1 h 39"/>
                <a:gd name="T38" fmla="*/ 4 w 16"/>
                <a:gd name="T39" fmla="*/ 0 h 39"/>
                <a:gd name="T40" fmla="*/ 4 w 16"/>
                <a:gd name="T41"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9">
                  <a:moveTo>
                    <a:pt x="4" y="9"/>
                  </a:moveTo>
                  <a:cubicBezTo>
                    <a:pt x="15" y="9"/>
                    <a:pt x="15" y="9"/>
                    <a:pt x="15" y="9"/>
                  </a:cubicBezTo>
                  <a:cubicBezTo>
                    <a:pt x="15" y="13"/>
                    <a:pt x="15" y="13"/>
                    <a:pt x="15" y="13"/>
                  </a:cubicBezTo>
                  <a:cubicBezTo>
                    <a:pt x="4" y="13"/>
                    <a:pt x="4" y="13"/>
                    <a:pt x="4" y="13"/>
                  </a:cubicBezTo>
                  <a:cubicBezTo>
                    <a:pt x="4" y="28"/>
                    <a:pt x="4" y="28"/>
                    <a:pt x="4" y="28"/>
                  </a:cubicBezTo>
                  <a:cubicBezTo>
                    <a:pt x="4" y="30"/>
                    <a:pt x="4" y="31"/>
                    <a:pt x="4" y="32"/>
                  </a:cubicBezTo>
                  <a:cubicBezTo>
                    <a:pt x="4" y="33"/>
                    <a:pt x="5" y="34"/>
                    <a:pt x="5" y="34"/>
                  </a:cubicBezTo>
                  <a:cubicBezTo>
                    <a:pt x="6" y="35"/>
                    <a:pt x="6" y="35"/>
                    <a:pt x="7" y="35"/>
                  </a:cubicBezTo>
                  <a:cubicBezTo>
                    <a:pt x="8" y="36"/>
                    <a:pt x="9" y="36"/>
                    <a:pt x="10" y="36"/>
                  </a:cubicBezTo>
                  <a:cubicBezTo>
                    <a:pt x="11" y="36"/>
                    <a:pt x="12" y="36"/>
                    <a:pt x="13" y="35"/>
                  </a:cubicBezTo>
                  <a:cubicBezTo>
                    <a:pt x="14" y="35"/>
                    <a:pt x="15" y="35"/>
                    <a:pt x="15" y="34"/>
                  </a:cubicBezTo>
                  <a:cubicBezTo>
                    <a:pt x="16" y="37"/>
                    <a:pt x="16" y="37"/>
                    <a:pt x="16" y="37"/>
                  </a:cubicBezTo>
                  <a:cubicBezTo>
                    <a:pt x="16" y="38"/>
                    <a:pt x="15" y="38"/>
                    <a:pt x="14" y="38"/>
                  </a:cubicBezTo>
                  <a:cubicBezTo>
                    <a:pt x="12" y="39"/>
                    <a:pt x="11" y="39"/>
                    <a:pt x="9" y="39"/>
                  </a:cubicBezTo>
                  <a:cubicBezTo>
                    <a:pt x="8" y="39"/>
                    <a:pt x="6" y="39"/>
                    <a:pt x="5" y="38"/>
                  </a:cubicBezTo>
                  <a:cubicBezTo>
                    <a:pt x="4" y="38"/>
                    <a:pt x="3" y="37"/>
                    <a:pt x="2" y="36"/>
                  </a:cubicBezTo>
                  <a:cubicBezTo>
                    <a:pt x="1" y="35"/>
                    <a:pt x="1" y="34"/>
                    <a:pt x="0" y="33"/>
                  </a:cubicBezTo>
                  <a:cubicBezTo>
                    <a:pt x="0" y="31"/>
                    <a:pt x="0" y="30"/>
                    <a:pt x="0" y="28"/>
                  </a:cubicBezTo>
                  <a:cubicBezTo>
                    <a:pt x="0" y="1"/>
                    <a:pt x="0" y="1"/>
                    <a:pt x="0" y="1"/>
                  </a:cubicBezTo>
                  <a:cubicBezTo>
                    <a:pt x="4" y="0"/>
                    <a:pt x="4" y="0"/>
                    <a:pt x="4" y="0"/>
                  </a:cubicBezTo>
                  <a:lnTo>
                    <a:pt x="4" y="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Freeform 46"/>
            <p:cNvSpPr>
              <a:spLocks/>
            </p:cNvSpPr>
            <p:nvPr/>
          </p:nvSpPr>
          <p:spPr bwMode="auto">
            <a:xfrm>
              <a:off x="1895476" y="3403634"/>
              <a:ext cx="41275" cy="77788"/>
            </a:xfrm>
            <a:custGeom>
              <a:avLst/>
              <a:gdLst>
                <a:gd name="T0" fmla="*/ 0 w 22"/>
                <a:gd name="T1" fmla="*/ 43 h 43"/>
                <a:gd name="T2" fmla="*/ 0 w 22"/>
                <a:gd name="T3" fmla="*/ 1 h 43"/>
                <a:gd name="T4" fmla="*/ 3 w 22"/>
                <a:gd name="T5" fmla="*/ 0 h 43"/>
                <a:gd name="T6" fmla="*/ 3 w 22"/>
                <a:gd name="T7" fmla="*/ 15 h 43"/>
                <a:gd name="T8" fmla="*/ 7 w 22"/>
                <a:gd name="T9" fmla="*/ 14 h 43"/>
                <a:gd name="T10" fmla="*/ 11 w 22"/>
                <a:gd name="T11" fmla="*/ 14 h 43"/>
                <a:gd name="T12" fmla="*/ 16 w 22"/>
                <a:gd name="T13" fmla="*/ 15 h 43"/>
                <a:gd name="T14" fmla="*/ 20 w 22"/>
                <a:gd name="T15" fmla="*/ 18 h 43"/>
                <a:gd name="T16" fmla="*/ 22 w 22"/>
                <a:gd name="T17" fmla="*/ 22 h 43"/>
                <a:gd name="T18" fmla="*/ 22 w 22"/>
                <a:gd name="T19" fmla="*/ 27 h 43"/>
                <a:gd name="T20" fmla="*/ 22 w 22"/>
                <a:gd name="T21" fmla="*/ 43 h 43"/>
                <a:gd name="T22" fmla="*/ 19 w 22"/>
                <a:gd name="T23" fmla="*/ 43 h 43"/>
                <a:gd name="T24" fmla="*/ 19 w 22"/>
                <a:gd name="T25" fmla="*/ 28 h 43"/>
                <a:gd name="T26" fmla="*/ 18 w 22"/>
                <a:gd name="T27" fmla="*/ 23 h 43"/>
                <a:gd name="T28" fmla="*/ 17 w 22"/>
                <a:gd name="T29" fmla="*/ 20 h 43"/>
                <a:gd name="T30" fmla="*/ 14 w 22"/>
                <a:gd name="T31" fmla="*/ 18 h 43"/>
                <a:gd name="T32" fmla="*/ 10 w 22"/>
                <a:gd name="T33" fmla="*/ 17 h 43"/>
                <a:gd name="T34" fmla="*/ 8 w 22"/>
                <a:gd name="T35" fmla="*/ 17 h 43"/>
                <a:gd name="T36" fmla="*/ 6 w 22"/>
                <a:gd name="T37" fmla="*/ 18 h 43"/>
                <a:gd name="T38" fmla="*/ 4 w 22"/>
                <a:gd name="T39" fmla="*/ 18 h 43"/>
                <a:gd name="T40" fmla="*/ 3 w 22"/>
                <a:gd name="T41" fmla="*/ 18 h 43"/>
                <a:gd name="T42" fmla="*/ 3 w 22"/>
                <a:gd name="T43" fmla="*/ 43 h 43"/>
                <a:gd name="T44" fmla="*/ 0 w 22"/>
                <a:gd name="T4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43">
                  <a:moveTo>
                    <a:pt x="0" y="43"/>
                  </a:moveTo>
                  <a:cubicBezTo>
                    <a:pt x="0" y="1"/>
                    <a:pt x="0" y="1"/>
                    <a:pt x="0" y="1"/>
                  </a:cubicBezTo>
                  <a:cubicBezTo>
                    <a:pt x="3" y="0"/>
                    <a:pt x="3" y="0"/>
                    <a:pt x="3" y="0"/>
                  </a:cubicBezTo>
                  <a:cubicBezTo>
                    <a:pt x="3" y="15"/>
                    <a:pt x="3" y="15"/>
                    <a:pt x="3" y="15"/>
                  </a:cubicBezTo>
                  <a:cubicBezTo>
                    <a:pt x="5" y="15"/>
                    <a:pt x="6" y="15"/>
                    <a:pt x="7" y="14"/>
                  </a:cubicBezTo>
                  <a:cubicBezTo>
                    <a:pt x="8" y="14"/>
                    <a:pt x="10" y="14"/>
                    <a:pt x="11" y="14"/>
                  </a:cubicBezTo>
                  <a:cubicBezTo>
                    <a:pt x="13" y="14"/>
                    <a:pt x="15" y="14"/>
                    <a:pt x="16" y="15"/>
                  </a:cubicBezTo>
                  <a:cubicBezTo>
                    <a:pt x="18" y="15"/>
                    <a:pt x="19" y="16"/>
                    <a:pt x="20" y="18"/>
                  </a:cubicBezTo>
                  <a:cubicBezTo>
                    <a:pt x="21" y="19"/>
                    <a:pt x="22" y="20"/>
                    <a:pt x="22" y="22"/>
                  </a:cubicBezTo>
                  <a:cubicBezTo>
                    <a:pt x="22" y="23"/>
                    <a:pt x="22" y="25"/>
                    <a:pt x="22" y="27"/>
                  </a:cubicBezTo>
                  <a:cubicBezTo>
                    <a:pt x="22" y="43"/>
                    <a:pt x="22" y="43"/>
                    <a:pt x="22" y="43"/>
                  </a:cubicBezTo>
                  <a:cubicBezTo>
                    <a:pt x="19" y="43"/>
                    <a:pt x="19" y="43"/>
                    <a:pt x="19" y="43"/>
                  </a:cubicBezTo>
                  <a:cubicBezTo>
                    <a:pt x="19" y="28"/>
                    <a:pt x="19" y="28"/>
                    <a:pt x="19" y="28"/>
                  </a:cubicBezTo>
                  <a:cubicBezTo>
                    <a:pt x="19" y="26"/>
                    <a:pt x="19" y="25"/>
                    <a:pt x="18" y="23"/>
                  </a:cubicBezTo>
                  <a:cubicBezTo>
                    <a:pt x="18" y="22"/>
                    <a:pt x="18" y="21"/>
                    <a:pt x="17" y="20"/>
                  </a:cubicBezTo>
                  <a:cubicBezTo>
                    <a:pt x="16" y="19"/>
                    <a:pt x="15" y="18"/>
                    <a:pt x="14" y="18"/>
                  </a:cubicBezTo>
                  <a:cubicBezTo>
                    <a:pt x="13" y="17"/>
                    <a:pt x="12" y="17"/>
                    <a:pt x="10" y="17"/>
                  </a:cubicBezTo>
                  <a:cubicBezTo>
                    <a:pt x="10" y="17"/>
                    <a:pt x="9" y="17"/>
                    <a:pt x="8" y="17"/>
                  </a:cubicBezTo>
                  <a:cubicBezTo>
                    <a:pt x="7" y="17"/>
                    <a:pt x="7" y="18"/>
                    <a:pt x="6" y="18"/>
                  </a:cubicBezTo>
                  <a:cubicBezTo>
                    <a:pt x="6" y="18"/>
                    <a:pt x="5" y="18"/>
                    <a:pt x="4" y="18"/>
                  </a:cubicBezTo>
                  <a:cubicBezTo>
                    <a:pt x="4" y="18"/>
                    <a:pt x="4" y="18"/>
                    <a:pt x="3" y="18"/>
                  </a:cubicBezTo>
                  <a:cubicBezTo>
                    <a:pt x="3" y="43"/>
                    <a:pt x="3" y="43"/>
                    <a:pt x="3" y="43"/>
                  </a:cubicBezTo>
                  <a:lnTo>
                    <a:pt x="0" y="4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Freeform 47"/>
            <p:cNvSpPr>
              <a:spLocks/>
            </p:cNvSpPr>
            <p:nvPr/>
          </p:nvSpPr>
          <p:spPr bwMode="auto">
            <a:xfrm>
              <a:off x="1951038" y="3429034"/>
              <a:ext cx="38100" cy="53976"/>
            </a:xfrm>
            <a:custGeom>
              <a:avLst/>
              <a:gdLst>
                <a:gd name="T0" fmla="*/ 14 w 21"/>
                <a:gd name="T1" fmla="*/ 30 h 30"/>
                <a:gd name="T2" fmla="*/ 8 w 21"/>
                <a:gd name="T3" fmla="*/ 29 h 30"/>
                <a:gd name="T4" fmla="*/ 3 w 21"/>
                <a:gd name="T5" fmla="*/ 26 h 30"/>
                <a:gd name="T6" fmla="*/ 1 w 21"/>
                <a:gd name="T7" fmla="*/ 21 h 30"/>
                <a:gd name="T8" fmla="*/ 0 w 21"/>
                <a:gd name="T9" fmla="*/ 15 h 30"/>
                <a:gd name="T10" fmla="*/ 1 w 21"/>
                <a:gd name="T11" fmla="*/ 9 h 30"/>
                <a:gd name="T12" fmla="*/ 4 w 21"/>
                <a:gd name="T13" fmla="*/ 4 h 30"/>
                <a:gd name="T14" fmla="*/ 8 w 21"/>
                <a:gd name="T15" fmla="*/ 1 h 30"/>
                <a:gd name="T16" fmla="*/ 13 w 21"/>
                <a:gd name="T17" fmla="*/ 0 h 30"/>
                <a:gd name="T18" fmla="*/ 18 w 21"/>
                <a:gd name="T19" fmla="*/ 0 h 30"/>
                <a:gd name="T20" fmla="*/ 21 w 21"/>
                <a:gd name="T21" fmla="*/ 1 h 30"/>
                <a:gd name="T22" fmla="*/ 20 w 21"/>
                <a:gd name="T23" fmla="*/ 4 h 30"/>
                <a:gd name="T24" fmla="*/ 17 w 21"/>
                <a:gd name="T25" fmla="*/ 3 h 30"/>
                <a:gd name="T26" fmla="*/ 14 w 21"/>
                <a:gd name="T27" fmla="*/ 3 h 30"/>
                <a:gd name="T28" fmla="*/ 6 w 21"/>
                <a:gd name="T29" fmla="*/ 6 h 30"/>
                <a:gd name="T30" fmla="*/ 4 w 21"/>
                <a:gd name="T31" fmla="*/ 15 h 30"/>
                <a:gd name="T32" fmla="*/ 4 w 21"/>
                <a:gd name="T33" fmla="*/ 20 h 30"/>
                <a:gd name="T34" fmla="*/ 6 w 21"/>
                <a:gd name="T35" fmla="*/ 23 h 30"/>
                <a:gd name="T36" fmla="*/ 9 w 21"/>
                <a:gd name="T37" fmla="*/ 26 h 30"/>
                <a:gd name="T38" fmla="*/ 14 w 21"/>
                <a:gd name="T39" fmla="*/ 27 h 30"/>
                <a:gd name="T40" fmla="*/ 18 w 21"/>
                <a:gd name="T41" fmla="*/ 26 h 30"/>
                <a:gd name="T42" fmla="*/ 21 w 21"/>
                <a:gd name="T43" fmla="*/ 25 h 30"/>
                <a:gd name="T44" fmla="*/ 21 w 21"/>
                <a:gd name="T45" fmla="*/ 28 h 30"/>
                <a:gd name="T46" fmla="*/ 18 w 21"/>
                <a:gd name="T47" fmla="*/ 30 h 30"/>
                <a:gd name="T48" fmla="*/ 14 w 21"/>
                <a:gd name="T4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 h="30">
                  <a:moveTo>
                    <a:pt x="14" y="30"/>
                  </a:moveTo>
                  <a:cubicBezTo>
                    <a:pt x="11" y="30"/>
                    <a:pt x="9" y="30"/>
                    <a:pt x="8" y="29"/>
                  </a:cubicBezTo>
                  <a:cubicBezTo>
                    <a:pt x="6" y="28"/>
                    <a:pt x="5" y="27"/>
                    <a:pt x="3" y="26"/>
                  </a:cubicBezTo>
                  <a:cubicBezTo>
                    <a:pt x="2" y="25"/>
                    <a:pt x="1" y="23"/>
                    <a:pt x="1" y="21"/>
                  </a:cubicBezTo>
                  <a:cubicBezTo>
                    <a:pt x="0" y="19"/>
                    <a:pt x="0" y="17"/>
                    <a:pt x="0" y="15"/>
                  </a:cubicBezTo>
                  <a:cubicBezTo>
                    <a:pt x="0" y="13"/>
                    <a:pt x="0" y="11"/>
                    <a:pt x="1" y="9"/>
                  </a:cubicBezTo>
                  <a:cubicBezTo>
                    <a:pt x="1" y="7"/>
                    <a:pt x="2" y="5"/>
                    <a:pt x="4" y="4"/>
                  </a:cubicBezTo>
                  <a:cubicBezTo>
                    <a:pt x="5" y="3"/>
                    <a:pt x="6" y="2"/>
                    <a:pt x="8" y="1"/>
                  </a:cubicBezTo>
                  <a:cubicBezTo>
                    <a:pt x="9" y="0"/>
                    <a:pt x="11" y="0"/>
                    <a:pt x="13" y="0"/>
                  </a:cubicBezTo>
                  <a:cubicBezTo>
                    <a:pt x="15" y="0"/>
                    <a:pt x="16" y="0"/>
                    <a:pt x="18" y="0"/>
                  </a:cubicBezTo>
                  <a:cubicBezTo>
                    <a:pt x="19" y="0"/>
                    <a:pt x="20" y="1"/>
                    <a:pt x="21" y="1"/>
                  </a:cubicBezTo>
                  <a:cubicBezTo>
                    <a:pt x="20" y="4"/>
                    <a:pt x="20" y="4"/>
                    <a:pt x="20" y="4"/>
                  </a:cubicBezTo>
                  <a:cubicBezTo>
                    <a:pt x="19" y="4"/>
                    <a:pt x="18" y="4"/>
                    <a:pt x="17" y="3"/>
                  </a:cubicBezTo>
                  <a:cubicBezTo>
                    <a:pt x="16" y="3"/>
                    <a:pt x="15" y="3"/>
                    <a:pt x="14" y="3"/>
                  </a:cubicBezTo>
                  <a:cubicBezTo>
                    <a:pt x="10" y="3"/>
                    <a:pt x="8" y="4"/>
                    <a:pt x="6" y="6"/>
                  </a:cubicBezTo>
                  <a:cubicBezTo>
                    <a:pt x="5" y="8"/>
                    <a:pt x="4" y="11"/>
                    <a:pt x="4" y="15"/>
                  </a:cubicBezTo>
                  <a:cubicBezTo>
                    <a:pt x="4" y="17"/>
                    <a:pt x="4" y="18"/>
                    <a:pt x="4" y="20"/>
                  </a:cubicBezTo>
                  <a:cubicBezTo>
                    <a:pt x="5" y="21"/>
                    <a:pt x="5" y="22"/>
                    <a:pt x="6" y="23"/>
                  </a:cubicBezTo>
                  <a:cubicBezTo>
                    <a:pt x="7" y="24"/>
                    <a:pt x="8" y="25"/>
                    <a:pt x="9" y="26"/>
                  </a:cubicBezTo>
                  <a:cubicBezTo>
                    <a:pt x="11" y="26"/>
                    <a:pt x="12" y="27"/>
                    <a:pt x="14" y="27"/>
                  </a:cubicBezTo>
                  <a:cubicBezTo>
                    <a:pt x="16" y="27"/>
                    <a:pt x="17" y="27"/>
                    <a:pt x="18" y="26"/>
                  </a:cubicBezTo>
                  <a:cubicBezTo>
                    <a:pt x="19" y="26"/>
                    <a:pt x="20" y="26"/>
                    <a:pt x="21" y="25"/>
                  </a:cubicBezTo>
                  <a:cubicBezTo>
                    <a:pt x="21" y="28"/>
                    <a:pt x="21" y="28"/>
                    <a:pt x="21" y="28"/>
                  </a:cubicBezTo>
                  <a:cubicBezTo>
                    <a:pt x="21" y="29"/>
                    <a:pt x="20" y="29"/>
                    <a:pt x="18" y="30"/>
                  </a:cubicBezTo>
                  <a:cubicBezTo>
                    <a:pt x="17" y="30"/>
                    <a:pt x="15" y="30"/>
                    <a:pt x="14" y="3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Freeform 48"/>
            <p:cNvSpPr>
              <a:spLocks noEditPoints="1"/>
            </p:cNvSpPr>
            <p:nvPr/>
          </p:nvSpPr>
          <p:spPr bwMode="auto">
            <a:xfrm>
              <a:off x="1997076" y="3429034"/>
              <a:ext cx="39688" cy="53976"/>
            </a:xfrm>
            <a:custGeom>
              <a:avLst/>
              <a:gdLst>
                <a:gd name="T0" fmla="*/ 11 w 22"/>
                <a:gd name="T1" fmla="*/ 0 h 30"/>
                <a:gd name="T2" fmla="*/ 16 w 22"/>
                <a:gd name="T3" fmla="*/ 1 h 30"/>
                <a:gd name="T4" fmla="*/ 19 w 22"/>
                <a:gd name="T5" fmla="*/ 3 h 30"/>
                <a:gd name="T6" fmla="*/ 21 w 22"/>
                <a:gd name="T7" fmla="*/ 6 h 30"/>
                <a:gd name="T8" fmla="*/ 22 w 22"/>
                <a:gd name="T9" fmla="*/ 10 h 30"/>
                <a:gd name="T10" fmla="*/ 22 w 22"/>
                <a:gd name="T11" fmla="*/ 29 h 30"/>
                <a:gd name="T12" fmla="*/ 20 w 22"/>
                <a:gd name="T13" fmla="*/ 29 h 30"/>
                <a:gd name="T14" fmla="*/ 18 w 22"/>
                <a:gd name="T15" fmla="*/ 30 h 30"/>
                <a:gd name="T16" fmla="*/ 14 w 22"/>
                <a:gd name="T17" fmla="*/ 30 h 30"/>
                <a:gd name="T18" fmla="*/ 11 w 22"/>
                <a:gd name="T19" fmla="*/ 30 h 30"/>
                <a:gd name="T20" fmla="*/ 7 w 22"/>
                <a:gd name="T21" fmla="*/ 30 h 30"/>
                <a:gd name="T22" fmla="*/ 3 w 22"/>
                <a:gd name="T23" fmla="*/ 28 h 30"/>
                <a:gd name="T24" fmla="*/ 1 w 22"/>
                <a:gd name="T25" fmla="*/ 25 h 30"/>
                <a:gd name="T26" fmla="*/ 0 w 22"/>
                <a:gd name="T27" fmla="*/ 21 h 30"/>
                <a:gd name="T28" fmla="*/ 1 w 22"/>
                <a:gd name="T29" fmla="*/ 17 h 30"/>
                <a:gd name="T30" fmla="*/ 4 w 22"/>
                <a:gd name="T31" fmla="*/ 14 h 30"/>
                <a:gd name="T32" fmla="*/ 8 w 22"/>
                <a:gd name="T33" fmla="*/ 13 h 30"/>
                <a:gd name="T34" fmla="*/ 12 w 22"/>
                <a:gd name="T35" fmla="*/ 12 h 30"/>
                <a:gd name="T36" fmla="*/ 14 w 22"/>
                <a:gd name="T37" fmla="*/ 12 h 30"/>
                <a:gd name="T38" fmla="*/ 16 w 22"/>
                <a:gd name="T39" fmla="*/ 12 h 30"/>
                <a:gd name="T40" fmla="*/ 17 w 22"/>
                <a:gd name="T41" fmla="*/ 13 h 30"/>
                <a:gd name="T42" fmla="*/ 18 w 22"/>
                <a:gd name="T43" fmla="*/ 13 h 30"/>
                <a:gd name="T44" fmla="*/ 18 w 22"/>
                <a:gd name="T45" fmla="*/ 11 h 30"/>
                <a:gd name="T46" fmla="*/ 18 w 22"/>
                <a:gd name="T47" fmla="*/ 8 h 30"/>
                <a:gd name="T48" fmla="*/ 17 w 22"/>
                <a:gd name="T49" fmla="*/ 6 h 30"/>
                <a:gd name="T50" fmla="*/ 15 w 22"/>
                <a:gd name="T51" fmla="*/ 4 h 30"/>
                <a:gd name="T52" fmla="*/ 11 w 22"/>
                <a:gd name="T53" fmla="*/ 3 h 30"/>
                <a:gd name="T54" fmla="*/ 6 w 22"/>
                <a:gd name="T55" fmla="*/ 3 h 30"/>
                <a:gd name="T56" fmla="*/ 4 w 22"/>
                <a:gd name="T57" fmla="*/ 4 h 30"/>
                <a:gd name="T58" fmla="*/ 4 w 22"/>
                <a:gd name="T59" fmla="*/ 1 h 30"/>
                <a:gd name="T60" fmla="*/ 6 w 22"/>
                <a:gd name="T61" fmla="*/ 0 h 30"/>
                <a:gd name="T62" fmla="*/ 11 w 22"/>
                <a:gd name="T63" fmla="*/ 0 h 30"/>
                <a:gd name="T64" fmla="*/ 12 w 22"/>
                <a:gd name="T65" fmla="*/ 27 h 30"/>
                <a:gd name="T66" fmla="*/ 15 w 22"/>
                <a:gd name="T67" fmla="*/ 27 h 30"/>
                <a:gd name="T68" fmla="*/ 18 w 22"/>
                <a:gd name="T69" fmla="*/ 26 h 30"/>
                <a:gd name="T70" fmla="*/ 18 w 22"/>
                <a:gd name="T71" fmla="*/ 16 h 30"/>
                <a:gd name="T72" fmla="*/ 16 w 22"/>
                <a:gd name="T73" fmla="*/ 16 h 30"/>
                <a:gd name="T74" fmla="*/ 12 w 22"/>
                <a:gd name="T75" fmla="*/ 15 h 30"/>
                <a:gd name="T76" fmla="*/ 10 w 22"/>
                <a:gd name="T77" fmla="*/ 15 h 30"/>
                <a:gd name="T78" fmla="*/ 7 w 22"/>
                <a:gd name="T79" fmla="*/ 16 h 30"/>
                <a:gd name="T80" fmla="*/ 5 w 22"/>
                <a:gd name="T81" fmla="*/ 18 h 30"/>
                <a:gd name="T82" fmla="*/ 4 w 22"/>
                <a:gd name="T83" fmla="*/ 21 h 30"/>
                <a:gd name="T84" fmla="*/ 5 w 22"/>
                <a:gd name="T85" fmla="*/ 24 h 30"/>
                <a:gd name="T86" fmla="*/ 6 w 22"/>
                <a:gd name="T87" fmla="*/ 26 h 30"/>
                <a:gd name="T88" fmla="*/ 8 w 22"/>
                <a:gd name="T89" fmla="*/ 26 h 30"/>
                <a:gd name="T90" fmla="*/ 12 w 22"/>
                <a:gd name="T91"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 h="30">
                  <a:moveTo>
                    <a:pt x="11" y="0"/>
                  </a:moveTo>
                  <a:cubicBezTo>
                    <a:pt x="13" y="0"/>
                    <a:pt x="15" y="0"/>
                    <a:pt x="16" y="1"/>
                  </a:cubicBezTo>
                  <a:cubicBezTo>
                    <a:pt x="17" y="1"/>
                    <a:pt x="18" y="2"/>
                    <a:pt x="19" y="3"/>
                  </a:cubicBezTo>
                  <a:cubicBezTo>
                    <a:pt x="20" y="4"/>
                    <a:pt x="21" y="5"/>
                    <a:pt x="21" y="6"/>
                  </a:cubicBezTo>
                  <a:cubicBezTo>
                    <a:pt x="21" y="8"/>
                    <a:pt x="22" y="9"/>
                    <a:pt x="22" y="10"/>
                  </a:cubicBezTo>
                  <a:cubicBezTo>
                    <a:pt x="22" y="29"/>
                    <a:pt x="22" y="29"/>
                    <a:pt x="22" y="29"/>
                  </a:cubicBezTo>
                  <a:cubicBezTo>
                    <a:pt x="21" y="29"/>
                    <a:pt x="21" y="29"/>
                    <a:pt x="20" y="29"/>
                  </a:cubicBezTo>
                  <a:cubicBezTo>
                    <a:pt x="19" y="29"/>
                    <a:pt x="18" y="29"/>
                    <a:pt x="18" y="30"/>
                  </a:cubicBezTo>
                  <a:cubicBezTo>
                    <a:pt x="17" y="30"/>
                    <a:pt x="16" y="30"/>
                    <a:pt x="14" y="30"/>
                  </a:cubicBezTo>
                  <a:cubicBezTo>
                    <a:pt x="13" y="30"/>
                    <a:pt x="12" y="30"/>
                    <a:pt x="11" y="30"/>
                  </a:cubicBezTo>
                  <a:cubicBezTo>
                    <a:pt x="9" y="30"/>
                    <a:pt x="8" y="30"/>
                    <a:pt x="7" y="30"/>
                  </a:cubicBezTo>
                  <a:cubicBezTo>
                    <a:pt x="5" y="29"/>
                    <a:pt x="4" y="29"/>
                    <a:pt x="3" y="28"/>
                  </a:cubicBezTo>
                  <a:cubicBezTo>
                    <a:pt x="2" y="27"/>
                    <a:pt x="2" y="26"/>
                    <a:pt x="1" y="25"/>
                  </a:cubicBezTo>
                  <a:cubicBezTo>
                    <a:pt x="1" y="24"/>
                    <a:pt x="0" y="23"/>
                    <a:pt x="0" y="21"/>
                  </a:cubicBezTo>
                  <a:cubicBezTo>
                    <a:pt x="0" y="19"/>
                    <a:pt x="1" y="18"/>
                    <a:pt x="1" y="17"/>
                  </a:cubicBezTo>
                  <a:cubicBezTo>
                    <a:pt x="2" y="16"/>
                    <a:pt x="3" y="15"/>
                    <a:pt x="4" y="14"/>
                  </a:cubicBezTo>
                  <a:cubicBezTo>
                    <a:pt x="5" y="13"/>
                    <a:pt x="6" y="13"/>
                    <a:pt x="8" y="13"/>
                  </a:cubicBezTo>
                  <a:cubicBezTo>
                    <a:pt x="9" y="12"/>
                    <a:pt x="11" y="12"/>
                    <a:pt x="12" y="12"/>
                  </a:cubicBezTo>
                  <a:cubicBezTo>
                    <a:pt x="13" y="12"/>
                    <a:pt x="14" y="12"/>
                    <a:pt x="14" y="12"/>
                  </a:cubicBezTo>
                  <a:cubicBezTo>
                    <a:pt x="15" y="12"/>
                    <a:pt x="15" y="12"/>
                    <a:pt x="16" y="12"/>
                  </a:cubicBezTo>
                  <a:cubicBezTo>
                    <a:pt x="16" y="12"/>
                    <a:pt x="17" y="13"/>
                    <a:pt x="17" y="13"/>
                  </a:cubicBezTo>
                  <a:cubicBezTo>
                    <a:pt x="18" y="13"/>
                    <a:pt x="18" y="13"/>
                    <a:pt x="18" y="13"/>
                  </a:cubicBezTo>
                  <a:cubicBezTo>
                    <a:pt x="18" y="11"/>
                    <a:pt x="18" y="11"/>
                    <a:pt x="18" y="11"/>
                  </a:cubicBezTo>
                  <a:cubicBezTo>
                    <a:pt x="18" y="10"/>
                    <a:pt x="18" y="9"/>
                    <a:pt x="18" y="8"/>
                  </a:cubicBezTo>
                  <a:cubicBezTo>
                    <a:pt x="18" y="7"/>
                    <a:pt x="17" y="6"/>
                    <a:pt x="17" y="6"/>
                  </a:cubicBezTo>
                  <a:cubicBezTo>
                    <a:pt x="16" y="5"/>
                    <a:pt x="16" y="4"/>
                    <a:pt x="15" y="4"/>
                  </a:cubicBezTo>
                  <a:cubicBezTo>
                    <a:pt x="14" y="3"/>
                    <a:pt x="13" y="3"/>
                    <a:pt x="11" y="3"/>
                  </a:cubicBezTo>
                  <a:cubicBezTo>
                    <a:pt x="9" y="3"/>
                    <a:pt x="7" y="3"/>
                    <a:pt x="6" y="3"/>
                  </a:cubicBezTo>
                  <a:cubicBezTo>
                    <a:pt x="5" y="4"/>
                    <a:pt x="4" y="4"/>
                    <a:pt x="4" y="4"/>
                  </a:cubicBezTo>
                  <a:cubicBezTo>
                    <a:pt x="4" y="1"/>
                    <a:pt x="4" y="1"/>
                    <a:pt x="4" y="1"/>
                  </a:cubicBezTo>
                  <a:cubicBezTo>
                    <a:pt x="4" y="1"/>
                    <a:pt x="5" y="0"/>
                    <a:pt x="6" y="0"/>
                  </a:cubicBezTo>
                  <a:cubicBezTo>
                    <a:pt x="8" y="0"/>
                    <a:pt x="9" y="0"/>
                    <a:pt x="11" y="0"/>
                  </a:cubicBezTo>
                  <a:close/>
                  <a:moveTo>
                    <a:pt x="12" y="27"/>
                  </a:moveTo>
                  <a:cubicBezTo>
                    <a:pt x="13" y="27"/>
                    <a:pt x="14" y="27"/>
                    <a:pt x="15" y="27"/>
                  </a:cubicBezTo>
                  <a:cubicBezTo>
                    <a:pt x="16" y="27"/>
                    <a:pt x="17" y="26"/>
                    <a:pt x="18" y="26"/>
                  </a:cubicBezTo>
                  <a:cubicBezTo>
                    <a:pt x="18" y="16"/>
                    <a:pt x="18" y="16"/>
                    <a:pt x="18" y="16"/>
                  </a:cubicBezTo>
                  <a:cubicBezTo>
                    <a:pt x="18" y="16"/>
                    <a:pt x="17" y="16"/>
                    <a:pt x="16" y="16"/>
                  </a:cubicBezTo>
                  <a:cubicBezTo>
                    <a:pt x="15" y="15"/>
                    <a:pt x="14" y="15"/>
                    <a:pt x="12" y="15"/>
                  </a:cubicBezTo>
                  <a:cubicBezTo>
                    <a:pt x="11" y="15"/>
                    <a:pt x="11" y="15"/>
                    <a:pt x="10" y="15"/>
                  </a:cubicBezTo>
                  <a:cubicBezTo>
                    <a:pt x="9" y="16"/>
                    <a:pt x="8" y="16"/>
                    <a:pt x="7" y="16"/>
                  </a:cubicBezTo>
                  <a:cubicBezTo>
                    <a:pt x="6" y="17"/>
                    <a:pt x="5" y="17"/>
                    <a:pt x="5" y="18"/>
                  </a:cubicBezTo>
                  <a:cubicBezTo>
                    <a:pt x="4" y="19"/>
                    <a:pt x="4" y="20"/>
                    <a:pt x="4" y="21"/>
                  </a:cubicBezTo>
                  <a:cubicBezTo>
                    <a:pt x="4" y="22"/>
                    <a:pt x="4" y="23"/>
                    <a:pt x="5" y="24"/>
                  </a:cubicBezTo>
                  <a:cubicBezTo>
                    <a:pt x="5" y="24"/>
                    <a:pt x="5" y="25"/>
                    <a:pt x="6" y="26"/>
                  </a:cubicBezTo>
                  <a:cubicBezTo>
                    <a:pt x="7" y="26"/>
                    <a:pt x="8" y="26"/>
                    <a:pt x="8" y="26"/>
                  </a:cubicBezTo>
                  <a:cubicBezTo>
                    <a:pt x="9" y="27"/>
                    <a:pt x="10" y="27"/>
                    <a:pt x="12"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Freeform 49"/>
            <p:cNvSpPr>
              <a:spLocks/>
            </p:cNvSpPr>
            <p:nvPr/>
          </p:nvSpPr>
          <p:spPr bwMode="auto">
            <a:xfrm>
              <a:off x="2052638" y="3429034"/>
              <a:ext cx="28575" cy="52388"/>
            </a:xfrm>
            <a:custGeom>
              <a:avLst/>
              <a:gdLst>
                <a:gd name="T0" fmla="*/ 10 w 15"/>
                <a:gd name="T1" fmla="*/ 0 h 29"/>
                <a:gd name="T2" fmla="*/ 13 w 15"/>
                <a:gd name="T3" fmla="*/ 0 h 29"/>
                <a:gd name="T4" fmla="*/ 15 w 15"/>
                <a:gd name="T5" fmla="*/ 1 h 29"/>
                <a:gd name="T6" fmla="*/ 15 w 15"/>
                <a:gd name="T7" fmla="*/ 4 h 29"/>
                <a:gd name="T8" fmla="*/ 13 w 15"/>
                <a:gd name="T9" fmla="*/ 3 h 29"/>
                <a:gd name="T10" fmla="*/ 9 w 15"/>
                <a:gd name="T11" fmla="*/ 3 h 29"/>
                <a:gd name="T12" fmla="*/ 5 w 15"/>
                <a:gd name="T13" fmla="*/ 3 h 29"/>
                <a:gd name="T14" fmla="*/ 4 w 15"/>
                <a:gd name="T15" fmla="*/ 4 h 29"/>
                <a:gd name="T16" fmla="*/ 4 w 15"/>
                <a:gd name="T17" fmla="*/ 29 h 29"/>
                <a:gd name="T18" fmla="*/ 0 w 15"/>
                <a:gd name="T19" fmla="*/ 29 h 29"/>
                <a:gd name="T20" fmla="*/ 0 w 15"/>
                <a:gd name="T21" fmla="*/ 2 h 29"/>
                <a:gd name="T22" fmla="*/ 4 w 15"/>
                <a:gd name="T23" fmla="*/ 1 h 29"/>
                <a:gd name="T24" fmla="*/ 10 w 15"/>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9">
                  <a:moveTo>
                    <a:pt x="10" y="0"/>
                  </a:moveTo>
                  <a:cubicBezTo>
                    <a:pt x="11" y="0"/>
                    <a:pt x="12" y="0"/>
                    <a:pt x="13" y="0"/>
                  </a:cubicBezTo>
                  <a:cubicBezTo>
                    <a:pt x="14" y="0"/>
                    <a:pt x="15" y="1"/>
                    <a:pt x="15" y="1"/>
                  </a:cubicBezTo>
                  <a:cubicBezTo>
                    <a:pt x="15" y="4"/>
                    <a:pt x="15" y="4"/>
                    <a:pt x="15" y="4"/>
                  </a:cubicBezTo>
                  <a:cubicBezTo>
                    <a:pt x="14" y="4"/>
                    <a:pt x="14" y="4"/>
                    <a:pt x="13" y="3"/>
                  </a:cubicBezTo>
                  <a:cubicBezTo>
                    <a:pt x="12" y="3"/>
                    <a:pt x="11" y="3"/>
                    <a:pt x="9" y="3"/>
                  </a:cubicBezTo>
                  <a:cubicBezTo>
                    <a:pt x="8" y="3"/>
                    <a:pt x="6" y="3"/>
                    <a:pt x="5" y="3"/>
                  </a:cubicBezTo>
                  <a:cubicBezTo>
                    <a:pt x="5" y="4"/>
                    <a:pt x="4" y="4"/>
                    <a:pt x="4" y="4"/>
                  </a:cubicBezTo>
                  <a:cubicBezTo>
                    <a:pt x="4" y="29"/>
                    <a:pt x="4" y="29"/>
                    <a:pt x="4" y="29"/>
                  </a:cubicBezTo>
                  <a:cubicBezTo>
                    <a:pt x="0" y="29"/>
                    <a:pt x="0" y="29"/>
                    <a:pt x="0" y="29"/>
                  </a:cubicBezTo>
                  <a:cubicBezTo>
                    <a:pt x="0" y="2"/>
                    <a:pt x="0" y="2"/>
                    <a:pt x="0" y="2"/>
                  </a:cubicBezTo>
                  <a:cubicBezTo>
                    <a:pt x="1" y="1"/>
                    <a:pt x="2" y="1"/>
                    <a:pt x="4" y="1"/>
                  </a:cubicBezTo>
                  <a:cubicBezTo>
                    <a:pt x="5" y="0"/>
                    <a:pt x="7" y="0"/>
                    <a:pt x="1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Freeform 50"/>
            <p:cNvSpPr>
              <a:spLocks noEditPoints="1"/>
            </p:cNvSpPr>
            <p:nvPr/>
          </p:nvSpPr>
          <p:spPr bwMode="auto">
            <a:xfrm>
              <a:off x="2087563" y="3429034"/>
              <a:ext cx="44450" cy="53976"/>
            </a:xfrm>
            <a:custGeom>
              <a:avLst/>
              <a:gdLst>
                <a:gd name="T0" fmla="*/ 0 w 24"/>
                <a:gd name="T1" fmla="*/ 15 h 30"/>
                <a:gd name="T2" fmla="*/ 1 w 24"/>
                <a:gd name="T3" fmla="*/ 8 h 30"/>
                <a:gd name="T4" fmla="*/ 4 w 24"/>
                <a:gd name="T5" fmla="*/ 4 h 30"/>
                <a:gd name="T6" fmla="*/ 8 w 24"/>
                <a:gd name="T7" fmla="*/ 1 h 30"/>
                <a:gd name="T8" fmla="*/ 13 w 24"/>
                <a:gd name="T9" fmla="*/ 0 h 30"/>
                <a:gd name="T10" fmla="*/ 21 w 24"/>
                <a:gd name="T11" fmla="*/ 3 h 30"/>
                <a:gd name="T12" fmla="*/ 24 w 24"/>
                <a:gd name="T13" fmla="*/ 14 h 30"/>
                <a:gd name="T14" fmla="*/ 24 w 24"/>
                <a:gd name="T15" fmla="*/ 15 h 30"/>
                <a:gd name="T16" fmla="*/ 24 w 24"/>
                <a:gd name="T17" fmla="*/ 16 h 30"/>
                <a:gd name="T18" fmla="*/ 4 w 24"/>
                <a:gd name="T19" fmla="*/ 16 h 30"/>
                <a:gd name="T20" fmla="*/ 7 w 24"/>
                <a:gd name="T21" fmla="*/ 24 h 30"/>
                <a:gd name="T22" fmla="*/ 14 w 24"/>
                <a:gd name="T23" fmla="*/ 27 h 30"/>
                <a:gd name="T24" fmla="*/ 19 w 24"/>
                <a:gd name="T25" fmla="*/ 26 h 30"/>
                <a:gd name="T26" fmla="*/ 22 w 24"/>
                <a:gd name="T27" fmla="*/ 25 h 30"/>
                <a:gd name="T28" fmla="*/ 22 w 24"/>
                <a:gd name="T29" fmla="*/ 28 h 30"/>
                <a:gd name="T30" fmla="*/ 19 w 24"/>
                <a:gd name="T31" fmla="*/ 29 h 30"/>
                <a:gd name="T32" fmla="*/ 14 w 24"/>
                <a:gd name="T33" fmla="*/ 30 h 30"/>
                <a:gd name="T34" fmla="*/ 8 w 24"/>
                <a:gd name="T35" fmla="*/ 29 h 30"/>
                <a:gd name="T36" fmla="*/ 3 w 24"/>
                <a:gd name="T37" fmla="*/ 26 h 30"/>
                <a:gd name="T38" fmla="*/ 1 w 24"/>
                <a:gd name="T39" fmla="*/ 21 h 30"/>
                <a:gd name="T40" fmla="*/ 0 w 24"/>
                <a:gd name="T41" fmla="*/ 15 h 30"/>
                <a:gd name="T42" fmla="*/ 21 w 24"/>
                <a:gd name="T43" fmla="*/ 13 h 30"/>
                <a:gd name="T44" fmla="*/ 19 w 24"/>
                <a:gd name="T45" fmla="*/ 6 h 30"/>
                <a:gd name="T46" fmla="*/ 13 w 24"/>
                <a:gd name="T47" fmla="*/ 3 h 30"/>
                <a:gd name="T48" fmla="*/ 9 w 24"/>
                <a:gd name="T49" fmla="*/ 4 h 30"/>
                <a:gd name="T50" fmla="*/ 7 w 24"/>
                <a:gd name="T51" fmla="*/ 6 h 30"/>
                <a:gd name="T52" fmla="*/ 5 w 24"/>
                <a:gd name="T53" fmla="*/ 9 h 30"/>
                <a:gd name="T54" fmla="*/ 4 w 24"/>
                <a:gd name="T55" fmla="*/ 13 h 30"/>
                <a:gd name="T56" fmla="*/ 21 w 24"/>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0">
                  <a:moveTo>
                    <a:pt x="0" y="15"/>
                  </a:moveTo>
                  <a:cubicBezTo>
                    <a:pt x="0" y="12"/>
                    <a:pt x="1" y="10"/>
                    <a:pt x="1" y="8"/>
                  </a:cubicBezTo>
                  <a:cubicBezTo>
                    <a:pt x="2" y="6"/>
                    <a:pt x="3" y="5"/>
                    <a:pt x="4" y="4"/>
                  </a:cubicBezTo>
                  <a:cubicBezTo>
                    <a:pt x="5" y="2"/>
                    <a:pt x="7" y="1"/>
                    <a:pt x="8" y="1"/>
                  </a:cubicBezTo>
                  <a:cubicBezTo>
                    <a:pt x="10" y="0"/>
                    <a:pt x="11" y="0"/>
                    <a:pt x="13" y="0"/>
                  </a:cubicBezTo>
                  <a:cubicBezTo>
                    <a:pt x="16" y="0"/>
                    <a:pt x="19" y="1"/>
                    <a:pt x="21" y="3"/>
                  </a:cubicBezTo>
                  <a:cubicBezTo>
                    <a:pt x="23" y="6"/>
                    <a:pt x="24" y="9"/>
                    <a:pt x="24" y="14"/>
                  </a:cubicBezTo>
                  <a:cubicBezTo>
                    <a:pt x="24" y="14"/>
                    <a:pt x="24" y="15"/>
                    <a:pt x="24" y="15"/>
                  </a:cubicBezTo>
                  <a:cubicBezTo>
                    <a:pt x="24" y="15"/>
                    <a:pt x="24" y="15"/>
                    <a:pt x="24" y="16"/>
                  </a:cubicBezTo>
                  <a:cubicBezTo>
                    <a:pt x="4" y="16"/>
                    <a:pt x="4" y="16"/>
                    <a:pt x="4" y="16"/>
                  </a:cubicBezTo>
                  <a:cubicBezTo>
                    <a:pt x="4" y="19"/>
                    <a:pt x="5" y="22"/>
                    <a:pt x="7" y="24"/>
                  </a:cubicBezTo>
                  <a:cubicBezTo>
                    <a:pt x="8" y="26"/>
                    <a:pt x="11" y="27"/>
                    <a:pt x="14" y="27"/>
                  </a:cubicBezTo>
                  <a:cubicBezTo>
                    <a:pt x="16" y="27"/>
                    <a:pt x="18" y="27"/>
                    <a:pt x="19" y="26"/>
                  </a:cubicBezTo>
                  <a:cubicBezTo>
                    <a:pt x="20" y="26"/>
                    <a:pt x="21" y="25"/>
                    <a:pt x="22" y="25"/>
                  </a:cubicBezTo>
                  <a:cubicBezTo>
                    <a:pt x="22" y="28"/>
                    <a:pt x="22" y="28"/>
                    <a:pt x="22" y="28"/>
                  </a:cubicBezTo>
                  <a:cubicBezTo>
                    <a:pt x="22" y="29"/>
                    <a:pt x="21" y="29"/>
                    <a:pt x="19" y="29"/>
                  </a:cubicBezTo>
                  <a:cubicBezTo>
                    <a:pt x="18" y="30"/>
                    <a:pt x="16" y="30"/>
                    <a:pt x="14" y="30"/>
                  </a:cubicBezTo>
                  <a:cubicBezTo>
                    <a:pt x="12" y="30"/>
                    <a:pt x="10" y="30"/>
                    <a:pt x="8" y="29"/>
                  </a:cubicBezTo>
                  <a:cubicBezTo>
                    <a:pt x="6" y="28"/>
                    <a:pt x="5" y="27"/>
                    <a:pt x="3" y="26"/>
                  </a:cubicBezTo>
                  <a:cubicBezTo>
                    <a:pt x="2" y="24"/>
                    <a:pt x="1" y="23"/>
                    <a:pt x="1" y="21"/>
                  </a:cubicBezTo>
                  <a:cubicBezTo>
                    <a:pt x="0" y="19"/>
                    <a:pt x="0" y="17"/>
                    <a:pt x="0" y="15"/>
                  </a:cubicBezTo>
                  <a:close/>
                  <a:moveTo>
                    <a:pt x="21" y="13"/>
                  </a:moveTo>
                  <a:cubicBezTo>
                    <a:pt x="21" y="10"/>
                    <a:pt x="20" y="7"/>
                    <a:pt x="19" y="6"/>
                  </a:cubicBezTo>
                  <a:cubicBezTo>
                    <a:pt x="17" y="4"/>
                    <a:pt x="15" y="3"/>
                    <a:pt x="13" y="3"/>
                  </a:cubicBezTo>
                  <a:cubicBezTo>
                    <a:pt x="12" y="3"/>
                    <a:pt x="10" y="3"/>
                    <a:pt x="9" y="4"/>
                  </a:cubicBezTo>
                  <a:cubicBezTo>
                    <a:pt x="8" y="4"/>
                    <a:pt x="7" y="5"/>
                    <a:pt x="7" y="6"/>
                  </a:cubicBezTo>
                  <a:cubicBezTo>
                    <a:pt x="6" y="7"/>
                    <a:pt x="5" y="8"/>
                    <a:pt x="5" y="9"/>
                  </a:cubicBezTo>
                  <a:cubicBezTo>
                    <a:pt x="4" y="10"/>
                    <a:pt x="4" y="11"/>
                    <a:pt x="4" y="13"/>
                  </a:cubicBezTo>
                  <a:lnTo>
                    <a:pt x="21"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53" name="Group 552"/>
          <p:cNvGrpSpPr/>
          <p:nvPr/>
        </p:nvGrpSpPr>
        <p:grpSpPr>
          <a:xfrm>
            <a:off x="4038302" y="3125510"/>
            <a:ext cx="688976" cy="98426"/>
            <a:chOff x="3859214" y="3403634"/>
            <a:chExt cx="688976" cy="98426"/>
          </a:xfrm>
        </p:grpSpPr>
        <p:sp>
          <p:nvSpPr>
            <p:cNvPr id="392" name="Freeform 51"/>
            <p:cNvSpPr>
              <a:spLocks/>
            </p:cNvSpPr>
            <p:nvPr/>
          </p:nvSpPr>
          <p:spPr bwMode="auto">
            <a:xfrm>
              <a:off x="3859214" y="3409984"/>
              <a:ext cx="53975" cy="73026"/>
            </a:xfrm>
            <a:custGeom>
              <a:avLst/>
              <a:gdLst>
                <a:gd name="T0" fmla="*/ 26 w 30"/>
                <a:gd name="T1" fmla="*/ 21 h 40"/>
                <a:gd name="T2" fmla="*/ 30 w 30"/>
                <a:gd name="T3" fmla="*/ 21 h 40"/>
                <a:gd name="T4" fmla="*/ 30 w 30"/>
                <a:gd name="T5" fmla="*/ 38 h 40"/>
                <a:gd name="T6" fmla="*/ 26 w 30"/>
                <a:gd name="T7" fmla="*/ 40 h 40"/>
                <a:gd name="T8" fmla="*/ 18 w 30"/>
                <a:gd name="T9" fmla="*/ 40 h 40"/>
                <a:gd name="T10" fmla="*/ 11 w 30"/>
                <a:gd name="T11" fmla="*/ 39 h 40"/>
                <a:gd name="T12" fmla="*/ 5 w 30"/>
                <a:gd name="T13" fmla="*/ 35 h 40"/>
                <a:gd name="T14" fmla="*/ 1 w 30"/>
                <a:gd name="T15" fmla="*/ 29 h 40"/>
                <a:gd name="T16" fmla="*/ 0 w 30"/>
                <a:gd name="T17" fmla="*/ 20 h 40"/>
                <a:gd name="T18" fmla="*/ 2 w 30"/>
                <a:gd name="T19" fmla="*/ 11 h 40"/>
                <a:gd name="T20" fmla="*/ 6 w 30"/>
                <a:gd name="T21" fmla="*/ 5 h 40"/>
                <a:gd name="T22" fmla="*/ 11 w 30"/>
                <a:gd name="T23" fmla="*/ 1 h 40"/>
                <a:gd name="T24" fmla="*/ 18 w 30"/>
                <a:gd name="T25" fmla="*/ 0 h 40"/>
                <a:gd name="T26" fmla="*/ 26 w 30"/>
                <a:gd name="T27" fmla="*/ 1 h 40"/>
                <a:gd name="T28" fmla="*/ 30 w 30"/>
                <a:gd name="T29" fmla="*/ 2 h 40"/>
                <a:gd name="T30" fmla="*/ 28 w 30"/>
                <a:gd name="T31" fmla="*/ 6 h 40"/>
                <a:gd name="T32" fmla="*/ 24 w 30"/>
                <a:gd name="T33" fmla="*/ 4 h 40"/>
                <a:gd name="T34" fmla="*/ 18 w 30"/>
                <a:gd name="T35" fmla="*/ 3 h 40"/>
                <a:gd name="T36" fmla="*/ 13 w 30"/>
                <a:gd name="T37" fmla="*/ 4 h 40"/>
                <a:gd name="T38" fmla="*/ 8 w 30"/>
                <a:gd name="T39" fmla="*/ 7 h 40"/>
                <a:gd name="T40" fmla="*/ 5 w 30"/>
                <a:gd name="T41" fmla="*/ 13 h 40"/>
                <a:gd name="T42" fmla="*/ 4 w 30"/>
                <a:gd name="T43" fmla="*/ 20 h 40"/>
                <a:gd name="T44" fmla="*/ 5 w 30"/>
                <a:gd name="T45" fmla="*/ 27 h 40"/>
                <a:gd name="T46" fmla="*/ 8 w 30"/>
                <a:gd name="T47" fmla="*/ 32 h 40"/>
                <a:gd name="T48" fmla="*/ 12 w 30"/>
                <a:gd name="T49" fmla="*/ 36 h 40"/>
                <a:gd name="T50" fmla="*/ 19 w 30"/>
                <a:gd name="T51" fmla="*/ 37 h 40"/>
                <a:gd name="T52" fmla="*/ 23 w 30"/>
                <a:gd name="T53" fmla="*/ 37 h 40"/>
                <a:gd name="T54" fmla="*/ 26 w 30"/>
                <a:gd name="T55" fmla="*/ 36 h 40"/>
                <a:gd name="T56" fmla="*/ 26 w 30"/>
                <a:gd name="T57" fmla="*/ 2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 h="40">
                  <a:moveTo>
                    <a:pt x="26" y="21"/>
                  </a:moveTo>
                  <a:cubicBezTo>
                    <a:pt x="30" y="21"/>
                    <a:pt x="30" y="21"/>
                    <a:pt x="30" y="21"/>
                  </a:cubicBezTo>
                  <a:cubicBezTo>
                    <a:pt x="30" y="38"/>
                    <a:pt x="30" y="38"/>
                    <a:pt x="30" y="38"/>
                  </a:cubicBezTo>
                  <a:cubicBezTo>
                    <a:pt x="29" y="39"/>
                    <a:pt x="28" y="39"/>
                    <a:pt x="26" y="40"/>
                  </a:cubicBezTo>
                  <a:cubicBezTo>
                    <a:pt x="23" y="40"/>
                    <a:pt x="21" y="40"/>
                    <a:pt x="18" y="40"/>
                  </a:cubicBezTo>
                  <a:cubicBezTo>
                    <a:pt x="15" y="40"/>
                    <a:pt x="13" y="40"/>
                    <a:pt x="11" y="39"/>
                  </a:cubicBezTo>
                  <a:cubicBezTo>
                    <a:pt x="9" y="38"/>
                    <a:pt x="7" y="37"/>
                    <a:pt x="5" y="35"/>
                  </a:cubicBezTo>
                  <a:cubicBezTo>
                    <a:pt x="4" y="33"/>
                    <a:pt x="2" y="31"/>
                    <a:pt x="1" y="29"/>
                  </a:cubicBezTo>
                  <a:cubicBezTo>
                    <a:pt x="1" y="26"/>
                    <a:pt x="0" y="23"/>
                    <a:pt x="0" y="20"/>
                  </a:cubicBezTo>
                  <a:cubicBezTo>
                    <a:pt x="0" y="17"/>
                    <a:pt x="1" y="14"/>
                    <a:pt x="2" y="11"/>
                  </a:cubicBezTo>
                  <a:cubicBezTo>
                    <a:pt x="3" y="9"/>
                    <a:pt x="4" y="7"/>
                    <a:pt x="6" y="5"/>
                  </a:cubicBezTo>
                  <a:cubicBezTo>
                    <a:pt x="7" y="3"/>
                    <a:pt x="9" y="2"/>
                    <a:pt x="11" y="1"/>
                  </a:cubicBezTo>
                  <a:cubicBezTo>
                    <a:pt x="14" y="0"/>
                    <a:pt x="16" y="0"/>
                    <a:pt x="18" y="0"/>
                  </a:cubicBezTo>
                  <a:cubicBezTo>
                    <a:pt x="21" y="0"/>
                    <a:pt x="24" y="0"/>
                    <a:pt x="26" y="1"/>
                  </a:cubicBezTo>
                  <a:cubicBezTo>
                    <a:pt x="27" y="1"/>
                    <a:pt x="29" y="2"/>
                    <a:pt x="30" y="2"/>
                  </a:cubicBezTo>
                  <a:cubicBezTo>
                    <a:pt x="28" y="6"/>
                    <a:pt x="28" y="6"/>
                    <a:pt x="28" y="6"/>
                  </a:cubicBezTo>
                  <a:cubicBezTo>
                    <a:pt x="27" y="5"/>
                    <a:pt x="26" y="4"/>
                    <a:pt x="24" y="4"/>
                  </a:cubicBezTo>
                  <a:cubicBezTo>
                    <a:pt x="22" y="3"/>
                    <a:pt x="20" y="3"/>
                    <a:pt x="18" y="3"/>
                  </a:cubicBezTo>
                  <a:cubicBezTo>
                    <a:pt x="16" y="3"/>
                    <a:pt x="14" y="4"/>
                    <a:pt x="13" y="4"/>
                  </a:cubicBezTo>
                  <a:cubicBezTo>
                    <a:pt x="11" y="5"/>
                    <a:pt x="10" y="6"/>
                    <a:pt x="8" y="7"/>
                  </a:cubicBezTo>
                  <a:cubicBezTo>
                    <a:pt x="7" y="9"/>
                    <a:pt x="6" y="11"/>
                    <a:pt x="5" y="13"/>
                  </a:cubicBezTo>
                  <a:cubicBezTo>
                    <a:pt x="5" y="15"/>
                    <a:pt x="4" y="17"/>
                    <a:pt x="4" y="20"/>
                  </a:cubicBezTo>
                  <a:cubicBezTo>
                    <a:pt x="4" y="23"/>
                    <a:pt x="4" y="25"/>
                    <a:pt x="5" y="27"/>
                  </a:cubicBezTo>
                  <a:cubicBezTo>
                    <a:pt x="6" y="29"/>
                    <a:pt x="7" y="31"/>
                    <a:pt x="8" y="32"/>
                  </a:cubicBezTo>
                  <a:cubicBezTo>
                    <a:pt x="9" y="34"/>
                    <a:pt x="11" y="35"/>
                    <a:pt x="12" y="36"/>
                  </a:cubicBezTo>
                  <a:cubicBezTo>
                    <a:pt x="14" y="36"/>
                    <a:pt x="16" y="37"/>
                    <a:pt x="19" y="37"/>
                  </a:cubicBezTo>
                  <a:cubicBezTo>
                    <a:pt x="20" y="37"/>
                    <a:pt x="22" y="37"/>
                    <a:pt x="23" y="37"/>
                  </a:cubicBezTo>
                  <a:cubicBezTo>
                    <a:pt x="25" y="36"/>
                    <a:pt x="25" y="36"/>
                    <a:pt x="26" y="36"/>
                  </a:cubicBezTo>
                  <a:lnTo>
                    <a:pt x="26" y="2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Freeform 52"/>
            <p:cNvSpPr>
              <a:spLocks/>
            </p:cNvSpPr>
            <p:nvPr/>
          </p:nvSpPr>
          <p:spPr bwMode="auto">
            <a:xfrm>
              <a:off x="3929064" y="3429034"/>
              <a:ext cx="28575" cy="52388"/>
            </a:xfrm>
            <a:custGeom>
              <a:avLst/>
              <a:gdLst>
                <a:gd name="T0" fmla="*/ 10 w 16"/>
                <a:gd name="T1" fmla="*/ 0 h 29"/>
                <a:gd name="T2" fmla="*/ 14 w 16"/>
                <a:gd name="T3" fmla="*/ 0 h 29"/>
                <a:gd name="T4" fmla="*/ 16 w 16"/>
                <a:gd name="T5" fmla="*/ 1 h 29"/>
                <a:gd name="T6" fmla="*/ 15 w 16"/>
                <a:gd name="T7" fmla="*/ 4 h 29"/>
                <a:gd name="T8" fmla="*/ 13 w 16"/>
                <a:gd name="T9" fmla="*/ 3 h 29"/>
                <a:gd name="T10" fmla="*/ 10 w 16"/>
                <a:gd name="T11" fmla="*/ 3 h 29"/>
                <a:gd name="T12" fmla="*/ 6 w 16"/>
                <a:gd name="T13" fmla="*/ 3 h 29"/>
                <a:gd name="T14" fmla="*/ 4 w 16"/>
                <a:gd name="T15" fmla="*/ 4 h 29"/>
                <a:gd name="T16" fmla="*/ 4 w 16"/>
                <a:gd name="T17" fmla="*/ 29 h 29"/>
                <a:gd name="T18" fmla="*/ 0 w 16"/>
                <a:gd name="T19" fmla="*/ 29 h 29"/>
                <a:gd name="T20" fmla="*/ 0 w 16"/>
                <a:gd name="T21" fmla="*/ 2 h 29"/>
                <a:gd name="T22" fmla="*/ 4 w 16"/>
                <a:gd name="T23" fmla="*/ 1 h 29"/>
                <a:gd name="T24" fmla="*/ 10 w 16"/>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9">
                  <a:moveTo>
                    <a:pt x="10" y="0"/>
                  </a:moveTo>
                  <a:cubicBezTo>
                    <a:pt x="11" y="0"/>
                    <a:pt x="13" y="0"/>
                    <a:pt x="14" y="0"/>
                  </a:cubicBezTo>
                  <a:cubicBezTo>
                    <a:pt x="15" y="0"/>
                    <a:pt x="15" y="1"/>
                    <a:pt x="16" y="1"/>
                  </a:cubicBezTo>
                  <a:cubicBezTo>
                    <a:pt x="15" y="4"/>
                    <a:pt x="15" y="4"/>
                    <a:pt x="15" y="4"/>
                  </a:cubicBezTo>
                  <a:cubicBezTo>
                    <a:pt x="15" y="4"/>
                    <a:pt x="14" y="4"/>
                    <a:pt x="13" y="3"/>
                  </a:cubicBezTo>
                  <a:cubicBezTo>
                    <a:pt x="12" y="3"/>
                    <a:pt x="11" y="3"/>
                    <a:pt x="10" y="3"/>
                  </a:cubicBezTo>
                  <a:cubicBezTo>
                    <a:pt x="8" y="3"/>
                    <a:pt x="7" y="3"/>
                    <a:pt x="6" y="3"/>
                  </a:cubicBezTo>
                  <a:cubicBezTo>
                    <a:pt x="5" y="4"/>
                    <a:pt x="4" y="4"/>
                    <a:pt x="4" y="4"/>
                  </a:cubicBezTo>
                  <a:cubicBezTo>
                    <a:pt x="4" y="29"/>
                    <a:pt x="4" y="29"/>
                    <a:pt x="4" y="29"/>
                  </a:cubicBezTo>
                  <a:cubicBezTo>
                    <a:pt x="0" y="29"/>
                    <a:pt x="0" y="29"/>
                    <a:pt x="0" y="29"/>
                  </a:cubicBezTo>
                  <a:cubicBezTo>
                    <a:pt x="0" y="2"/>
                    <a:pt x="0" y="2"/>
                    <a:pt x="0" y="2"/>
                  </a:cubicBezTo>
                  <a:cubicBezTo>
                    <a:pt x="1" y="1"/>
                    <a:pt x="3" y="1"/>
                    <a:pt x="4" y="1"/>
                  </a:cubicBezTo>
                  <a:cubicBezTo>
                    <a:pt x="6" y="0"/>
                    <a:pt x="8" y="0"/>
                    <a:pt x="1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Freeform 53"/>
            <p:cNvSpPr>
              <a:spLocks noEditPoints="1"/>
            </p:cNvSpPr>
            <p:nvPr/>
          </p:nvSpPr>
          <p:spPr bwMode="auto">
            <a:xfrm>
              <a:off x="3965577" y="3429034"/>
              <a:ext cx="47625" cy="53976"/>
            </a:xfrm>
            <a:custGeom>
              <a:avLst/>
              <a:gdLst>
                <a:gd name="T0" fmla="*/ 26 w 26"/>
                <a:gd name="T1" fmla="*/ 15 h 30"/>
                <a:gd name="T2" fmla="*/ 25 w 26"/>
                <a:gd name="T3" fmla="*/ 21 h 30"/>
                <a:gd name="T4" fmla="*/ 22 w 26"/>
                <a:gd name="T5" fmla="*/ 26 h 30"/>
                <a:gd name="T6" fmla="*/ 18 w 26"/>
                <a:gd name="T7" fmla="*/ 29 h 30"/>
                <a:gd name="T8" fmla="*/ 13 w 26"/>
                <a:gd name="T9" fmla="*/ 30 h 30"/>
                <a:gd name="T10" fmla="*/ 7 w 26"/>
                <a:gd name="T11" fmla="*/ 29 h 30"/>
                <a:gd name="T12" fmla="*/ 3 w 26"/>
                <a:gd name="T13" fmla="*/ 26 h 30"/>
                <a:gd name="T14" fmla="*/ 1 w 26"/>
                <a:gd name="T15" fmla="*/ 21 h 30"/>
                <a:gd name="T16" fmla="*/ 0 w 26"/>
                <a:gd name="T17" fmla="*/ 15 h 30"/>
                <a:gd name="T18" fmla="*/ 1 w 26"/>
                <a:gd name="T19" fmla="*/ 9 h 30"/>
                <a:gd name="T20" fmla="*/ 3 w 26"/>
                <a:gd name="T21" fmla="*/ 4 h 30"/>
                <a:gd name="T22" fmla="*/ 7 w 26"/>
                <a:gd name="T23" fmla="*/ 1 h 30"/>
                <a:gd name="T24" fmla="*/ 13 w 26"/>
                <a:gd name="T25" fmla="*/ 0 h 30"/>
                <a:gd name="T26" fmla="*/ 18 w 26"/>
                <a:gd name="T27" fmla="*/ 1 h 30"/>
                <a:gd name="T28" fmla="*/ 22 w 26"/>
                <a:gd name="T29" fmla="*/ 4 h 30"/>
                <a:gd name="T30" fmla="*/ 25 w 26"/>
                <a:gd name="T31" fmla="*/ 9 h 30"/>
                <a:gd name="T32" fmla="*/ 26 w 26"/>
                <a:gd name="T33" fmla="*/ 15 h 30"/>
                <a:gd name="T34" fmla="*/ 22 w 26"/>
                <a:gd name="T35" fmla="*/ 15 h 30"/>
                <a:gd name="T36" fmla="*/ 20 w 26"/>
                <a:gd name="T37" fmla="*/ 6 h 30"/>
                <a:gd name="T38" fmla="*/ 13 w 26"/>
                <a:gd name="T39" fmla="*/ 3 h 30"/>
                <a:gd name="T40" fmla="*/ 6 w 26"/>
                <a:gd name="T41" fmla="*/ 6 h 30"/>
                <a:gd name="T42" fmla="*/ 3 w 26"/>
                <a:gd name="T43" fmla="*/ 15 h 30"/>
                <a:gd name="T44" fmla="*/ 6 w 26"/>
                <a:gd name="T45" fmla="*/ 24 h 30"/>
                <a:gd name="T46" fmla="*/ 13 w 26"/>
                <a:gd name="T47" fmla="*/ 27 h 30"/>
                <a:gd name="T48" fmla="*/ 20 w 26"/>
                <a:gd name="T49" fmla="*/ 24 h 30"/>
                <a:gd name="T50" fmla="*/ 22 w 26"/>
                <a:gd name="T51"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30">
                  <a:moveTo>
                    <a:pt x="26" y="15"/>
                  </a:moveTo>
                  <a:cubicBezTo>
                    <a:pt x="26" y="17"/>
                    <a:pt x="26" y="19"/>
                    <a:pt x="25" y="21"/>
                  </a:cubicBezTo>
                  <a:cubicBezTo>
                    <a:pt x="24" y="23"/>
                    <a:pt x="23" y="25"/>
                    <a:pt x="22" y="26"/>
                  </a:cubicBezTo>
                  <a:cubicBezTo>
                    <a:pt x="21" y="27"/>
                    <a:pt x="20" y="28"/>
                    <a:pt x="18" y="29"/>
                  </a:cubicBezTo>
                  <a:cubicBezTo>
                    <a:pt x="16" y="30"/>
                    <a:pt x="15" y="30"/>
                    <a:pt x="13" y="30"/>
                  </a:cubicBezTo>
                  <a:cubicBezTo>
                    <a:pt x="11" y="30"/>
                    <a:pt x="9" y="30"/>
                    <a:pt x="7" y="29"/>
                  </a:cubicBezTo>
                  <a:cubicBezTo>
                    <a:pt x="6" y="28"/>
                    <a:pt x="4" y="27"/>
                    <a:pt x="3" y="26"/>
                  </a:cubicBezTo>
                  <a:cubicBezTo>
                    <a:pt x="2" y="25"/>
                    <a:pt x="1" y="23"/>
                    <a:pt x="1" y="21"/>
                  </a:cubicBezTo>
                  <a:cubicBezTo>
                    <a:pt x="0" y="19"/>
                    <a:pt x="0" y="17"/>
                    <a:pt x="0" y="15"/>
                  </a:cubicBezTo>
                  <a:cubicBezTo>
                    <a:pt x="0" y="13"/>
                    <a:pt x="0" y="11"/>
                    <a:pt x="1" y="9"/>
                  </a:cubicBezTo>
                  <a:cubicBezTo>
                    <a:pt x="1" y="7"/>
                    <a:pt x="2" y="5"/>
                    <a:pt x="3" y="4"/>
                  </a:cubicBezTo>
                  <a:cubicBezTo>
                    <a:pt x="4" y="3"/>
                    <a:pt x="6" y="2"/>
                    <a:pt x="7" y="1"/>
                  </a:cubicBezTo>
                  <a:cubicBezTo>
                    <a:pt x="9" y="0"/>
                    <a:pt x="11" y="0"/>
                    <a:pt x="13" y="0"/>
                  </a:cubicBezTo>
                  <a:cubicBezTo>
                    <a:pt x="15" y="0"/>
                    <a:pt x="16" y="0"/>
                    <a:pt x="18" y="1"/>
                  </a:cubicBezTo>
                  <a:cubicBezTo>
                    <a:pt x="20" y="2"/>
                    <a:pt x="21" y="3"/>
                    <a:pt x="22" y="4"/>
                  </a:cubicBezTo>
                  <a:cubicBezTo>
                    <a:pt x="23" y="5"/>
                    <a:pt x="24" y="7"/>
                    <a:pt x="25" y="9"/>
                  </a:cubicBezTo>
                  <a:cubicBezTo>
                    <a:pt x="26" y="11"/>
                    <a:pt x="26" y="13"/>
                    <a:pt x="26" y="15"/>
                  </a:cubicBezTo>
                  <a:close/>
                  <a:moveTo>
                    <a:pt x="22" y="15"/>
                  </a:moveTo>
                  <a:cubicBezTo>
                    <a:pt x="22" y="11"/>
                    <a:pt x="21" y="8"/>
                    <a:pt x="20" y="6"/>
                  </a:cubicBezTo>
                  <a:cubicBezTo>
                    <a:pt x="18" y="4"/>
                    <a:pt x="16" y="3"/>
                    <a:pt x="13" y="3"/>
                  </a:cubicBezTo>
                  <a:cubicBezTo>
                    <a:pt x="10" y="3"/>
                    <a:pt x="8" y="4"/>
                    <a:pt x="6" y="6"/>
                  </a:cubicBezTo>
                  <a:cubicBezTo>
                    <a:pt x="4" y="8"/>
                    <a:pt x="3" y="11"/>
                    <a:pt x="3" y="15"/>
                  </a:cubicBezTo>
                  <a:cubicBezTo>
                    <a:pt x="3" y="19"/>
                    <a:pt x="4" y="21"/>
                    <a:pt x="6" y="24"/>
                  </a:cubicBezTo>
                  <a:cubicBezTo>
                    <a:pt x="8" y="26"/>
                    <a:pt x="10" y="27"/>
                    <a:pt x="13" y="27"/>
                  </a:cubicBezTo>
                  <a:cubicBezTo>
                    <a:pt x="16" y="27"/>
                    <a:pt x="18" y="26"/>
                    <a:pt x="20" y="24"/>
                  </a:cubicBezTo>
                  <a:cubicBezTo>
                    <a:pt x="21" y="21"/>
                    <a:pt x="22" y="19"/>
                    <a:pt x="22" y="15"/>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Freeform 54"/>
            <p:cNvSpPr>
              <a:spLocks/>
            </p:cNvSpPr>
            <p:nvPr/>
          </p:nvSpPr>
          <p:spPr bwMode="auto">
            <a:xfrm>
              <a:off x="4019552" y="3429034"/>
              <a:ext cx="76200" cy="52388"/>
            </a:xfrm>
            <a:custGeom>
              <a:avLst/>
              <a:gdLst>
                <a:gd name="T0" fmla="*/ 23 w 41"/>
                <a:gd name="T1" fmla="*/ 0 h 29"/>
                <a:gd name="T2" fmla="*/ 24 w 41"/>
                <a:gd name="T3" fmla="*/ 6 h 29"/>
                <a:gd name="T4" fmla="*/ 26 w 41"/>
                <a:gd name="T5" fmla="*/ 13 h 29"/>
                <a:gd name="T6" fmla="*/ 28 w 41"/>
                <a:gd name="T7" fmla="*/ 19 h 29"/>
                <a:gd name="T8" fmla="*/ 30 w 41"/>
                <a:gd name="T9" fmla="*/ 25 h 29"/>
                <a:gd name="T10" fmla="*/ 32 w 41"/>
                <a:gd name="T11" fmla="*/ 20 h 29"/>
                <a:gd name="T12" fmla="*/ 34 w 41"/>
                <a:gd name="T13" fmla="*/ 14 h 29"/>
                <a:gd name="T14" fmla="*/ 36 w 41"/>
                <a:gd name="T15" fmla="*/ 7 h 29"/>
                <a:gd name="T16" fmla="*/ 38 w 41"/>
                <a:gd name="T17" fmla="*/ 0 h 29"/>
                <a:gd name="T18" fmla="*/ 41 w 41"/>
                <a:gd name="T19" fmla="*/ 0 h 29"/>
                <a:gd name="T20" fmla="*/ 37 w 41"/>
                <a:gd name="T21" fmla="*/ 16 h 29"/>
                <a:gd name="T22" fmla="*/ 32 w 41"/>
                <a:gd name="T23" fmla="*/ 29 h 29"/>
                <a:gd name="T24" fmla="*/ 28 w 41"/>
                <a:gd name="T25" fmla="*/ 29 h 29"/>
                <a:gd name="T26" fmla="*/ 26 w 41"/>
                <a:gd name="T27" fmla="*/ 25 h 29"/>
                <a:gd name="T28" fmla="*/ 24 w 41"/>
                <a:gd name="T29" fmla="*/ 20 h 29"/>
                <a:gd name="T30" fmla="*/ 23 w 41"/>
                <a:gd name="T31" fmla="*/ 14 h 29"/>
                <a:gd name="T32" fmla="*/ 21 w 41"/>
                <a:gd name="T33" fmla="*/ 8 h 29"/>
                <a:gd name="T34" fmla="*/ 19 w 41"/>
                <a:gd name="T35" fmla="*/ 14 h 29"/>
                <a:gd name="T36" fmla="*/ 17 w 41"/>
                <a:gd name="T37" fmla="*/ 20 h 29"/>
                <a:gd name="T38" fmla="*/ 15 w 41"/>
                <a:gd name="T39" fmla="*/ 25 h 29"/>
                <a:gd name="T40" fmla="*/ 13 w 41"/>
                <a:gd name="T41" fmla="*/ 29 h 29"/>
                <a:gd name="T42" fmla="*/ 10 w 41"/>
                <a:gd name="T43" fmla="*/ 29 h 29"/>
                <a:gd name="T44" fmla="*/ 5 w 41"/>
                <a:gd name="T45" fmla="*/ 16 h 29"/>
                <a:gd name="T46" fmla="*/ 0 w 41"/>
                <a:gd name="T47" fmla="*/ 0 h 29"/>
                <a:gd name="T48" fmla="*/ 4 w 41"/>
                <a:gd name="T49" fmla="*/ 0 h 29"/>
                <a:gd name="T50" fmla="*/ 6 w 41"/>
                <a:gd name="T51" fmla="*/ 7 h 29"/>
                <a:gd name="T52" fmla="*/ 8 w 41"/>
                <a:gd name="T53" fmla="*/ 14 h 29"/>
                <a:gd name="T54" fmla="*/ 10 w 41"/>
                <a:gd name="T55" fmla="*/ 20 h 29"/>
                <a:gd name="T56" fmla="*/ 12 w 41"/>
                <a:gd name="T57" fmla="*/ 25 h 29"/>
                <a:gd name="T58" fmla="*/ 14 w 41"/>
                <a:gd name="T59" fmla="*/ 19 h 29"/>
                <a:gd name="T60" fmla="*/ 16 w 41"/>
                <a:gd name="T61" fmla="*/ 13 h 29"/>
                <a:gd name="T62" fmla="*/ 18 w 41"/>
                <a:gd name="T63" fmla="*/ 6 h 29"/>
                <a:gd name="T64" fmla="*/ 19 w 41"/>
                <a:gd name="T65" fmla="*/ 0 h 29"/>
                <a:gd name="T66" fmla="*/ 23 w 41"/>
                <a:gd name="T6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29">
                  <a:moveTo>
                    <a:pt x="23" y="0"/>
                  </a:moveTo>
                  <a:cubicBezTo>
                    <a:pt x="23" y="2"/>
                    <a:pt x="23" y="4"/>
                    <a:pt x="24" y="6"/>
                  </a:cubicBezTo>
                  <a:cubicBezTo>
                    <a:pt x="24" y="9"/>
                    <a:pt x="25" y="11"/>
                    <a:pt x="26" y="13"/>
                  </a:cubicBezTo>
                  <a:cubicBezTo>
                    <a:pt x="26" y="15"/>
                    <a:pt x="27" y="17"/>
                    <a:pt x="28" y="19"/>
                  </a:cubicBezTo>
                  <a:cubicBezTo>
                    <a:pt x="28" y="21"/>
                    <a:pt x="29" y="23"/>
                    <a:pt x="30" y="25"/>
                  </a:cubicBezTo>
                  <a:cubicBezTo>
                    <a:pt x="31" y="24"/>
                    <a:pt x="31" y="22"/>
                    <a:pt x="32" y="20"/>
                  </a:cubicBezTo>
                  <a:cubicBezTo>
                    <a:pt x="33" y="18"/>
                    <a:pt x="33" y="16"/>
                    <a:pt x="34" y="14"/>
                  </a:cubicBezTo>
                  <a:cubicBezTo>
                    <a:pt x="35" y="11"/>
                    <a:pt x="35" y="9"/>
                    <a:pt x="36" y="7"/>
                  </a:cubicBezTo>
                  <a:cubicBezTo>
                    <a:pt x="37" y="5"/>
                    <a:pt x="37" y="2"/>
                    <a:pt x="38" y="0"/>
                  </a:cubicBezTo>
                  <a:cubicBezTo>
                    <a:pt x="41" y="0"/>
                    <a:pt x="41" y="0"/>
                    <a:pt x="41" y="0"/>
                  </a:cubicBezTo>
                  <a:cubicBezTo>
                    <a:pt x="40" y="6"/>
                    <a:pt x="38" y="11"/>
                    <a:pt x="37" y="16"/>
                  </a:cubicBezTo>
                  <a:cubicBezTo>
                    <a:pt x="35" y="21"/>
                    <a:pt x="33" y="25"/>
                    <a:pt x="32" y="29"/>
                  </a:cubicBezTo>
                  <a:cubicBezTo>
                    <a:pt x="28" y="29"/>
                    <a:pt x="28" y="29"/>
                    <a:pt x="28" y="29"/>
                  </a:cubicBezTo>
                  <a:cubicBezTo>
                    <a:pt x="28" y="28"/>
                    <a:pt x="27" y="27"/>
                    <a:pt x="26" y="25"/>
                  </a:cubicBezTo>
                  <a:cubicBezTo>
                    <a:pt x="26" y="23"/>
                    <a:pt x="25" y="22"/>
                    <a:pt x="24" y="20"/>
                  </a:cubicBezTo>
                  <a:cubicBezTo>
                    <a:pt x="24" y="18"/>
                    <a:pt x="23" y="16"/>
                    <a:pt x="23" y="14"/>
                  </a:cubicBezTo>
                  <a:cubicBezTo>
                    <a:pt x="22" y="12"/>
                    <a:pt x="21" y="10"/>
                    <a:pt x="21" y="8"/>
                  </a:cubicBezTo>
                  <a:cubicBezTo>
                    <a:pt x="20" y="10"/>
                    <a:pt x="20" y="12"/>
                    <a:pt x="19" y="14"/>
                  </a:cubicBezTo>
                  <a:cubicBezTo>
                    <a:pt x="18" y="16"/>
                    <a:pt x="18" y="18"/>
                    <a:pt x="17" y="20"/>
                  </a:cubicBezTo>
                  <a:cubicBezTo>
                    <a:pt x="17" y="22"/>
                    <a:pt x="16" y="23"/>
                    <a:pt x="15" y="25"/>
                  </a:cubicBezTo>
                  <a:cubicBezTo>
                    <a:pt x="15" y="27"/>
                    <a:pt x="14" y="28"/>
                    <a:pt x="13" y="29"/>
                  </a:cubicBezTo>
                  <a:cubicBezTo>
                    <a:pt x="10" y="29"/>
                    <a:pt x="10" y="29"/>
                    <a:pt x="10" y="29"/>
                  </a:cubicBezTo>
                  <a:cubicBezTo>
                    <a:pt x="8" y="25"/>
                    <a:pt x="6" y="21"/>
                    <a:pt x="5" y="16"/>
                  </a:cubicBezTo>
                  <a:cubicBezTo>
                    <a:pt x="3" y="11"/>
                    <a:pt x="2" y="6"/>
                    <a:pt x="0" y="0"/>
                  </a:cubicBezTo>
                  <a:cubicBezTo>
                    <a:pt x="4" y="0"/>
                    <a:pt x="4" y="0"/>
                    <a:pt x="4" y="0"/>
                  </a:cubicBezTo>
                  <a:cubicBezTo>
                    <a:pt x="5" y="2"/>
                    <a:pt x="5" y="5"/>
                    <a:pt x="6" y="7"/>
                  </a:cubicBezTo>
                  <a:cubicBezTo>
                    <a:pt x="6" y="9"/>
                    <a:pt x="7" y="11"/>
                    <a:pt x="8" y="14"/>
                  </a:cubicBezTo>
                  <a:cubicBezTo>
                    <a:pt x="8" y="16"/>
                    <a:pt x="9" y="18"/>
                    <a:pt x="10" y="20"/>
                  </a:cubicBezTo>
                  <a:cubicBezTo>
                    <a:pt x="11" y="22"/>
                    <a:pt x="11" y="24"/>
                    <a:pt x="12" y="25"/>
                  </a:cubicBezTo>
                  <a:cubicBezTo>
                    <a:pt x="13" y="23"/>
                    <a:pt x="13" y="21"/>
                    <a:pt x="14" y="19"/>
                  </a:cubicBezTo>
                  <a:cubicBezTo>
                    <a:pt x="15" y="17"/>
                    <a:pt x="16" y="15"/>
                    <a:pt x="16" y="13"/>
                  </a:cubicBezTo>
                  <a:cubicBezTo>
                    <a:pt x="17" y="11"/>
                    <a:pt x="17" y="9"/>
                    <a:pt x="18" y="6"/>
                  </a:cubicBezTo>
                  <a:cubicBezTo>
                    <a:pt x="18" y="4"/>
                    <a:pt x="19" y="2"/>
                    <a:pt x="19" y="0"/>
                  </a:cubicBezTo>
                  <a:lnTo>
                    <a:pt x="23"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 name="Freeform 55"/>
            <p:cNvSpPr>
              <a:spLocks/>
            </p:cNvSpPr>
            <p:nvPr/>
          </p:nvSpPr>
          <p:spPr bwMode="auto">
            <a:xfrm>
              <a:off x="4106864" y="3411571"/>
              <a:ext cx="28575" cy="71438"/>
            </a:xfrm>
            <a:custGeom>
              <a:avLst/>
              <a:gdLst>
                <a:gd name="T0" fmla="*/ 4 w 16"/>
                <a:gd name="T1" fmla="*/ 9 h 39"/>
                <a:gd name="T2" fmla="*/ 15 w 16"/>
                <a:gd name="T3" fmla="*/ 9 h 39"/>
                <a:gd name="T4" fmla="*/ 15 w 16"/>
                <a:gd name="T5" fmla="*/ 13 h 39"/>
                <a:gd name="T6" fmla="*/ 4 w 16"/>
                <a:gd name="T7" fmla="*/ 13 h 39"/>
                <a:gd name="T8" fmla="*/ 4 w 16"/>
                <a:gd name="T9" fmla="*/ 28 h 39"/>
                <a:gd name="T10" fmla="*/ 4 w 16"/>
                <a:gd name="T11" fmla="*/ 32 h 39"/>
                <a:gd name="T12" fmla="*/ 5 w 16"/>
                <a:gd name="T13" fmla="*/ 34 h 39"/>
                <a:gd name="T14" fmla="*/ 7 w 16"/>
                <a:gd name="T15" fmla="*/ 35 h 39"/>
                <a:gd name="T16" fmla="*/ 10 w 16"/>
                <a:gd name="T17" fmla="*/ 36 h 39"/>
                <a:gd name="T18" fmla="*/ 13 w 16"/>
                <a:gd name="T19" fmla="*/ 35 h 39"/>
                <a:gd name="T20" fmla="*/ 16 w 16"/>
                <a:gd name="T21" fmla="*/ 34 h 39"/>
                <a:gd name="T22" fmla="*/ 16 w 16"/>
                <a:gd name="T23" fmla="*/ 37 h 39"/>
                <a:gd name="T24" fmla="*/ 14 w 16"/>
                <a:gd name="T25" fmla="*/ 38 h 39"/>
                <a:gd name="T26" fmla="*/ 9 w 16"/>
                <a:gd name="T27" fmla="*/ 39 h 39"/>
                <a:gd name="T28" fmla="*/ 5 w 16"/>
                <a:gd name="T29" fmla="*/ 38 h 39"/>
                <a:gd name="T30" fmla="*/ 2 w 16"/>
                <a:gd name="T31" fmla="*/ 36 h 39"/>
                <a:gd name="T32" fmla="*/ 1 w 16"/>
                <a:gd name="T33" fmla="*/ 33 h 39"/>
                <a:gd name="T34" fmla="*/ 0 w 16"/>
                <a:gd name="T35" fmla="*/ 28 h 39"/>
                <a:gd name="T36" fmla="*/ 0 w 16"/>
                <a:gd name="T37" fmla="*/ 1 h 39"/>
                <a:gd name="T38" fmla="*/ 4 w 16"/>
                <a:gd name="T39" fmla="*/ 0 h 39"/>
                <a:gd name="T40" fmla="*/ 4 w 16"/>
                <a:gd name="T41"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9">
                  <a:moveTo>
                    <a:pt x="4" y="9"/>
                  </a:moveTo>
                  <a:cubicBezTo>
                    <a:pt x="15" y="9"/>
                    <a:pt x="15" y="9"/>
                    <a:pt x="15" y="9"/>
                  </a:cubicBezTo>
                  <a:cubicBezTo>
                    <a:pt x="15" y="13"/>
                    <a:pt x="15" y="13"/>
                    <a:pt x="15" y="13"/>
                  </a:cubicBezTo>
                  <a:cubicBezTo>
                    <a:pt x="4" y="13"/>
                    <a:pt x="4" y="13"/>
                    <a:pt x="4" y="13"/>
                  </a:cubicBezTo>
                  <a:cubicBezTo>
                    <a:pt x="4" y="28"/>
                    <a:pt x="4" y="28"/>
                    <a:pt x="4" y="28"/>
                  </a:cubicBezTo>
                  <a:cubicBezTo>
                    <a:pt x="4" y="30"/>
                    <a:pt x="4" y="31"/>
                    <a:pt x="4" y="32"/>
                  </a:cubicBezTo>
                  <a:cubicBezTo>
                    <a:pt x="4" y="33"/>
                    <a:pt x="5" y="34"/>
                    <a:pt x="5" y="34"/>
                  </a:cubicBezTo>
                  <a:cubicBezTo>
                    <a:pt x="6" y="35"/>
                    <a:pt x="6" y="35"/>
                    <a:pt x="7" y="35"/>
                  </a:cubicBezTo>
                  <a:cubicBezTo>
                    <a:pt x="8" y="36"/>
                    <a:pt x="9" y="36"/>
                    <a:pt x="10" y="36"/>
                  </a:cubicBezTo>
                  <a:cubicBezTo>
                    <a:pt x="11" y="36"/>
                    <a:pt x="12" y="36"/>
                    <a:pt x="13" y="35"/>
                  </a:cubicBezTo>
                  <a:cubicBezTo>
                    <a:pt x="14" y="35"/>
                    <a:pt x="15" y="35"/>
                    <a:pt x="16" y="34"/>
                  </a:cubicBezTo>
                  <a:cubicBezTo>
                    <a:pt x="16" y="37"/>
                    <a:pt x="16" y="37"/>
                    <a:pt x="16" y="37"/>
                  </a:cubicBezTo>
                  <a:cubicBezTo>
                    <a:pt x="16" y="38"/>
                    <a:pt x="15" y="38"/>
                    <a:pt x="14" y="38"/>
                  </a:cubicBezTo>
                  <a:cubicBezTo>
                    <a:pt x="12" y="39"/>
                    <a:pt x="11" y="39"/>
                    <a:pt x="9" y="39"/>
                  </a:cubicBezTo>
                  <a:cubicBezTo>
                    <a:pt x="8" y="39"/>
                    <a:pt x="6" y="39"/>
                    <a:pt x="5" y="38"/>
                  </a:cubicBezTo>
                  <a:cubicBezTo>
                    <a:pt x="4" y="38"/>
                    <a:pt x="3" y="37"/>
                    <a:pt x="2" y="36"/>
                  </a:cubicBezTo>
                  <a:cubicBezTo>
                    <a:pt x="1" y="35"/>
                    <a:pt x="1" y="34"/>
                    <a:pt x="1" y="33"/>
                  </a:cubicBezTo>
                  <a:cubicBezTo>
                    <a:pt x="0" y="31"/>
                    <a:pt x="0" y="30"/>
                    <a:pt x="0" y="28"/>
                  </a:cubicBezTo>
                  <a:cubicBezTo>
                    <a:pt x="0" y="1"/>
                    <a:pt x="0" y="1"/>
                    <a:pt x="0" y="1"/>
                  </a:cubicBezTo>
                  <a:cubicBezTo>
                    <a:pt x="4" y="0"/>
                    <a:pt x="4" y="0"/>
                    <a:pt x="4" y="0"/>
                  </a:cubicBezTo>
                  <a:lnTo>
                    <a:pt x="4" y="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Freeform 56"/>
            <p:cNvSpPr>
              <a:spLocks/>
            </p:cNvSpPr>
            <p:nvPr/>
          </p:nvSpPr>
          <p:spPr bwMode="auto">
            <a:xfrm>
              <a:off x="4146552" y="3403634"/>
              <a:ext cx="42863" cy="77788"/>
            </a:xfrm>
            <a:custGeom>
              <a:avLst/>
              <a:gdLst>
                <a:gd name="T0" fmla="*/ 0 w 23"/>
                <a:gd name="T1" fmla="*/ 43 h 43"/>
                <a:gd name="T2" fmla="*/ 0 w 23"/>
                <a:gd name="T3" fmla="*/ 1 h 43"/>
                <a:gd name="T4" fmla="*/ 4 w 23"/>
                <a:gd name="T5" fmla="*/ 0 h 43"/>
                <a:gd name="T6" fmla="*/ 4 w 23"/>
                <a:gd name="T7" fmla="*/ 15 h 43"/>
                <a:gd name="T8" fmla="*/ 7 w 23"/>
                <a:gd name="T9" fmla="*/ 14 h 43"/>
                <a:gd name="T10" fmla="*/ 11 w 23"/>
                <a:gd name="T11" fmla="*/ 14 h 43"/>
                <a:gd name="T12" fmla="*/ 17 w 23"/>
                <a:gd name="T13" fmla="*/ 15 h 43"/>
                <a:gd name="T14" fmla="*/ 20 w 23"/>
                <a:gd name="T15" fmla="*/ 18 h 43"/>
                <a:gd name="T16" fmla="*/ 22 w 23"/>
                <a:gd name="T17" fmla="*/ 22 h 43"/>
                <a:gd name="T18" fmla="*/ 23 w 23"/>
                <a:gd name="T19" fmla="*/ 27 h 43"/>
                <a:gd name="T20" fmla="*/ 23 w 23"/>
                <a:gd name="T21" fmla="*/ 43 h 43"/>
                <a:gd name="T22" fmla="*/ 19 w 23"/>
                <a:gd name="T23" fmla="*/ 43 h 43"/>
                <a:gd name="T24" fmla="*/ 19 w 23"/>
                <a:gd name="T25" fmla="*/ 28 h 43"/>
                <a:gd name="T26" fmla="*/ 18 w 23"/>
                <a:gd name="T27" fmla="*/ 23 h 43"/>
                <a:gd name="T28" fmla="*/ 17 w 23"/>
                <a:gd name="T29" fmla="*/ 20 h 43"/>
                <a:gd name="T30" fmla="*/ 14 w 23"/>
                <a:gd name="T31" fmla="*/ 18 h 43"/>
                <a:gd name="T32" fmla="*/ 10 w 23"/>
                <a:gd name="T33" fmla="*/ 17 h 43"/>
                <a:gd name="T34" fmla="*/ 8 w 23"/>
                <a:gd name="T35" fmla="*/ 17 h 43"/>
                <a:gd name="T36" fmla="*/ 6 w 23"/>
                <a:gd name="T37" fmla="*/ 18 h 43"/>
                <a:gd name="T38" fmla="*/ 5 w 23"/>
                <a:gd name="T39" fmla="*/ 18 h 43"/>
                <a:gd name="T40" fmla="*/ 4 w 23"/>
                <a:gd name="T41" fmla="*/ 18 h 43"/>
                <a:gd name="T42" fmla="*/ 4 w 23"/>
                <a:gd name="T43" fmla="*/ 43 h 43"/>
                <a:gd name="T44" fmla="*/ 0 w 23"/>
                <a:gd name="T4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43">
                  <a:moveTo>
                    <a:pt x="0" y="43"/>
                  </a:moveTo>
                  <a:cubicBezTo>
                    <a:pt x="0" y="1"/>
                    <a:pt x="0" y="1"/>
                    <a:pt x="0" y="1"/>
                  </a:cubicBezTo>
                  <a:cubicBezTo>
                    <a:pt x="4" y="0"/>
                    <a:pt x="4" y="0"/>
                    <a:pt x="4" y="0"/>
                  </a:cubicBezTo>
                  <a:cubicBezTo>
                    <a:pt x="4" y="15"/>
                    <a:pt x="4" y="15"/>
                    <a:pt x="4" y="15"/>
                  </a:cubicBezTo>
                  <a:cubicBezTo>
                    <a:pt x="5" y="15"/>
                    <a:pt x="6" y="15"/>
                    <a:pt x="7" y="14"/>
                  </a:cubicBezTo>
                  <a:cubicBezTo>
                    <a:pt x="8" y="14"/>
                    <a:pt x="10" y="14"/>
                    <a:pt x="11" y="14"/>
                  </a:cubicBezTo>
                  <a:cubicBezTo>
                    <a:pt x="13" y="14"/>
                    <a:pt x="15" y="14"/>
                    <a:pt x="17" y="15"/>
                  </a:cubicBezTo>
                  <a:cubicBezTo>
                    <a:pt x="18" y="15"/>
                    <a:pt x="19" y="16"/>
                    <a:pt x="20" y="18"/>
                  </a:cubicBezTo>
                  <a:cubicBezTo>
                    <a:pt x="21" y="19"/>
                    <a:pt x="22" y="20"/>
                    <a:pt x="22" y="22"/>
                  </a:cubicBezTo>
                  <a:cubicBezTo>
                    <a:pt x="22" y="23"/>
                    <a:pt x="23" y="25"/>
                    <a:pt x="23" y="27"/>
                  </a:cubicBezTo>
                  <a:cubicBezTo>
                    <a:pt x="23" y="43"/>
                    <a:pt x="23" y="43"/>
                    <a:pt x="23" y="43"/>
                  </a:cubicBezTo>
                  <a:cubicBezTo>
                    <a:pt x="19" y="43"/>
                    <a:pt x="19" y="43"/>
                    <a:pt x="19" y="43"/>
                  </a:cubicBezTo>
                  <a:cubicBezTo>
                    <a:pt x="19" y="28"/>
                    <a:pt x="19" y="28"/>
                    <a:pt x="19" y="28"/>
                  </a:cubicBezTo>
                  <a:cubicBezTo>
                    <a:pt x="19" y="26"/>
                    <a:pt x="19" y="25"/>
                    <a:pt x="18" y="23"/>
                  </a:cubicBezTo>
                  <a:cubicBezTo>
                    <a:pt x="18" y="22"/>
                    <a:pt x="18" y="21"/>
                    <a:pt x="17" y="20"/>
                  </a:cubicBezTo>
                  <a:cubicBezTo>
                    <a:pt x="16" y="19"/>
                    <a:pt x="16" y="18"/>
                    <a:pt x="14" y="18"/>
                  </a:cubicBezTo>
                  <a:cubicBezTo>
                    <a:pt x="13" y="17"/>
                    <a:pt x="12" y="17"/>
                    <a:pt x="10" y="17"/>
                  </a:cubicBezTo>
                  <a:cubicBezTo>
                    <a:pt x="10" y="17"/>
                    <a:pt x="9" y="17"/>
                    <a:pt x="8" y="17"/>
                  </a:cubicBezTo>
                  <a:cubicBezTo>
                    <a:pt x="8" y="17"/>
                    <a:pt x="7" y="18"/>
                    <a:pt x="6" y="18"/>
                  </a:cubicBezTo>
                  <a:cubicBezTo>
                    <a:pt x="6" y="18"/>
                    <a:pt x="5" y="18"/>
                    <a:pt x="5" y="18"/>
                  </a:cubicBezTo>
                  <a:cubicBezTo>
                    <a:pt x="4" y="18"/>
                    <a:pt x="4" y="18"/>
                    <a:pt x="4" y="18"/>
                  </a:cubicBezTo>
                  <a:cubicBezTo>
                    <a:pt x="4" y="43"/>
                    <a:pt x="4" y="43"/>
                    <a:pt x="4" y="43"/>
                  </a:cubicBezTo>
                  <a:lnTo>
                    <a:pt x="0" y="4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Freeform 57"/>
            <p:cNvSpPr>
              <a:spLocks/>
            </p:cNvSpPr>
            <p:nvPr/>
          </p:nvSpPr>
          <p:spPr bwMode="auto">
            <a:xfrm>
              <a:off x="4216402" y="3403634"/>
              <a:ext cx="42863" cy="98426"/>
            </a:xfrm>
            <a:custGeom>
              <a:avLst/>
              <a:gdLst>
                <a:gd name="T0" fmla="*/ 5 w 27"/>
                <a:gd name="T1" fmla="*/ 62 h 62"/>
                <a:gd name="T2" fmla="*/ 0 w 27"/>
                <a:gd name="T3" fmla="*/ 62 h 62"/>
                <a:gd name="T4" fmla="*/ 23 w 27"/>
                <a:gd name="T5" fmla="*/ 0 h 62"/>
                <a:gd name="T6" fmla="*/ 27 w 27"/>
                <a:gd name="T7" fmla="*/ 0 h 62"/>
                <a:gd name="T8" fmla="*/ 5 w 27"/>
                <a:gd name="T9" fmla="*/ 62 h 62"/>
              </a:gdLst>
              <a:ahLst/>
              <a:cxnLst>
                <a:cxn ang="0">
                  <a:pos x="T0" y="T1"/>
                </a:cxn>
                <a:cxn ang="0">
                  <a:pos x="T2" y="T3"/>
                </a:cxn>
                <a:cxn ang="0">
                  <a:pos x="T4" y="T5"/>
                </a:cxn>
                <a:cxn ang="0">
                  <a:pos x="T6" y="T7"/>
                </a:cxn>
                <a:cxn ang="0">
                  <a:pos x="T8" y="T9"/>
                </a:cxn>
              </a:cxnLst>
              <a:rect l="0" t="0" r="r" b="b"/>
              <a:pathLst>
                <a:path w="27" h="62">
                  <a:moveTo>
                    <a:pt x="5" y="62"/>
                  </a:moveTo>
                  <a:lnTo>
                    <a:pt x="0" y="62"/>
                  </a:lnTo>
                  <a:lnTo>
                    <a:pt x="23" y="0"/>
                  </a:lnTo>
                  <a:lnTo>
                    <a:pt x="27" y="0"/>
                  </a:lnTo>
                  <a:lnTo>
                    <a:pt x="5" y="6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Freeform 58"/>
            <p:cNvSpPr>
              <a:spLocks/>
            </p:cNvSpPr>
            <p:nvPr/>
          </p:nvSpPr>
          <p:spPr bwMode="auto">
            <a:xfrm>
              <a:off x="4286252" y="3409984"/>
              <a:ext cx="53975" cy="73026"/>
            </a:xfrm>
            <a:custGeom>
              <a:avLst/>
              <a:gdLst>
                <a:gd name="T0" fmla="*/ 26 w 30"/>
                <a:gd name="T1" fmla="*/ 21 h 40"/>
                <a:gd name="T2" fmla="*/ 30 w 30"/>
                <a:gd name="T3" fmla="*/ 21 h 40"/>
                <a:gd name="T4" fmla="*/ 30 w 30"/>
                <a:gd name="T5" fmla="*/ 38 h 40"/>
                <a:gd name="T6" fmla="*/ 26 w 30"/>
                <a:gd name="T7" fmla="*/ 40 h 40"/>
                <a:gd name="T8" fmla="*/ 18 w 30"/>
                <a:gd name="T9" fmla="*/ 40 h 40"/>
                <a:gd name="T10" fmla="*/ 11 w 30"/>
                <a:gd name="T11" fmla="*/ 39 h 40"/>
                <a:gd name="T12" fmla="*/ 5 w 30"/>
                <a:gd name="T13" fmla="*/ 35 h 40"/>
                <a:gd name="T14" fmla="*/ 1 w 30"/>
                <a:gd name="T15" fmla="*/ 29 h 40"/>
                <a:gd name="T16" fmla="*/ 0 w 30"/>
                <a:gd name="T17" fmla="*/ 20 h 40"/>
                <a:gd name="T18" fmla="*/ 2 w 30"/>
                <a:gd name="T19" fmla="*/ 11 h 40"/>
                <a:gd name="T20" fmla="*/ 6 w 30"/>
                <a:gd name="T21" fmla="*/ 5 h 40"/>
                <a:gd name="T22" fmla="*/ 11 w 30"/>
                <a:gd name="T23" fmla="*/ 1 h 40"/>
                <a:gd name="T24" fmla="*/ 18 w 30"/>
                <a:gd name="T25" fmla="*/ 0 h 40"/>
                <a:gd name="T26" fmla="*/ 25 w 30"/>
                <a:gd name="T27" fmla="*/ 1 h 40"/>
                <a:gd name="T28" fmla="*/ 30 w 30"/>
                <a:gd name="T29" fmla="*/ 2 h 40"/>
                <a:gd name="T30" fmla="*/ 28 w 30"/>
                <a:gd name="T31" fmla="*/ 6 h 40"/>
                <a:gd name="T32" fmla="*/ 24 w 30"/>
                <a:gd name="T33" fmla="*/ 4 h 40"/>
                <a:gd name="T34" fmla="*/ 18 w 30"/>
                <a:gd name="T35" fmla="*/ 3 h 40"/>
                <a:gd name="T36" fmla="*/ 13 w 30"/>
                <a:gd name="T37" fmla="*/ 4 h 40"/>
                <a:gd name="T38" fmla="*/ 8 w 30"/>
                <a:gd name="T39" fmla="*/ 7 h 40"/>
                <a:gd name="T40" fmla="*/ 5 w 30"/>
                <a:gd name="T41" fmla="*/ 13 h 40"/>
                <a:gd name="T42" fmla="*/ 4 w 30"/>
                <a:gd name="T43" fmla="*/ 20 h 40"/>
                <a:gd name="T44" fmla="*/ 5 w 30"/>
                <a:gd name="T45" fmla="*/ 27 h 40"/>
                <a:gd name="T46" fmla="*/ 8 w 30"/>
                <a:gd name="T47" fmla="*/ 32 h 40"/>
                <a:gd name="T48" fmla="*/ 12 w 30"/>
                <a:gd name="T49" fmla="*/ 36 h 40"/>
                <a:gd name="T50" fmla="*/ 18 w 30"/>
                <a:gd name="T51" fmla="*/ 37 h 40"/>
                <a:gd name="T52" fmla="*/ 23 w 30"/>
                <a:gd name="T53" fmla="*/ 37 h 40"/>
                <a:gd name="T54" fmla="*/ 26 w 30"/>
                <a:gd name="T55" fmla="*/ 36 h 40"/>
                <a:gd name="T56" fmla="*/ 26 w 30"/>
                <a:gd name="T57" fmla="*/ 2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 h="40">
                  <a:moveTo>
                    <a:pt x="26" y="21"/>
                  </a:moveTo>
                  <a:cubicBezTo>
                    <a:pt x="30" y="21"/>
                    <a:pt x="30" y="21"/>
                    <a:pt x="30" y="21"/>
                  </a:cubicBezTo>
                  <a:cubicBezTo>
                    <a:pt x="30" y="38"/>
                    <a:pt x="30" y="38"/>
                    <a:pt x="30" y="38"/>
                  </a:cubicBezTo>
                  <a:cubicBezTo>
                    <a:pt x="29" y="39"/>
                    <a:pt x="28" y="39"/>
                    <a:pt x="26" y="40"/>
                  </a:cubicBezTo>
                  <a:cubicBezTo>
                    <a:pt x="23" y="40"/>
                    <a:pt x="21" y="40"/>
                    <a:pt x="18" y="40"/>
                  </a:cubicBezTo>
                  <a:cubicBezTo>
                    <a:pt x="15" y="40"/>
                    <a:pt x="13" y="40"/>
                    <a:pt x="11" y="39"/>
                  </a:cubicBezTo>
                  <a:cubicBezTo>
                    <a:pt x="9" y="38"/>
                    <a:pt x="7" y="37"/>
                    <a:pt x="5" y="35"/>
                  </a:cubicBezTo>
                  <a:cubicBezTo>
                    <a:pt x="4" y="33"/>
                    <a:pt x="2" y="31"/>
                    <a:pt x="1" y="29"/>
                  </a:cubicBezTo>
                  <a:cubicBezTo>
                    <a:pt x="1" y="26"/>
                    <a:pt x="0" y="23"/>
                    <a:pt x="0" y="20"/>
                  </a:cubicBezTo>
                  <a:cubicBezTo>
                    <a:pt x="0" y="17"/>
                    <a:pt x="1" y="14"/>
                    <a:pt x="2" y="11"/>
                  </a:cubicBezTo>
                  <a:cubicBezTo>
                    <a:pt x="3" y="9"/>
                    <a:pt x="4" y="7"/>
                    <a:pt x="6" y="5"/>
                  </a:cubicBezTo>
                  <a:cubicBezTo>
                    <a:pt x="7" y="3"/>
                    <a:pt x="9" y="2"/>
                    <a:pt x="11" y="1"/>
                  </a:cubicBezTo>
                  <a:cubicBezTo>
                    <a:pt x="14" y="0"/>
                    <a:pt x="16" y="0"/>
                    <a:pt x="18" y="0"/>
                  </a:cubicBezTo>
                  <a:cubicBezTo>
                    <a:pt x="21" y="0"/>
                    <a:pt x="24" y="0"/>
                    <a:pt x="25" y="1"/>
                  </a:cubicBezTo>
                  <a:cubicBezTo>
                    <a:pt x="27" y="1"/>
                    <a:pt x="29" y="2"/>
                    <a:pt x="30" y="2"/>
                  </a:cubicBezTo>
                  <a:cubicBezTo>
                    <a:pt x="28" y="6"/>
                    <a:pt x="28" y="6"/>
                    <a:pt x="28" y="6"/>
                  </a:cubicBezTo>
                  <a:cubicBezTo>
                    <a:pt x="27" y="5"/>
                    <a:pt x="26" y="4"/>
                    <a:pt x="24" y="4"/>
                  </a:cubicBezTo>
                  <a:cubicBezTo>
                    <a:pt x="22" y="3"/>
                    <a:pt x="20" y="3"/>
                    <a:pt x="18" y="3"/>
                  </a:cubicBezTo>
                  <a:cubicBezTo>
                    <a:pt x="16" y="3"/>
                    <a:pt x="14" y="4"/>
                    <a:pt x="13" y="4"/>
                  </a:cubicBezTo>
                  <a:cubicBezTo>
                    <a:pt x="11" y="5"/>
                    <a:pt x="10" y="6"/>
                    <a:pt x="8" y="7"/>
                  </a:cubicBezTo>
                  <a:cubicBezTo>
                    <a:pt x="7" y="9"/>
                    <a:pt x="6" y="11"/>
                    <a:pt x="5" y="13"/>
                  </a:cubicBezTo>
                  <a:cubicBezTo>
                    <a:pt x="5" y="15"/>
                    <a:pt x="4" y="17"/>
                    <a:pt x="4" y="20"/>
                  </a:cubicBezTo>
                  <a:cubicBezTo>
                    <a:pt x="4" y="23"/>
                    <a:pt x="4" y="25"/>
                    <a:pt x="5" y="27"/>
                  </a:cubicBezTo>
                  <a:cubicBezTo>
                    <a:pt x="6" y="29"/>
                    <a:pt x="7" y="31"/>
                    <a:pt x="8" y="32"/>
                  </a:cubicBezTo>
                  <a:cubicBezTo>
                    <a:pt x="9" y="34"/>
                    <a:pt x="10" y="35"/>
                    <a:pt x="12" y="36"/>
                  </a:cubicBezTo>
                  <a:cubicBezTo>
                    <a:pt x="14" y="36"/>
                    <a:pt x="16" y="37"/>
                    <a:pt x="18" y="37"/>
                  </a:cubicBezTo>
                  <a:cubicBezTo>
                    <a:pt x="20" y="37"/>
                    <a:pt x="22" y="37"/>
                    <a:pt x="23" y="37"/>
                  </a:cubicBezTo>
                  <a:cubicBezTo>
                    <a:pt x="25" y="36"/>
                    <a:pt x="25" y="36"/>
                    <a:pt x="26" y="36"/>
                  </a:cubicBezTo>
                  <a:lnTo>
                    <a:pt x="26" y="2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Freeform 59"/>
            <p:cNvSpPr>
              <a:spLocks/>
            </p:cNvSpPr>
            <p:nvPr/>
          </p:nvSpPr>
          <p:spPr bwMode="auto">
            <a:xfrm>
              <a:off x="4356102" y="3429034"/>
              <a:ext cx="28575" cy="52388"/>
            </a:xfrm>
            <a:custGeom>
              <a:avLst/>
              <a:gdLst>
                <a:gd name="T0" fmla="*/ 10 w 16"/>
                <a:gd name="T1" fmla="*/ 0 h 29"/>
                <a:gd name="T2" fmla="*/ 14 w 16"/>
                <a:gd name="T3" fmla="*/ 0 h 29"/>
                <a:gd name="T4" fmla="*/ 16 w 16"/>
                <a:gd name="T5" fmla="*/ 1 h 29"/>
                <a:gd name="T6" fmla="*/ 15 w 16"/>
                <a:gd name="T7" fmla="*/ 4 h 29"/>
                <a:gd name="T8" fmla="*/ 13 w 16"/>
                <a:gd name="T9" fmla="*/ 3 h 29"/>
                <a:gd name="T10" fmla="*/ 10 w 16"/>
                <a:gd name="T11" fmla="*/ 3 h 29"/>
                <a:gd name="T12" fmla="*/ 6 w 16"/>
                <a:gd name="T13" fmla="*/ 3 h 29"/>
                <a:gd name="T14" fmla="*/ 4 w 16"/>
                <a:gd name="T15" fmla="*/ 4 h 29"/>
                <a:gd name="T16" fmla="*/ 4 w 16"/>
                <a:gd name="T17" fmla="*/ 29 h 29"/>
                <a:gd name="T18" fmla="*/ 0 w 16"/>
                <a:gd name="T19" fmla="*/ 29 h 29"/>
                <a:gd name="T20" fmla="*/ 0 w 16"/>
                <a:gd name="T21" fmla="*/ 2 h 29"/>
                <a:gd name="T22" fmla="*/ 4 w 16"/>
                <a:gd name="T23" fmla="*/ 1 h 29"/>
                <a:gd name="T24" fmla="*/ 10 w 16"/>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9">
                  <a:moveTo>
                    <a:pt x="10" y="0"/>
                  </a:moveTo>
                  <a:cubicBezTo>
                    <a:pt x="11" y="0"/>
                    <a:pt x="12" y="0"/>
                    <a:pt x="14" y="0"/>
                  </a:cubicBezTo>
                  <a:cubicBezTo>
                    <a:pt x="15" y="0"/>
                    <a:pt x="15" y="1"/>
                    <a:pt x="16" y="1"/>
                  </a:cubicBezTo>
                  <a:cubicBezTo>
                    <a:pt x="15" y="4"/>
                    <a:pt x="15" y="4"/>
                    <a:pt x="15" y="4"/>
                  </a:cubicBezTo>
                  <a:cubicBezTo>
                    <a:pt x="15" y="4"/>
                    <a:pt x="14" y="4"/>
                    <a:pt x="13" y="3"/>
                  </a:cubicBezTo>
                  <a:cubicBezTo>
                    <a:pt x="12" y="3"/>
                    <a:pt x="11" y="3"/>
                    <a:pt x="10" y="3"/>
                  </a:cubicBezTo>
                  <a:cubicBezTo>
                    <a:pt x="8" y="3"/>
                    <a:pt x="7" y="3"/>
                    <a:pt x="6" y="3"/>
                  </a:cubicBezTo>
                  <a:cubicBezTo>
                    <a:pt x="5" y="4"/>
                    <a:pt x="4" y="4"/>
                    <a:pt x="4" y="4"/>
                  </a:cubicBezTo>
                  <a:cubicBezTo>
                    <a:pt x="4" y="29"/>
                    <a:pt x="4" y="29"/>
                    <a:pt x="4" y="29"/>
                  </a:cubicBezTo>
                  <a:cubicBezTo>
                    <a:pt x="0" y="29"/>
                    <a:pt x="0" y="29"/>
                    <a:pt x="0" y="29"/>
                  </a:cubicBezTo>
                  <a:cubicBezTo>
                    <a:pt x="0" y="2"/>
                    <a:pt x="0" y="2"/>
                    <a:pt x="0" y="2"/>
                  </a:cubicBezTo>
                  <a:cubicBezTo>
                    <a:pt x="1" y="1"/>
                    <a:pt x="3" y="1"/>
                    <a:pt x="4" y="1"/>
                  </a:cubicBezTo>
                  <a:cubicBezTo>
                    <a:pt x="6" y="0"/>
                    <a:pt x="8" y="0"/>
                    <a:pt x="1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 name="Freeform 60"/>
            <p:cNvSpPr>
              <a:spLocks noEditPoints="1"/>
            </p:cNvSpPr>
            <p:nvPr/>
          </p:nvSpPr>
          <p:spPr bwMode="auto">
            <a:xfrm>
              <a:off x="4391027" y="3429034"/>
              <a:ext cx="38100" cy="53976"/>
            </a:xfrm>
            <a:custGeom>
              <a:avLst/>
              <a:gdLst>
                <a:gd name="T0" fmla="*/ 11 w 21"/>
                <a:gd name="T1" fmla="*/ 0 h 30"/>
                <a:gd name="T2" fmla="*/ 16 w 21"/>
                <a:gd name="T3" fmla="*/ 1 h 30"/>
                <a:gd name="T4" fmla="*/ 19 w 21"/>
                <a:gd name="T5" fmla="*/ 3 h 30"/>
                <a:gd name="T6" fmla="*/ 21 w 21"/>
                <a:gd name="T7" fmla="*/ 6 h 30"/>
                <a:gd name="T8" fmla="*/ 21 w 21"/>
                <a:gd name="T9" fmla="*/ 10 h 30"/>
                <a:gd name="T10" fmla="*/ 21 w 21"/>
                <a:gd name="T11" fmla="*/ 29 h 30"/>
                <a:gd name="T12" fmla="*/ 20 w 21"/>
                <a:gd name="T13" fmla="*/ 29 h 30"/>
                <a:gd name="T14" fmla="*/ 17 w 21"/>
                <a:gd name="T15" fmla="*/ 30 h 30"/>
                <a:gd name="T16" fmla="*/ 14 w 21"/>
                <a:gd name="T17" fmla="*/ 30 h 30"/>
                <a:gd name="T18" fmla="*/ 11 w 21"/>
                <a:gd name="T19" fmla="*/ 30 h 30"/>
                <a:gd name="T20" fmla="*/ 7 w 21"/>
                <a:gd name="T21" fmla="*/ 30 h 30"/>
                <a:gd name="T22" fmla="*/ 3 w 21"/>
                <a:gd name="T23" fmla="*/ 28 h 30"/>
                <a:gd name="T24" fmla="*/ 1 w 21"/>
                <a:gd name="T25" fmla="*/ 25 h 30"/>
                <a:gd name="T26" fmla="*/ 0 w 21"/>
                <a:gd name="T27" fmla="*/ 21 h 30"/>
                <a:gd name="T28" fmla="*/ 1 w 21"/>
                <a:gd name="T29" fmla="*/ 17 h 30"/>
                <a:gd name="T30" fmla="*/ 4 w 21"/>
                <a:gd name="T31" fmla="*/ 14 h 30"/>
                <a:gd name="T32" fmla="*/ 7 w 21"/>
                <a:gd name="T33" fmla="*/ 13 h 30"/>
                <a:gd name="T34" fmla="*/ 12 w 21"/>
                <a:gd name="T35" fmla="*/ 12 h 30"/>
                <a:gd name="T36" fmla="*/ 14 w 21"/>
                <a:gd name="T37" fmla="*/ 12 h 30"/>
                <a:gd name="T38" fmla="*/ 16 w 21"/>
                <a:gd name="T39" fmla="*/ 12 h 30"/>
                <a:gd name="T40" fmla="*/ 17 w 21"/>
                <a:gd name="T41" fmla="*/ 13 h 30"/>
                <a:gd name="T42" fmla="*/ 18 w 21"/>
                <a:gd name="T43" fmla="*/ 13 h 30"/>
                <a:gd name="T44" fmla="*/ 18 w 21"/>
                <a:gd name="T45" fmla="*/ 11 h 30"/>
                <a:gd name="T46" fmla="*/ 18 w 21"/>
                <a:gd name="T47" fmla="*/ 8 h 30"/>
                <a:gd name="T48" fmla="*/ 17 w 21"/>
                <a:gd name="T49" fmla="*/ 6 h 30"/>
                <a:gd name="T50" fmla="*/ 14 w 21"/>
                <a:gd name="T51" fmla="*/ 4 h 30"/>
                <a:gd name="T52" fmla="*/ 11 w 21"/>
                <a:gd name="T53" fmla="*/ 3 h 30"/>
                <a:gd name="T54" fmla="*/ 6 w 21"/>
                <a:gd name="T55" fmla="*/ 3 h 30"/>
                <a:gd name="T56" fmla="*/ 4 w 21"/>
                <a:gd name="T57" fmla="*/ 4 h 30"/>
                <a:gd name="T58" fmla="*/ 3 w 21"/>
                <a:gd name="T59" fmla="*/ 1 h 30"/>
                <a:gd name="T60" fmla="*/ 6 w 21"/>
                <a:gd name="T61" fmla="*/ 0 h 30"/>
                <a:gd name="T62" fmla="*/ 11 w 21"/>
                <a:gd name="T63" fmla="*/ 0 h 30"/>
                <a:gd name="T64" fmla="*/ 11 w 21"/>
                <a:gd name="T65" fmla="*/ 27 h 30"/>
                <a:gd name="T66" fmla="*/ 15 w 21"/>
                <a:gd name="T67" fmla="*/ 27 h 30"/>
                <a:gd name="T68" fmla="*/ 18 w 21"/>
                <a:gd name="T69" fmla="*/ 26 h 30"/>
                <a:gd name="T70" fmla="*/ 18 w 21"/>
                <a:gd name="T71" fmla="*/ 16 h 30"/>
                <a:gd name="T72" fmla="*/ 16 w 21"/>
                <a:gd name="T73" fmla="*/ 16 h 30"/>
                <a:gd name="T74" fmla="*/ 12 w 21"/>
                <a:gd name="T75" fmla="*/ 15 h 30"/>
                <a:gd name="T76" fmla="*/ 9 w 21"/>
                <a:gd name="T77" fmla="*/ 15 h 30"/>
                <a:gd name="T78" fmla="*/ 7 w 21"/>
                <a:gd name="T79" fmla="*/ 16 h 30"/>
                <a:gd name="T80" fmla="*/ 5 w 21"/>
                <a:gd name="T81" fmla="*/ 18 h 30"/>
                <a:gd name="T82" fmla="*/ 4 w 21"/>
                <a:gd name="T83" fmla="*/ 21 h 30"/>
                <a:gd name="T84" fmla="*/ 4 w 21"/>
                <a:gd name="T85" fmla="*/ 24 h 30"/>
                <a:gd name="T86" fmla="*/ 6 w 21"/>
                <a:gd name="T87" fmla="*/ 26 h 30"/>
                <a:gd name="T88" fmla="*/ 8 w 21"/>
                <a:gd name="T89" fmla="*/ 26 h 30"/>
                <a:gd name="T90" fmla="*/ 11 w 21"/>
                <a:gd name="T91"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0">
                  <a:moveTo>
                    <a:pt x="11" y="0"/>
                  </a:moveTo>
                  <a:cubicBezTo>
                    <a:pt x="13" y="0"/>
                    <a:pt x="15" y="0"/>
                    <a:pt x="16" y="1"/>
                  </a:cubicBezTo>
                  <a:cubicBezTo>
                    <a:pt x="17" y="1"/>
                    <a:pt x="18" y="2"/>
                    <a:pt x="19" y="3"/>
                  </a:cubicBezTo>
                  <a:cubicBezTo>
                    <a:pt x="20" y="4"/>
                    <a:pt x="21" y="5"/>
                    <a:pt x="21" y="6"/>
                  </a:cubicBezTo>
                  <a:cubicBezTo>
                    <a:pt x="21" y="8"/>
                    <a:pt x="21" y="9"/>
                    <a:pt x="21" y="10"/>
                  </a:cubicBezTo>
                  <a:cubicBezTo>
                    <a:pt x="21" y="29"/>
                    <a:pt x="21" y="29"/>
                    <a:pt x="21" y="29"/>
                  </a:cubicBezTo>
                  <a:cubicBezTo>
                    <a:pt x="21" y="29"/>
                    <a:pt x="21" y="29"/>
                    <a:pt x="20" y="29"/>
                  </a:cubicBezTo>
                  <a:cubicBezTo>
                    <a:pt x="19" y="29"/>
                    <a:pt x="18" y="29"/>
                    <a:pt x="17" y="30"/>
                  </a:cubicBezTo>
                  <a:cubicBezTo>
                    <a:pt x="16" y="30"/>
                    <a:pt x="15" y="30"/>
                    <a:pt x="14" y="30"/>
                  </a:cubicBezTo>
                  <a:cubicBezTo>
                    <a:pt x="13" y="30"/>
                    <a:pt x="12" y="30"/>
                    <a:pt x="11" y="30"/>
                  </a:cubicBezTo>
                  <a:cubicBezTo>
                    <a:pt x="9" y="30"/>
                    <a:pt x="8" y="30"/>
                    <a:pt x="7" y="30"/>
                  </a:cubicBezTo>
                  <a:cubicBezTo>
                    <a:pt x="5" y="29"/>
                    <a:pt x="4" y="29"/>
                    <a:pt x="3" y="28"/>
                  </a:cubicBezTo>
                  <a:cubicBezTo>
                    <a:pt x="2" y="27"/>
                    <a:pt x="1" y="26"/>
                    <a:pt x="1" y="25"/>
                  </a:cubicBezTo>
                  <a:cubicBezTo>
                    <a:pt x="0" y="24"/>
                    <a:pt x="0" y="23"/>
                    <a:pt x="0" y="21"/>
                  </a:cubicBezTo>
                  <a:cubicBezTo>
                    <a:pt x="0" y="19"/>
                    <a:pt x="0" y="18"/>
                    <a:pt x="1" y="17"/>
                  </a:cubicBezTo>
                  <a:cubicBezTo>
                    <a:pt x="2" y="16"/>
                    <a:pt x="2" y="15"/>
                    <a:pt x="4" y="14"/>
                  </a:cubicBezTo>
                  <a:cubicBezTo>
                    <a:pt x="5" y="13"/>
                    <a:pt x="6" y="13"/>
                    <a:pt x="7" y="13"/>
                  </a:cubicBezTo>
                  <a:cubicBezTo>
                    <a:pt x="9" y="12"/>
                    <a:pt x="11" y="12"/>
                    <a:pt x="12" y="12"/>
                  </a:cubicBezTo>
                  <a:cubicBezTo>
                    <a:pt x="13" y="12"/>
                    <a:pt x="13" y="12"/>
                    <a:pt x="14" y="12"/>
                  </a:cubicBezTo>
                  <a:cubicBezTo>
                    <a:pt x="15" y="12"/>
                    <a:pt x="15" y="12"/>
                    <a:pt x="16" y="12"/>
                  </a:cubicBezTo>
                  <a:cubicBezTo>
                    <a:pt x="16" y="12"/>
                    <a:pt x="17" y="13"/>
                    <a:pt x="17" y="13"/>
                  </a:cubicBezTo>
                  <a:cubicBezTo>
                    <a:pt x="17" y="13"/>
                    <a:pt x="18" y="13"/>
                    <a:pt x="18" y="13"/>
                  </a:cubicBezTo>
                  <a:cubicBezTo>
                    <a:pt x="18" y="11"/>
                    <a:pt x="18" y="11"/>
                    <a:pt x="18" y="11"/>
                  </a:cubicBezTo>
                  <a:cubicBezTo>
                    <a:pt x="18" y="10"/>
                    <a:pt x="18" y="9"/>
                    <a:pt x="18" y="8"/>
                  </a:cubicBezTo>
                  <a:cubicBezTo>
                    <a:pt x="17" y="7"/>
                    <a:pt x="17" y="6"/>
                    <a:pt x="17" y="6"/>
                  </a:cubicBezTo>
                  <a:cubicBezTo>
                    <a:pt x="16" y="5"/>
                    <a:pt x="15" y="4"/>
                    <a:pt x="14" y="4"/>
                  </a:cubicBezTo>
                  <a:cubicBezTo>
                    <a:pt x="14" y="3"/>
                    <a:pt x="12" y="3"/>
                    <a:pt x="11" y="3"/>
                  </a:cubicBezTo>
                  <a:cubicBezTo>
                    <a:pt x="9" y="3"/>
                    <a:pt x="7" y="3"/>
                    <a:pt x="6" y="3"/>
                  </a:cubicBezTo>
                  <a:cubicBezTo>
                    <a:pt x="5" y="4"/>
                    <a:pt x="4" y="4"/>
                    <a:pt x="4" y="4"/>
                  </a:cubicBezTo>
                  <a:cubicBezTo>
                    <a:pt x="3" y="1"/>
                    <a:pt x="3" y="1"/>
                    <a:pt x="3" y="1"/>
                  </a:cubicBezTo>
                  <a:cubicBezTo>
                    <a:pt x="4" y="1"/>
                    <a:pt x="5" y="0"/>
                    <a:pt x="6" y="0"/>
                  </a:cubicBezTo>
                  <a:cubicBezTo>
                    <a:pt x="8" y="0"/>
                    <a:pt x="9" y="0"/>
                    <a:pt x="11" y="0"/>
                  </a:cubicBezTo>
                  <a:close/>
                  <a:moveTo>
                    <a:pt x="11" y="27"/>
                  </a:moveTo>
                  <a:cubicBezTo>
                    <a:pt x="13" y="27"/>
                    <a:pt x="14" y="27"/>
                    <a:pt x="15" y="27"/>
                  </a:cubicBezTo>
                  <a:cubicBezTo>
                    <a:pt x="16" y="27"/>
                    <a:pt x="17" y="26"/>
                    <a:pt x="18" y="26"/>
                  </a:cubicBezTo>
                  <a:cubicBezTo>
                    <a:pt x="18" y="16"/>
                    <a:pt x="18" y="16"/>
                    <a:pt x="18" y="16"/>
                  </a:cubicBezTo>
                  <a:cubicBezTo>
                    <a:pt x="17" y="16"/>
                    <a:pt x="17" y="16"/>
                    <a:pt x="16" y="16"/>
                  </a:cubicBezTo>
                  <a:cubicBezTo>
                    <a:pt x="15" y="15"/>
                    <a:pt x="14" y="15"/>
                    <a:pt x="12" y="15"/>
                  </a:cubicBezTo>
                  <a:cubicBezTo>
                    <a:pt x="11" y="15"/>
                    <a:pt x="10" y="15"/>
                    <a:pt x="9" y="15"/>
                  </a:cubicBezTo>
                  <a:cubicBezTo>
                    <a:pt x="8" y="16"/>
                    <a:pt x="7" y="16"/>
                    <a:pt x="7" y="16"/>
                  </a:cubicBezTo>
                  <a:cubicBezTo>
                    <a:pt x="6" y="17"/>
                    <a:pt x="5" y="17"/>
                    <a:pt x="5" y="18"/>
                  </a:cubicBezTo>
                  <a:cubicBezTo>
                    <a:pt x="4" y="19"/>
                    <a:pt x="4" y="20"/>
                    <a:pt x="4" y="21"/>
                  </a:cubicBezTo>
                  <a:cubicBezTo>
                    <a:pt x="4" y="22"/>
                    <a:pt x="4" y="23"/>
                    <a:pt x="4" y="24"/>
                  </a:cubicBezTo>
                  <a:cubicBezTo>
                    <a:pt x="5" y="24"/>
                    <a:pt x="5" y="25"/>
                    <a:pt x="6" y="26"/>
                  </a:cubicBezTo>
                  <a:cubicBezTo>
                    <a:pt x="7" y="26"/>
                    <a:pt x="7" y="26"/>
                    <a:pt x="8" y="26"/>
                  </a:cubicBezTo>
                  <a:cubicBezTo>
                    <a:pt x="9" y="27"/>
                    <a:pt x="10" y="27"/>
                    <a:pt x="11"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 name="Freeform 61"/>
            <p:cNvSpPr>
              <a:spLocks noEditPoints="1"/>
            </p:cNvSpPr>
            <p:nvPr/>
          </p:nvSpPr>
          <p:spPr bwMode="auto">
            <a:xfrm>
              <a:off x="4446589" y="3429034"/>
              <a:ext cx="46038" cy="73026"/>
            </a:xfrm>
            <a:custGeom>
              <a:avLst/>
              <a:gdLst>
                <a:gd name="T0" fmla="*/ 3 w 25"/>
                <a:gd name="T1" fmla="*/ 40 h 40"/>
                <a:gd name="T2" fmla="*/ 0 w 25"/>
                <a:gd name="T3" fmla="*/ 40 h 40"/>
                <a:gd name="T4" fmla="*/ 0 w 25"/>
                <a:gd name="T5" fmla="*/ 1 h 40"/>
                <a:gd name="T6" fmla="*/ 4 w 25"/>
                <a:gd name="T7" fmla="*/ 0 h 40"/>
                <a:gd name="T8" fmla="*/ 10 w 25"/>
                <a:gd name="T9" fmla="*/ 0 h 40"/>
                <a:gd name="T10" fmla="*/ 16 w 25"/>
                <a:gd name="T11" fmla="*/ 1 h 40"/>
                <a:gd name="T12" fmla="*/ 21 w 25"/>
                <a:gd name="T13" fmla="*/ 4 h 40"/>
                <a:gd name="T14" fmla="*/ 23 w 25"/>
                <a:gd name="T15" fmla="*/ 9 h 40"/>
                <a:gd name="T16" fmla="*/ 25 w 25"/>
                <a:gd name="T17" fmla="*/ 15 h 40"/>
                <a:gd name="T18" fmla="*/ 24 w 25"/>
                <a:gd name="T19" fmla="*/ 21 h 40"/>
                <a:gd name="T20" fmla="*/ 21 w 25"/>
                <a:gd name="T21" fmla="*/ 26 h 40"/>
                <a:gd name="T22" fmla="*/ 17 w 25"/>
                <a:gd name="T23" fmla="*/ 29 h 40"/>
                <a:gd name="T24" fmla="*/ 11 w 25"/>
                <a:gd name="T25" fmla="*/ 30 h 40"/>
                <a:gd name="T26" fmla="*/ 6 w 25"/>
                <a:gd name="T27" fmla="*/ 29 h 40"/>
                <a:gd name="T28" fmla="*/ 3 w 25"/>
                <a:gd name="T29" fmla="*/ 28 h 40"/>
                <a:gd name="T30" fmla="*/ 3 w 25"/>
                <a:gd name="T31" fmla="*/ 40 h 40"/>
                <a:gd name="T32" fmla="*/ 3 w 25"/>
                <a:gd name="T33" fmla="*/ 24 h 40"/>
                <a:gd name="T34" fmla="*/ 5 w 25"/>
                <a:gd name="T35" fmla="*/ 25 h 40"/>
                <a:gd name="T36" fmla="*/ 6 w 25"/>
                <a:gd name="T37" fmla="*/ 26 h 40"/>
                <a:gd name="T38" fmla="*/ 9 w 25"/>
                <a:gd name="T39" fmla="*/ 27 h 40"/>
                <a:gd name="T40" fmla="*/ 11 w 25"/>
                <a:gd name="T41" fmla="*/ 27 h 40"/>
                <a:gd name="T42" fmla="*/ 16 w 25"/>
                <a:gd name="T43" fmla="*/ 26 h 40"/>
                <a:gd name="T44" fmla="*/ 19 w 25"/>
                <a:gd name="T45" fmla="*/ 23 h 40"/>
                <a:gd name="T46" fmla="*/ 20 w 25"/>
                <a:gd name="T47" fmla="*/ 20 h 40"/>
                <a:gd name="T48" fmla="*/ 21 w 25"/>
                <a:gd name="T49" fmla="*/ 15 h 40"/>
                <a:gd name="T50" fmla="*/ 18 w 25"/>
                <a:gd name="T51" fmla="*/ 6 h 40"/>
                <a:gd name="T52" fmla="*/ 10 w 25"/>
                <a:gd name="T53" fmla="*/ 3 h 40"/>
                <a:gd name="T54" fmla="*/ 6 w 25"/>
                <a:gd name="T55" fmla="*/ 3 h 40"/>
                <a:gd name="T56" fmla="*/ 3 w 25"/>
                <a:gd name="T57" fmla="*/ 4 h 40"/>
                <a:gd name="T58" fmla="*/ 3 w 25"/>
                <a:gd name="T59"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40">
                  <a:moveTo>
                    <a:pt x="3" y="40"/>
                  </a:moveTo>
                  <a:cubicBezTo>
                    <a:pt x="0" y="40"/>
                    <a:pt x="0" y="40"/>
                    <a:pt x="0" y="40"/>
                  </a:cubicBezTo>
                  <a:cubicBezTo>
                    <a:pt x="0" y="1"/>
                    <a:pt x="0" y="1"/>
                    <a:pt x="0" y="1"/>
                  </a:cubicBezTo>
                  <a:cubicBezTo>
                    <a:pt x="1" y="1"/>
                    <a:pt x="2" y="1"/>
                    <a:pt x="4" y="0"/>
                  </a:cubicBezTo>
                  <a:cubicBezTo>
                    <a:pt x="6" y="0"/>
                    <a:pt x="8" y="0"/>
                    <a:pt x="10" y="0"/>
                  </a:cubicBezTo>
                  <a:cubicBezTo>
                    <a:pt x="12" y="0"/>
                    <a:pt x="14" y="0"/>
                    <a:pt x="16" y="1"/>
                  </a:cubicBezTo>
                  <a:cubicBezTo>
                    <a:pt x="18" y="2"/>
                    <a:pt x="19" y="3"/>
                    <a:pt x="21" y="4"/>
                  </a:cubicBezTo>
                  <a:cubicBezTo>
                    <a:pt x="22" y="5"/>
                    <a:pt x="23" y="7"/>
                    <a:pt x="23" y="9"/>
                  </a:cubicBezTo>
                  <a:cubicBezTo>
                    <a:pt x="24" y="11"/>
                    <a:pt x="25" y="13"/>
                    <a:pt x="25" y="15"/>
                  </a:cubicBezTo>
                  <a:cubicBezTo>
                    <a:pt x="25" y="17"/>
                    <a:pt x="24" y="19"/>
                    <a:pt x="24" y="21"/>
                  </a:cubicBezTo>
                  <a:cubicBezTo>
                    <a:pt x="23" y="23"/>
                    <a:pt x="22" y="25"/>
                    <a:pt x="21" y="26"/>
                  </a:cubicBezTo>
                  <a:cubicBezTo>
                    <a:pt x="20" y="27"/>
                    <a:pt x="19" y="28"/>
                    <a:pt x="17" y="29"/>
                  </a:cubicBezTo>
                  <a:cubicBezTo>
                    <a:pt x="15" y="30"/>
                    <a:pt x="13" y="30"/>
                    <a:pt x="11" y="30"/>
                  </a:cubicBezTo>
                  <a:cubicBezTo>
                    <a:pt x="9" y="30"/>
                    <a:pt x="8" y="30"/>
                    <a:pt x="6" y="29"/>
                  </a:cubicBezTo>
                  <a:cubicBezTo>
                    <a:pt x="5" y="29"/>
                    <a:pt x="4" y="28"/>
                    <a:pt x="3" y="28"/>
                  </a:cubicBezTo>
                  <a:lnTo>
                    <a:pt x="3" y="40"/>
                  </a:lnTo>
                  <a:close/>
                  <a:moveTo>
                    <a:pt x="3" y="24"/>
                  </a:moveTo>
                  <a:cubicBezTo>
                    <a:pt x="4" y="24"/>
                    <a:pt x="4" y="25"/>
                    <a:pt x="5" y="25"/>
                  </a:cubicBezTo>
                  <a:cubicBezTo>
                    <a:pt x="5" y="25"/>
                    <a:pt x="6" y="26"/>
                    <a:pt x="6" y="26"/>
                  </a:cubicBezTo>
                  <a:cubicBezTo>
                    <a:pt x="7" y="26"/>
                    <a:pt x="8" y="26"/>
                    <a:pt x="9" y="27"/>
                  </a:cubicBezTo>
                  <a:cubicBezTo>
                    <a:pt x="9" y="27"/>
                    <a:pt x="10" y="27"/>
                    <a:pt x="11" y="27"/>
                  </a:cubicBezTo>
                  <a:cubicBezTo>
                    <a:pt x="13" y="27"/>
                    <a:pt x="14" y="26"/>
                    <a:pt x="16" y="26"/>
                  </a:cubicBezTo>
                  <a:cubicBezTo>
                    <a:pt x="17" y="25"/>
                    <a:pt x="18" y="24"/>
                    <a:pt x="19" y="23"/>
                  </a:cubicBezTo>
                  <a:cubicBezTo>
                    <a:pt x="19" y="22"/>
                    <a:pt x="20" y="21"/>
                    <a:pt x="20" y="20"/>
                  </a:cubicBezTo>
                  <a:cubicBezTo>
                    <a:pt x="20" y="18"/>
                    <a:pt x="21" y="17"/>
                    <a:pt x="21" y="15"/>
                  </a:cubicBezTo>
                  <a:cubicBezTo>
                    <a:pt x="21" y="11"/>
                    <a:pt x="20" y="8"/>
                    <a:pt x="18" y="6"/>
                  </a:cubicBezTo>
                  <a:cubicBezTo>
                    <a:pt x="16" y="4"/>
                    <a:pt x="13" y="3"/>
                    <a:pt x="10" y="3"/>
                  </a:cubicBezTo>
                  <a:cubicBezTo>
                    <a:pt x="8" y="3"/>
                    <a:pt x="7" y="3"/>
                    <a:pt x="6" y="3"/>
                  </a:cubicBezTo>
                  <a:cubicBezTo>
                    <a:pt x="5" y="4"/>
                    <a:pt x="4" y="4"/>
                    <a:pt x="3" y="4"/>
                  </a:cubicBezTo>
                  <a:lnTo>
                    <a:pt x="3"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 name="Freeform 62"/>
            <p:cNvSpPr>
              <a:spLocks/>
            </p:cNvSpPr>
            <p:nvPr/>
          </p:nvSpPr>
          <p:spPr bwMode="auto">
            <a:xfrm>
              <a:off x="4505327" y="3403634"/>
              <a:ext cx="42863" cy="77788"/>
            </a:xfrm>
            <a:custGeom>
              <a:avLst/>
              <a:gdLst>
                <a:gd name="T0" fmla="*/ 0 w 23"/>
                <a:gd name="T1" fmla="*/ 43 h 43"/>
                <a:gd name="T2" fmla="*/ 0 w 23"/>
                <a:gd name="T3" fmla="*/ 1 h 43"/>
                <a:gd name="T4" fmla="*/ 4 w 23"/>
                <a:gd name="T5" fmla="*/ 0 h 43"/>
                <a:gd name="T6" fmla="*/ 4 w 23"/>
                <a:gd name="T7" fmla="*/ 15 h 43"/>
                <a:gd name="T8" fmla="*/ 8 w 23"/>
                <a:gd name="T9" fmla="*/ 14 h 43"/>
                <a:gd name="T10" fmla="*/ 11 w 23"/>
                <a:gd name="T11" fmla="*/ 14 h 43"/>
                <a:gd name="T12" fmla="*/ 17 w 23"/>
                <a:gd name="T13" fmla="*/ 15 h 43"/>
                <a:gd name="T14" fmla="*/ 21 w 23"/>
                <a:gd name="T15" fmla="*/ 18 h 43"/>
                <a:gd name="T16" fmla="*/ 22 w 23"/>
                <a:gd name="T17" fmla="*/ 22 h 43"/>
                <a:gd name="T18" fmla="*/ 23 w 23"/>
                <a:gd name="T19" fmla="*/ 27 h 43"/>
                <a:gd name="T20" fmla="*/ 23 w 23"/>
                <a:gd name="T21" fmla="*/ 43 h 43"/>
                <a:gd name="T22" fmla="*/ 19 w 23"/>
                <a:gd name="T23" fmla="*/ 43 h 43"/>
                <a:gd name="T24" fmla="*/ 19 w 23"/>
                <a:gd name="T25" fmla="*/ 28 h 43"/>
                <a:gd name="T26" fmla="*/ 19 w 23"/>
                <a:gd name="T27" fmla="*/ 23 h 43"/>
                <a:gd name="T28" fmla="*/ 18 w 23"/>
                <a:gd name="T29" fmla="*/ 20 h 43"/>
                <a:gd name="T30" fmla="*/ 15 w 23"/>
                <a:gd name="T31" fmla="*/ 18 h 43"/>
                <a:gd name="T32" fmla="*/ 11 w 23"/>
                <a:gd name="T33" fmla="*/ 17 h 43"/>
                <a:gd name="T34" fmla="*/ 9 w 23"/>
                <a:gd name="T35" fmla="*/ 17 h 43"/>
                <a:gd name="T36" fmla="*/ 7 w 23"/>
                <a:gd name="T37" fmla="*/ 18 h 43"/>
                <a:gd name="T38" fmla="*/ 5 w 23"/>
                <a:gd name="T39" fmla="*/ 18 h 43"/>
                <a:gd name="T40" fmla="*/ 4 w 23"/>
                <a:gd name="T41" fmla="*/ 18 h 43"/>
                <a:gd name="T42" fmla="*/ 4 w 23"/>
                <a:gd name="T43" fmla="*/ 43 h 43"/>
                <a:gd name="T44" fmla="*/ 0 w 23"/>
                <a:gd name="T4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43">
                  <a:moveTo>
                    <a:pt x="0" y="43"/>
                  </a:moveTo>
                  <a:cubicBezTo>
                    <a:pt x="0" y="1"/>
                    <a:pt x="0" y="1"/>
                    <a:pt x="0" y="1"/>
                  </a:cubicBezTo>
                  <a:cubicBezTo>
                    <a:pt x="4" y="0"/>
                    <a:pt x="4" y="0"/>
                    <a:pt x="4" y="0"/>
                  </a:cubicBezTo>
                  <a:cubicBezTo>
                    <a:pt x="4" y="15"/>
                    <a:pt x="4" y="15"/>
                    <a:pt x="4" y="15"/>
                  </a:cubicBezTo>
                  <a:cubicBezTo>
                    <a:pt x="5" y="15"/>
                    <a:pt x="6" y="15"/>
                    <a:pt x="8" y="14"/>
                  </a:cubicBezTo>
                  <a:cubicBezTo>
                    <a:pt x="9" y="14"/>
                    <a:pt x="10" y="14"/>
                    <a:pt x="11" y="14"/>
                  </a:cubicBezTo>
                  <a:cubicBezTo>
                    <a:pt x="14" y="14"/>
                    <a:pt x="15" y="14"/>
                    <a:pt x="17" y="15"/>
                  </a:cubicBezTo>
                  <a:cubicBezTo>
                    <a:pt x="18" y="15"/>
                    <a:pt x="20" y="16"/>
                    <a:pt x="21" y="18"/>
                  </a:cubicBezTo>
                  <a:cubicBezTo>
                    <a:pt x="21" y="19"/>
                    <a:pt x="22" y="20"/>
                    <a:pt x="22" y="22"/>
                  </a:cubicBezTo>
                  <a:cubicBezTo>
                    <a:pt x="23" y="23"/>
                    <a:pt x="23" y="25"/>
                    <a:pt x="23" y="27"/>
                  </a:cubicBezTo>
                  <a:cubicBezTo>
                    <a:pt x="23" y="43"/>
                    <a:pt x="23" y="43"/>
                    <a:pt x="23" y="43"/>
                  </a:cubicBezTo>
                  <a:cubicBezTo>
                    <a:pt x="19" y="43"/>
                    <a:pt x="19" y="43"/>
                    <a:pt x="19" y="43"/>
                  </a:cubicBezTo>
                  <a:cubicBezTo>
                    <a:pt x="19" y="28"/>
                    <a:pt x="19" y="28"/>
                    <a:pt x="19" y="28"/>
                  </a:cubicBezTo>
                  <a:cubicBezTo>
                    <a:pt x="19" y="26"/>
                    <a:pt x="19" y="25"/>
                    <a:pt x="19" y="23"/>
                  </a:cubicBezTo>
                  <a:cubicBezTo>
                    <a:pt x="19" y="22"/>
                    <a:pt x="18" y="21"/>
                    <a:pt x="18" y="20"/>
                  </a:cubicBezTo>
                  <a:cubicBezTo>
                    <a:pt x="17" y="19"/>
                    <a:pt x="16" y="18"/>
                    <a:pt x="15" y="18"/>
                  </a:cubicBezTo>
                  <a:cubicBezTo>
                    <a:pt x="14" y="17"/>
                    <a:pt x="12" y="17"/>
                    <a:pt x="11" y="17"/>
                  </a:cubicBezTo>
                  <a:cubicBezTo>
                    <a:pt x="10" y="17"/>
                    <a:pt x="10" y="17"/>
                    <a:pt x="9" y="17"/>
                  </a:cubicBezTo>
                  <a:cubicBezTo>
                    <a:pt x="8" y="17"/>
                    <a:pt x="7" y="18"/>
                    <a:pt x="7" y="18"/>
                  </a:cubicBezTo>
                  <a:cubicBezTo>
                    <a:pt x="6" y="18"/>
                    <a:pt x="6" y="18"/>
                    <a:pt x="5" y="18"/>
                  </a:cubicBezTo>
                  <a:cubicBezTo>
                    <a:pt x="5" y="18"/>
                    <a:pt x="4" y="18"/>
                    <a:pt x="4" y="18"/>
                  </a:cubicBezTo>
                  <a:cubicBezTo>
                    <a:pt x="4" y="43"/>
                    <a:pt x="4" y="43"/>
                    <a:pt x="4" y="43"/>
                  </a:cubicBezTo>
                  <a:lnTo>
                    <a:pt x="0" y="4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52" name="Group 551"/>
          <p:cNvGrpSpPr/>
          <p:nvPr/>
        </p:nvGrpSpPr>
        <p:grpSpPr>
          <a:xfrm>
            <a:off x="3049234" y="3125510"/>
            <a:ext cx="255588" cy="79376"/>
            <a:chOff x="2992439" y="3403634"/>
            <a:chExt cx="255588" cy="79376"/>
          </a:xfrm>
        </p:grpSpPr>
        <p:sp>
          <p:nvSpPr>
            <p:cNvPr id="404" name="Freeform 63"/>
            <p:cNvSpPr>
              <a:spLocks/>
            </p:cNvSpPr>
            <p:nvPr/>
          </p:nvSpPr>
          <p:spPr bwMode="auto">
            <a:xfrm>
              <a:off x="2992439" y="3409984"/>
              <a:ext cx="52388" cy="73026"/>
            </a:xfrm>
            <a:custGeom>
              <a:avLst/>
              <a:gdLst>
                <a:gd name="T0" fmla="*/ 25 w 29"/>
                <a:gd name="T1" fmla="*/ 21 h 40"/>
                <a:gd name="T2" fmla="*/ 29 w 29"/>
                <a:gd name="T3" fmla="*/ 21 h 40"/>
                <a:gd name="T4" fmla="*/ 29 w 29"/>
                <a:gd name="T5" fmla="*/ 38 h 40"/>
                <a:gd name="T6" fmla="*/ 25 w 29"/>
                <a:gd name="T7" fmla="*/ 40 h 40"/>
                <a:gd name="T8" fmla="*/ 17 w 29"/>
                <a:gd name="T9" fmla="*/ 40 h 40"/>
                <a:gd name="T10" fmla="*/ 10 w 29"/>
                <a:gd name="T11" fmla="*/ 39 h 40"/>
                <a:gd name="T12" fmla="*/ 5 w 29"/>
                <a:gd name="T13" fmla="*/ 35 h 40"/>
                <a:gd name="T14" fmla="*/ 1 w 29"/>
                <a:gd name="T15" fmla="*/ 29 h 40"/>
                <a:gd name="T16" fmla="*/ 0 w 29"/>
                <a:gd name="T17" fmla="*/ 20 h 40"/>
                <a:gd name="T18" fmla="*/ 1 w 29"/>
                <a:gd name="T19" fmla="*/ 11 h 40"/>
                <a:gd name="T20" fmla="*/ 5 w 29"/>
                <a:gd name="T21" fmla="*/ 5 h 40"/>
                <a:gd name="T22" fmla="*/ 11 w 29"/>
                <a:gd name="T23" fmla="*/ 1 h 40"/>
                <a:gd name="T24" fmla="*/ 18 w 29"/>
                <a:gd name="T25" fmla="*/ 0 h 40"/>
                <a:gd name="T26" fmla="*/ 25 w 29"/>
                <a:gd name="T27" fmla="*/ 1 h 40"/>
                <a:gd name="T28" fmla="*/ 29 w 29"/>
                <a:gd name="T29" fmla="*/ 2 h 40"/>
                <a:gd name="T30" fmla="*/ 28 w 29"/>
                <a:gd name="T31" fmla="*/ 6 h 40"/>
                <a:gd name="T32" fmla="*/ 23 w 29"/>
                <a:gd name="T33" fmla="*/ 4 h 40"/>
                <a:gd name="T34" fmla="*/ 18 w 29"/>
                <a:gd name="T35" fmla="*/ 3 h 40"/>
                <a:gd name="T36" fmla="*/ 12 w 29"/>
                <a:gd name="T37" fmla="*/ 4 h 40"/>
                <a:gd name="T38" fmla="*/ 8 w 29"/>
                <a:gd name="T39" fmla="*/ 7 h 40"/>
                <a:gd name="T40" fmla="*/ 5 w 29"/>
                <a:gd name="T41" fmla="*/ 13 h 40"/>
                <a:gd name="T42" fmla="*/ 4 w 29"/>
                <a:gd name="T43" fmla="*/ 20 h 40"/>
                <a:gd name="T44" fmla="*/ 5 w 29"/>
                <a:gd name="T45" fmla="*/ 27 h 40"/>
                <a:gd name="T46" fmla="*/ 7 w 29"/>
                <a:gd name="T47" fmla="*/ 32 h 40"/>
                <a:gd name="T48" fmla="*/ 12 w 29"/>
                <a:gd name="T49" fmla="*/ 36 h 40"/>
                <a:gd name="T50" fmla="*/ 18 w 29"/>
                <a:gd name="T51" fmla="*/ 37 h 40"/>
                <a:gd name="T52" fmla="*/ 23 w 29"/>
                <a:gd name="T53" fmla="*/ 37 h 40"/>
                <a:gd name="T54" fmla="*/ 25 w 29"/>
                <a:gd name="T55" fmla="*/ 36 h 40"/>
                <a:gd name="T56" fmla="*/ 25 w 29"/>
                <a:gd name="T57" fmla="*/ 2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 h="40">
                  <a:moveTo>
                    <a:pt x="25" y="21"/>
                  </a:moveTo>
                  <a:cubicBezTo>
                    <a:pt x="29" y="21"/>
                    <a:pt x="29" y="21"/>
                    <a:pt x="29" y="21"/>
                  </a:cubicBezTo>
                  <a:cubicBezTo>
                    <a:pt x="29" y="38"/>
                    <a:pt x="29" y="38"/>
                    <a:pt x="29" y="38"/>
                  </a:cubicBezTo>
                  <a:cubicBezTo>
                    <a:pt x="28" y="39"/>
                    <a:pt x="27" y="39"/>
                    <a:pt x="25" y="40"/>
                  </a:cubicBezTo>
                  <a:cubicBezTo>
                    <a:pt x="23" y="40"/>
                    <a:pt x="20" y="40"/>
                    <a:pt x="17" y="40"/>
                  </a:cubicBezTo>
                  <a:cubicBezTo>
                    <a:pt x="15" y="40"/>
                    <a:pt x="12" y="40"/>
                    <a:pt x="10" y="39"/>
                  </a:cubicBezTo>
                  <a:cubicBezTo>
                    <a:pt x="8" y="38"/>
                    <a:pt x="6" y="37"/>
                    <a:pt x="5" y="35"/>
                  </a:cubicBezTo>
                  <a:cubicBezTo>
                    <a:pt x="3" y="33"/>
                    <a:pt x="2" y="31"/>
                    <a:pt x="1" y="29"/>
                  </a:cubicBezTo>
                  <a:cubicBezTo>
                    <a:pt x="0" y="26"/>
                    <a:pt x="0" y="23"/>
                    <a:pt x="0" y="20"/>
                  </a:cubicBezTo>
                  <a:cubicBezTo>
                    <a:pt x="0" y="17"/>
                    <a:pt x="0" y="14"/>
                    <a:pt x="1" y="11"/>
                  </a:cubicBezTo>
                  <a:cubicBezTo>
                    <a:pt x="2" y="9"/>
                    <a:pt x="3" y="7"/>
                    <a:pt x="5" y="5"/>
                  </a:cubicBezTo>
                  <a:cubicBezTo>
                    <a:pt x="7" y="3"/>
                    <a:pt x="9" y="2"/>
                    <a:pt x="11" y="1"/>
                  </a:cubicBezTo>
                  <a:cubicBezTo>
                    <a:pt x="13" y="0"/>
                    <a:pt x="15" y="0"/>
                    <a:pt x="18" y="0"/>
                  </a:cubicBezTo>
                  <a:cubicBezTo>
                    <a:pt x="21" y="0"/>
                    <a:pt x="23" y="0"/>
                    <a:pt x="25" y="1"/>
                  </a:cubicBezTo>
                  <a:cubicBezTo>
                    <a:pt x="27" y="1"/>
                    <a:pt x="28" y="2"/>
                    <a:pt x="29" y="2"/>
                  </a:cubicBezTo>
                  <a:cubicBezTo>
                    <a:pt x="28" y="6"/>
                    <a:pt x="28" y="6"/>
                    <a:pt x="28" y="6"/>
                  </a:cubicBezTo>
                  <a:cubicBezTo>
                    <a:pt x="27" y="5"/>
                    <a:pt x="25" y="4"/>
                    <a:pt x="23" y="4"/>
                  </a:cubicBezTo>
                  <a:cubicBezTo>
                    <a:pt x="22" y="3"/>
                    <a:pt x="20" y="3"/>
                    <a:pt x="18" y="3"/>
                  </a:cubicBezTo>
                  <a:cubicBezTo>
                    <a:pt x="16" y="3"/>
                    <a:pt x="14" y="4"/>
                    <a:pt x="12" y="4"/>
                  </a:cubicBezTo>
                  <a:cubicBezTo>
                    <a:pt x="10" y="5"/>
                    <a:pt x="9" y="6"/>
                    <a:pt x="8" y="7"/>
                  </a:cubicBezTo>
                  <a:cubicBezTo>
                    <a:pt x="6" y="9"/>
                    <a:pt x="5" y="11"/>
                    <a:pt x="5" y="13"/>
                  </a:cubicBezTo>
                  <a:cubicBezTo>
                    <a:pt x="4" y="15"/>
                    <a:pt x="4" y="17"/>
                    <a:pt x="4" y="20"/>
                  </a:cubicBezTo>
                  <a:cubicBezTo>
                    <a:pt x="4" y="23"/>
                    <a:pt x="4" y="25"/>
                    <a:pt x="5" y="27"/>
                  </a:cubicBezTo>
                  <a:cubicBezTo>
                    <a:pt x="5" y="29"/>
                    <a:pt x="6" y="31"/>
                    <a:pt x="7" y="32"/>
                  </a:cubicBezTo>
                  <a:cubicBezTo>
                    <a:pt x="8" y="34"/>
                    <a:pt x="10" y="35"/>
                    <a:pt x="12" y="36"/>
                  </a:cubicBezTo>
                  <a:cubicBezTo>
                    <a:pt x="14" y="36"/>
                    <a:pt x="16" y="37"/>
                    <a:pt x="18" y="37"/>
                  </a:cubicBezTo>
                  <a:cubicBezTo>
                    <a:pt x="20" y="37"/>
                    <a:pt x="21" y="37"/>
                    <a:pt x="23" y="37"/>
                  </a:cubicBezTo>
                  <a:cubicBezTo>
                    <a:pt x="24" y="36"/>
                    <a:pt x="25" y="36"/>
                    <a:pt x="25" y="36"/>
                  </a:cubicBezTo>
                  <a:lnTo>
                    <a:pt x="25" y="2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Freeform 64"/>
            <p:cNvSpPr>
              <a:spLocks/>
            </p:cNvSpPr>
            <p:nvPr/>
          </p:nvSpPr>
          <p:spPr bwMode="auto">
            <a:xfrm>
              <a:off x="3062289" y="3403634"/>
              <a:ext cx="14288" cy="79376"/>
            </a:xfrm>
            <a:custGeom>
              <a:avLst/>
              <a:gdLst>
                <a:gd name="T0" fmla="*/ 7 w 8"/>
                <a:gd name="T1" fmla="*/ 44 h 44"/>
                <a:gd name="T2" fmla="*/ 4 w 8"/>
                <a:gd name="T3" fmla="*/ 43 h 44"/>
                <a:gd name="T4" fmla="*/ 2 w 8"/>
                <a:gd name="T5" fmla="*/ 42 h 44"/>
                <a:gd name="T6" fmla="*/ 0 w 8"/>
                <a:gd name="T7" fmla="*/ 40 h 44"/>
                <a:gd name="T8" fmla="*/ 0 w 8"/>
                <a:gd name="T9" fmla="*/ 36 h 44"/>
                <a:gd name="T10" fmla="*/ 0 w 8"/>
                <a:gd name="T11" fmla="*/ 1 h 44"/>
                <a:gd name="T12" fmla="*/ 3 w 8"/>
                <a:gd name="T13" fmla="*/ 0 h 44"/>
                <a:gd name="T14" fmla="*/ 3 w 8"/>
                <a:gd name="T15" fmla="*/ 36 h 44"/>
                <a:gd name="T16" fmla="*/ 4 w 8"/>
                <a:gd name="T17" fmla="*/ 39 h 44"/>
                <a:gd name="T18" fmla="*/ 4 w 8"/>
                <a:gd name="T19" fmla="*/ 40 h 44"/>
                <a:gd name="T20" fmla="*/ 6 w 8"/>
                <a:gd name="T21" fmla="*/ 41 h 44"/>
                <a:gd name="T22" fmla="*/ 8 w 8"/>
                <a:gd name="T23" fmla="*/ 41 h 44"/>
                <a:gd name="T24" fmla="*/ 7 w 8"/>
                <a:gd name="T2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44">
                  <a:moveTo>
                    <a:pt x="7" y="44"/>
                  </a:moveTo>
                  <a:cubicBezTo>
                    <a:pt x="6" y="44"/>
                    <a:pt x="5" y="44"/>
                    <a:pt x="4" y="43"/>
                  </a:cubicBezTo>
                  <a:cubicBezTo>
                    <a:pt x="3" y="43"/>
                    <a:pt x="2" y="43"/>
                    <a:pt x="2" y="42"/>
                  </a:cubicBezTo>
                  <a:cubicBezTo>
                    <a:pt x="1" y="42"/>
                    <a:pt x="1" y="41"/>
                    <a:pt x="0" y="40"/>
                  </a:cubicBezTo>
                  <a:cubicBezTo>
                    <a:pt x="0" y="39"/>
                    <a:pt x="0" y="38"/>
                    <a:pt x="0" y="36"/>
                  </a:cubicBezTo>
                  <a:cubicBezTo>
                    <a:pt x="0" y="1"/>
                    <a:pt x="0" y="1"/>
                    <a:pt x="0" y="1"/>
                  </a:cubicBezTo>
                  <a:cubicBezTo>
                    <a:pt x="3" y="0"/>
                    <a:pt x="3" y="0"/>
                    <a:pt x="3" y="0"/>
                  </a:cubicBezTo>
                  <a:cubicBezTo>
                    <a:pt x="3" y="36"/>
                    <a:pt x="3" y="36"/>
                    <a:pt x="3" y="36"/>
                  </a:cubicBezTo>
                  <a:cubicBezTo>
                    <a:pt x="3" y="37"/>
                    <a:pt x="3" y="38"/>
                    <a:pt x="4" y="39"/>
                  </a:cubicBezTo>
                  <a:cubicBezTo>
                    <a:pt x="4" y="39"/>
                    <a:pt x="4" y="39"/>
                    <a:pt x="4" y="40"/>
                  </a:cubicBezTo>
                  <a:cubicBezTo>
                    <a:pt x="5" y="40"/>
                    <a:pt x="5" y="40"/>
                    <a:pt x="6" y="41"/>
                  </a:cubicBezTo>
                  <a:cubicBezTo>
                    <a:pt x="6" y="41"/>
                    <a:pt x="7" y="41"/>
                    <a:pt x="8" y="41"/>
                  </a:cubicBezTo>
                  <a:lnTo>
                    <a:pt x="7" y="4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65"/>
            <p:cNvSpPr>
              <a:spLocks noEditPoints="1"/>
            </p:cNvSpPr>
            <p:nvPr/>
          </p:nvSpPr>
          <p:spPr bwMode="auto">
            <a:xfrm>
              <a:off x="3082926" y="3429034"/>
              <a:ext cx="50800" cy="53976"/>
            </a:xfrm>
            <a:custGeom>
              <a:avLst/>
              <a:gdLst>
                <a:gd name="T0" fmla="*/ 27 w 27"/>
                <a:gd name="T1" fmla="*/ 15 h 30"/>
                <a:gd name="T2" fmla="*/ 26 w 27"/>
                <a:gd name="T3" fmla="*/ 21 h 30"/>
                <a:gd name="T4" fmla="*/ 23 w 27"/>
                <a:gd name="T5" fmla="*/ 26 h 30"/>
                <a:gd name="T6" fmla="*/ 19 w 27"/>
                <a:gd name="T7" fmla="*/ 29 h 30"/>
                <a:gd name="T8" fmla="*/ 14 w 27"/>
                <a:gd name="T9" fmla="*/ 30 h 30"/>
                <a:gd name="T10" fmla="*/ 8 w 27"/>
                <a:gd name="T11" fmla="*/ 29 h 30"/>
                <a:gd name="T12" fmla="*/ 4 w 27"/>
                <a:gd name="T13" fmla="*/ 26 h 30"/>
                <a:gd name="T14" fmla="*/ 1 w 27"/>
                <a:gd name="T15" fmla="*/ 21 h 30"/>
                <a:gd name="T16" fmla="*/ 0 w 27"/>
                <a:gd name="T17" fmla="*/ 15 h 30"/>
                <a:gd name="T18" fmla="*/ 1 w 27"/>
                <a:gd name="T19" fmla="*/ 9 h 30"/>
                <a:gd name="T20" fmla="*/ 4 w 27"/>
                <a:gd name="T21" fmla="*/ 4 h 30"/>
                <a:gd name="T22" fmla="*/ 8 w 27"/>
                <a:gd name="T23" fmla="*/ 1 h 30"/>
                <a:gd name="T24" fmla="*/ 14 w 27"/>
                <a:gd name="T25" fmla="*/ 0 h 30"/>
                <a:gd name="T26" fmla="*/ 19 w 27"/>
                <a:gd name="T27" fmla="*/ 1 h 30"/>
                <a:gd name="T28" fmla="*/ 23 w 27"/>
                <a:gd name="T29" fmla="*/ 4 h 30"/>
                <a:gd name="T30" fmla="*/ 26 w 27"/>
                <a:gd name="T31" fmla="*/ 9 h 30"/>
                <a:gd name="T32" fmla="*/ 27 w 27"/>
                <a:gd name="T33" fmla="*/ 15 h 30"/>
                <a:gd name="T34" fmla="*/ 23 w 27"/>
                <a:gd name="T35" fmla="*/ 15 h 30"/>
                <a:gd name="T36" fmla="*/ 20 w 27"/>
                <a:gd name="T37" fmla="*/ 6 h 30"/>
                <a:gd name="T38" fmla="*/ 14 w 27"/>
                <a:gd name="T39" fmla="*/ 3 h 30"/>
                <a:gd name="T40" fmla="*/ 7 w 27"/>
                <a:gd name="T41" fmla="*/ 6 h 30"/>
                <a:gd name="T42" fmla="*/ 4 w 27"/>
                <a:gd name="T43" fmla="*/ 15 h 30"/>
                <a:gd name="T44" fmla="*/ 7 w 27"/>
                <a:gd name="T45" fmla="*/ 24 h 30"/>
                <a:gd name="T46" fmla="*/ 14 w 27"/>
                <a:gd name="T47" fmla="*/ 27 h 30"/>
                <a:gd name="T48" fmla="*/ 20 w 27"/>
                <a:gd name="T49" fmla="*/ 24 h 30"/>
                <a:gd name="T50" fmla="*/ 23 w 27"/>
                <a:gd name="T51"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 h="30">
                  <a:moveTo>
                    <a:pt x="27" y="15"/>
                  </a:moveTo>
                  <a:cubicBezTo>
                    <a:pt x="27" y="17"/>
                    <a:pt x="26" y="19"/>
                    <a:pt x="26" y="21"/>
                  </a:cubicBezTo>
                  <a:cubicBezTo>
                    <a:pt x="25" y="23"/>
                    <a:pt x="24" y="25"/>
                    <a:pt x="23" y="26"/>
                  </a:cubicBezTo>
                  <a:cubicBezTo>
                    <a:pt x="22" y="27"/>
                    <a:pt x="20" y="28"/>
                    <a:pt x="19" y="29"/>
                  </a:cubicBezTo>
                  <a:cubicBezTo>
                    <a:pt x="17" y="30"/>
                    <a:pt x="15" y="30"/>
                    <a:pt x="14" y="30"/>
                  </a:cubicBezTo>
                  <a:cubicBezTo>
                    <a:pt x="12" y="30"/>
                    <a:pt x="10" y="30"/>
                    <a:pt x="8" y="29"/>
                  </a:cubicBezTo>
                  <a:cubicBezTo>
                    <a:pt x="7" y="28"/>
                    <a:pt x="5" y="27"/>
                    <a:pt x="4" y="26"/>
                  </a:cubicBezTo>
                  <a:cubicBezTo>
                    <a:pt x="3" y="25"/>
                    <a:pt x="2" y="23"/>
                    <a:pt x="1" y="21"/>
                  </a:cubicBezTo>
                  <a:cubicBezTo>
                    <a:pt x="1" y="19"/>
                    <a:pt x="0" y="17"/>
                    <a:pt x="0" y="15"/>
                  </a:cubicBezTo>
                  <a:cubicBezTo>
                    <a:pt x="0" y="13"/>
                    <a:pt x="1" y="11"/>
                    <a:pt x="1" y="9"/>
                  </a:cubicBezTo>
                  <a:cubicBezTo>
                    <a:pt x="2" y="7"/>
                    <a:pt x="3" y="5"/>
                    <a:pt x="4" y="4"/>
                  </a:cubicBezTo>
                  <a:cubicBezTo>
                    <a:pt x="5" y="3"/>
                    <a:pt x="7" y="2"/>
                    <a:pt x="8" y="1"/>
                  </a:cubicBezTo>
                  <a:cubicBezTo>
                    <a:pt x="10" y="0"/>
                    <a:pt x="12" y="0"/>
                    <a:pt x="14" y="0"/>
                  </a:cubicBezTo>
                  <a:cubicBezTo>
                    <a:pt x="15" y="0"/>
                    <a:pt x="17" y="0"/>
                    <a:pt x="19" y="1"/>
                  </a:cubicBezTo>
                  <a:cubicBezTo>
                    <a:pt x="20" y="2"/>
                    <a:pt x="22" y="3"/>
                    <a:pt x="23" y="4"/>
                  </a:cubicBezTo>
                  <a:cubicBezTo>
                    <a:pt x="24" y="5"/>
                    <a:pt x="25" y="7"/>
                    <a:pt x="26" y="9"/>
                  </a:cubicBezTo>
                  <a:cubicBezTo>
                    <a:pt x="26" y="11"/>
                    <a:pt x="27" y="13"/>
                    <a:pt x="27" y="15"/>
                  </a:cubicBezTo>
                  <a:close/>
                  <a:moveTo>
                    <a:pt x="23" y="15"/>
                  </a:moveTo>
                  <a:cubicBezTo>
                    <a:pt x="23" y="11"/>
                    <a:pt x="22" y="8"/>
                    <a:pt x="20" y="6"/>
                  </a:cubicBezTo>
                  <a:cubicBezTo>
                    <a:pt x="19" y="4"/>
                    <a:pt x="16" y="3"/>
                    <a:pt x="14" y="3"/>
                  </a:cubicBezTo>
                  <a:cubicBezTo>
                    <a:pt x="11" y="3"/>
                    <a:pt x="8" y="4"/>
                    <a:pt x="7" y="6"/>
                  </a:cubicBezTo>
                  <a:cubicBezTo>
                    <a:pt x="5" y="8"/>
                    <a:pt x="4" y="11"/>
                    <a:pt x="4" y="15"/>
                  </a:cubicBezTo>
                  <a:cubicBezTo>
                    <a:pt x="4" y="19"/>
                    <a:pt x="5" y="21"/>
                    <a:pt x="7" y="24"/>
                  </a:cubicBezTo>
                  <a:cubicBezTo>
                    <a:pt x="8" y="26"/>
                    <a:pt x="11" y="27"/>
                    <a:pt x="14" y="27"/>
                  </a:cubicBezTo>
                  <a:cubicBezTo>
                    <a:pt x="16" y="27"/>
                    <a:pt x="19" y="26"/>
                    <a:pt x="20" y="24"/>
                  </a:cubicBezTo>
                  <a:cubicBezTo>
                    <a:pt x="22" y="21"/>
                    <a:pt x="23" y="19"/>
                    <a:pt x="23" y="15"/>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66"/>
            <p:cNvSpPr>
              <a:spLocks noEditPoints="1"/>
            </p:cNvSpPr>
            <p:nvPr/>
          </p:nvSpPr>
          <p:spPr bwMode="auto">
            <a:xfrm>
              <a:off x="3148014" y="3403634"/>
              <a:ext cx="44450" cy="79376"/>
            </a:xfrm>
            <a:custGeom>
              <a:avLst/>
              <a:gdLst>
                <a:gd name="T0" fmla="*/ 3 w 24"/>
                <a:gd name="T1" fmla="*/ 16 h 44"/>
                <a:gd name="T2" fmla="*/ 6 w 24"/>
                <a:gd name="T3" fmla="*/ 15 h 44"/>
                <a:gd name="T4" fmla="*/ 11 w 24"/>
                <a:gd name="T5" fmla="*/ 14 h 44"/>
                <a:gd name="T6" fmla="*/ 17 w 24"/>
                <a:gd name="T7" fmla="*/ 15 h 44"/>
                <a:gd name="T8" fmla="*/ 21 w 24"/>
                <a:gd name="T9" fmla="*/ 18 h 44"/>
                <a:gd name="T10" fmla="*/ 24 w 24"/>
                <a:gd name="T11" fmla="*/ 23 h 44"/>
                <a:gd name="T12" fmla="*/ 24 w 24"/>
                <a:gd name="T13" fmla="*/ 29 h 44"/>
                <a:gd name="T14" fmla="*/ 23 w 24"/>
                <a:gd name="T15" fmla="*/ 35 h 44"/>
                <a:gd name="T16" fmla="*/ 20 w 24"/>
                <a:gd name="T17" fmla="*/ 40 h 44"/>
                <a:gd name="T18" fmla="*/ 16 w 24"/>
                <a:gd name="T19" fmla="*/ 43 h 44"/>
                <a:gd name="T20" fmla="*/ 10 w 24"/>
                <a:gd name="T21" fmla="*/ 44 h 44"/>
                <a:gd name="T22" fmla="*/ 4 w 24"/>
                <a:gd name="T23" fmla="*/ 44 h 44"/>
                <a:gd name="T24" fmla="*/ 0 w 24"/>
                <a:gd name="T25" fmla="*/ 43 h 44"/>
                <a:gd name="T26" fmla="*/ 0 w 24"/>
                <a:gd name="T27" fmla="*/ 1 h 44"/>
                <a:gd name="T28" fmla="*/ 3 w 24"/>
                <a:gd name="T29" fmla="*/ 0 h 44"/>
                <a:gd name="T30" fmla="*/ 3 w 24"/>
                <a:gd name="T31" fmla="*/ 16 h 44"/>
                <a:gd name="T32" fmla="*/ 3 w 24"/>
                <a:gd name="T33" fmla="*/ 40 h 44"/>
                <a:gd name="T34" fmla="*/ 6 w 24"/>
                <a:gd name="T35" fmla="*/ 41 h 44"/>
                <a:gd name="T36" fmla="*/ 10 w 24"/>
                <a:gd name="T37" fmla="*/ 41 h 44"/>
                <a:gd name="T38" fmla="*/ 18 w 24"/>
                <a:gd name="T39" fmla="*/ 38 h 44"/>
                <a:gd name="T40" fmla="*/ 21 w 24"/>
                <a:gd name="T41" fmla="*/ 29 h 44"/>
                <a:gd name="T42" fmla="*/ 20 w 24"/>
                <a:gd name="T43" fmla="*/ 24 h 44"/>
                <a:gd name="T44" fmla="*/ 18 w 24"/>
                <a:gd name="T45" fmla="*/ 21 h 44"/>
                <a:gd name="T46" fmla="*/ 15 w 24"/>
                <a:gd name="T47" fmla="*/ 18 h 44"/>
                <a:gd name="T48" fmla="*/ 11 w 24"/>
                <a:gd name="T49" fmla="*/ 17 h 44"/>
                <a:gd name="T50" fmla="*/ 8 w 24"/>
                <a:gd name="T51" fmla="*/ 17 h 44"/>
                <a:gd name="T52" fmla="*/ 6 w 24"/>
                <a:gd name="T53" fmla="*/ 18 h 44"/>
                <a:gd name="T54" fmla="*/ 5 w 24"/>
                <a:gd name="T55" fmla="*/ 19 h 44"/>
                <a:gd name="T56" fmla="*/ 3 w 24"/>
                <a:gd name="T57" fmla="*/ 20 h 44"/>
                <a:gd name="T58" fmla="*/ 3 w 24"/>
                <a:gd name="T59"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44">
                  <a:moveTo>
                    <a:pt x="3" y="16"/>
                  </a:moveTo>
                  <a:cubicBezTo>
                    <a:pt x="4" y="16"/>
                    <a:pt x="5" y="15"/>
                    <a:pt x="6" y="15"/>
                  </a:cubicBezTo>
                  <a:cubicBezTo>
                    <a:pt x="8" y="14"/>
                    <a:pt x="9" y="14"/>
                    <a:pt x="11" y="14"/>
                  </a:cubicBezTo>
                  <a:cubicBezTo>
                    <a:pt x="13" y="14"/>
                    <a:pt x="15" y="14"/>
                    <a:pt x="17" y="15"/>
                  </a:cubicBezTo>
                  <a:cubicBezTo>
                    <a:pt x="18" y="16"/>
                    <a:pt x="20" y="17"/>
                    <a:pt x="21" y="18"/>
                  </a:cubicBezTo>
                  <a:cubicBezTo>
                    <a:pt x="22" y="19"/>
                    <a:pt x="23" y="21"/>
                    <a:pt x="24" y="23"/>
                  </a:cubicBezTo>
                  <a:cubicBezTo>
                    <a:pt x="24" y="25"/>
                    <a:pt x="24" y="27"/>
                    <a:pt x="24" y="29"/>
                  </a:cubicBezTo>
                  <a:cubicBezTo>
                    <a:pt x="24" y="31"/>
                    <a:pt x="24" y="33"/>
                    <a:pt x="23" y="35"/>
                  </a:cubicBezTo>
                  <a:cubicBezTo>
                    <a:pt x="23" y="37"/>
                    <a:pt x="22" y="39"/>
                    <a:pt x="20" y="40"/>
                  </a:cubicBezTo>
                  <a:cubicBezTo>
                    <a:pt x="19" y="41"/>
                    <a:pt x="18" y="42"/>
                    <a:pt x="16" y="43"/>
                  </a:cubicBezTo>
                  <a:cubicBezTo>
                    <a:pt x="14" y="44"/>
                    <a:pt x="12" y="44"/>
                    <a:pt x="10" y="44"/>
                  </a:cubicBezTo>
                  <a:cubicBezTo>
                    <a:pt x="8" y="44"/>
                    <a:pt x="5" y="44"/>
                    <a:pt x="4" y="44"/>
                  </a:cubicBezTo>
                  <a:cubicBezTo>
                    <a:pt x="2" y="43"/>
                    <a:pt x="1" y="43"/>
                    <a:pt x="0" y="43"/>
                  </a:cubicBezTo>
                  <a:cubicBezTo>
                    <a:pt x="0" y="1"/>
                    <a:pt x="0" y="1"/>
                    <a:pt x="0" y="1"/>
                  </a:cubicBezTo>
                  <a:cubicBezTo>
                    <a:pt x="3" y="0"/>
                    <a:pt x="3" y="0"/>
                    <a:pt x="3" y="0"/>
                  </a:cubicBezTo>
                  <a:lnTo>
                    <a:pt x="3" y="16"/>
                  </a:lnTo>
                  <a:close/>
                  <a:moveTo>
                    <a:pt x="3" y="40"/>
                  </a:moveTo>
                  <a:cubicBezTo>
                    <a:pt x="4" y="40"/>
                    <a:pt x="5" y="40"/>
                    <a:pt x="6" y="41"/>
                  </a:cubicBezTo>
                  <a:cubicBezTo>
                    <a:pt x="7" y="41"/>
                    <a:pt x="8" y="41"/>
                    <a:pt x="10" y="41"/>
                  </a:cubicBezTo>
                  <a:cubicBezTo>
                    <a:pt x="13" y="41"/>
                    <a:pt x="16" y="40"/>
                    <a:pt x="18" y="38"/>
                  </a:cubicBezTo>
                  <a:cubicBezTo>
                    <a:pt x="20" y="36"/>
                    <a:pt x="21" y="33"/>
                    <a:pt x="21" y="29"/>
                  </a:cubicBezTo>
                  <a:cubicBezTo>
                    <a:pt x="21" y="27"/>
                    <a:pt x="20" y="26"/>
                    <a:pt x="20" y="24"/>
                  </a:cubicBezTo>
                  <a:cubicBezTo>
                    <a:pt x="20" y="23"/>
                    <a:pt x="19" y="22"/>
                    <a:pt x="18" y="21"/>
                  </a:cubicBezTo>
                  <a:cubicBezTo>
                    <a:pt x="18" y="20"/>
                    <a:pt x="17" y="19"/>
                    <a:pt x="15" y="18"/>
                  </a:cubicBezTo>
                  <a:cubicBezTo>
                    <a:pt x="14" y="17"/>
                    <a:pt x="13" y="17"/>
                    <a:pt x="11" y="17"/>
                  </a:cubicBezTo>
                  <a:cubicBezTo>
                    <a:pt x="10" y="17"/>
                    <a:pt x="9" y="17"/>
                    <a:pt x="8" y="17"/>
                  </a:cubicBezTo>
                  <a:cubicBezTo>
                    <a:pt x="8" y="18"/>
                    <a:pt x="7" y="18"/>
                    <a:pt x="6" y="18"/>
                  </a:cubicBezTo>
                  <a:cubicBezTo>
                    <a:pt x="6" y="18"/>
                    <a:pt x="5" y="19"/>
                    <a:pt x="5" y="19"/>
                  </a:cubicBezTo>
                  <a:cubicBezTo>
                    <a:pt x="4" y="19"/>
                    <a:pt x="4" y="19"/>
                    <a:pt x="3" y="20"/>
                  </a:cubicBezTo>
                  <a:lnTo>
                    <a:pt x="3" y="4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67"/>
            <p:cNvSpPr>
              <a:spLocks noEditPoints="1"/>
            </p:cNvSpPr>
            <p:nvPr/>
          </p:nvSpPr>
          <p:spPr bwMode="auto">
            <a:xfrm>
              <a:off x="3205164" y="3429034"/>
              <a:ext cx="42863" cy="53976"/>
            </a:xfrm>
            <a:custGeom>
              <a:avLst/>
              <a:gdLst>
                <a:gd name="T0" fmla="*/ 0 w 24"/>
                <a:gd name="T1" fmla="*/ 15 h 30"/>
                <a:gd name="T2" fmla="*/ 1 w 24"/>
                <a:gd name="T3" fmla="*/ 8 h 30"/>
                <a:gd name="T4" fmla="*/ 4 w 24"/>
                <a:gd name="T5" fmla="*/ 4 h 30"/>
                <a:gd name="T6" fmla="*/ 8 w 24"/>
                <a:gd name="T7" fmla="*/ 1 h 30"/>
                <a:gd name="T8" fmla="*/ 12 w 24"/>
                <a:gd name="T9" fmla="*/ 0 h 30"/>
                <a:gd name="T10" fmla="*/ 21 w 24"/>
                <a:gd name="T11" fmla="*/ 3 h 30"/>
                <a:gd name="T12" fmla="*/ 24 w 24"/>
                <a:gd name="T13" fmla="*/ 14 h 30"/>
                <a:gd name="T14" fmla="*/ 24 w 24"/>
                <a:gd name="T15" fmla="*/ 15 h 30"/>
                <a:gd name="T16" fmla="*/ 24 w 24"/>
                <a:gd name="T17" fmla="*/ 16 h 30"/>
                <a:gd name="T18" fmla="*/ 3 w 24"/>
                <a:gd name="T19" fmla="*/ 16 h 30"/>
                <a:gd name="T20" fmla="*/ 6 w 24"/>
                <a:gd name="T21" fmla="*/ 24 h 30"/>
                <a:gd name="T22" fmla="*/ 14 w 24"/>
                <a:gd name="T23" fmla="*/ 27 h 30"/>
                <a:gd name="T24" fmla="*/ 19 w 24"/>
                <a:gd name="T25" fmla="*/ 26 h 30"/>
                <a:gd name="T26" fmla="*/ 21 w 24"/>
                <a:gd name="T27" fmla="*/ 25 h 30"/>
                <a:gd name="T28" fmla="*/ 22 w 24"/>
                <a:gd name="T29" fmla="*/ 28 h 30"/>
                <a:gd name="T30" fmla="*/ 19 w 24"/>
                <a:gd name="T31" fmla="*/ 29 h 30"/>
                <a:gd name="T32" fmla="*/ 14 w 24"/>
                <a:gd name="T33" fmla="*/ 30 h 30"/>
                <a:gd name="T34" fmla="*/ 7 w 24"/>
                <a:gd name="T35" fmla="*/ 29 h 30"/>
                <a:gd name="T36" fmla="*/ 3 w 24"/>
                <a:gd name="T37" fmla="*/ 26 h 30"/>
                <a:gd name="T38" fmla="*/ 0 w 24"/>
                <a:gd name="T39" fmla="*/ 21 h 30"/>
                <a:gd name="T40" fmla="*/ 0 w 24"/>
                <a:gd name="T41" fmla="*/ 15 h 30"/>
                <a:gd name="T42" fmla="*/ 20 w 24"/>
                <a:gd name="T43" fmla="*/ 13 h 30"/>
                <a:gd name="T44" fmla="*/ 18 w 24"/>
                <a:gd name="T45" fmla="*/ 6 h 30"/>
                <a:gd name="T46" fmla="*/ 12 w 24"/>
                <a:gd name="T47" fmla="*/ 3 h 30"/>
                <a:gd name="T48" fmla="*/ 9 w 24"/>
                <a:gd name="T49" fmla="*/ 4 h 30"/>
                <a:gd name="T50" fmla="*/ 6 w 24"/>
                <a:gd name="T51" fmla="*/ 6 h 30"/>
                <a:gd name="T52" fmla="*/ 4 w 24"/>
                <a:gd name="T53" fmla="*/ 9 h 30"/>
                <a:gd name="T54" fmla="*/ 4 w 24"/>
                <a:gd name="T55" fmla="*/ 13 h 30"/>
                <a:gd name="T56" fmla="*/ 20 w 24"/>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0">
                  <a:moveTo>
                    <a:pt x="0" y="15"/>
                  </a:moveTo>
                  <a:cubicBezTo>
                    <a:pt x="0" y="12"/>
                    <a:pt x="0" y="10"/>
                    <a:pt x="1" y="8"/>
                  </a:cubicBezTo>
                  <a:cubicBezTo>
                    <a:pt x="1" y="6"/>
                    <a:pt x="2" y="5"/>
                    <a:pt x="4" y="4"/>
                  </a:cubicBezTo>
                  <a:cubicBezTo>
                    <a:pt x="5" y="2"/>
                    <a:pt x="6" y="1"/>
                    <a:pt x="8" y="1"/>
                  </a:cubicBezTo>
                  <a:cubicBezTo>
                    <a:pt x="9" y="0"/>
                    <a:pt x="11" y="0"/>
                    <a:pt x="12" y="0"/>
                  </a:cubicBezTo>
                  <a:cubicBezTo>
                    <a:pt x="16" y="0"/>
                    <a:pt x="19" y="1"/>
                    <a:pt x="21" y="3"/>
                  </a:cubicBezTo>
                  <a:cubicBezTo>
                    <a:pt x="23" y="6"/>
                    <a:pt x="24" y="9"/>
                    <a:pt x="24" y="14"/>
                  </a:cubicBezTo>
                  <a:cubicBezTo>
                    <a:pt x="24" y="14"/>
                    <a:pt x="24" y="15"/>
                    <a:pt x="24" y="15"/>
                  </a:cubicBezTo>
                  <a:cubicBezTo>
                    <a:pt x="24" y="15"/>
                    <a:pt x="24" y="15"/>
                    <a:pt x="24" y="16"/>
                  </a:cubicBezTo>
                  <a:cubicBezTo>
                    <a:pt x="3" y="16"/>
                    <a:pt x="3" y="16"/>
                    <a:pt x="3" y="16"/>
                  </a:cubicBezTo>
                  <a:cubicBezTo>
                    <a:pt x="4" y="19"/>
                    <a:pt x="4" y="22"/>
                    <a:pt x="6" y="24"/>
                  </a:cubicBezTo>
                  <a:cubicBezTo>
                    <a:pt x="8" y="26"/>
                    <a:pt x="10" y="27"/>
                    <a:pt x="14" y="27"/>
                  </a:cubicBezTo>
                  <a:cubicBezTo>
                    <a:pt x="16" y="27"/>
                    <a:pt x="17" y="27"/>
                    <a:pt x="19" y="26"/>
                  </a:cubicBezTo>
                  <a:cubicBezTo>
                    <a:pt x="20" y="26"/>
                    <a:pt x="21" y="25"/>
                    <a:pt x="21" y="25"/>
                  </a:cubicBezTo>
                  <a:cubicBezTo>
                    <a:pt x="22" y="28"/>
                    <a:pt x="22" y="28"/>
                    <a:pt x="22" y="28"/>
                  </a:cubicBezTo>
                  <a:cubicBezTo>
                    <a:pt x="21" y="29"/>
                    <a:pt x="20" y="29"/>
                    <a:pt x="19" y="29"/>
                  </a:cubicBezTo>
                  <a:cubicBezTo>
                    <a:pt x="17" y="30"/>
                    <a:pt x="16" y="30"/>
                    <a:pt x="14" y="30"/>
                  </a:cubicBezTo>
                  <a:cubicBezTo>
                    <a:pt x="11" y="30"/>
                    <a:pt x="9" y="30"/>
                    <a:pt x="7" y="29"/>
                  </a:cubicBezTo>
                  <a:cubicBezTo>
                    <a:pt x="5" y="28"/>
                    <a:pt x="4" y="27"/>
                    <a:pt x="3" y="26"/>
                  </a:cubicBezTo>
                  <a:cubicBezTo>
                    <a:pt x="2" y="24"/>
                    <a:pt x="1" y="23"/>
                    <a:pt x="0" y="21"/>
                  </a:cubicBezTo>
                  <a:cubicBezTo>
                    <a:pt x="0" y="19"/>
                    <a:pt x="0" y="17"/>
                    <a:pt x="0" y="15"/>
                  </a:cubicBezTo>
                  <a:close/>
                  <a:moveTo>
                    <a:pt x="20" y="13"/>
                  </a:moveTo>
                  <a:cubicBezTo>
                    <a:pt x="20" y="10"/>
                    <a:pt x="19" y="7"/>
                    <a:pt x="18" y="6"/>
                  </a:cubicBezTo>
                  <a:cubicBezTo>
                    <a:pt x="17" y="4"/>
                    <a:pt x="15" y="3"/>
                    <a:pt x="12" y="3"/>
                  </a:cubicBezTo>
                  <a:cubicBezTo>
                    <a:pt x="11" y="3"/>
                    <a:pt x="10" y="3"/>
                    <a:pt x="9" y="4"/>
                  </a:cubicBezTo>
                  <a:cubicBezTo>
                    <a:pt x="8" y="4"/>
                    <a:pt x="7" y="5"/>
                    <a:pt x="6" y="6"/>
                  </a:cubicBezTo>
                  <a:cubicBezTo>
                    <a:pt x="5" y="7"/>
                    <a:pt x="5" y="8"/>
                    <a:pt x="4" y="9"/>
                  </a:cubicBezTo>
                  <a:cubicBezTo>
                    <a:pt x="4" y="10"/>
                    <a:pt x="4" y="11"/>
                    <a:pt x="4" y="13"/>
                  </a:cubicBezTo>
                  <a:lnTo>
                    <a:pt x="20"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54" name="Group 553"/>
          <p:cNvGrpSpPr/>
          <p:nvPr/>
        </p:nvGrpSpPr>
        <p:grpSpPr>
          <a:xfrm>
            <a:off x="5462190" y="3125510"/>
            <a:ext cx="295276" cy="79376"/>
            <a:chOff x="5199064" y="3403634"/>
            <a:chExt cx="295276" cy="79376"/>
          </a:xfrm>
        </p:grpSpPr>
        <p:sp>
          <p:nvSpPr>
            <p:cNvPr id="409" name="Freeform 68"/>
            <p:cNvSpPr>
              <a:spLocks/>
            </p:cNvSpPr>
            <p:nvPr/>
          </p:nvSpPr>
          <p:spPr bwMode="auto">
            <a:xfrm>
              <a:off x="5199064" y="3409984"/>
              <a:ext cx="46038" cy="73026"/>
            </a:xfrm>
            <a:custGeom>
              <a:avLst/>
              <a:gdLst>
                <a:gd name="T0" fmla="*/ 12 w 25"/>
                <a:gd name="T1" fmla="*/ 37 h 40"/>
                <a:gd name="T2" fmla="*/ 19 w 25"/>
                <a:gd name="T3" fmla="*/ 35 h 40"/>
                <a:gd name="T4" fmla="*/ 21 w 25"/>
                <a:gd name="T5" fmla="*/ 30 h 40"/>
                <a:gd name="T6" fmla="*/ 21 w 25"/>
                <a:gd name="T7" fmla="*/ 26 h 40"/>
                <a:gd name="T8" fmla="*/ 18 w 25"/>
                <a:gd name="T9" fmla="*/ 24 h 40"/>
                <a:gd name="T10" fmla="*/ 15 w 25"/>
                <a:gd name="T11" fmla="*/ 22 h 40"/>
                <a:gd name="T12" fmla="*/ 12 w 25"/>
                <a:gd name="T13" fmla="*/ 21 h 40"/>
                <a:gd name="T14" fmla="*/ 7 w 25"/>
                <a:gd name="T15" fmla="*/ 19 h 40"/>
                <a:gd name="T16" fmla="*/ 4 w 25"/>
                <a:gd name="T17" fmla="*/ 17 h 40"/>
                <a:gd name="T18" fmla="*/ 2 w 25"/>
                <a:gd name="T19" fmla="*/ 14 h 40"/>
                <a:gd name="T20" fmla="*/ 1 w 25"/>
                <a:gd name="T21" fmla="*/ 10 h 40"/>
                <a:gd name="T22" fmla="*/ 5 w 25"/>
                <a:gd name="T23" fmla="*/ 2 h 40"/>
                <a:gd name="T24" fmla="*/ 14 w 25"/>
                <a:gd name="T25" fmla="*/ 0 h 40"/>
                <a:gd name="T26" fmla="*/ 17 w 25"/>
                <a:gd name="T27" fmla="*/ 0 h 40"/>
                <a:gd name="T28" fmla="*/ 20 w 25"/>
                <a:gd name="T29" fmla="*/ 1 h 40"/>
                <a:gd name="T30" fmla="*/ 22 w 25"/>
                <a:gd name="T31" fmla="*/ 1 h 40"/>
                <a:gd name="T32" fmla="*/ 24 w 25"/>
                <a:gd name="T33" fmla="*/ 2 h 40"/>
                <a:gd name="T34" fmla="*/ 23 w 25"/>
                <a:gd name="T35" fmla="*/ 6 h 40"/>
                <a:gd name="T36" fmla="*/ 19 w 25"/>
                <a:gd name="T37" fmla="*/ 4 h 40"/>
                <a:gd name="T38" fmla="*/ 14 w 25"/>
                <a:gd name="T39" fmla="*/ 3 h 40"/>
                <a:gd name="T40" fmla="*/ 10 w 25"/>
                <a:gd name="T41" fmla="*/ 3 h 40"/>
                <a:gd name="T42" fmla="*/ 8 w 25"/>
                <a:gd name="T43" fmla="*/ 5 h 40"/>
                <a:gd name="T44" fmla="*/ 6 w 25"/>
                <a:gd name="T45" fmla="*/ 7 h 40"/>
                <a:gd name="T46" fmla="*/ 5 w 25"/>
                <a:gd name="T47" fmla="*/ 10 h 40"/>
                <a:gd name="T48" fmla="*/ 6 w 25"/>
                <a:gd name="T49" fmla="*/ 13 h 40"/>
                <a:gd name="T50" fmla="*/ 8 w 25"/>
                <a:gd name="T51" fmla="*/ 15 h 40"/>
                <a:gd name="T52" fmla="*/ 11 w 25"/>
                <a:gd name="T53" fmla="*/ 16 h 40"/>
                <a:gd name="T54" fmla="*/ 14 w 25"/>
                <a:gd name="T55" fmla="*/ 18 h 40"/>
                <a:gd name="T56" fmla="*/ 18 w 25"/>
                <a:gd name="T57" fmla="*/ 20 h 40"/>
                <a:gd name="T58" fmla="*/ 22 w 25"/>
                <a:gd name="T59" fmla="*/ 22 h 40"/>
                <a:gd name="T60" fmla="*/ 24 w 25"/>
                <a:gd name="T61" fmla="*/ 25 h 40"/>
                <a:gd name="T62" fmla="*/ 25 w 25"/>
                <a:gd name="T63" fmla="*/ 30 h 40"/>
                <a:gd name="T64" fmla="*/ 22 w 25"/>
                <a:gd name="T65" fmla="*/ 38 h 40"/>
                <a:gd name="T66" fmla="*/ 12 w 25"/>
                <a:gd name="T67" fmla="*/ 40 h 40"/>
                <a:gd name="T68" fmla="*/ 8 w 25"/>
                <a:gd name="T69" fmla="*/ 40 h 40"/>
                <a:gd name="T70" fmla="*/ 4 w 25"/>
                <a:gd name="T71" fmla="*/ 39 h 40"/>
                <a:gd name="T72" fmla="*/ 2 w 25"/>
                <a:gd name="T73" fmla="*/ 38 h 40"/>
                <a:gd name="T74" fmla="*/ 0 w 25"/>
                <a:gd name="T75" fmla="*/ 38 h 40"/>
                <a:gd name="T76" fmla="*/ 2 w 25"/>
                <a:gd name="T77" fmla="*/ 34 h 40"/>
                <a:gd name="T78" fmla="*/ 3 w 25"/>
                <a:gd name="T79" fmla="*/ 35 h 40"/>
                <a:gd name="T80" fmla="*/ 5 w 25"/>
                <a:gd name="T81" fmla="*/ 36 h 40"/>
                <a:gd name="T82" fmla="*/ 8 w 25"/>
                <a:gd name="T83" fmla="*/ 37 h 40"/>
                <a:gd name="T84" fmla="*/ 12 w 25"/>
                <a:gd name="T85" fmla="*/ 3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 h="40">
                  <a:moveTo>
                    <a:pt x="12" y="37"/>
                  </a:moveTo>
                  <a:cubicBezTo>
                    <a:pt x="15" y="37"/>
                    <a:pt x="17" y="36"/>
                    <a:pt x="19" y="35"/>
                  </a:cubicBezTo>
                  <a:cubicBezTo>
                    <a:pt x="20" y="34"/>
                    <a:pt x="21" y="32"/>
                    <a:pt x="21" y="30"/>
                  </a:cubicBezTo>
                  <a:cubicBezTo>
                    <a:pt x="21" y="29"/>
                    <a:pt x="21" y="27"/>
                    <a:pt x="21" y="26"/>
                  </a:cubicBezTo>
                  <a:cubicBezTo>
                    <a:pt x="20" y="25"/>
                    <a:pt x="19" y="25"/>
                    <a:pt x="18" y="24"/>
                  </a:cubicBezTo>
                  <a:cubicBezTo>
                    <a:pt x="17" y="23"/>
                    <a:pt x="16" y="23"/>
                    <a:pt x="15" y="22"/>
                  </a:cubicBezTo>
                  <a:cubicBezTo>
                    <a:pt x="14" y="22"/>
                    <a:pt x="13" y="21"/>
                    <a:pt x="12" y="21"/>
                  </a:cubicBezTo>
                  <a:cubicBezTo>
                    <a:pt x="10" y="20"/>
                    <a:pt x="9" y="20"/>
                    <a:pt x="7" y="19"/>
                  </a:cubicBezTo>
                  <a:cubicBezTo>
                    <a:pt x="6" y="18"/>
                    <a:pt x="5" y="17"/>
                    <a:pt x="4" y="17"/>
                  </a:cubicBezTo>
                  <a:cubicBezTo>
                    <a:pt x="3" y="16"/>
                    <a:pt x="3" y="15"/>
                    <a:pt x="2" y="14"/>
                  </a:cubicBezTo>
                  <a:cubicBezTo>
                    <a:pt x="2" y="13"/>
                    <a:pt x="1" y="11"/>
                    <a:pt x="1" y="10"/>
                  </a:cubicBezTo>
                  <a:cubicBezTo>
                    <a:pt x="1" y="7"/>
                    <a:pt x="2" y="4"/>
                    <a:pt x="5" y="2"/>
                  </a:cubicBezTo>
                  <a:cubicBezTo>
                    <a:pt x="7" y="1"/>
                    <a:pt x="10" y="0"/>
                    <a:pt x="14" y="0"/>
                  </a:cubicBezTo>
                  <a:cubicBezTo>
                    <a:pt x="15" y="0"/>
                    <a:pt x="16" y="0"/>
                    <a:pt x="17" y="0"/>
                  </a:cubicBezTo>
                  <a:cubicBezTo>
                    <a:pt x="18" y="0"/>
                    <a:pt x="19" y="0"/>
                    <a:pt x="20" y="1"/>
                  </a:cubicBezTo>
                  <a:cubicBezTo>
                    <a:pt x="21" y="1"/>
                    <a:pt x="21" y="1"/>
                    <a:pt x="22" y="1"/>
                  </a:cubicBezTo>
                  <a:cubicBezTo>
                    <a:pt x="23" y="2"/>
                    <a:pt x="23" y="2"/>
                    <a:pt x="24" y="2"/>
                  </a:cubicBezTo>
                  <a:cubicBezTo>
                    <a:pt x="23" y="6"/>
                    <a:pt x="23" y="6"/>
                    <a:pt x="23" y="6"/>
                  </a:cubicBezTo>
                  <a:cubicBezTo>
                    <a:pt x="22" y="5"/>
                    <a:pt x="20" y="4"/>
                    <a:pt x="19" y="4"/>
                  </a:cubicBezTo>
                  <a:cubicBezTo>
                    <a:pt x="17" y="3"/>
                    <a:pt x="15" y="3"/>
                    <a:pt x="14" y="3"/>
                  </a:cubicBezTo>
                  <a:cubicBezTo>
                    <a:pt x="12" y="3"/>
                    <a:pt x="11" y="3"/>
                    <a:pt x="10" y="3"/>
                  </a:cubicBezTo>
                  <a:cubicBezTo>
                    <a:pt x="9" y="4"/>
                    <a:pt x="8" y="4"/>
                    <a:pt x="8" y="5"/>
                  </a:cubicBezTo>
                  <a:cubicBezTo>
                    <a:pt x="7" y="5"/>
                    <a:pt x="6" y="6"/>
                    <a:pt x="6" y="7"/>
                  </a:cubicBezTo>
                  <a:cubicBezTo>
                    <a:pt x="5" y="7"/>
                    <a:pt x="5" y="8"/>
                    <a:pt x="5" y="10"/>
                  </a:cubicBezTo>
                  <a:cubicBezTo>
                    <a:pt x="5" y="11"/>
                    <a:pt x="5" y="12"/>
                    <a:pt x="6" y="13"/>
                  </a:cubicBezTo>
                  <a:cubicBezTo>
                    <a:pt x="6" y="13"/>
                    <a:pt x="7" y="14"/>
                    <a:pt x="8" y="15"/>
                  </a:cubicBezTo>
                  <a:cubicBezTo>
                    <a:pt x="9" y="15"/>
                    <a:pt x="10" y="16"/>
                    <a:pt x="11" y="16"/>
                  </a:cubicBezTo>
                  <a:cubicBezTo>
                    <a:pt x="12" y="17"/>
                    <a:pt x="13" y="17"/>
                    <a:pt x="14" y="18"/>
                  </a:cubicBezTo>
                  <a:cubicBezTo>
                    <a:pt x="16" y="19"/>
                    <a:pt x="17" y="19"/>
                    <a:pt x="18" y="20"/>
                  </a:cubicBezTo>
                  <a:cubicBezTo>
                    <a:pt x="20" y="20"/>
                    <a:pt x="21" y="21"/>
                    <a:pt x="22" y="22"/>
                  </a:cubicBezTo>
                  <a:cubicBezTo>
                    <a:pt x="23" y="23"/>
                    <a:pt x="24" y="24"/>
                    <a:pt x="24" y="25"/>
                  </a:cubicBezTo>
                  <a:cubicBezTo>
                    <a:pt x="25" y="26"/>
                    <a:pt x="25" y="28"/>
                    <a:pt x="25" y="30"/>
                  </a:cubicBezTo>
                  <a:cubicBezTo>
                    <a:pt x="25" y="33"/>
                    <a:pt x="24" y="36"/>
                    <a:pt x="22" y="38"/>
                  </a:cubicBezTo>
                  <a:cubicBezTo>
                    <a:pt x="19" y="39"/>
                    <a:pt x="16" y="40"/>
                    <a:pt x="12" y="40"/>
                  </a:cubicBezTo>
                  <a:cubicBezTo>
                    <a:pt x="10" y="40"/>
                    <a:pt x="9" y="40"/>
                    <a:pt x="8" y="40"/>
                  </a:cubicBezTo>
                  <a:cubicBezTo>
                    <a:pt x="6" y="40"/>
                    <a:pt x="5" y="40"/>
                    <a:pt x="4" y="39"/>
                  </a:cubicBezTo>
                  <a:cubicBezTo>
                    <a:pt x="3" y="39"/>
                    <a:pt x="3" y="39"/>
                    <a:pt x="2" y="38"/>
                  </a:cubicBezTo>
                  <a:cubicBezTo>
                    <a:pt x="1" y="38"/>
                    <a:pt x="1" y="38"/>
                    <a:pt x="0" y="38"/>
                  </a:cubicBezTo>
                  <a:cubicBezTo>
                    <a:pt x="2" y="34"/>
                    <a:pt x="2" y="34"/>
                    <a:pt x="2" y="34"/>
                  </a:cubicBezTo>
                  <a:cubicBezTo>
                    <a:pt x="2" y="35"/>
                    <a:pt x="2" y="35"/>
                    <a:pt x="3" y="35"/>
                  </a:cubicBezTo>
                  <a:cubicBezTo>
                    <a:pt x="4" y="35"/>
                    <a:pt x="4" y="36"/>
                    <a:pt x="5" y="36"/>
                  </a:cubicBezTo>
                  <a:cubicBezTo>
                    <a:pt x="6" y="36"/>
                    <a:pt x="7" y="36"/>
                    <a:pt x="8" y="37"/>
                  </a:cubicBezTo>
                  <a:cubicBezTo>
                    <a:pt x="9" y="37"/>
                    <a:pt x="10" y="37"/>
                    <a:pt x="12" y="3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Freeform 69"/>
            <p:cNvSpPr>
              <a:spLocks noEditPoints="1"/>
            </p:cNvSpPr>
            <p:nvPr/>
          </p:nvSpPr>
          <p:spPr bwMode="auto">
            <a:xfrm>
              <a:off x="5254627" y="3429034"/>
              <a:ext cx="44450" cy="53976"/>
            </a:xfrm>
            <a:custGeom>
              <a:avLst/>
              <a:gdLst>
                <a:gd name="T0" fmla="*/ 0 w 25"/>
                <a:gd name="T1" fmla="*/ 15 h 30"/>
                <a:gd name="T2" fmla="*/ 1 w 25"/>
                <a:gd name="T3" fmla="*/ 8 h 30"/>
                <a:gd name="T4" fmla="*/ 4 w 25"/>
                <a:gd name="T5" fmla="*/ 4 h 30"/>
                <a:gd name="T6" fmla="*/ 8 w 25"/>
                <a:gd name="T7" fmla="*/ 1 h 30"/>
                <a:gd name="T8" fmla="*/ 13 w 25"/>
                <a:gd name="T9" fmla="*/ 0 h 30"/>
                <a:gd name="T10" fmla="*/ 22 w 25"/>
                <a:gd name="T11" fmla="*/ 3 h 30"/>
                <a:gd name="T12" fmla="*/ 25 w 25"/>
                <a:gd name="T13" fmla="*/ 14 h 30"/>
                <a:gd name="T14" fmla="*/ 25 w 25"/>
                <a:gd name="T15" fmla="*/ 15 h 30"/>
                <a:gd name="T16" fmla="*/ 25 w 25"/>
                <a:gd name="T17" fmla="*/ 16 h 30"/>
                <a:gd name="T18" fmla="*/ 4 w 25"/>
                <a:gd name="T19" fmla="*/ 16 h 30"/>
                <a:gd name="T20" fmla="*/ 7 w 25"/>
                <a:gd name="T21" fmla="*/ 24 h 30"/>
                <a:gd name="T22" fmla="*/ 15 w 25"/>
                <a:gd name="T23" fmla="*/ 27 h 30"/>
                <a:gd name="T24" fmla="*/ 19 w 25"/>
                <a:gd name="T25" fmla="*/ 26 h 30"/>
                <a:gd name="T26" fmla="*/ 22 w 25"/>
                <a:gd name="T27" fmla="*/ 25 h 30"/>
                <a:gd name="T28" fmla="*/ 23 w 25"/>
                <a:gd name="T29" fmla="*/ 28 h 30"/>
                <a:gd name="T30" fmla="*/ 20 w 25"/>
                <a:gd name="T31" fmla="*/ 29 h 30"/>
                <a:gd name="T32" fmla="*/ 15 w 25"/>
                <a:gd name="T33" fmla="*/ 30 h 30"/>
                <a:gd name="T34" fmla="*/ 8 w 25"/>
                <a:gd name="T35" fmla="*/ 29 h 30"/>
                <a:gd name="T36" fmla="*/ 4 w 25"/>
                <a:gd name="T37" fmla="*/ 26 h 30"/>
                <a:gd name="T38" fmla="*/ 1 w 25"/>
                <a:gd name="T39" fmla="*/ 21 h 30"/>
                <a:gd name="T40" fmla="*/ 0 w 25"/>
                <a:gd name="T41" fmla="*/ 15 h 30"/>
                <a:gd name="T42" fmla="*/ 21 w 25"/>
                <a:gd name="T43" fmla="*/ 13 h 30"/>
                <a:gd name="T44" fmla="*/ 19 w 25"/>
                <a:gd name="T45" fmla="*/ 6 h 30"/>
                <a:gd name="T46" fmla="*/ 13 w 25"/>
                <a:gd name="T47" fmla="*/ 3 h 30"/>
                <a:gd name="T48" fmla="*/ 10 w 25"/>
                <a:gd name="T49" fmla="*/ 4 h 30"/>
                <a:gd name="T50" fmla="*/ 7 w 25"/>
                <a:gd name="T51" fmla="*/ 6 h 30"/>
                <a:gd name="T52" fmla="*/ 5 w 25"/>
                <a:gd name="T53" fmla="*/ 9 h 30"/>
                <a:gd name="T54" fmla="*/ 4 w 25"/>
                <a:gd name="T55" fmla="*/ 13 h 30"/>
                <a:gd name="T56" fmla="*/ 21 w 25"/>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 h="30">
                  <a:moveTo>
                    <a:pt x="0" y="15"/>
                  </a:moveTo>
                  <a:cubicBezTo>
                    <a:pt x="0" y="12"/>
                    <a:pt x="1" y="10"/>
                    <a:pt x="1" y="8"/>
                  </a:cubicBezTo>
                  <a:cubicBezTo>
                    <a:pt x="2" y="6"/>
                    <a:pt x="3" y="5"/>
                    <a:pt x="4" y="4"/>
                  </a:cubicBezTo>
                  <a:cubicBezTo>
                    <a:pt x="6" y="2"/>
                    <a:pt x="7" y="1"/>
                    <a:pt x="8" y="1"/>
                  </a:cubicBezTo>
                  <a:cubicBezTo>
                    <a:pt x="10" y="0"/>
                    <a:pt x="11" y="0"/>
                    <a:pt x="13" y="0"/>
                  </a:cubicBezTo>
                  <a:cubicBezTo>
                    <a:pt x="17" y="0"/>
                    <a:pt x="19" y="1"/>
                    <a:pt x="22" y="3"/>
                  </a:cubicBezTo>
                  <a:cubicBezTo>
                    <a:pt x="24" y="6"/>
                    <a:pt x="25" y="9"/>
                    <a:pt x="25" y="14"/>
                  </a:cubicBezTo>
                  <a:cubicBezTo>
                    <a:pt x="25" y="14"/>
                    <a:pt x="25" y="15"/>
                    <a:pt x="25" y="15"/>
                  </a:cubicBezTo>
                  <a:cubicBezTo>
                    <a:pt x="25" y="15"/>
                    <a:pt x="25" y="15"/>
                    <a:pt x="25" y="16"/>
                  </a:cubicBezTo>
                  <a:cubicBezTo>
                    <a:pt x="4" y="16"/>
                    <a:pt x="4" y="16"/>
                    <a:pt x="4" y="16"/>
                  </a:cubicBezTo>
                  <a:cubicBezTo>
                    <a:pt x="4" y="19"/>
                    <a:pt x="5" y="22"/>
                    <a:pt x="7" y="24"/>
                  </a:cubicBezTo>
                  <a:cubicBezTo>
                    <a:pt x="9" y="26"/>
                    <a:pt x="11" y="27"/>
                    <a:pt x="15" y="27"/>
                  </a:cubicBezTo>
                  <a:cubicBezTo>
                    <a:pt x="17" y="27"/>
                    <a:pt x="18" y="27"/>
                    <a:pt x="19" y="26"/>
                  </a:cubicBezTo>
                  <a:cubicBezTo>
                    <a:pt x="21" y="26"/>
                    <a:pt x="21" y="25"/>
                    <a:pt x="22" y="25"/>
                  </a:cubicBezTo>
                  <a:cubicBezTo>
                    <a:pt x="23" y="28"/>
                    <a:pt x="23" y="28"/>
                    <a:pt x="23" y="28"/>
                  </a:cubicBezTo>
                  <a:cubicBezTo>
                    <a:pt x="22" y="29"/>
                    <a:pt x="21" y="29"/>
                    <a:pt x="20" y="29"/>
                  </a:cubicBezTo>
                  <a:cubicBezTo>
                    <a:pt x="18" y="30"/>
                    <a:pt x="17" y="30"/>
                    <a:pt x="15" y="30"/>
                  </a:cubicBezTo>
                  <a:cubicBezTo>
                    <a:pt x="12" y="30"/>
                    <a:pt x="10" y="30"/>
                    <a:pt x="8" y="29"/>
                  </a:cubicBezTo>
                  <a:cubicBezTo>
                    <a:pt x="6" y="28"/>
                    <a:pt x="5" y="27"/>
                    <a:pt x="4" y="26"/>
                  </a:cubicBezTo>
                  <a:cubicBezTo>
                    <a:pt x="3" y="24"/>
                    <a:pt x="2" y="23"/>
                    <a:pt x="1" y="21"/>
                  </a:cubicBezTo>
                  <a:cubicBezTo>
                    <a:pt x="1" y="19"/>
                    <a:pt x="0" y="17"/>
                    <a:pt x="0" y="15"/>
                  </a:cubicBezTo>
                  <a:close/>
                  <a:moveTo>
                    <a:pt x="21" y="13"/>
                  </a:moveTo>
                  <a:cubicBezTo>
                    <a:pt x="21" y="10"/>
                    <a:pt x="20" y="7"/>
                    <a:pt x="19" y="6"/>
                  </a:cubicBezTo>
                  <a:cubicBezTo>
                    <a:pt x="17" y="4"/>
                    <a:pt x="16" y="3"/>
                    <a:pt x="13" y="3"/>
                  </a:cubicBezTo>
                  <a:cubicBezTo>
                    <a:pt x="12" y="3"/>
                    <a:pt x="11" y="3"/>
                    <a:pt x="10" y="4"/>
                  </a:cubicBezTo>
                  <a:cubicBezTo>
                    <a:pt x="9" y="4"/>
                    <a:pt x="8" y="5"/>
                    <a:pt x="7" y="6"/>
                  </a:cubicBezTo>
                  <a:cubicBezTo>
                    <a:pt x="6" y="7"/>
                    <a:pt x="6" y="8"/>
                    <a:pt x="5" y="9"/>
                  </a:cubicBezTo>
                  <a:cubicBezTo>
                    <a:pt x="5" y="10"/>
                    <a:pt x="4" y="11"/>
                    <a:pt x="4" y="13"/>
                  </a:cubicBezTo>
                  <a:lnTo>
                    <a:pt x="21"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70"/>
            <p:cNvSpPr>
              <a:spLocks noEditPoints="1"/>
            </p:cNvSpPr>
            <p:nvPr/>
          </p:nvSpPr>
          <p:spPr bwMode="auto">
            <a:xfrm>
              <a:off x="5310189" y="3429034"/>
              <a:ext cx="39688" cy="53976"/>
            </a:xfrm>
            <a:custGeom>
              <a:avLst/>
              <a:gdLst>
                <a:gd name="T0" fmla="*/ 11 w 21"/>
                <a:gd name="T1" fmla="*/ 0 h 30"/>
                <a:gd name="T2" fmla="*/ 15 w 21"/>
                <a:gd name="T3" fmla="*/ 1 h 30"/>
                <a:gd name="T4" fmla="*/ 19 w 21"/>
                <a:gd name="T5" fmla="*/ 3 h 30"/>
                <a:gd name="T6" fmla="*/ 20 w 21"/>
                <a:gd name="T7" fmla="*/ 6 h 30"/>
                <a:gd name="T8" fmla="*/ 21 w 21"/>
                <a:gd name="T9" fmla="*/ 10 h 30"/>
                <a:gd name="T10" fmla="*/ 21 w 21"/>
                <a:gd name="T11" fmla="*/ 29 h 30"/>
                <a:gd name="T12" fmla="*/ 19 w 21"/>
                <a:gd name="T13" fmla="*/ 29 h 30"/>
                <a:gd name="T14" fmla="*/ 17 w 21"/>
                <a:gd name="T15" fmla="*/ 30 h 30"/>
                <a:gd name="T16" fmla="*/ 14 w 21"/>
                <a:gd name="T17" fmla="*/ 30 h 30"/>
                <a:gd name="T18" fmla="*/ 10 w 21"/>
                <a:gd name="T19" fmla="*/ 30 h 30"/>
                <a:gd name="T20" fmla="*/ 6 w 21"/>
                <a:gd name="T21" fmla="*/ 30 h 30"/>
                <a:gd name="T22" fmla="*/ 3 w 21"/>
                <a:gd name="T23" fmla="*/ 28 h 30"/>
                <a:gd name="T24" fmla="*/ 1 w 21"/>
                <a:gd name="T25" fmla="*/ 25 h 30"/>
                <a:gd name="T26" fmla="*/ 0 w 21"/>
                <a:gd name="T27" fmla="*/ 21 h 30"/>
                <a:gd name="T28" fmla="*/ 1 w 21"/>
                <a:gd name="T29" fmla="*/ 17 h 30"/>
                <a:gd name="T30" fmla="*/ 3 w 21"/>
                <a:gd name="T31" fmla="*/ 14 h 30"/>
                <a:gd name="T32" fmla="*/ 7 w 21"/>
                <a:gd name="T33" fmla="*/ 13 h 30"/>
                <a:gd name="T34" fmla="*/ 12 w 21"/>
                <a:gd name="T35" fmla="*/ 12 h 30"/>
                <a:gd name="T36" fmla="*/ 14 w 21"/>
                <a:gd name="T37" fmla="*/ 12 h 30"/>
                <a:gd name="T38" fmla="*/ 15 w 21"/>
                <a:gd name="T39" fmla="*/ 12 h 30"/>
                <a:gd name="T40" fmla="*/ 17 w 21"/>
                <a:gd name="T41" fmla="*/ 13 h 30"/>
                <a:gd name="T42" fmla="*/ 17 w 21"/>
                <a:gd name="T43" fmla="*/ 13 h 30"/>
                <a:gd name="T44" fmla="*/ 17 w 21"/>
                <a:gd name="T45" fmla="*/ 11 h 30"/>
                <a:gd name="T46" fmla="*/ 17 w 21"/>
                <a:gd name="T47" fmla="*/ 8 h 30"/>
                <a:gd name="T48" fmla="*/ 16 w 21"/>
                <a:gd name="T49" fmla="*/ 6 h 30"/>
                <a:gd name="T50" fmla="*/ 14 w 21"/>
                <a:gd name="T51" fmla="*/ 4 h 30"/>
                <a:gd name="T52" fmla="*/ 10 w 21"/>
                <a:gd name="T53" fmla="*/ 3 h 30"/>
                <a:gd name="T54" fmla="*/ 6 w 21"/>
                <a:gd name="T55" fmla="*/ 3 h 30"/>
                <a:gd name="T56" fmla="*/ 3 w 21"/>
                <a:gd name="T57" fmla="*/ 4 h 30"/>
                <a:gd name="T58" fmla="*/ 3 w 21"/>
                <a:gd name="T59" fmla="*/ 1 h 30"/>
                <a:gd name="T60" fmla="*/ 6 w 21"/>
                <a:gd name="T61" fmla="*/ 0 h 30"/>
                <a:gd name="T62" fmla="*/ 11 w 21"/>
                <a:gd name="T63" fmla="*/ 0 h 30"/>
                <a:gd name="T64" fmla="*/ 11 w 21"/>
                <a:gd name="T65" fmla="*/ 27 h 30"/>
                <a:gd name="T66" fmla="*/ 15 w 21"/>
                <a:gd name="T67" fmla="*/ 27 h 30"/>
                <a:gd name="T68" fmla="*/ 17 w 21"/>
                <a:gd name="T69" fmla="*/ 26 h 30"/>
                <a:gd name="T70" fmla="*/ 17 w 21"/>
                <a:gd name="T71" fmla="*/ 16 h 30"/>
                <a:gd name="T72" fmla="*/ 15 w 21"/>
                <a:gd name="T73" fmla="*/ 16 h 30"/>
                <a:gd name="T74" fmla="*/ 12 w 21"/>
                <a:gd name="T75" fmla="*/ 15 h 30"/>
                <a:gd name="T76" fmla="*/ 9 w 21"/>
                <a:gd name="T77" fmla="*/ 15 h 30"/>
                <a:gd name="T78" fmla="*/ 6 w 21"/>
                <a:gd name="T79" fmla="*/ 16 h 30"/>
                <a:gd name="T80" fmla="*/ 4 w 21"/>
                <a:gd name="T81" fmla="*/ 18 h 30"/>
                <a:gd name="T82" fmla="*/ 3 w 21"/>
                <a:gd name="T83" fmla="*/ 21 h 30"/>
                <a:gd name="T84" fmla="*/ 4 w 21"/>
                <a:gd name="T85" fmla="*/ 24 h 30"/>
                <a:gd name="T86" fmla="*/ 5 w 21"/>
                <a:gd name="T87" fmla="*/ 26 h 30"/>
                <a:gd name="T88" fmla="*/ 8 w 21"/>
                <a:gd name="T89" fmla="*/ 26 h 30"/>
                <a:gd name="T90" fmla="*/ 11 w 21"/>
                <a:gd name="T91"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0">
                  <a:moveTo>
                    <a:pt x="11" y="0"/>
                  </a:moveTo>
                  <a:cubicBezTo>
                    <a:pt x="13" y="0"/>
                    <a:pt x="14" y="0"/>
                    <a:pt x="15" y="1"/>
                  </a:cubicBezTo>
                  <a:cubicBezTo>
                    <a:pt x="17" y="1"/>
                    <a:pt x="18" y="2"/>
                    <a:pt x="19" y="3"/>
                  </a:cubicBezTo>
                  <a:cubicBezTo>
                    <a:pt x="20" y="4"/>
                    <a:pt x="20" y="5"/>
                    <a:pt x="20" y="6"/>
                  </a:cubicBezTo>
                  <a:cubicBezTo>
                    <a:pt x="21" y="8"/>
                    <a:pt x="21" y="9"/>
                    <a:pt x="21" y="10"/>
                  </a:cubicBezTo>
                  <a:cubicBezTo>
                    <a:pt x="21" y="29"/>
                    <a:pt x="21" y="29"/>
                    <a:pt x="21" y="29"/>
                  </a:cubicBezTo>
                  <a:cubicBezTo>
                    <a:pt x="21" y="29"/>
                    <a:pt x="20" y="29"/>
                    <a:pt x="19" y="29"/>
                  </a:cubicBezTo>
                  <a:cubicBezTo>
                    <a:pt x="19" y="29"/>
                    <a:pt x="18" y="29"/>
                    <a:pt x="17" y="30"/>
                  </a:cubicBezTo>
                  <a:cubicBezTo>
                    <a:pt x="16" y="30"/>
                    <a:pt x="15" y="30"/>
                    <a:pt x="14" y="30"/>
                  </a:cubicBezTo>
                  <a:cubicBezTo>
                    <a:pt x="13" y="30"/>
                    <a:pt x="12" y="30"/>
                    <a:pt x="10" y="30"/>
                  </a:cubicBezTo>
                  <a:cubicBezTo>
                    <a:pt x="9" y="30"/>
                    <a:pt x="7" y="30"/>
                    <a:pt x="6" y="30"/>
                  </a:cubicBezTo>
                  <a:cubicBezTo>
                    <a:pt x="5" y="29"/>
                    <a:pt x="4" y="29"/>
                    <a:pt x="3" y="28"/>
                  </a:cubicBezTo>
                  <a:cubicBezTo>
                    <a:pt x="2" y="27"/>
                    <a:pt x="1" y="26"/>
                    <a:pt x="1" y="25"/>
                  </a:cubicBezTo>
                  <a:cubicBezTo>
                    <a:pt x="0" y="24"/>
                    <a:pt x="0" y="23"/>
                    <a:pt x="0" y="21"/>
                  </a:cubicBezTo>
                  <a:cubicBezTo>
                    <a:pt x="0" y="19"/>
                    <a:pt x="0" y="18"/>
                    <a:pt x="1" y="17"/>
                  </a:cubicBezTo>
                  <a:cubicBezTo>
                    <a:pt x="1" y="16"/>
                    <a:pt x="2" y="15"/>
                    <a:pt x="3" y="14"/>
                  </a:cubicBezTo>
                  <a:cubicBezTo>
                    <a:pt x="4" y="13"/>
                    <a:pt x="5" y="13"/>
                    <a:pt x="7" y="13"/>
                  </a:cubicBezTo>
                  <a:cubicBezTo>
                    <a:pt x="8" y="12"/>
                    <a:pt x="10" y="12"/>
                    <a:pt x="12" y="12"/>
                  </a:cubicBezTo>
                  <a:cubicBezTo>
                    <a:pt x="12" y="12"/>
                    <a:pt x="13" y="12"/>
                    <a:pt x="14" y="12"/>
                  </a:cubicBezTo>
                  <a:cubicBezTo>
                    <a:pt x="14" y="12"/>
                    <a:pt x="15" y="12"/>
                    <a:pt x="15" y="12"/>
                  </a:cubicBezTo>
                  <a:cubicBezTo>
                    <a:pt x="16" y="12"/>
                    <a:pt x="16" y="13"/>
                    <a:pt x="17" y="13"/>
                  </a:cubicBezTo>
                  <a:cubicBezTo>
                    <a:pt x="17" y="13"/>
                    <a:pt x="17" y="13"/>
                    <a:pt x="17" y="13"/>
                  </a:cubicBezTo>
                  <a:cubicBezTo>
                    <a:pt x="17" y="11"/>
                    <a:pt x="17" y="11"/>
                    <a:pt x="17" y="11"/>
                  </a:cubicBezTo>
                  <a:cubicBezTo>
                    <a:pt x="17" y="10"/>
                    <a:pt x="17" y="9"/>
                    <a:pt x="17" y="8"/>
                  </a:cubicBezTo>
                  <a:cubicBezTo>
                    <a:pt x="17" y="7"/>
                    <a:pt x="17" y="6"/>
                    <a:pt x="16" y="6"/>
                  </a:cubicBezTo>
                  <a:cubicBezTo>
                    <a:pt x="16" y="5"/>
                    <a:pt x="15" y="4"/>
                    <a:pt x="14" y="4"/>
                  </a:cubicBezTo>
                  <a:cubicBezTo>
                    <a:pt x="13" y="3"/>
                    <a:pt x="12" y="3"/>
                    <a:pt x="10" y="3"/>
                  </a:cubicBezTo>
                  <a:cubicBezTo>
                    <a:pt x="8" y="3"/>
                    <a:pt x="7" y="3"/>
                    <a:pt x="6" y="3"/>
                  </a:cubicBezTo>
                  <a:cubicBezTo>
                    <a:pt x="5" y="4"/>
                    <a:pt x="4" y="4"/>
                    <a:pt x="3" y="4"/>
                  </a:cubicBezTo>
                  <a:cubicBezTo>
                    <a:pt x="3" y="1"/>
                    <a:pt x="3" y="1"/>
                    <a:pt x="3" y="1"/>
                  </a:cubicBezTo>
                  <a:cubicBezTo>
                    <a:pt x="4" y="1"/>
                    <a:pt x="5" y="0"/>
                    <a:pt x="6" y="0"/>
                  </a:cubicBezTo>
                  <a:cubicBezTo>
                    <a:pt x="7" y="0"/>
                    <a:pt x="9" y="0"/>
                    <a:pt x="11" y="0"/>
                  </a:cubicBezTo>
                  <a:close/>
                  <a:moveTo>
                    <a:pt x="11" y="27"/>
                  </a:moveTo>
                  <a:cubicBezTo>
                    <a:pt x="12" y="27"/>
                    <a:pt x="14" y="27"/>
                    <a:pt x="15" y="27"/>
                  </a:cubicBezTo>
                  <a:cubicBezTo>
                    <a:pt x="16" y="27"/>
                    <a:pt x="17" y="26"/>
                    <a:pt x="17" y="26"/>
                  </a:cubicBezTo>
                  <a:cubicBezTo>
                    <a:pt x="17" y="16"/>
                    <a:pt x="17" y="16"/>
                    <a:pt x="17" y="16"/>
                  </a:cubicBezTo>
                  <a:cubicBezTo>
                    <a:pt x="17" y="16"/>
                    <a:pt x="16" y="16"/>
                    <a:pt x="15" y="16"/>
                  </a:cubicBezTo>
                  <a:cubicBezTo>
                    <a:pt x="15" y="15"/>
                    <a:pt x="13" y="15"/>
                    <a:pt x="12" y="15"/>
                  </a:cubicBezTo>
                  <a:cubicBezTo>
                    <a:pt x="11" y="15"/>
                    <a:pt x="10" y="15"/>
                    <a:pt x="9" y="15"/>
                  </a:cubicBezTo>
                  <a:cubicBezTo>
                    <a:pt x="8" y="16"/>
                    <a:pt x="7" y="16"/>
                    <a:pt x="6" y="16"/>
                  </a:cubicBezTo>
                  <a:cubicBezTo>
                    <a:pt x="5" y="17"/>
                    <a:pt x="5" y="17"/>
                    <a:pt x="4" y="18"/>
                  </a:cubicBezTo>
                  <a:cubicBezTo>
                    <a:pt x="4" y="19"/>
                    <a:pt x="3" y="20"/>
                    <a:pt x="3" y="21"/>
                  </a:cubicBezTo>
                  <a:cubicBezTo>
                    <a:pt x="3" y="22"/>
                    <a:pt x="4" y="23"/>
                    <a:pt x="4" y="24"/>
                  </a:cubicBezTo>
                  <a:cubicBezTo>
                    <a:pt x="4" y="24"/>
                    <a:pt x="5" y="25"/>
                    <a:pt x="5" y="26"/>
                  </a:cubicBezTo>
                  <a:cubicBezTo>
                    <a:pt x="6" y="26"/>
                    <a:pt x="7" y="26"/>
                    <a:pt x="8" y="26"/>
                  </a:cubicBezTo>
                  <a:cubicBezTo>
                    <a:pt x="9" y="27"/>
                    <a:pt x="10" y="27"/>
                    <a:pt x="11"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71"/>
            <p:cNvSpPr>
              <a:spLocks/>
            </p:cNvSpPr>
            <p:nvPr/>
          </p:nvSpPr>
          <p:spPr bwMode="auto">
            <a:xfrm>
              <a:off x="5365752" y="3429034"/>
              <a:ext cx="28575" cy="52388"/>
            </a:xfrm>
            <a:custGeom>
              <a:avLst/>
              <a:gdLst>
                <a:gd name="T0" fmla="*/ 10 w 16"/>
                <a:gd name="T1" fmla="*/ 0 h 29"/>
                <a:gd name="T2" fmla="*/ 14 w 16"/>
                <a:gd name="T3" fmla="*/ 0 h 29"/>
                <a:gd name="T4" fmla="*/ 16 w 16"/>
                <a:gd name="T5" fmla="*/ 1 h 29"/>
                <a:gd name="T6" fmla="*/ 15 w 16"/>
                <a:gd name="T7" fmla="*/ 4 h 29"/>
                <a:gd name="T8" fmla="*/ 13 w 16"/>
                <a:gd name="T9" fmla="*/ 3 h 29"/>
                <a:gd name="T10" fmla="*/ 10 w 16"/>
                <a:gd name="T11" fmla="*/ 3 h 29"/>
                <a:gd name="T12" fmla="*/ 6 w 16"/>
                <a:gd name="T13" fmla="*/ 3 h 29"/>
                <a:gd name="T14" fmla="*/ 4 w 16"/>
                <a:gd name="T15" fmla="*/ 4 h 29"/>
                <a:gd name="T16" fmla="*/ 4 w 16"/>
                <a:gd name="T17" fmla="*/ 29 h 29"/>
                <a:gd name="T18" fmla="*/ 0 w 16"/>
                <a:gd name="T19" fmla="*/ 29 h 29"/>
                <a:gd name="T20" fmla="*/ 0 w 16"/>
                <a:gd name="T21" fmla="*/ 2 h 29"/>
                <a:gd name="T22" fmla="*/ 4 w 16"/>
                <a:gd name="T23" fmla="*/ 1 h 29"/>
                <a:gd name="T24" fmla="*/ 10 w 16"/>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9">
                  <a:moveTo>
                    <a:pt x="10" y="0"/>
                  </a:moveTo>
                  <a:cubicBezTo>
                    <a:pt x="11" y="0"/>
                    <a:pt x="13" y="0"/>
                    <a:pt x="14" y="0"/>
                  </a:cubicBezTo>
                  <a:cubicBezTo>
                    <a:pt x="15" y="0"/>
                    <a:pt x="15" y="1"/>
                    <a:pt x="16" y="1"/>
                  </a:cubicBezTo>
                  <a:cubicBezTo>
                    <a:pt x="15" y="4"/>
                    <a:pt x="15" y="4"/>
                    <a:pt x="15" y="4"/>
                  </a:cubicBezTo>
                  <a:cubicBezTo>
                    <a:pt x="15" y="4"/>
                    <a:pt x="14" y="4"/>
                    <a:pt x="13" y="3"/>
                  </a:cubicBezTo>
                  <a:cubicBezTo>
                    <a:pt x="12" y="3"/>
                    <a:pt x="11" y="3"/>
                    <a:pt x="10" y="3"/>
                  </a:cubicBezTo>
                  <a:cubicBezTo>
                    <a:pt x="8" y="3"/>
                    <a:pt x="7" y="3"/>
                    <a:pt x="6" y="3"/>
                  </a:cubicBezTo>
                  <a:cubicBezTo>
                    <a:pt x="5" y="4"/>
                    <a:pt x="4" y="4"/>
                    <a:pt x="4" y="4"/>
                  </a:cubicBezTo>
                  <a:cubicBezTo>
                    <a:pt x="4" y="29"/>
                    <a:pt x="4" y="29"/>
                    <a:pt x="4" y="29"/>
                  </a:cubicBezTo>
                  <a:cubicBezTo>
                    <a:pt x="0" y="29"/>
                    <a:pt x="0" y="29"/>
                    <a:pt x="0" y="29"/>
                  </a:cubicBezTo>
                  <a:cubicBezTo>
                    <a:pt x="0" y="2"/>
                    <a:pt x="0" y="2"/>
                    <a:pt x="0" y="2"/>
                  </a:cubicBezTo>
                  <a:cubicBezTo>
                    <a:pt x="1" y="1"/>
                    <a:pt x="3" y="1"/>
                    <a:pt x="4" y="1"/>
                  </a:cubicBezTo>
                  <a:cubicBezTo>
                    <a:pt x="6" y="0"/>
                    <a:pt x="8" y="0"/>
                    <a:pt x="1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72"/>
            <p:cNvSpPr>
              <a:spLocks/>
            </p:cNvSpPr>
            <p:nvPr/>
          </p:nvSpPr>
          <p:spPr bwMode="auto">
            <a:xfrm>
              <a:off x="5402265" y="3429034"/>
              <a:ext cx="38100" cy="53976"/>
            </a:xfrm>
            <a:custGeom>
              <a:avLst/>
              <a:gdLst>
                <a:gd name="T0" fmla="*/ 13 w 21"/>
                <a:gd name="T1" fmla="*/ 30 h 30"/>
                <a:gd name="T2" fmla="*/ 7 w 21"/>
                <a:gd name="T3" fmla="*/ 29 h 30"/>
                <a:gd name="T4" fmla="*/ 3 w 21"/>
                <a:gd name="T5" fmla="*/ 26 h 30"/>
                <a:gd name="T6" fmla="*/ 0 w 21"/>
                <a:gd name="T7" fmla="*/ 21 h 30"/>
                <a:gd name="T8" fmla="*/ 0 w 21"/>
                <a:gd name="T9" fmla="*/ 15 h 30"/>
                <a:gd name="T10" fmla="*/ 0 w 21"/>
                <a:gd name="T11" fmla="*/ 9 h 30"/>
                <a:gd name="T12" fmla="*/ 3 w 21"/>
                <a:gd name="T13" fmla="*/ 4 h 30"/>
                <a:gd name="T14" fmla="*/ 7 w 21"/>
                <a:gd name="T15" fmla="*/ 1 h 30"/>
                <a:gd name="T16" fmla="*/ 13 w 21"/>
                <a:gd name="T17" fmla="*/ 0 h 30"/>
                <a:gd name="T18" fmla="*/ 17 w 21"/>
                <a:gd name="T19" fmla="*/ 0 h 30"/>
                <a:gd name="T20" fmla="*/ 20 w 21"/>
                <a:gd name="T21" fmla="*/ 1 h 30"/>
                <a:gd name="T22" fmla="*/ 19 w 21"/>
                <a:gd name="T23" fmla="*/ 4 h 30"/>
                <a:gd name="T24" fmla="*/ 17 w 21"/>
                <a:gd name="T25" fmla="*/ 3 h 30"/>
                <a:gd name="T26" fmla="*/ 13 w 21"/>
                <a:gd name="T27" fmla="*/ 3 h 30"/>
                <a:gd name="T28" fmla="*/ 6 w 21"/>
                <a:gd name="T29" fmla="*/ 6 h 30"/>
                <a:gd name="T30" fmla="*/ 3 w 21"/>
                <a:gd name="T31" fmla="*/ 15 h 30"/>
                <a:gd name="T32" fmla="*/ 4 w 21"/>
                <a:gd name="T33" fmla="*/ 20 h 30"/>
                <a:gd name="T34" fmla="*/ 6 w 21"/>
                <a:gd name="T35" fmla="*/ 23 h 30"/>
                <a:gd name="T36" fmla="*/ 9 w 21"/>
                <a:gd name="T37" fmla="*/ 26 h 30"/>
                <a:gd name="T38" fmla="*/ 14 w 21"/>
                <a:gd name="T39" fmla="*/ 27 h 30"/>
                <a:gd name="T40" fmla="*/ 18 w 21"/>
                <a:gd name="T41" fmla="*/ 26 h 30"/>
                <a:gd name="T42" fmla="*/ 20 w 21"/>
                <a:gd name="T43" fmla="*/ 25 h 30"/>
                <a:gd name="T44" fmla="*/ 21 w 21"/>
                <a:gd name="T45" fmla="*/ 28 h 30"/>
                <a:gd name="T46" fmla="*/ 18 w 21"/>
                <a:gd name="T47" fmla="*/ 30 h 30"/>
                <a:gd name="T48" fmla="*/ 13 w 21"/>
                <a:gd name="T4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 h="30">
                  <a:moveTo>
                    <a:pt x="13" y="30"/>
                  </a:moveTo>
                  <a:cubicBezTo>
                    <a:pt x="11" y="30"/>
                    <a:pt x="9" y="30"/>
                    <a:pt x="7" y="29"/>
                  </a:cubicBezTo>
                  <a:cubicBezTo>
                    <a:pt x="6" y="28"/>
                    <a:pt x="4" y="27"/>
                    <a:pt x="3" y="26"/>
                  </a:cubicBezTo>
                  <a:cubicBezTo>
                    <a:pt x="2" y="25"/>
                    <a:pt x="1" y="23"/>
                    <a:pt x="0" y="21"/>
                  </a:cubicBezTo>
                  <a:cubicBezTo>
                    <a:pt x="0" y="19"/>
                    <a:pt x="0" y="17"/>
                    <a:pt x="0" y="15"/>
                  </a:cubicBezTo>
                  <a:cubicBezTo>
                    <a:pt x="0" y="13"/>
                    <a:pt x="0" y="11"/>
                    <a:pt x="0" y="9"/>
                  </a:cubicBezTo>
                  <a:cubicBezTo>
                    <a:pt x="1" y="7"/>
                    <a:pt x="2" y="5"/>
                    <a:pt x="3" y="4"/>
                  </a:cubicBezTo>
                  <a:cubicBezTo>
                    <a:pt x="4" y="3"/>
                    <a:pt x="6" y="2"/>
                    <a:pt x="7" y="1"/>
                  </a:cubicBezTo>
                  <a:cubicBezTo>
                    <a:pt x="9" y="0"/>
                    <a:pt x="11" y="0"/>
                    <a:pt x="13" y="0"/>
                  </a:cubicBezTo>
                  <a:cubicBezTo>
                    <a:pt x="14" y="0"/>
                    <a:pt x="16" y="0"/>
                    <a:pt x="17" y="0"/>
                  </a:cubicBezTo>
                  <a:cubicBezTo>
                    <a:pt x="19" y="0"/>
                    <a:pt x="20" y="1"/>
                    <a:pt x="20" y="1"/>
                  </a:cubicBezTo>
                  <a:cubicBezTo>
                    <a:pt x="19" y="4"/>
                    <a:pt x="19" y="4"/>
                    <a:pt x="19" y="4"/>
                  </a:cubicBezTo>
                  <a:cubicBezTo>
                    <a:pt x="19" y="4"/>
                    <a:pt x="18" y="4"/>
                    <a:pt x="17" y="3"/>
                  </a:cubicBezTo>
                  <a:cubicBezTo>
                    <a:pt x="16" y="3"/>
                    <a:pt x="15" y="3"/>
                    <a:pt x="13" y="3"/>
                  </a:cubicBezTo>
                  <a:cubicBezTo>
                    <a:pt x="10" y="3"/>
                    <a:pt x="8" y="4"/>
                    <a:pt x="6" y="6"/>
                  </a:cubicBezTo>
                  <a:cubicBezTo>
                    <a:pt x="4" y="8"/>
                    <a:pt x="3" y="11"/>
                    <a:pt x="3" y="15"/>
                  </a:cubicBezTo>
                  <a:cubicBezTo>
                    <a:pt x="3" y="17"/>
                    <a:pt x="4" y="18"/>
                    <a:pt x="4" y="20"/>
                  </a:cubicBezTo>
                  <a:cubicBezTo>
                    <a:pt x="4" y="21"/>
                    <a:pt x="5" y="22"/>
                    <a:pt x="6" y="23"/>
                  </a:cubicBezTo>
                  <a:cubicBezTo>
                    <a:pt x="7" y="24"/>
                    <a:pt x="8" y="25"/>
                    <a:pt x="9" y="26"/>
                  </a:cubicBezTo>
                  <a:cubicBezTo>
                    <a:pt x="10" y="26"/>
                    <a:pt x="12" y="27"/>
                    <a:pt x="14" y="27"/>
                  </a:cubicBezTo>
                  <a:cubicBezTo>
                    <a:pt x="15" y="27"/>
                    <a:pt x="17" y="27"/>
                    <a:pt x="18" y="26"/>
                  </a:cubicBezTo>
                  <a:cubicBezTo>
                    <a:pt x="19" y="26"/>
                    <a:pt x="20" y="26"/>
                    <a:pt x="20" y="25"/>
                  </a:cubicBezTo>
                  <a:cubicBezTo>
                    <a:pt x="21" y="28"/>
                    <a:pt x="21" y="28"/>
                    <a:pt x="21" y="28"/>
                  </a:cubicBezTo>
                  <a:cubicBezTo>
                    <a:pt x="20" y="29"/>
                    <a:pt x="19" y="29"/>
                    <a:pt x="18" y="30"/>
                  </a:cubicBezTo>
                  <a:cubicBezTo>
                    <a:pt x="16" y="30"/>
                    <a:pt x="15" y="30"/>
                    <a:pt x="13" y="3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73"/>
            <p:cNvSpPr>
              <a:spLocks/>
            </p:cNvSpPr>
            <p:nvPr/>
          </p:nvSpPr>
          <p:spPr bwMode="auto">
            <a:xfrm>
              <a:off x="5451477" y="3403634"/>
              <a:ext cx="42863" cy="77788"/>
            </a:xfrm>
            <a:custGeom>
              <a:avLst/>
              <a:gdLst>
                <a:gd name="T0" fmla="*/ 0 w 23"/>
                <a:gd name="T1" fmla="*/ 43 h 43"/>
                <a:gd name="T2" fmla="*/ 0 w 23"/>
                <a:gd name="T3" fmla="*/ 1 h 43"/>
                <a:gd name="T4" fmla="*/ 4 w 23"/>
                <a:gd name="T5" fmla="*/ 0 h 43"/>
                <a:gd name="T6" fmla="*/ 4 w 23"/>
                <a:gd name="T7" fmla="*/ 15 h 43"/>
                <a:gd name="T8" fmla="*/ 7 w 23"/>
                <a:gd name="T9" fmla="*/ 14 h 43"/>
                <a:gd name="T10" fmla="*/ 11 w 23"/>
                <a:gd name="T11" fmla="*/ 14 h 43"/>
                <a:gd name="T12" fmla="*/ 17 w 23"/>
                <a:gd name="T13" fmla="*/ 15 h 43"/>
                <a:gd name="T14" fmla="*/ 20 w 23"/>
                <a:gd name="T15" fmla="*/ 18 h 43"/>
                <a:gd name="T16" fmla="*/ 22 w 23"/>
                <a:gd name="T17" fmla="*/ 22 h 43"/>
                <a:gd name="T18" fmla="*/ 23 w 23"/>
                <a:gd name="T19" fmla="*/ 27 h 43"/>
                <a:gd name="T20" fmla="*/ 23 w 23"/>
                <a:gd name="T21" fmla="*/ 43 h 43"/>
                <a:gd name="T22" fmla="*/ 19 w 23"/>
                <a:gd name="T23" fmla="*/ 43 h 43"/>
                <a:gd name="T24" fmla="*/ 19 w 23"/>
                <a:gd name="T25" fmla="*/ 28 h 43"/>
                <a:gd name="T26" fmla="*/ 19 w 23"/>
                <a:gd name="T27" fmla="*/ 23 h 43"/>
                <a:gd name="T28" fmla="*/ 17 w 23"/>
                <a:gd name="T29" fmla="*/ 20 h 43"/>
                <a:gd name="T30" fmla="*/ 15 w 23"/>
                <a:gd name="T31" fmla="*/ 18 h 43"/>
                <a:gd name="T32" fmla="*/ 10 w 23"/>
                <a:gd name="T33" fmla="*/ 17 h 43"/>
                <a:gd name="T34" fmla="*/ 8 w 23"/>
                <a:gd name="T35" fmla="*/ 17 h 43"/>
                <a:gd name="T36" fmla="*/ 6 w 23"/>
                <a:gd name="T37" fmla="*/ 18 h 43"/>
                <a:gd name="T38" fmla="*/ 5 w 23"/>
                <a:gd name="T39" fmla="*/ 18 h 43"/>
                <a:gd name="T40" fmla="*/ 4 w 23"/>
                <a:gd name="T41" fmla="*/ 18 h 43"/>
                <a:gd name="T42" fmla="*/ 4 w 23"/>
                <a:gd name="T43" fmla="*/ 43 h 43"/>
                <a:gd name="T44" fmla="*/ 0 w 23"/>
                <a:gd name="T4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43">
                  <a:moveTo>
                    <a:pt x="0" y="43"/>
                  </a:moveTo>
                  <a:cubicBezTo>
                    <a:pt x="0" y="1"/>
                    <a:pt x="0" y="1"/>
                    <a:pt x="0" y="1"/>
                  </a:cubicBezTo>
                  <a:cubicBezTo>
                    <a:pt x="4" y="0"/>
                    <a:pt x="4" y="0"/>
                    <a:pt x="4" y="0"/>
                  </a:cubicBezTo>
                  <a:cubicBezTo>
                    <a:pt x="4" y="15"/>
                    <a:pt x="4" y="15"/>
                    <a:pt x="4" y="15"/>
                  </a:cubicBezTo>
                  <a:cubicBezTo>
                    <a:pt x="5" y="15"/>
                    <a:pt x="6" y="15"/>
                    <a:pt x="7" y="14"/>
                  </a:cubicBezTo>
                  <a:cubicBezTo>
                    <a:pt x="9" y="14"/>
                    <a:pt x="10" y="14"/>
                    <a:pt x="11" y="14"/>
                  </a:cubicBezTo>
                  <a:cubicBezTo>
                    <a:pt x="13" y="14"/>
                    <a:pt x="15" y="14"/>
                    <a:pt x="17" y="15"/>
                  </a:cubicBezTo>
                  <a:cubicBezTo>
                    <a:pt x="18" y="15"/>
                    <a:pt x="19" y="16"/>
                    <a:pt x="20" y="18"/>
                  </a:cubicBezTo>
                  <a:cubicBezTo>
                    <a:pt x="21" y="19"/>
                    <a:pt x="22" y="20"/>
                    <a:pt x="22" y="22"/>
                  </a:cubicBezTo>
                  <a:cubicBezTo>
                    <a:pt x="22" y="23"/>
                    <a:pt x="23" y="25"/>
                    <a:pt x="23" y="27"/>
                  </a:cubicBezTo>
                  <a:cubicBezTo>
                    <a:pt x="23" y="43"/>
                    <a:pt x="23" y="43"/>
                    <a:pt x="23" y="43"/>
                  </a:cubicBezTo>
                  <a:cubicBezTo>
                    <a:pt x="19" y="43"/>
                    <a:pt x="19" y="43"/>
                    <a:pt x="19" y="43"/>
                  </a:cubicBezTo>
                  <a:cubicBezTo>
                    <a:pt x="19" y="28"/>
                    <a:pt x="19" y="28"/>
                    <a:pt x="19" y="28"/>
                  </a:cubicBezTo>
                  <a:cubicBezTo>
                    <a:pt x="19" y="26"/>
                    <a:pt x="19" y="25"/>
                    <a:pt x="19" y="23"/>
                  </a:cubicBezTo>
                  <a:cubicBezTo>
                    <a:pt x="18" y="22"/>
                    <a:pt x="18" y="21"/>
                    <a:pt x="17" y="20"/>
                  </a:cubicBezTo>
                  <a:cubicBezTo>
                    <a:pt x="16" y="19"/>
                    <a:pt x="16" y="18"/>
                    <a:pt x="15" y="18"/>
                  </a:cubicBezTo>
                  <a:cubicBezTo>
                    <a:pt x="13" y="17"/>
                    <a:pt x="12" y="17"/>
                    <a:pt x="10" y="17"/>
                  </a:cubicBezTo>
                  <a:cubicBezTo>
                    <a:pt x="10" y="17"/>
                    <a:pt x="9" y="17"/>
                    <a:pt x="8" y="17"/>
                  </a:cubicBezTo>
                  <a:cubicBezTo>
                    <a:pt x="8" y="17"/>
                    <a:pt x="7" y="18"/>
                    <a:pt x="6" y="18"/>
                  </a:cubicBezTo>
                  <a:cubicBezTo>
                    <a:pt x="6" y="18"/>
                    <a:pt x="5" y="18"/>
                    <a:pt x="5" y="18"/>
                  </a:cubicBezTo>
                  <a:cubicBezTo>
                    <a:pt x="4" y="18"/>
                    <a:pt x="4" y="18"/>
                    <a:pt x="4" y="18"/>
                  </a:cubicBezTo>
                  <a:cubicBezTo>
                    <a:pt x="4" y="43"/>
                    <a:pt x="4" y="43"/>
                    <a:pt x="4" y="43"/>
                  </a:cubicBezTo>
                  <a:lnTo>
                    <a:pt x="0" y="4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55" name="Group 554"/>
          <p:cNvGrpSpPr/>
          <p:nvPr/>
        </p:nvGrpSpPr>
        <p:grpSpPr>
          <a:xfrm>
            <a:off x="6514704" y="3125510"/>
            <a:ext cx="588963" cy="74614"/>
            <a:chOff x="6188077" y="3408396"/>
            <a:chExt cx="588963" cy="74614"/>
          </a:xfrm>
        </p:grpSpPr>
        <p:sp>
          <p:nvSpPr>
            <p:cNvPr id="415" name="Freeform 74"/>
            <p:cNvSpPr>
              <a:spLocks/>
            </p:cNvSpPr>
            <p:nvPr/>
          </p:nvSpPr>
          <p:spPr bwMode="auto">
            <a:xfrm>
              <a:off x="6188077" y="3409984"/>
              <a:ext cx="53975" cy="73026"/>
            </a:xfrm>
            <a:custGeom>
              <a:avLst/>
              <a:gdLst>
                <a:gd name="T0" fmla="*/ 18 w 29"/>
                <a:gd name="T1" fmla="*/ 40 h 40"/>
                <a:gd name="T2" fmla="*/ 11 w 29"/>
                <a:gd name="T3" fmla="*/ 39 h 40"/>
                <a:gd name="T4" fmla="*/ 5 w 29"/>
                <a:gd name="T5" fmla="*/ 35 h 40"/>
                <a:gd name="T6" fmla="*/ 1 w 29"/>
                <a:gd name="T7" fmla="*/ 29 h 40"/>
                <a:gd name="T8" fmla="*/ 0 w 29"/>
                <a:gd name="T9" fmla="*/ 20 h 40"/>
                <a:gd name="T10" fmla="*/ 1 w 29"/>
                <a:gd name="T11" fmla="*/ 11 h 40"/>
                <a:gd name="T12" fmla="*/ 5 w 29"/>
                <a:gd name="T13" fmla="*/ 5 h 40"/>
                <a:gd name="T14" fmla="*/ 11 w 29"/>
                <a:gd name="T15" fmla="*/ 1 h 40"/>
                <a:gd name="T16" fmla="*/ 18 w 29"/>
                <a:gd name="T17" fmla="*/ 0 h 40"/>
                <a:gd name="T18" fmla="*/ 22 w 29"/>
                <a:gd name="T19" fmla="*/ 0 h 40"/>
                <a:gd name="T20" fmla="*/ 25 w 29"/>
                <a:gd name="T21" fmla="*/ 1 h 40"/>
                <a:gd name="T22" fmla="*/ 27 w 29"/>
                <a:gd name="T23" fmla="*/ 2 h 40"/>
                <a:gd name="T24" fmla="*/ 29 w 29"/>
                <a:gd name="T25" fmla="*/ 2 h 40"/>
                <a:gd name="T26" fmla="*/ 27 w 29"/>
                <a:gd name="T27" fmla="*/ 6 h 40"/>
                <a:gd name="T28" fmla="*/ 24 w 29"/>
                <a:gd name="T29" fmla="*/ 4 h 40"/>
                <a:gd name="T30" fmla="*/ 19 w 29"/>
                <a:gd name="T31" fmla="*/ 3 h 40"/>
                <a:gd name="T32" fmla="*/ 12 w 29"/>
                <a:gd name="T33" fmla="*/ 4 h 40"/>
                <a:gd name="T34" fmla="*/ 8 w 29"/>
                <a:gd name="T35" fmla="*/ 8 h 40"/>
                <a:gd name="T36" fmla="*/ 5 w 29"/>
                <a:gd name="T37" fmla="*/ 13 h 40"/>
                <a:gd name="T38" fmla="*/ 4 w 29"/>
                <a:gd name="T39" fmla="*/ 20 h 40"/>
                <a:gd name="T40" fmla="*/ 5 w 29"/>
                <a:gd name="T41" fmla="*/ 27 h 40"/>
                <a:gd name="T42" fmla="*/ 8 w 29"/>
                <a:gd name="T43" fmla="*/ 32 h 40"/>
                <a:gd name="T44" fmla="*/ 12 w 29"/>
                <a:gd name="T45" fmla="*/ 36 h 40"/>
                <a:gd name="T46" fmla="*/ 18 w 29"/>
                <a:gd name="T47" fmla="*/ 37 h 40"/>
                <a:gd name="T48" fmla="*/ 24 w 29"/>
                <a:gd name="T49" fmla="*/ 36 h 40"/>
                <a:gd name="T50" fmla="*/ 28 w 29"/>
                <a:gd name="T51" fmla="*/ 35 h 40"/>
                <a:gd name="T52" fmla="*/ 29 w 29"/>
                <a:gd name="T53" fmla="*/ 38 h 40"/>
                <a:gd name="T54" fmla="*/ 28 w 29"/>
                <a:gd name="T55" fmla="*/ 39 h 40"/>
                <a:gd name="T56" fmla="*/ 25 w 29"/>
                <a:gd name="T57" fmla="*/ 39 h 40"/>
                <a:gd name="T58" fmla="*/ 22 w 29"/>
                <a:gd name="T59" fmla="*/ 40 h 40"/>
                <a:gd name="T60" fmla="*/ 18 w 29"/>
                <a:gd name="T6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40">
                  <a:moveTo>
                    <a:pt x="18" y="40"/>
                  </a:moveTo>
                  <a:cubicBezTo>
                    <a:pt x="15" y="40"/>
                    <a:pt x="13" y="40"/>
                    <a:pt x="11" y="39"/>
                  </a:cubicBezTo>
                  <a:cubicBezTo>
                    <a:pt x="8" y="38"/>
                    <a:pt x="7" y="37"/>
                    <a:pt x="5" y="35"/>
                  </a:cubicBezTo>
                  <a:cubicBezTo>
                    <a:pt x="3" y="33"/>
                    <a:pt x="2" y="31"/>
                    <a:pt x="1" y="29"/>
                  </a:cubicBezTo>
                  <a:cubicBezTo>
                    <a:pt x="0" y="26"/>
                    <a:pt x="0" y="23"/>
                    <a:pt x="0" y="20"/>
                  </a:cubicBezTo>
                  <a:cubicBezTo>
                    <a:pt x="0" y="17"/>
                    <a:pt x="0" y="14"/>
                    <a:pt x="1" y="11"/>
                  </a:cubicBezTo>
                  <a:cubicBezTo>
                    <a:pt x="2" y="9"/>
                    <a:pt x="4" y="7"/>
                    <a:pt x="5" y="5"/>
                  </a:cubicBezTo>
                  <a:cubicBezTo>
                    <a:pt x="7" y="3"/>
                    <a:pt x="9" y="2"/>
                    <a:pt x="11" y="1"/>
                  </a:cubicBezTo>
                  <a:cubicBezTo>
                    <a:pt x="13" y="0"/>
                    <a:pt x="15" y="0"/>
                    <a:pt x="18" y="0"/>
                  </a:cubicBezTo>
                  <a:cubicBezTo>
                    <a:pt x="19" y="0"/>
                    <a:pt x="21" y="0"/>
                    <a:pt x="22" y="0"/>
                  </a:cubicBezTo>
                  <a:cubicBezTo>
                    <a:pt x="23" y="0"/>
                    <a:pt x="24" y="0"/>
                    <a:pt x="25" y="1"/>
                  </a:cubicBezTo>
                  <a:cubicBezTo>
                    <a:pt x="26" y="1"/>
                    <a:pt x="27" y="1"/>
                    <a:pt x="27" y="2"/>
                  </a:cubicBezTo>
                  <a:cubicBezTo>
                    <a:pt x="28" y="2"/>
                    <a:pt x="28" y="2"/>
                    <a:pt x="29" y="2"/>
                  </a:cubicBezTo>
                  <a:cubicBezTo>
                    <a:pt x="27" y="6"/>
                    <a:pt x="27" y="6"/>
                    <a:pt x="27" y="6"/>
                  </a:cubicBezTo>
                  <a:cubicBezTo>
                    <a:pt x="27" y="5"/>
                    <a:pt x="25" y="5"/>
                    <a:pt x="24" y="4"/>
                  </a:cubicBezTo>
                  <a:cubicBezTo>
                    <a:pt x="22" y="3"/>
                    <a:pt x="21" y="3"/>
                    <a:pt x="19" y="3"/>
                  </a:cubicBezTo>
                  <a:cubicBezTo>
                    <a:pt x="16" y="3"/>
                    <a:pt x="14" y="4"/>
                    <a:pt x="12" y="4"/>
                  </a:cubicBezTo>
                  <a:cubicBezTo>
                    <a:pt x="10" y="5"/>
                    <a:pt x="9" y="6"/>
                    <a:pt x="8" y="8"/>
                  </a:cubicBezTo>
                  <a:cubicBezTo>
                    <a:pt x="6" y="9"/>
                    <a:pt x="5" y="11"/>
                    <a:pt x="5" y="13"/>
                  </a:cubicBezTo>
                  <a:cubicBezTo>
                    <a:pt x="4" y="15"/>
                    <a:pt x="4" y="18"/>
                    <a:pt x="4" y="20"/>
                  </a:cubicBezTo>
                  <a:cubicBezTo>
                    <a:pt x="4" y="23"/>
                    <a:pt x="4" y="25"/>
                    <a:pt x="5" y="27"/>
                  </a:cubicBezTo>
                  <a:cubicBezTo>
                    <a:pt x="5" y="29"/>
                    <a:pt x="6" y="31"/>
                    <a:pt x="8" y="32"/>
                  </a:cubicBezTo>
                  <a:cubicBezTo>
                    <a:pt x="9" y="34"/>
                    <a:pt x="10" y="35"/>
                    <a:pt x="12" y="36"/>
                  </a:cubicBezTo>
                  <a:cubicBezTo>
                    <a:pt x="14" y="36"/>
                    <a:pt x="16" y="37"/>
                    <a:pt x="18" y="37"/>
                  </a:cubicBezTo>
                  <a:cubicBezTo>
                    <a:pt x="20" y="37"/>
                    <a:pt x="22" y="37"/>
                    <a:pt x="24" y="36"/>
                  </a:cubicBezTo>
                  <a:cubicBezTo>
                    <a:pt x="26" y="36"/>
                    <a:pt x="27" y="35"/>
                    <a:pt x="28" y="35"/>
                  </a:cubicBezTo>
                  <a:cubicBezTo>
                    <a:pt x="29" y="38"/>
                    <a:pt x="29" y="38"/>
                    <a:pt x="29" y="38"/>
                  </a:cubicBezTo>
                  <a:cubicBezTo>
                    <a:pt x="29" y="38"/>
                    <a:pt x="28" y="38"/>
                    <a:pt x="28" y="39"/>
                  </a:cubicBezTo>
                  <a:cubicBezTo>
                    <a:pt x="27" y="39"/>
                    <a:pt x="26" y="39"/>
                    <a:pt x="25" y="39"/>
                  </a:cubicBezTo>
                  <a:cubicBezTo>
                    <a:pt x="24" y="40"/>
                    <a:pt x="23" y="40"/>
                    <a:pt x="22" y="40"/>
                  </a:cubicBezTo>
                  <a:cubicBezTo>
                    <a:pt x="21" y="40"/>
                    <a:pt x="19" y="40"/>
                    <a:pt x="18" y="4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Freeform 75"/>
            <p:cNvSpPr>
              <a:spLocks noEditPoints="1"/>
            </p:cNvSpPr>
            <p:nvPr/>
          </p:nvSpPr>
          <p:spPr bwMode="auto">
            <a:xfrm>
              <a:off x="6251577" y="3429034"/>
              <a:ext cx="47625" cy="53976"/>
            </a:xfrm>
            <a:custGeom>
              <a:avLst/>
              <a:gdLst>
                <a:gd name="T0" fmla="*/ 26 w 26"/>
                <a:gd name="T1" fmla="*/ 15 h 30"/>
                <a:gd name="T2" fmla="*/ 25 w 26"/>
                <a:gd name="T3" fmla="*/ 21 h 30"/>
                <a:gd name="T4" fmla="*/ 22 w 26"/>
                <a:gd name="T5" fmla="*/ 26 h 30"/>
                <a:gd name="T6" fmla="*/ 18 w 26"/>
                <a:gd name="T7" fmla="*/ 29 h 30"/>
                <a:gd name="T8" fmla="*/ 13 w 26"/>
                <a:gd name="T9" fmla="*/ 30 h 30"/>
                <a:gd name="T10" fmla="*/ 8 w 26"/>
                <a:gd name="T11" fmla="*/ 29 h 30"/>
                <a:gd name="T12" fmla="*/ 3 w 26"/>
                <a:gd name="T13" fmla="*/ 26 h 30"/>
                <a:gd name="T14" fmla="*/ 1 w 26"/>
                <a:gd name="T15" fmla="*/ 21 h 30"/>
                <a:gd name="T16" fmla="*/ 0 w 26"/>
                <a:gd name="T17" fmla="*/ 15 h 30"/>
                <a:gd name="T18" fmla="*/ 1 w 26"/>
                <a:gd name="T19" fmla="*/ 9 h 30"/>
                <a:gd name="T20" fmla="*/ 3 w 26"/>
                <a:gd name="T21" fmla="*/ 4 h 30"/>
                <a:gd name="T22" fmla="*/ 8 w 26"/>
                <a:gd name="T23" fmla="*/ 1 h 30"/>
                <a:gd name="T24" fmla="*/ 13 w 26"/>
                <a:gd name="T25" fmla="*/ 0 h 30"/>
                <a:gd name="T26" fmla="*/ 18 w 26"/>
                <a:gd name="T27" fmla="*/ 1 h 30"/>
                <a:gd name="T28" fmla="*/ 22 w 26"/>
                <a:gd name="T29" fmla="*/ 4 h 30"/>
                <a:gd name="T30" fmla="*/ 25 w 26"/>
                <a:gd name="T31" fmla="*/ 9 h 30"/>
                <a:gd name="T32" fmla="*/ 26 w 26"/>
                <a:gd name="T33" fmla="*/ 15 h 30"/>
                <a:gd name="T34" fmla="*/ 22 w 26"/>
                <a:gd name="T35" fmla="*/ 15 h 30"/>
                <a:gd name="T36" fmla="*/ 20 w 26"/>
                <a:gd name="T37" fmla="*/ 6 h 30"/>
                <a:gd name="T38" fmla="*/ 13 w 26"/>
                <a:gd name="T39" fmla="*/ 3 h 30"/>
                <a:gd name="T40" fmla="*/ 6 w 26"/>
                <a:gd name="T41" fmla="*/ 6 h 30"/>
                <a:gd name="T42" fmla="*/ 3 w 26"/>
                <a:gd name="T43" fmla="*/ 15 h 30"/>
                <a:gd name="T44" fmla="*/ 6 w 26"/>
                <a:gd name="T45" fmla="*/ 24 h 30"/>
                <a:gd name="T46" fmla="*/ 13 w 26"/>
                <a:gd name="T47" fmla="*/ 27 h 30"/>
                <a:gd name="T48" fmla="*/ 20 w 26"/>
                <a:gd name="T49" fmla="*/ 24 h 30"/>
                <a:gd name="T50" fmla="*/ 22 w 26"/>
                <a:gd name="T51"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30">
                  <a:moveTo>
                    <a:pt x="26" y="15"/>
                  </a:moveTo>
                  <a:cubicBezTo>
                    <a:pt x="26" y="17"/>
                    <a:pt x="26" y="19"/>
                    <a:pt x="25" y="21"/>
                  </a:cubicBezTo>
                  <a:cubicBezTo>
                    <a:pt x="24" y="23"/>
                    <a:pt x="24" y="25"/>
                    <a:pt x="22" y="26"/>
                  </a:cubicBezTo>
                  <a:cubicBezTo>
                    <a:pt x="21" y="27"/>
                    <a:pt x="20" y="28"/>
                    <a:pt x="18" y="29"/>
                  </a:cubicBezTo>
                  <a:cubicBezTo>
                    <a:pt x="17" y="30"/>
                    <a:pt x="15" y="30"/>
                    <a:pt x="13" y="30"/>
                  </a:cubicBezTo>
                  <a:cubicBezTo>
                    <a:pt x="11" y="30"/>
                    <a:pt x="9" y="30"/>
                    <a:pt x="8" y="29"/>
                  </a:cubicBezTo>
                  <a:cubicBezTo>
                    <a:pt x="6" y="28"/>
                    <a:pt x="5" y="27"/>
                    <a:pt x="3" y="26"/>
                  </a:cubicBezTo>
                  <a:cubicBezTo>
                    <a:pt x="2" y="25"/>
                    <a:pt x="1" y="23"/>
                    <a:pt x="1" y="21"/>
                  </a:cubicBezTo>
                  <a:cubicBezTo>
                    <a:pt x="0" y="19"/>
                    <a:pt x="0" y="17"/>
                    <a:pt x="0" y="15"/>
                  </a:cubicBezTo>
                  <a:cubicBezTo>
                    <a:pt x="0" y="13"/>
                    <a:pt x="0" y="11"/>
                    <a:pt x="1" y="9"/>
                  </a:cubicBezTo>
                  <a:cubicBezTo>
                    <a:pt x="1" y="7"/>
                    <a:pt x="2" y="5"/>
                    <a:pt x="3" y="4"/>
                  </a:cubicBezTo>
                  <a:cubicBezTo>
                    <a:pt x="5" y="3"/>
                    <a:pt x="6" y="2"/>
                    <a:pt x="8" y="1"/>
                  </a:cubicBezTo>
                  <a:cubicBezTo>
                    <a:pt x="9" y="0"/>
                    <a:pt x="11" y="0"/>
                    <a:pt x="13" y="0"/>
                  </a:cubicBezTo>
                  <a:cubicBezTo>
                    <a:pt x="15" y="0"/>
                    <a:pt x="17" y="0"/>
                    <a:pt x="18" y="1"/>
                  </a:cubicBezTo>
                  <a:cubicBezTo>
                    <a:pt x="20" y="2"/>
                    <a:pt x="21" y="3"/>
                    <a:pt x="22" y="4"/>
                  </a:cubicBezTo>
                  <a:cubicBezTo>
                    <a:pt x="24" y="5"/>
                    <a:pt x="24" y="7"/>
                    <a:pt x="25" y="9"/>
                  </a:cubicBezTo>
                  <a:cubicBezTo>
                    <a:pt x="26" y="11"/>
                    <a:pt x="26" y="13"/>
                    <a:pt x="26" y="15"/>
                  </a:cubicBezTo>
                  <a:close/>
                  <a:moveTo>
                    <a:pt x="22" y="15"/>
                  </a:moveTo>
                  <a:cubicBezTo>
                    <a:pt x="22" y="11"/>
                    <a:pt x="21" y="8"/>
                    <a:pt x="20" y="6"/>
                  </a:cubicBezTo>
                  <a:cubicBezTo>
                    <a:pt x="18" y="4"/>
                    <a:pt x="16" y="3"/>
                    <a:pt x="13" y="3"/>
                  </a:cubicBezTo>
                  <a:cubicBezTo>
                    <a:pt x="10" y="3"/>
                    <a:pt x="8" y="4"/>
                    <a:pt x="6" y="6"/>
                  </a:cubicBezTo>
                  <a:cubicBezTo>
                    <a:pt x="4" y="8"/>
                    <a:pt x="3" y="11"/>
                    <a:pt x="3" y="15"/>
                  </a:cubicBezTo>
                  <a:cubicBezTo>
                    <a:pt x="3" y="19"/>
                    <a:pt x="4" y="21"/>
                    <a:pt x="6" y="24"/>
                  </a:cubicBezTo>
                  <a:cubicBezTo>
                    <a:pt x="8" y="26"/>
                    <a:pt x="10" y="27"/>
                    <a:pt x="13" y="27"/>
                  </a:cubicBezTo>
                  <a:cubicBezTo>
                    <a:pt x="16" y="27"/>
                    <a:pt x="18" y="26"/>
                    <a:pt x="20" y="24"/>
                  </a:cubicBezTo>
                  <a:cubicBezTo>
                    <a:pt x="21" y="21"/>
                    <a:pt x="22" y="19"/>
                    <a:pt x="22" y="15"/>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Freeform 76"/>
            <p:cNvSpPr>
              <a:spLocks/>
            </p:cNvSpPr>
            <p:nvPr/>
          </p:nvSpPr>
          <p:spPr bwMode="auto">
            <a:xfrm>
              <a:off x="6313490" y="3429034"/>
              <a:ext cx="42863" cy="52388"/>
            </a:xfrm>
            <a:custGeom>
              <a:avLst/>
              <a:gdLst>
                <a:gd name="T0" fmla="*/ 0 w 23"/>
                <a:gd name="T1" fmla="*/ 1 h 29"/>
                <a:gd name="T2" fmla="*/ 4 w 23"/>
                <a:gd name="T3" fmla="*/ 0 h 29"/>
                <a:gd name="T4" fmla="*/ 11 w 23"/>
                <a:gd name="T5" fmla="*/ 0 h 29"/>
                <a:gd name="T6" fmla="*/ 17 w 23"/>
                <a:gd name="T7" fmla="*/ 1 h 29"/>
                <a:gd name="T8" fmla="*/ 20 w 23"/>
                <a:gd name="T9" fmla="*/ 4 h 29"/>
                <a:gd name="T10" fmla="*/ 22 w 23"/>
                <a:gd name="T11" fmla="*/ 8 h 29"/>
                <a:gd name="T12" fmla="*/ 23 w 23"/>
                <a:gd name="T13" fmla="*/ 13 h 29"/>
                <a:gd name="T14" fmla="*/ 23 w 23"/>
                <a:gd name="T15" fmla="*/ 29 h 29"/>
                <a:gd name="T16" fmla="*/ 19 w 23"/>
                <a:gd name="T17" fmla="*/ 29 h 29"/>
                <a:gd name="T18" fmla="*/ 19 w 23"/>
                <a:gd name="T19" fmla="*/ 14 h 29"/>
                <a:gd name="T20" fmla="*/ 18 w 23"/>
                <a:gd name="T21" fmla="*/ 9 h 29"/>
                <a:gd name="T22" fmla="*/ 17 w 23"/>
                <a:gd name="T23" fmla="*/ 6 h 29"/>
                <a:gd name="T24" fmla="*/ 14 w 23"/>
                <a:gd name="T25" fmla="*/ 4 h 29"/>
                <a:gd name="T26" fmla="*/ 10 w 23"/>
                <a:gd name="T27" fmla="*/ 3 h 29"/>
                <a:gd name="T28" fmla="*/ 6 w 23"/>
                <a:gd name="T29" fmla="*/ 3 h 29"/>
                <a:gd name="T30" fmla="*/ 4 w 23"/>
                <a:gd name="T31" fmla="*/ 4 h 29"/>
                <a:gd name="T32" fmla="*/ 4 w 23"/>
                <a:gd name="T33" fmla="*/ 29 h 29"/>
                <a:gd name="T34" fmla="*/ 0 w 23"/>
                <a:gd name="T35" fmla="*/ 29 h 29"/>
                <a:gd name="T36" fmla="*/ 0 w 23"/>
                <a:gd name="T37"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9">
                  <a:moveTo>
                    <a:pt x="0" y="1"/>
                  </a:moveTo>
                  <a:cubicBezTo>
                    <a:pt x="1" y="1"/>
                    <a:pt x="2" y="1"/>
                    <a:pt x="4" y="0"/>
                  </a:cubicBezTo>
                  <a:cubicBezTo>
                    <a:pt x="6" y="0"/>
                    <a:pt x="8" y="0"/>
                    <a:pt x="11" y="0"/>
                  </a:cubicBezTo>
                  <a:cubicBezTo>
                    <a:pt x="13" y="0"/>
                    <a:pt x="15" y="0"/>
                    <a:pt x="17" y="1"/>
                  </a:cubicBezTo>
                  <a:cubicBezTo>
                    <a:pt x="18" y="1"/>
                    <a:pt x="19" y="2"/>
                    <a:pt x="20" y="4"/>
                  </a:cubicBezTo>
                  <a:cubicBezTo>
                    <a:pt x="21" y="5"/>
                    <a:pt x="22" y="6"/>
                    <a:pt x="22" y="8"/>
                  </a:cubicBezTo>
                  <a:cubicBezTo>
                    <a:pt x="22" y="9"/>
                    <a:pt x="23" y="11"/>
                    <a:pt x="23" y="13"/>
                  </a:cubicBezTo>
                  <a:cubicBezTo>
                    <a:pt x="23" y="29"/>
                    <a:pt x="23" y="29"/>
                    <a:pt x="23" y="29"/>
                  </a:cubicBezTo>
                  <a:cubicBezTo>
                    <a:pt x="19" y="29"/>
                    <a:pt x="19" y="29"/>
                    <a:pt x="19" y="29"/>
                  </a:cubicBezTo>
                  <a:cubicBezTo>
                    <a:pt x="19" y="14"/>
                    <a:pt x="19" y="14"/>
                    <a:pt x="19" y="14"/>
                  </a:cubicBezTo>
                  <a:cubicBezTo>
                    <a:pt x="19" y="12"/>
                    <a:pt x="19" y="11"/>
                    <a:pt x="18" y="9"/>
                  </a:cubicBezTo>
                  <a:cubicBezTo>
                    <a:pt x="18" y="8"/>
                    <a:pt x="18" y="7"/>
                    <a:pt x="17" y="6"/>
                  </a:cubicBezTo>
                  <a:cubicBezTo>
                    <a:pt x="16" y="5"/>
                    <a:pt x="16" y="4"/>
                    <a:pt x="14" y="4"/>
                  </a:cubicBezTo>
                  <a:cubicBezTo>
                    <a:pt x="13" y="3"/>
                    <a:pt x="12" y="3"/>
                    <a:pt x="10" y="3"/>
                  </a:cubicBezTo>
                  <a:cubicBezTo>
                    <a:pt x="9" y="3"/>
                    <a:pt x="7" y="3"/>
                    <a:pt x="6" y="3"/>
                  </a:cubicBezTo>
                  <a:cubicBezTo>
                    <a:pt x="5" y="4"/>
                    <a:pt x="4" y="4"/>
                    <a:pt x="4" y="4"/>
                  </a:cubicBezTo>
                  <a:cubicBezTo>
                    <a:pt x="4" y="29"/>
                    <a:pt x="4" y="29"/>
                    <a:pt x="4" y="29"/>
                  </a:cubicBezTo>
                  <a:cubicBezTo>
                    <a:pt x="0" y="29"/>
                    <a:pt x="0" y="29"/>
                    <a:pt x="0" y="29"/>
                  </a:cubicBezTo>
                  <a:lnTo>
                    <a:pt x="0" y="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 name="Freeform 77"/>
            <p:cNvSpPr>
              <a:spLocks/>
            </p:cNvSpPr>
            <p:nvPr/>
          </p:nvSpPr>
          <p:spPr bwMode="auto">
            <a:xfrm>
              <a:off x="6364290" y="3429034"/>
              <a:ext cx="46038" cy="52388"/>
            </a:xfrm>
            <a:custGeom>
              <a:avLst/>
              <a:gdLst>
                <a:gd name="T0" fmla="*/ 13 w 25"/>
                <a:gd name="T1" fmla="*/ 26 h 29"/>
                <a:gd name="T2" fmla="*/ 15 w 25"/>
                <a:gd name="T3" fmla="*/ 20 h 29"/>
                <a:gd name="T4" fmla="*/ 17 w 25"/>
                <a:gd name="T5" fmla="*/ 14 h 29"/>
                <a:gd name="T6" fmla="*/ 20 w 25"/>
                <a:gd name="T7" fmla="*/ 7 h 29"/>
                <a:gd name="T8" fmla="*/ 21 w 25"/>
                <a:gd name="T9" fmla="*/ 0 h 29"/>
                <a:gd name="T10" fmla="*/ 25 w 25"/>
                <a:gd name="T11" fmla="*/ 0 h 29"/>
                <a:gd name="T12" fmla="*/ 23 w 25"/>
                <a:gd name="T13" fmla="*/ 8 h 29"/>
                <a:gd name="T14" fmla="*/ 20 w 25"/>
                <a:gd name="T15" fmla="*/ 16 h 29"/>
                <a:gd name="T16" fmla="*/ 17 w 25"/>
                <a:gd name="T17" fmla="*/ 23 h 29"/>
                <a:gd name="T18" fmla="*/ 14 w 25"/>
                <a:gd name="T19" fmla="*/ 29 h 29"/>
                <a:gd name="T20" fmla="*/ 11 w 25"/>
                <a:gd name="T21" fmla="*/ 29 h 29"/>
                <a:gd name="T22" fmla="*/ 8 w 25"/>
                <a:gd name="T23" fmla="*/ 23 h 29"/>
                <a:gd name="T24" fmla="*/ 5 w 25"/>
                <a:gd name="T25" fmla="*/ 16 h 29"/>
                <a:gd name="T26" fmla="*/ 2 w 25"/>
                <a:gd name="T27" fmla="*/ 8 h 29"/>
                <a:gd name="T28" fmla="*/ 0 w 25"/>
                <a:gd name="T29" fmla="*/ 0 h 29"/>
                <a:gd name="T30" fmla="*/ 4 w 25"/>
                <a:gd name="T31" fmla="*/ 0 h 29"/>
                <a:gd name="T32" fmla="*/ 6 w 25"/>
                <a:gd name="T33" fmla="*/ 7 h 29"/>
                <a:gd name="T34" fmla="*/ 8 w 25"/>
                <a:gd name="T35" fmla="*/ 14 h 29"/>
                <a:gd name="T36" fmla="*/ 10 w 25"/>
                <a:gd name="T37" fmla="*/ 20 h 29"/>
                <a:gd name="T38" fmla="*/ 13 w 25"/>
                <a:gd name="T39" fmla="*/ 2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29">
                  <a:moveTo>
                    <a:pt x="13" y="26"/>
                  </a:moveTo>
                  <a:cubicBezTo>
                    <a:pt x="13" y="24"/>
                    <a:pt x="14" y="22"/>
                    <a:pt x="15" y="20"/>
                  </a:cubicBezTo>
                  <a:cubicBezTo>
                    <a:pt x="16" y="18"/>
                    <a:pt x="17" y="16"/>
                    <a:pt x="17" y="14"/>
                  </a:cubicBezTo>
                  <a:cubicBezTo>
                    <a:pt x="18" y="11"/>
                    <a:pt x="19" y="9"/>
                    <a:pt x="20" y="7"/>
                  </a:cubicBezTo>
                  <a:cubicBezTo>
                    <a:pt x="20" y="5"/>
                    <a:pt x="21" y="2"/>
                    <a:pt x="21" y="0"/>
                  </a:cubicBezTo>
                  <a:cubicBezTo>
                    <a:pt x="25" y="0"/>
                    <a:pt x="25" y="0"/>
                    <a:pt x="25" y="0"/>
                  </a:cubicBezTo>
                  <a:cubicBezTo>
                    <a:pt x="24" y="3"/>
                    <a:pt x="23" y="6"/>
                    <a:pt x="23" y="8"/>
                  </a:cubicBezTo>
                  <a:cubicBezTo>
                    <a:pt x="22" y="11"/>
                    <a:pt x="21" y="13"/>
                    <a:pt x="20" y="16"/>
                  </a:cubicBezTo>
                  <a:cubicBezTo>
                    <a:pt x="19" y="18"/>
                    <a:pt x="18" y="21"/>
                    <a:pt x="17" y="23"/>
                  </a:cubicBezTo>
                  <a:cubicBezTo>
                    <a:pt x="16" y="25"/>
                    <a:pt x="15" y="27"/>
                    <a:pt x="14" y="29"/>
                  </a:cubicBezTo>
                  <a:cubicBezTo>
                    <a:pt x="11" y="29"/>
                    <a:pt x="11" y="29"/>
                    <a:pt x="11" y="29"/>
                  </a:cubicBezTo>
                  <a:cubicBezTo>
                    <a:pt x="10" y="27"/>
                    <a:pt x="9" y="25"/>
                    <a:pt x="8" y="23"/>
                  </a:cubicBezTo>
                  <a:cubicBezTo>
                    <a:pt x="7" y="21"/>
                    <a:pt x="6" y="18"/>
                    <a:pt x="5" y="16"/>
                  </a:cubicBezTo>
                  <a:cubicBezTo>
                    <a:pt x="4" y="13"/>
                    <a:pt x="3" y="11"/>
                    <a:pt x="2" y="8"/>
                  </a:cubicBezTo>
                  <a:cubicBezTo>
                    <a:pt x="2" y="6"/>
                    <a:pt x="1" y="3"/>
                    <a:pt x="0" y="0"/>
                  </a:cubicBezTo>
                  <a:cubicBezTo>
                    <a:pt x="4" y="0"/>
                    <a:pt x="4" y="0"/>
                    <a:pt x="4" y="0"/>
                  </a:cubicBezTo>
                  <a:cubicBezTo>
                    <a:pt x="4" y="2"/>
                    <a:pt x="5" y="5"/>
                    <a:pt x="6" y="7"/>
                  </a:cubicBezTo>
                  <a:cubicBezTo>
                    <a:pt x="6" y="9"/>
                    <a:pt x="7" y="11"/>
                    <a:pt x="8" y="14"/>
                  </a:cubicBezTo>
                  <a:cubicBezTo>
                    <a:pt x="9" y="16"/>
                    <a:pt x="9" y="18"/>
                    <a:pt x="10" y="20"/>
                  </a:cubicBezTo>
                  <a:cubicBezTo>
                    <a:pt x="11" y="22"/>
                    <a:pt x="12" y="24"/>
                    <a:pt x="13" y="26"/>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 name="Freeform 78"/>
            <p:cNvSpPr>
              <a:spLocks noEditPoints="1"/>
            </p:cNvSpPr>
            <p:nvPr/>
          </p:nvSpPr>
          <p:spPr bwMode="auto">
            <a:xfrm>
              <a:off x="6418265" y="3429034"/>
              <a:ext cx="44450" cy="53976"/>
            </a:xfrm>
            <a:custGeom>
              <a:avLst/>
              <a:gdLst>
                <a:gd name="T0" fmla="*/ 0 w 24"/>
                <a:gd name="T1" fmla="*/ 15 h 30"/>
                <a:gd name="T2" fmla="*/ 1 w 24"/>
                <a:gd name="T3" fmla="*/ 8 h 30"/>
                <a:gd name="T4" fmla="*/ 4 w 24"/>
                <a:gd name="T5" fmla="*/ 4 h 30"/>
                <a:gd name="T6" fmla="*/ 8 w 24"/>
                <a:gd name="T7" fmla="*/ 1 h 30"/>
                <a:gd name="T8" fmla="*/ 13 w 24"/>
                <a:gd name="T9" fmla="*/ 0 h 30"/>
                <a:gd name="T10" fmla="*/ 21 w 24"/>
                <a:gd name="T11" fmla="*/ 3 h 30"/>
                <a:gd name="T12" fmla="*/ 24 w 24"/>
                <a:gd name="T13" fmla="*/ 14 h 30"/>
                <a:gd name="T14" fmla="*/ 24 w 24"/>
                <a:gd name="T15" fmla="*/ 15 h 30"/>
                <a:gd name="T16" fmla="*/ 24 w 24"/>
                <a:gd name="T17" fmla="*/ 16 h 30"/>
                <a:gd name="T18" fmla="*/ 4 w 24"/>
                <a:gd name="T19" fmla="*/ 16 h 30"/>
                <a:gd name="T20" fmla="*/ 6 w 24"/>
                <a:gd name="T21" fmla="*/ 24 h 30"/>
                <a:gd name="T22" fmla="*/ 14 w 24"/>
                <a:gd name="T23" fmla="*/ 27 h 30"/>
                <a:gd name="T24" fmla="*/ 19 w 24"/>
                <a:gd name="T25" fmla="*/ 26 h 30"/>
                <a:gd name="T26" fmla="*/ 22 w 24"/>
                <a:gd name="T27" fmla="*/ 25 h 30"/>
                <a:gd name="T28" fmla="*/ 22 w 24"/>
                <a:gd name="T29" fmla="*/ 28 h 30"/>
                <a:gd name="T30" fmla="*/ 19 w 24"/>
                <a:gd name="T31" fmla="*/ 29 h 30"/>
                <a:gd name="T32" fmla="*/ 14 w 24"/>
                <a:gd name="T33" fmla="*/ 30 h 30"/>
                <a:gd name="T34" fmla="*/ 8 w 24"/>
                <a:gd name="T35" fmla="*/ 29 h 30"/>
                <a:gd name="T36" fmla="*/ 3 w 24"/>
                <a:gd name="T37" fmla="*/ 26 h 30"/>
                <a:gd name="T38" fmla="*/ 1 w 24"/>
                <a:gd name="T39" fmla="*/ 21 h 30"/>
                <a:gd name="T40" fmla="*/ 0 w 24"/>
                <a:gd name="T41" fmla="*/ 15 h 30"/>
                <a:gd name="T42" fmla="*/ 21 w 24"/>
                <a:gd name="T43" fmla="*/ 13 h 30"/>
                <a:gd name="T44" fmla="*/ 18 w 24"/>
                <a:gd name="T45" fmla="*/ 6 h 30"/>
                <a:gd name="T46" fmla="*/ 13 w 24"/>
                <a:gd name="T47" fmla="*/ 3 h 30"/>
                <a:gd name="T48" fmla="*/ 9 w 24"/>
                <a:gd name="T49" fmla="*/ 4 h 30"/>
                <a:gd name="T50" fmla="*/ 6 w 24"/>
                <a:gd name="T51" fmla="*/ 6 h 30"/>
                <a:gd name="T52" fmla="*/ 5 w 24"/>
                <a:gd name="T53" fmla="*/ 9 h 30"/>
                <a:gd name="T54" fmla="*/ 4 w 24"/>
                <a:gd name="T55" fmla="*/ 13 h 30"/>
                <a:gd name="T56" fmla="*/ 21 w 24"/>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0">
                  <a:moveTo>
                    <a:pt x="0" y="15"/>
                  </a:moveTo>
                  <a:cubicBezTo>
                    <a:pt x="0" y="12"/>
                    <a:pt x="0" y="10"/>
                    <a:pt x="1" y="8"/>
                  </a:cubicBezTo>
                  <a:cubicBezTo>
                    <a:pt x="2" y="6"/>
                    <a:pt x="3" y="5"/>
                    <a:pt x="4" y="4"/>
                  </a:cubicBezTo>
                  <a:cubicBezTo>
                    <a:pt x="5" y="2"/>
                    <a:pt x="6" y="1"/>
                    <a:pt x="8" y="1"/>
                  </a:cubicBezTo>
                  <a:cubicBezTo>
                    <a:pt x="9" y="0"/>
                    <a:pt x="11" y="0"/>
                    <a:pt x="13" y="0"/>
                  </a:cubicBezTo>
                  <a:cubicBezTo>
                    <a:pt x="16" y="0"/>
                    <a:pt x="19" y="1"/>
                    <a:pt x="21" y="3"/>
                  </a:cubicBezTo>
                  <a:cubicBezTo>
                    <a:pt x="23" y="6"/>
                    <a:pt x="24" y="9"/>
                    <a:pt x="24" y="14"/>
                  </a:cubicBezTo>
                  <a:cubicBezTo>
                    <a:pt x="24" y="14"/>
                    <a:pt x="24" y="15"/>
                    <a:pt x="24" y="15"/>
                  </a:cubicBezTo>
                  <a:cubicBezTo>
                    <a:pt x="24" y="15"/>
                    <a:pt x="24" y="15"/>
                    <a:pt x="24" y="16"/>
                  </a:cubicBezTo>
                  <a:cubicBezTo>
                    <a:pt x="4" y="16"/>
                    <a:pt x="4" y="16"/>
                    <a:pt x="4" y="16"/>
                  </a:cubicBezTo>
                  <a:cubicBezTo>
                    <a:pt x="4" y="19"/>
                    <a:pt x="5" y="22"/>
                    <a:pt x="6" y="24"/>
                  </a:cubicBezTo>
                  <a:cubicBezTo>
                    <a:pt x="8" y="26"/>
                    <a:pt x="11" y="27"/>
                    <a:pt x="14" y="27"/>
                  </a:cubicBezTo>
                  <a:cubicBezTo>
                    <a:pt x="16" y="27"/>
                    <a:pt x="18" y="27"/>
                    <a:pt x="19" y="26"/>
                  </a:cubicBezTo>
                  <a:cubicBezTo>
                    <a:pt x="20" y="26"/>
                    <a:pt x="21" y="25"/>
                    <a:pt x="22" y="25"/>
                  </a:cubicBezTo>
                  <a:cubicBezTo>
                    <a:pt x="22" y="28"/>
                    <a:pt x="22" y="28"/>
                    <a:pt x="22" y="28"/>
                  </a:cubicBezTo>
                  <a:cubicBezTo>
                    <a:pt x="22" y="29"/>
                    <a:pt x="21" y="29"/>
                    <a:pt x="19" y="29"/>
                  </a:cubicBezTo>
                  <a:cubicBezTo>
                    <a:pt x="18" y="30"/>
                    <a:pt x="16" y="30"/>
                    <a:pt x="14" y="30"/>
                  </a:cubicBezTo>
                  <a:cubicBezTo>
                    <a:pt x="12" y="30"/>
                    <a:pt x="9" y="30"/>
                    <a:pt x="8" y="29"/>
                  </a:cubicBezTo>
                  <a:cubicBezTo>
                    <a:pt x="6" y="28"/>
                    <a:pt x="4" y="27"/>
                    <a:pt x="3" y="26"/>
                  </a:cubicBezTo>
                  <a:cubicBezTo>
                    <a:pt x="2" y="24"/>
                    <a:pt x="1" y="23"/>
                    <a:pt x="1" y="21"/>
                  </a:cubicBezTo>
                  <a:cubicBezTo>
                    <a:pt x="0" y="19"/>
                    <a:pt x="0" y="17"/>
                    <a:pt x="0" y="15"/>
                  </a:cubicBezTo>
                  <a:close/>
                  <a:moveTo>
                    <a:pt x="21" y="13"/>
                  </a:moveTo>
                  <a:cubicBezTo>
                    <a:pt x="20" y="10"/>
                    <a:pt x="20" y="7"/>
                    <a:pt x="18" y="6"/>
                  </a:cubicBezTo>
                  <a:cubicBezTo>
                    <a:pt x="17" y="4"/>
                    <a:pt x="15" y="3"/>
                    <a:pt x="13" y="3"/>
                  </a:cubicBezTo>
                  <a:cubicBezTo>
                    <a:pt x="11" y="3"/>
                    <a:pt x="10" y="3"/>
                    <a:pt x="9" y="4"/>
                  </a:cubicBezTo>
                  <a:cubicBezTo>
                    <a:pt x="8" y="4"/>
                    <a:pt x="7" y="5"/>
                    <a:pt x="6" y="6"/>
                  </a:cubicBezTo>
                  <a:cubicBezTo>
                    <a:pt x="6" y="7"/>
                    <a:pt x="5" y="8"/>
                    <a:pt x="5" y="9"/>
                  </a:cubicBezTo>
                  <a:cubicBezTo>
                    <a:pt x="4" y="10"/>
                    <a:pt x="4" y="11"/>
                    <a:pt x="4" y="13"/>
                  </a:cubicBezTo>
                  <a:lnTo>
                    <a:pt x="21"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 name="Freeform 79"/>
            <p:cNvSpPr>
              <a:spLocks/>
            </p:cNvSpPr>
            <p:nvPr/>
          </p:nvSpPr>
          <p:spPr bwMode="auto">
            <a:xfrm>
              <a:off x="6477002" y="3429034"/>
              <a:ext cx="28575" cy="52388"/>
            </a:xfrm>
            <a:custGeom>
              <a:avLst/>
              <a:gdLst>
                <a:gd name="T0" fmla="*/ 10 w 16"/>
                <a:gd name="T1" fmla="*/ 0 h 29"/>
                <a:gd name="T2" fmla="*/ 14 w 16"/>
                <a:gd name="T3" fmla="*/ 0 h 29"/>
                <a:gd name="T4" fmla="*/ 16 w 16"/>
                <a:gd name="T5" fmla="*/ 1 h 29"/>
                <a:gd name="T6" fmla="*/ 15 w 16"/>
                <a:gd name="T7" fmla="*/ 4 h 29"/>
                <a:gd name="T8" fmla="*/ 13 w 16"/>
                <a:gd name="T9" fmla="*/ 3 h 29"/>
                <a:gd name="T10" fmla="*/ 10 w 16"/>
                <a:gd name="T11" fmla="*/ 3 h 29"/>
                <a:gd name="T12" fmla="*/ 6 w 16"/>
                <a:gd name="T13" fmla="*/ 3 h 29"/>
                <a:gd name="T14" fmla="*/ 4 w 16"/>
                <a:gd name="T15" fmla="*/ 4 h 29"/>
                <a:gd name="T16" fmla="*/ 4 w 16"/>
                <a:gd name="T17" fmla="*/ 29 h 29"/>
                <a:gd name="T18" fmla="*/ 0 w 16"/>
                <a:gd name="T19" fmla="*/ 29 h 29"/>
                <a:gd name="T20" fmla="*/ 0 w 16"/>
                <a:gd name="T21" fmla="*/ 2 h 29"/>
                <a:gd name="T22" fmla="*/ 4 w 16"/>
                <a:gd name="T23" fmla="*/ 1 h 29"/>
                <a:gd name="T24" fmla="*/ 10 w 16"/>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9">
                  <a:moveTo>
                    <a:pt x="10" y="0"/>
                  </a:moveTo>
                  <a:cubicBezTo>
                    <a:pt x="11" y="0"/>
                    <a:pt x="13" y="0"/>
                    <a:pt x="14" y="0"/>
                  </a:cubicBezTo>
                  <a:cubicBezTo>
                    <a:pt x="15" y="0"/>
                    <a:pt x="15" y="1"/>
                    <a:pt x="16" y="1"/>
                  </a:cubicBezTo>
                  <a:cubicBezTo>
                    <a:pt x="15" y="4"/>
                    <a:pt x="15" y="4"/>
                    <a:pt x="15" y="4"/>
                  </a:cubicBezTo>
                  <a:cubicBezTo>
                    <a:pt x="15" y="4"/>
                    <a:pt x="14" y="4"/>
                    <a:pt x="13" y="3"/>
                  </a:cubicBezTo>
                  <a:cubicBezTo>
                    <a:pt x="12" y="3"/>
                    <a:pt x="11" y="3"/>
                    <a:pt x="10" y="3"/>
                  </a:cubicBezTo>
                  <a:cubicBezTo>
                    <a:pt x="8" y="3"/>
                    <a:pt x="7" y="3"/>
                    <a:pt x="6" y="3"/>
                  </a:cubicBezTo>
                  <a:cubicBezTo>
                    <a:pt x="5" y="4"/>
                    <a:pt x="4" y="4"/>
                    <a:pt x="4" y="4"/>
                  </a:cubicBezTo>
                  <a:cubicBezTo>
                    <a:pt x="4" y="29"/>
                    <a:pt x="4" y="29"/>
                    <a:pt x="4" y="29"/>
                  </a:cubicBezTo>
                  <a:cubicBezTo>
                    <a:pt x="0" y="29"/>
                    <a:pt x="0" y="29"/>
                    <a:pt x="0" y="29"/>
                  </a:cubicBezTo>
                  <a:cubicBezTo>
                    <a:pt x="0" y="2"/>
                    <a:pt x="0" y="2"/>
                    <a:pt x="0" y="2"/>
                  </a:cubicBezTo>
                  <a:cubicBezTo>
                    <a:pt x="1" y="1"/>
                    <a:pt x="3" y="1"/>
                    <a:pt x="4" y="1"/>
                  </a:cubicBezTo>
                  <a:cubicBezTo>
                    <a:pt x="6" y="0"/>
                    <a:pt x="8" y="0"/>
                    <a:pt x="1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 name="Freeform 80"/>
            <p:cNvSpPr>
              <a:spLocks/>
            </p:cNvSpPr>
            <p:nvPr/>
          </p:nvSpPr>
          <p:spPr bwMode="auto">
            <a:xfrm>
              <a:off x="6511927" y="3429034"/>
              <a:ext cx="34925" cy="53976"/>
            </a:xfrm>
            <a:custGeom>
              <a:avLst/>
              <a:gdLst>
                <a:gd name="T0" fmla="*/ 8 w 19"/>
                <a:gd name="T1" fmla="*/ 27 h 30"/>
                <a:gd name="T2" fmla="*/ 13 w 19"/>
                <a:gd name="T3" fmla="*/ 26 h 30"/>
                <a:gd name="T4" fmla="*/ 15 w 19"/>
                <a:gd name="T5" fmla="*/ 22 h 30"/>
                <a:gd name="T6" fmla="*/ 15 w 19"/>
                <a:gd name="T7" fmla="*/ 20 h 30"/>
                <a:gd name="T8" fmla="*/ 14 w 19"/>
                <a:gd name="T9" fmla="*/ 19 h 30"/>
                <a:gd name="T10" fmla="*/ 12 w 19"/>
                <a:gd name="T11" fmla="*/ 17 h 30"/>
                <a:gd name="T12" fmla="*/ 8 w 19"/>
                <a:gd name="T13" fmla="*/ 16 h 30"/>
                <a:gd name="T14" fmla="*/ 5 w 19"/>
                <a:gd name="T15" fmla="*/ 15 h 30"/>
                <a:gd name="T16" fmla="*/ 3 w 19"/>
                <a:gd name="T17" fmla="*/ 13 h 30"/>
                <a:gd name="T18" fmla="*/ 1 w 19"/>
                <a:gd name="T19" fmla="*/ 11 h 30"/>
                <a:gd name="T20" fmla="*/ 0 w 19"/>
                <a:gd name="T21" fmla="*/ 8 h 30"/>
                <a:gd name="T22" fmla="*/ 3 w 19"/>
                <a:gd name="T23" fmla="*/ 2 h 30"/>
                <a:gd name="T24" fmla="*/ 10 w 19"/>
                <a:gd name="T25" fmla="*/ 0 h 30"/>
                <a:gd name="T26" fmla="*/ 15 w 19"/>
                <a:gd name="T27" fmla="*/ 0 h 30"/>
                <a:gd name="T28" fmla="*/ 18 w 19"/>
                <a:gd name="T29" fmla="*/ 1 h 30"/>
                <a:gd name="T30" fmla="*/ 17 w 19"/>
                <a:gd name="T31" fmla="*/ 4 h 30"/>
                <a:gd name="T32" fmla="*/ 15 w 19"/>
                <a:gd name="T33" fmla="*/ 4 h 30"/>
                <a:gd name="T34" fmla="*/ 10 w 19"/>
                <a:gd name="T35" fmla="*/ 3 h 30"/>
                <a:gd name="T36" fmla="*/ 8 w 19"/>
                <a:gd name="T37" fmla="*/ 3 h 30"/>
                <a:gd name="T38" fmla="*/ 6 w 19"/>
                <a:gd name="T39" fmla="*/ 4 h 30"/>
                <a:gd name="T40" fmla="*/ 4 w 19"/>
                <a:gd name="T41" fmla="*/ 5 h 30"/>
                <a:gd name="T42" fmla="*/ 4 w 19"/>
                <a:gd name="T43" fmla="*/ 7 h 30"/>
                <a:gd name="T44" fmla="*/ 4 w 19"/>
                <a:gd name="T45" fmla="*/ 9 h 30"/>
                <a:gd name="T46" fmla="*/ 6 w 19"/>
                <a:gd name="T47" fmla="*/ 11 h 30"/>
                <a:gd name="T48" fmla="*/ 8 w 19"/>
                <a:gd name="T49" fmla="*/ 12 h 30"/>
                <a:gd name="T50" fmla="*/ 11 w 19"/>
                <a:gd name="T51" fmla="*/ 13 h 30"/>
                <a:gd name="T52" fmla="*/ 14 w 19"/>
                <a:gd name="T53" fmla="*/ 15 h 30"/>
                <a:gd name="T54" fmla="*/ 17 w 19"/>
                <a:gd name="T55" fmla="*/ 16 h 30"/>
                <a:gd name="T56" fmla="*/ 19 w 19"/>
                <a:gd name="T57" fmla="*/ 19 h 30"/>
                <a:gd name="T58" fmla="*/ 19 w 19"/>
                <a:gd name="T59" fmla="*/ 22 h 30"/>
                <a:gd name="T60" fmla="*/ 16 w 19"/>
                <a:gd name="T61" fmla="*/ 28 h 30"/>
                <a:gd name="T62" fmla="*/ 8 w 19"/>
                <a:gd name="T63" fmla="*/ 30 h 30"/>
                <a:gd name="T64" fmla="*/ 2 w 19"/>
                <a:gd name="T65" fmla="*/ 29 h 30"/>
                <a:gd name="T66" fmla="*/ 0 w 19"/>
                <a:gd name="T67" fmla="*/ 28 h 30"/>
                <a:gd name="T68" fmla="*/ 1 w 19"/>
                <a:gd name="T69" fmla="*/ 25 h 30"/>
                <a:gd name="T70" fmla="*/ 1 w 19"/>
                <a:gd name="T71" fmla="*/ 26 h 30"/>
                <a:gd name="T72" fmla="*/ 3 w 19"/>
                <a:gd name="T73" fmla="*/ 26 h 30"/>
                <a:gd name="T74" fmla="*/ 5 w 19"/>
                <a:gd name="T75" fmla="*/ 27 h 30"/>
                <a:gd name="T76" fmla="*/ 8 w 19"/>
                <a:gd name="T7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 h="30">
                  <a:moveTo>
                    <a:pt x="8" y="27"/>
                  </a:moveTo>
                  <a:cubicBezTo>
                    <a:pt x="10" y="27"/>
                    <a:pt x="12" y="27"/>
                    <a:pt x="13" y="26"/>
                  </a:cubicBezTo>
                  <a:cubicBezTo>
                    <a:pt x="15" y="25"/>
                    <a:pt x="15" y="24"/>
                    <a:pt x="15" y="22"/>
                  </a:cubicBezTo>
                  <a:cubicBezTo>
                    <a:pt x="15" y="22"/>
                    <a:pt x="15" y="21"/>
                    <a:pt x="15" y="20"/>
                  </a:cubicBezTo>
                  <a:cubicBezTo>
                    <a:pt x="15" y="20"/>
                    <a:pt x="14" y="19"/>
                    <a:pt x="14" y="19"/>
                  </a:cubicBezTo>
                  <a:cubicBezTo>
                    <a:pt x="13" y="18"/>
                    <a:pt x="13" y="18"/>
                    <a:pt x="12" y="17"/>
                  </a:cubicBezTo>
                  <a:cubicBezTo>
                    <a:pt x="11" y="17"/>
                    <a:pt x="10" y="17"/>
                    <a:pt x="8" y="16"/>
                  </a:cubicBezTo>
                  <a:cubicBezTo>
                    <a:pt x="7" y="16"/>
                    <a:pt x="6" y="15"/>
                    <a:pt x="5" y="15"/>
                  </a:cubicBezTo>
                  <a:cubicBezTo>
                    <a:pt x="4" y="14"/>
                    <a:pt x="3" y="14"/>
                    <a:pt x="3" y="13"/>
                  </a:cubicBezTo>
                  <a:cubicBezTo>
                    <a:pt x="2" y="12"/>
                    <a:pt x="1" y="12"/>
                    <a:pt x="1" y="11"/>
                  </a:cubicBezTo>
                  <a:cubicBezTo>
                    <a:pt x="0" y="10"/>
                    <a:pt x="0" y="9"/>
                    <a:pt x="0" y="8"/>
                  </a:cubicBezTo>
                  <a:cubicBezTo>
                    <a:pt x="0" y="5"/>
                    <a:pt x="1" y="3"/>
                    <a:pt x="3" y="2"/>
                  </a:cubicBezTo>
                  <a:cubicBezTo>
                    <a:pt x="5" y="1"/>
                    <a:pt x="7" y="0"/>
                    <a:pt x="10" y="0"/>
                  </a:cubicBezTo>
                  <a:cubicBezTo>
                    <a:pt x="12" y="0"/>
                    <a:pt x="14" y="0"/>
                    <a:pt x="15" y="0"/>
                  </a:cubicBezTo>
                  <a:cubicBezTo>
                    <a:pt x="16" y="1"/>
                    <a:pt x="17" y="1"/>
                    <a:pt x="18" y="1"/>
                  </a:cubicBezTo>
                  <a:cubicBezTo>
                    <a:pt x="17" y="4"/>
                    <a:pt x="17" y="4"/>
                    <a:pt x="17" y="4"/>
                  </a:cubicBezTo>
                  <a:cubicBezTo>
                    <a:pt x="16" y="4"/>
                    <a:pt x="16" y="4"/>
                    <a:pt x="15" y="4"/>
                  </a:cubicBezTo>
                  <a:cubicBezTo>
                    <a:pt x="14" y="3"/>
                    <a:pt x="12" y="3"/>
                    <a:pt x="10" y="3"/>
                  </a:cubicBezTo>
                  <a:cubicBezTo>
                    <a:pt x="9" y="3"/>
                    <a:pt x="8" y="3"/>
                    <a:pt x="8" y="3"/>
                  </a:cubicBezTo>
                  <a:cubicBezTo>
                    <a:pt x="7" y="3"/>
                    <a:pt x="6" y="4"/>
                    <a:pt x="6" y="4"/>
                  </a:cubicBezTo>
                  <a:cubicBezTo>
                    <a:pt x="5" y="4"/>
                    <a:pt x="5" y="5"/>
                    <a:pt x="4" y="5"/>
                  </a:cubicBezTo>
                  <a:cubicBezTo>
                    <a:pt x="4" y="6"/>
                    <a:pt x="4" y="7"/>
                    <a:pt x="4" y="7"/>
                  </a:cubicBezTo>
                  <a:cubicBezTo>
                    <a:pt x="4" y="8"/>
                    <a:pt x="4" y="9"/>
                    <a:pt x="4" y="9"/>
                  </a:cubicBezTo>
                  <a:cubicBezTo>
                    <a:pt x="5" y="10"/>
                    <a:pt x="5" y="10"/>
                    <a:pt x="6" y="11"/>
                  </a:cubicBezTo>
                  <a:cubicBezTo>
                    <a:pt x="6" y="11"/>
                    <a:pt x="7" y="12"/>
                    <a:pt x="8" y="12"/>
                  </a:cubicBezTo>
                  <a:cubicBezTo>
                    <a:pt x="9" y="12"/>
                    <a:pt x="10" y="13"/>
                    <a:pt x="11" y="13"/>
                  </a:cubicBezTo>
                  <a:cubicBezTo>
                    <a:pt x="12" y="14"/>
                    <a:pt x="13" y="14"/>
                    <a:pt x="14" y="15"/>
                  </a:cubicBezTo>
                  <a:cubicBezTo>
                    <a:pt x="15" y="15"/>
                    <a:pt x="16" y="16"/>
                    <a:pt x="17" y="16"/>
                  </a:cubicBezTo>
                  <a:cubicBezTo>
                    <a:pt x="17" y="17"/>
                    <a:pt x="18" y="18"/>
                    <a:pt x="19" y="19"/>
                  </a:cubicBezTo>
                  <a:cubicBezTo>
                    <a:pt x="19" y="20"/>
                    <a:pt x="19" y="21"/>
                    <a:pt x="19" y="22"/>
                  </a:cubicBezTo>
                  <a:cubicBezTo>
                    <a:pt x="19" y="25"/>
                    <a:pt x="18" y="27"/>
                    <a:pt x="16" y="28"/>
                  </a:cubicBezTo>
                  <a:cubicBezTo>
                    <a:pt x="14" y="29"/>
                    <a:pt x="12" y="30"/>
                    <a:pt x="8" y="30"/>
                  </a:cubicBezTo>
                  <a:cubicBezTo>
                    <a:pt x="6" y="30"/>
                    <a:pt x="4" y="30"/>
                    <a:pt x="2" y="29"/>
                  </a:cubicBezTo>
                  <a:cubicBezTo>
                    <a:pt x="1" y="29"/>
                    <a:pt x="0" y="29"/>
                    <a:pt x="0" y="28"/>
                  </a:cubicBezTo>
                  <a:cubicBezTo>
                    <a:pt x="1" y="25"/>
                    <a:pt x="1" y="25"/>
                    <a:pt x="1" y="25"/>
                  </a:cubicBezTo>
                  <a:cubicBezTo>
                    <a:pt x="1" y="25"/>
                    <a:pt x="1" y="25"/>
                    <a:pt x="1" y="26"/>
                  </a:cubicBezTo>
                  <a:cubicBezTo>
                    <a:pt x="2" y="26"/>
                    <a:pt x="2" y="26"/>
                    <a:pt x="3" y="26"/>
                  </a:cubicBezTo>
                  <a:cubicBezTo>
                    <a:pt x="4" y="26"/>
                    <a:pt x="4" y="26"/>
                    <a:pt x="5" y="27"/>
                  </a:cubicBezTo>
                  <a:cubicBezTo>
                    <a:pt x="6" y="27"/>
                    <a:pt x="7" y="27"/>
                    <a:pt x="8"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 name="Freeform 81"/>
            <p:cNvSpPr>
              <a:spLocks noEditPoints="1"/>
            </p:cNvSpPr>
            <p:nvPr/>
          </p:nvSpPr>
          <p:spPr bwMode="auto">
            <a:xfrm>
              <a:off x="6554790" y="3429034"/>
              <a:ext cx="41275" cy="53976"/>
            </a:xfrm>
            <a:custGeom>
              <a:avLst/>
              <a:gdLst>
                <a:gd name="T0" fmla="*/ 11 w 22"/>
                <a:gd name="T1" fmla="*/ 0 h 30"/>
                <a:gd name="T2" fmla="*/ 16 w 22"/>
                <a:gd name="T3" fmla="*/ 1 h 30"/>
                <a:gd name="T4" fmla="*/ 19 w 22"/>
                <a:gd name="T5" fmla="*/ 3 h 30"/>
                <a:gd name="T6" fmla="*/ 21 w 22"/>
                <a:gd name="T7" fmla="*/ 6 h 30"/>
                <a:gd name="T8" fmla="*/ 22 w 22"/>
                <a:gd name="T9" fmla="*/ 10 h 30"/>
                <a:gd name="T10" fmla="*/ 22 w 22"/>
                <a:gd name="T11" fmla="*/ 29 h 30"/>
                <a:gd name="T12" fmla="*/ 20 w 22"/>
                <a:gd name="T13" fmla="*/ 29 h 30"/>
                <a:gd name="T14" fmla="*/ 17 w 22"/>
                <a:gd name="T15" fmla="*/ 30 h 30"/>
                <a:gd name="T16" fmla="*/ 14 w 22"/>
                <a:gd name="T17" fmla="*/ 30 h 30"/>
                <a:gd name="T18" fmla="*/ 11 w 22"/>
                <a:gd name="T19" fmla="*/ 30 h 30"/>
                <a:gd name="T20" fmla="*/ 7 w 22"/>
                <a:gd name="T21" fmla="*/ 30 h 30"/>
                <a:gd name="T22" fmla="*/ 3 w 22"/>
                <a:gd name="T23" fmla="*/ 28 h 30"/>
                <a:gd name="T24" fmla="*/ 1 w 22"/>
                <a:gd name="T25" fmla="*/ 25 h 30"/>
                <a:gd name="T26" fmla="*/ 0 w 22"/>
                <a:gd name="T27" fmla="*/ 21 h 30"/>
                <a:gd name="T28" fmla="*/ 1 w 22"/>
                <a:gd name="T29" fmla="*/ 17 h 30"/>
                <a:gd name="T30" fmla="*/ 4 w 22"/>
                <a:gd name="T31" fmla="*/ 14 h 30"/>
                <a:gd name="T32" fmla="*/ 7 w 22"/>
                <a:gd name="T33" fmla="*/ 13 h 30"/>
                <a:gd name="T34" fmla="*/ 12 w 22"/>
                <a:gd name="T35" fmla="*/ 12 h 30"/>
                <a:gd name="T36" fmla="*/ 14 w 22"/>
                <a:gd name="T37" fmla="*/ 12 h 30"/>
                <a:gd name="T38" fmla="*/ 16 w 22"/>
                <a:gd name="T39" fmla="*/ 12 h 30"/>
                <a:gd name="T40" fmla="*/ 17 w 22"/>
                <a:gd name="T41" fmla="*/ 13 h 30"/>
                <a:gd name="T42" fmla="*/ 18 w 22"/>
                <a:gd name="T43" fmla="*/ 13 h 30"/>
                <a:gd name="T44" fmla="*/ 18 w 22"/>
                <a:gd name="T45" fmla="*/ 11 h 30"/>
                <a:gd name="T46" fmla="*/ 18 w 22"/>
                <a:gd name="T47" fmla="*/ 8 h 30"/>
                <a:gd name="T48" fmla="*/ 17 w 22"/>
                <a:gd name="T49" fmla="*/ 6 h 30"/>
                <a:gd name="T50" fmla="*/ 15 w 22"/>
                <a:gd name="T51" fmla="*/ 4 h 30"/>
                <a:gd name="T52" fmla="*/ 11 w 22"/>
                <a:gd name="T53" fmla="*/ 3 h 30"/>
                <a:gd name="T54" fmla="*/ 6 w 22"/>
                <a:gd name="T55" fmla="*/ 3 h 30"/>
                <a:gd name="T56" fmla="*/ 4 w 22"/>
                <a:gd name="T57" fmla="*/ 4 h 30"/>
                <a:gd name="T58" fmla="*/ 3 w 22"/>
                <a:gd name="T59" fmla="*/ 1 h 30"/>
                <a:gd name="T60" fmla="*/ 6 w 22"/>
                <a:gd name="T61" fmla="*/ 0 h 30"/>
                <a:gd name="T62" fmla="*/ 11 w 22"/>
                <a:gd name="T63" fmla="*/ 0 h 30"/>
                <a:gd name="T64" fmla="*/ 11 w 22"/>
                <a:gd name="T65" fmla="*/ 27 h 30"/>
                <a:gd name="T66" fmla="*/ 15 w 22"/>
                <a:gd name="T67" fmla="*/ 27 h 30"/>
                <a:gd name="T68" fmla="*/ 18 w 22"/>
                <a:gd name="T69" fmla="*/ 26 h 30"/>
                <a:gd name="T70" fmla="*/ 18 w 22"/>
                <a:gd name="T71" fmla="*/ 16 h 30"/>
                <a:gd name="T72" fmla="*/ 16 w 22"/>
                <a:gd name="T73" fmla="*/ 16 h 30"/>
                <a:gd name="T74" fmla="*/ 12 w 22"/>
                <a:gd name="T75" fmla="*/ 15 h 30"/>
                <a:gd name="T76" fmla="*/ 9 w 22"/>
                <a:gd name="T77" fmla="*/ 15 h 30"/>
                <a:gd name="T78" fmla="*/ 7 w 22"/>
                <a:gd name="T79" fmla="*/ 16 h 30"/>
                <a:gd name="T80" fmla="*/ 5 w 22"/>
                <a:gd name="T81" fmla="*/ 18 h 30"/>
                <a:gd name="T82" fmla="*/ 4 w 22"/>
                <a:gd name="T83" fmla="*/ 21 h 30"/>
                <a:gd name="T84" fmla="*/ 4 w 22"/>
                <a:gd name="T85" fmla="*/ 24 h 30"/>
                <a:gd name="T86" fmla="*/ 6 w 22"/>
                <a:gd name="T87" fmla="*/ 26 h 30"/>
                <a:gd name="T88" fmla="*/ 8 w 22"/>
                <a:gd name="T89" fmla="*/ 26 h 30"/>
                <a:gd name="T90" fmla="*/ 11 w 22"/>
                <a:gd name="T91"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 h="30">
                  <a:moveTo>
                    <a:pt x="11" y="0"/>
                  </a:moveTo>
                  <a:cubicBezTo>
                    <a:pt x="13" y="0"/>
                    <a:pt x="15" y="0"/>
                    <a:pt x="16" y="1"/>
                  </a:cubicBezTo>
                  <a:cubicBezTo>
                    <a:pt x="17" y="1"/>
                    <a:pt x="18" y="2"/>
                    <a:pt x="19" y="3"/>
                  </a:cubicBezTo>
                  <a:cubicBezTo>
                    <a:pt x="20" y="4"/>
                    <a:pt x="21" y="5"/>
                    <a:pt x="21" y="6"/>
                  </a:cubicBezTo>
                  <a:cubicBezTo>
                    <a:pt x="21" y="8"/>
                    <a:pt x="22" y="9"/>
                    <a:pt x="22" y="10"/>
                  </a:cubicBezTo>
                  <a:cubicBezTo>
                    <a:pt x="22" y="29"/>
                    <a:pt x="22" y="29"/>
                    <a:pt x="22" y="29"/>
                  </a:cubicBezTo>
                  <a:cubicBezTo>
                    <a:pt x="21" y="29"/>
                    <a:pt x="21" y="29"/>
                    <a:pt x="20" y="29"/>
                  </a:cubicBezTo>
                  <a:cubicBezTo>
                    <a:pt x="19" y="29"/>
                    <a:pt x="18" y="29"/>
                    <a:pt x="17" y="30"/>
                  </a:cubicBezTo>
                  <a:cubicBezTo>
                    <a:pt x="16" y="30"/>
                    <a:pt x="15" y="30"/>
                    <a:pt x="14" y="30"/>
                  </a:cubicBezTo>
                  <a:cubicBezTo>
                    <a:pt x="13" y="30"/>
                    <a:pt x="12" y="30"/>
                    <a:pt x="11" y="30"/>
                  </a:cubicBezTo>
                  <a:cubicBezTo>
                    <a:pt x="9" y="30"/>
                    <a:pt x="8" y="30"/>
                    <a:pt x="7" y="30"/>
                  </a:cubicBezTo>
                  <a:cubicBezTo>
                    <a:pt x="5" y="29"/>
                    <a:pt x="4" y="29"/>
                    <a:pt x="3" y="28"/>
                  </a:cubicBezTo>
                  <a:cubicBezTo>
                    <a:pt x="2" y="27"/>
                    <a:pt x="2" y="26"/>
                    <a:pt x="1" y="25"/>
                  </a:cubicBezTo>
                  <a:cubicBezTo>
                    <a:pt x="0" y="24"/>
                    <a:pt x="0" y="23"/>
                    <a:pt x="0" y="21"/>
                  </a:cubicBezTo>
                  <a:cubicBezTo>
                    <a:pt x="0" y="19"/>
                    <a:pt x="0" y="18"/>
                    <a:pt x="1" y="17"/>
                  </a:cubicBezTo>
                  <a:cubicBezTo>
                    <a:pt x="2" y="16"/>
                    <a:pt x="2" y="15"/>
                    <a:pt x="4" y="14"/>
                  </a:cubicBezTo>
                  <a:cubicBezTo>
                    <a:pt x="5" y="13"/>
                    <a:pt x="6" y="13"/>
                    <a:pt x="7" y="13"/>
                  </a:cubicBezTo>
                  <a:cubicBezTo>
                    <a:pt x="9" y="12"/>
                    <a:pt x="11" y="12"/>
                    <a:pt x="12" y="12"/>
                  </a:cubicBezTo>
                  <a:cubicBezTo>
                    <a:pt x="13" y="12"/>
                    <a:pt x="13" y="12"/>
                    <a:pt x="14" y="12"/>
                  </a:cubicBezTo>
                  <a:cubicBezTo>
                    <a:pt x="15" y="12"/>
                    <a:pt x="15" y="12"/>
                    <a:pt x="16" y="12"/>
                  </a:cubicBezTo>
                  <a:cubicBezTo>
                    <a:pt x="16" y="12"/>
                    <a:pt x="17" y="13"/>
                    <a:pt x="17" y="13"/>
                  </a:cubicBezTo>
                  <a:cubicBezTo>
                    <a:pt x="17" y="13"/>
                    <a:pt x="18" y="13"/>
                    <a:pt x="18" y="13"/>
                  </a:cubicBezTo>
                  <a:cubicBezTo>
                    <a:pt x="18" y="11"/>
                    <a:pt x="18" y="11"/>
                    <a:pt x="18" y="11"/>
                  </a:cubicBezTo>
                  <a:cubicBezTo>
                    <a:pt x="18" y="10"/>
                    <a:pt x="18" y="9"/>
                    <a:pt x="18" y="8"/>
                  </a:cubicBezTo>
                  <a:cubicBezTo>
                    <a:pt x="17" y="7"/>
                    <a:pt x="17" y="6"/>
                    <a:pt x="17" y="6"/>
                  </a:cubicBezTo>
                  <a:cubicBezTo>
                    <a:pt x="16" y="5"/>
                    <a:pt x="15" y="4"/>
                    <a:pt x="15" y="4"/>
                  </a:cubicBezTo>
                  <a:cubicBezTo>
                    <a:pt x="14" y="3"/>
                    <a:pt x="12" y="3"/>
                    <a:pt x="11" y="3"/>
                  </a:cubicBezTo>
                  <a:cubicBezTo>
                    <a:pt x="9" y="3"/>
                    <a:pt x="7" y="3"/>
                    <a:pt x="6" y="3"/>
                  </a:cubicBezTo>
                  <a:cubicBezTo>
                    <a:pt x="5" y="4"/>
                    <a:pt x="4" y="4"/>
                    <a:pt x="4" y="4"/>
                  </a:cubicBezTo>
                  <a:cubicBezTo>
                    <a:pt x="3" y="1"/>
                    <a:pt x="3" y="1"/>
                    <a:pt x="3" y="1"/>
                  </a:cubicBezTo>
                  <a:cubicBezTo>
                    <a:pt x="4" y="1"/>
                    <a:pt x="5" y="0"/>
                    <a:pt x="6" y="0"/>
                  </a:cubicBezTo>
                  <a:cubicBezTo>
                    <a:pt x="8" y="0"/>
                    <a:pt x="9" y="0"/>
                    <a:pt x="11" y="0"/>
                  </a:cubicBezTo>
                  <a:close/>
                  <a:moveTo>
                    <a:pt x="11" y="27"/>
                  </a:moveTo>
                  <a:cubicBezTo>
                    <a:pt x="13" y="27"/>
                    <a:pt x="14" y="27"/>
                    <a:pt x="15" y="27"/>
                  </a:cubicBezTo>
                  <a:cubicBezTo>
                    <a:pt x="16" y="27"/>
                    <a:pt x="17" y="26"/>
                    <a:pt x="18" y="26"/>
                  </a:cubicBezTo>
                  <a:cubicBezTo>
                    <a:pt x="18" y="16"/>
                    <a:pt x="18" y="16"/>
                    <a:pt x="18" y="16"/>
                  </a:cubicBezTo>
                  <a:cubicBezTo>
                    <a:pt x="17" y="16"/>
                    <a:pt x="17" y="16"/>
                    <a:pt x="16" y="16"/>
                  </a:cubicBezTo>
                  <a:cubicBezTo>
                    <a:pt x="15" y="15"/>
                    <a:pt x="14" y="15"/>
                    <a:pt x="12" y="15"/>
                  </a:cubicBezTo>
                  <a:cubicBezTo>
                    <a:pt x="11" y="15"/>
                    <a:pt x="10" y="15"/>
                    <a:pt x="9" y="15"/>
                  </a:cubicBezTo>
                  <a:cubicBezTo>
                    <a:pt x="8" y="16"/>
                    <a:pt x="8" y="16"/>
                    <a:pt x="7" y="16"/>
                  </a:cubicBezTo>
                  <a:cubicBezTo>
                    <a:pt x="6" y="17"/>
                    <a:pt x="5" y="17"/>
                    <a:pt x="5" y="18"/>
                  </a:cubicBezTo>
                  <a:cubicBezTo>
                    <a:pt x="4" y="19"/>
                    <a:pt x="4" y="20"/>
                    <a:pt x="4" y="21"/>
                  </a:cubicBezTo>
                  <a:cubicBezTo>
                    <a:pt x="4" y="22"/>
                    <a:pt x="4" y="23"/>
                    <a:pt x="4" y="24"/>
                  </a:cubicBezTo>
                  <a:cubicBezTo>
                    <a:pt x="5" y="24"/>
                    <a:pt x="5" y="25"/>
                    <a:pt x="6" y="26"/>
                  </a:cubicBezTo>
                  <a:cubicBezTo>
                    <a:pt x="7" y="26"/>
                    <a:pt x="7" y="26"/>
                    <a:pt x="8" y="26"/>
                  </a:cubicBezTo>
                  <a:cubicBezTo>
                    <a:pt x="9" y="27"/>
                    <a:pt x="10" y="27"/>
                    <a:pt x="11"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 name="Freeform 82"/>
            <p:cNvSpPr>
              <a:spLocks/>
            </p:cNvSpPr>
            <p:nvPr/>
          </p:nvSpPr>
          <p:spPr bwMode="auto">
            <a:xfrm>
              <a:off x="6611940" y="3411571"/>
              <a:ext cx="30163" cy="71438"/>
            </a:xfrm>
            <a:custGeom>
              <a:avLst/>
              <a:gdLst>
                <a:gd name="T0" fmla="*/ 3 w 16"/>
                <a:gd name="T1" fmla="*/ 9 h 39"/>
                <a:gd name="T2" fmla="*/ 15 w 16"/>
                <a:gd name="T3" fmla="*/ 9 h 39"/>
                <a:gd name="T4" fmla="*/ 15 w 16"/>
                <a:gd name="T5" fmla="*/ 13 h 39"/>
                <a:gd name="T6" fmla="*/ 3 w 16"/>
                <a:gd name="T7" fmla="*/ 13 h 39"/>
                <a:gd name="T8" fmla="*/ 3 w 16"/>
                <a:gd name="T9" fmla="*/ 28 h 39"/>
                <a:gd name="T10" fmla="*/ 4 w 16"/>
                <a:gd name="T11" fmla="*/ 32 h 39"/>
                <a:gd name="T12" fmla="*/ 5 w 16"/>
                <a:gd name="T13" fmla="*/ 34 h 39"/>
                <a:gd name="T14" fmla="*/ 7 w 16"/>
                <a:gd name="T15" fmla="*/ 35 h 39"/>
                <a:gd name="T16" fmla="*/ 9 w 16"/>
                <a:gd name="T17" fmla="*/ 36 h 39"/>
                <a:gd name="T18" fmla="*/ 13 w 16"/>
                <a:gd name="T19" fmla="*/ 35 h 39"/>
                <a:gd name="T20" fmla="*/ 15 w 16"/>
                <a:gd name="T21" fmla="*/ 34 h 39"/>
                <a:gd name="T22" fmla="*/ 16 w 16"/>
                <a:gd name="T23" fmla="*/ 37 h 39"/>
                <a:gd name="T24" fmla="*/ 13 w 16"/>
                <a:gd name="T25" fmla="*/ 38 h 39"/>
                <a:gd name="T26" fmla="*/ 9 w 16"/>
                <a:gd name="T27" fmla="*/ 39 h 39"/>
                <a:gd name="T28" fmla="*/ 4 w 16"/>
                <a:gd name="T29" fmla="*/ 38 h 39"/>
                <a:gd name="T30" fmla="*/ 2 w 16"/>
                <a:gd name="T31" fmla="*/ 36 h 39"/>
                <a:gd name="T32" fmla="*/ 0 w 16"/>
                <a:gd name="T33" fmla="*/ 33 h 39"/>
                <a:gd name="T34" fmla="*/ 0 w 16"/>
                <a:gd name="T35" fmla="*/ 28 h 39"/>
                <a:gd name="T36" fmla="*/ 0 w 16"/>
                <a:gd name="T37" fmla="*/ 1 h 39"/>
                <a:gd name="T38" fmla="*/ 3 w 16"/>
                <a:gd name="T39" fmla="*/ 0 h 39"/>
                <a:gd name="T40" fmla="*/ 3 w 16"/>
                <a:gd name="T41"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9">
                  <a:moveTo>
                    <a:pt x="3" y="9"/>
                  </a:moveTo>
                  <a:cubicBezTo>
                    <a:pt x="15" y="9"/>
                    <a:pt x="15" y="9"/>
                    <a:pt x="15" y="9"/>
                  </a:cubicBezTo>
                  <a:cubicBezTo>
                    <a:pt x="15" y="13"/>
                    <a:pt x="15" y="13"/>
                    <a:pt x="15" y="13"/>
                  </a:cubicBezTo>
                  <a:cubicBezTo>
                    <a:pt x="3" y="13"/>
                    <a:pt x="3" y="13"/>
                    <a:pt x="3" y="13"/>
                  </a:cubicBezTo>
                  <a:cubicBezTo>
                    <a:pt x="3" y="28"/>
                    <a:pt x="3" y="28"/>
                    <a:pt x="3" y="28"/>
                  </a:cubicBezTo>
                  <a:cubicBezTo>
                    <a:pt x="3" y="30"/>
                    <a:pt x="3" y="31"/>
                    <a:pt x="4" y="32"/>
                  </a:cubicBezTo>
                  <a:cubicBezTo>
                    <a:pt x="4" y="33"/>
                    <a:pt x="4" y="34"/>
                    <a:pt x="5" y="34"/>
                  </a:cubicBezTo>
                  <a:cubicBezTo>
                    <a:pt x="5" y="35"/>
                    <a:pt x="6" y="35"/>
                    <a:pt x="7" y="35"/>
                  </a:cubicBezTo>
                  <a:cubicBezTo>
                    <a:pt x="7" y="36"/>
                    <a:pt x="8" y="36"/>
                    <a:pt x="9" y="36"/>
                  </a:cubicBezTo>
                  <a:cubicBezTo>
                    <a:pt x="11" y="36"/>
                    <a:pt x="12" y="36"/>
                    <a:pt x="13" y="35"/>
                  </a:cubicBezTo>
                  <a:cubicBezTo>
                    <a:pt x="14" y="35"/>
                    <a:pt x="15" y="35"/>
                    <a:pt x="15" y="34"/>
                  </a:cubicBezTo>
                  <a:cubicBezTo>
                    <a:pt x="16" y="37"/>
                    <a:pt x="16" y="37"/>
                    <a:pt x="16" y="37"/>
                  </a:cubicBezTo>
                  <a:cubicBezTo>
                    <a:pt x="15" y="38"/>
                    <a:pt x="15" y="38"/>
                    <a:pt x="13" y="38"/>
                  </a:cubicBezTo>
                  <a:cubicBezTo>
                    <a:pt x="12" y="39"/>
                    <a:pt x="11" y="39"/>
                    <a:pt x="9" y="39"/>
                  </a:cubicBezTo>
                  <a:cubicBezTo>
                    <a:pt x="7" y="39"/>
                    <a:pt x="6" y="39"/>
                    <a:pt x="4" y="38"/>
                  </a:cubicBezTo>
                  <a:cubicBezTo>
                    <a:pt x="3" y="38"/>
                    <a:pt x="2" y="37"/>
                    <a:pt x="2" y="36"/>
                  </a:cubicBezTo>
                  <a:cubicBezTo>
                    <a:pt x="1" y="35"/>
                    <a:pt x="0" y="34"/>
                    <a:pt x="0" y="33"/>
                  </a:cubicBezTo>
                  <a:cubicBezTo>
                    <a:pt x="0" y="31"/>
                    <a:pt x="0" y="30"/>
                    <a:pt x="0" y="28"/>
                  </a:cubicBezTo>
                  <a:cubicBezTo>
                    <a:pt x="0" y="1"/>
                    <a:pt x="0" y="1"/>
                    <a:pt x="0" y="1"/>
                  </a:cubicBezTo>
                  <a:cubicBezTo>
                    <a:pt x="3" y="0"/>
                    <a:pt x="3" y="0"/>
                    <a:pt x="3" y="0"/>
                  </a:cubicBezTo>
                  <a:lnTo>
                    <a:pt x="3" y="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 name="Freeform 83"/>
            <p:cNvSpPr>
              <a:spLocks noEditPoints="1"/>
            </p:cNvSpPr>
            <p:nvPr/>
          </p:nvSpPr>
          <p:spPr bwMode="auto">
            <a:xfrm>
              <a:off x="6650040" y="3408396"/>
              <a:ext cx="9525" cy="73026"/>
            </a:xfrm>
            <a:custGeom>
              <a:avLst/>
              <a:gdLst>
                <a:gd name="T0" fmla="*/ 5 w 5"/>
                <a:gd name="T1" fmla="*/ 3 h 40"/>
                <a:gd name="T2" fmla="*/ 4 w 5"/>
                <a:gd name="T3" fmla="*/ 5 h 40"/>
                <a:gd name="T4" fmla="*/ 2 w 5"/>
                <a:gd name="T5" fmla="*/ 6 h 40"/>
                <a:gd name="T6" fmla="*/ 0 w 5"/>
                <a:gd name="T7" fmla="*/ 5 h 40"/>
                <a:gd name="T8" fmla="*/ 0 w 5"/>
                <a:gd name="T9" fmla="*/ 3 h 40"/>
                <a:gd name="T10" fmla="*/ 0 w 5"/>
                <a:gd name="T11" fmla="*/ 1 h 40"/>
                <a:gd name="T12" fmla="*/ 2 w 5"/>
                <a:gd name="T13" fmla="*/ 0 h 40"/>
                <a:gd name="T14" fmla="*/ 4 w 5"/>
                <a:gd name="T15" fmla="*/ 1 h 40"/>
                <a:gd name="T16" fmla="*/ 5 w 5"/>
                <a:gd name="T17" fmla="*/ 3 h 40"/>
                <a:gd name="T18" fmla="*/ 4 w 5"/>
                <a:gd name="T19" fmla="*/ 40 h 40"/>
                <a:gd name="T20" fmla="*/ 0 w 5"/>
                <a:gd name="T21" fmla="*/ 40 h 40"/>
                <a:gd name="T22" fmla="*/ 0 w 5"/>
                <a:gd name="T23" fmla="*/ 11 h 40"/>
                <a:gd name="T24" fmla="*/ 4 w 5"/>
                <a:gd name="T25" fmla="*/ 11 h 40"/>
                <a:gd name="T26" fmla="*/ 4 w 5"/>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40">
                  <a:moveTo>
                    <a:pt x="5" y="3"/>
                  </a:moveTo>
                  <a:cubicBezTo>
                    <a:pt x="5" y="4"/>
                    <a:pt x="5" y="4"/>
                    <a:pt x="4" y="5"/>
                  </a:cubicBezTo>
                  <a:cubicBezTo>
                    <a:pt x="4" y="5"/>
                    <a:pt x="3" y="6"/>
                    <a:pt x="2" y="6"/>
                  </a:cubicBezTo>
                  <a:cubicBezTo>
                    <a:pt x="2" y="6"/>
                    <a:pt x="1" y="5"/>
                    <a:pt x="0" y="5"/>
                  </a:cubicBezTo>
                  <a:cubicBezTo>
                    <a:pt x="0" y="4"/>
                    <a:pt x="0" y="4"/>
                    <a:pt x="0" y="3"/>
                  </a:cubicBezTo>
                  <a:cubicBezTo>
                    <a:pt x="0" y="2"/>
                    <a:pt x="0" y="1"/>
                    <a:pt x="0" y="1"/>
                  </a:cubicBezTo>
                  <a:cubicBezTo>
                    <a:pt x="1" y="0"/>
                    <a:pt x="2" y="0"/>
                    <a:pt x="2" y="0"/>
                  </a:cubicBezTo>
                  <a:cubicBezTo>
                    <a:pt x="3" y="0"/>
                    <a:pt x="4" y="0"/>
                    <a:pt x="4" y="1"/>
                  </a:cubicBezTo>
                  <a:cubicBezTo>
                    <a:pt x="5" y="1"/>
                    <a:pt x="5" y="2"/>
                    <a:pt x="5" y="3"/>
                  </a:cubicBezTo>
                  <a:close/>
                  <a:moveTo>
                    <a:pt x="4" y="40"/>
                  </a:moveTo>
                  <a:cubicBezTo>
                    <a:pt x="0" y="40"/>
                    <a:pt x="0" y="40"/>
                    <a:pt x="0" y="40"/>
                  </a:cubicBezTo>
                  <a:cubicBezTo>
                    <a:pt x="0" y="11"/>
                    <a:pt x="0" y="11"/>
                    <a:pt x="0" y="11"/>
                  </a:cubicBezTo>
                  <a:cubicBezTo>
                    <a:pt x="4" y="11"/>
                    <a:pt x="4" y="11"/>
                    <a:pt x="4" y="11"/>
                  </a:cubicBezTo>
                  <a:lnTo>
                    <a:pt x="4" y="4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 name="Freeform 84"/>
            <p:cNvSpPr>
              <a:spLocks noEditPoints="1"/>
            </p:cNvSpPr>
            <p:nvPr/>
          </p:nvSpPr>
          <p:spPr bwMode="auto">
            <a:xfrm>
              <a:off x="6672265" y="3429034"/>
              <a:ext cx="47625" cy="53976"/>
            </a:xfrm>
            <a:custGeom>
              <a:avLst/>
              <a:gdLst>
                <a:gd name="T0" fmla="*/ 26 w 26"/>
                <a:gd name="T1" fmla="*/ 15 h 30"/>
                <a:gd name="T2" fmla="*/ 25 w 26"/>
                <a:gd name="T3" fmla="*/ 21 h 30"/>
                <a:gd name="T4" fmla="*/ 23 w 26"/>
                <a:gd name="T5" fmla="*/ 26 h 30"/>
                <a:gd name="T6" fmla="*/ 19 w 26"/>
                <a:gd name="T7" fmla="*/ 29 h 30"/>
                <a:gd name="T8" fmla="*/ 13 w 26"/>
                <a:gd name="T9" fmla="*/ 30 h 30"/>
                <a:gd name="T10" fmla="*/ 8 w 26"/>
                <a:gd name="T11" fmla="*/ 29 h 30"/>
                <a:gd name="T12" fmla="*/ 4 w 26"/>
                <a:gd name="T13" fmla="*/ 26 h 30"/>
                <a:gd name="T14" fmla="*/ 1 w 26"/>
                <a:gd name="T15" fmla="*/ 21 h 30"/>
                <a:gd name="T16" fmla="*/ 0 w 26"/>
                <a:gd name="T17" fmla="*/ 15 h 30"/>
                <a:gd name="T18" fmla="*/ 1 w 26"/>
                <a:gd name="T19" fmla="*/ 9 h 30"/>
                <a:gd name="T20" fmla="*/ 4 w 26"/>
                <a:gd name="T21" fmla="*/ 4 h 30"/>
                <a:gd name="T22" fmla="*/ 8 w 26"/>
                <a:gd name="T23" fmla="*/ 1 h 30"/>
                <a:gd name="T24" fmla="*/ 13 w 26"/>
                <a:gd name="T25" fmla="*/ 0 h 30"/>
                <a:gd name="T26" fmla="*/ 19 w 26"/>
                <a:gd name="T27" fmla="*/ 1 h 30"/>
                <a:gd name="T28" fmla="*/ 23 w 26"/>
                <a:gd name="T29" fmla="*/ 4 h 30"/>
                <a:gd name="T30" fmla="*/ 25 w 26"/>
                <a:gd name="T31" fmla="*/ 9 h 30"/>
                <a:gd name="T32" fmla="*/ 26 w 26"/>
                <a:gd name="T33" fmla="*/ 15 h 30"/>
                <a:gd name="T34" fmla="*/ 23 w 26"/>
                <a:gd name="T35" fmla="*/ 15 h 30"/>
                <a:gd name="T36" fmla="*/ 20 w 26"/>
                <a:gd name="T37" fmla="*/ 6 h 30"/>
                <a:gd name="T38" fmla="*/ 13 w 26"/>
                <a:gd name="T39" fmla="*/ 3 h 30"/>
                <a:gd name="T40" fmla="*/ 6 w 26"/>
                <a:gd name="T41" fmla="*/ 6 h 30"/>
                <a:gd name="T42" fmla="*/ 4 w 26"/>
                <a:gd name="T43" fmla="*/ 15 h 30"/>
                <a:gd name="T44" fmla="*/ 6 w 26"/>
                <a:gd name="T45" fmla="*/ 24 h 30"/>
                <a:gd name="T46" fmla="*/ 13 w 26"/>
                <a:gd name="T47" fmla="*/ 27 h 30"/>
                <a:gd name="T48" fmla="*/ 20 w 26"/>
                <a:gd name="T49" fmla="*/ 24 h 30"/>
                <a:gd name="T50" fmla="*/ 23 w 26"/>
                <a:gd name="T51"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30">
                  <a:moveTo>
                    <a:pt x="26" y="15"/>
                  </a:moveTo>
                  <a:cubicBezTo>
                    <a:pt x="26" y="17"/>
                    <a:pt x="26" y="19"/>
                    <a:pt x="25" y="21"/>
                  </a:cubicBezTo>
                  <a:cubicBezTo>
                    <a:pt x="25" y="23"/>
                    <a:pt x="24" y="25"/>
                    <a:pt x="23" y="26"/>
                  </a:cubicBezTo>
                  <a:cubicBezTo>
                    <a:pt x="22" y="27"/>
                    <a:pt x="20" y="28"/>
                    <a:pt x="19" y="29"/>
                  </a:cubicBezTo>
                  <a:cubicBezTo>
                    <a:pt x="17" y="30"/>
                    <a:pt x="15" y="30"/>
                    <a:pt x="13" y="30"/>
                  </a:cubicBezTo>
                  <a:cubicBezTo>
                    <a:pt x="11" y="30"/>
                    <a:pt x="10" y="30"/>
                    <a:pt x="8" y="29"/>
                  </a:cubicBezTo>
                  <a:cubicBezTo>
                    <a:pt x="6" y="28"/>
                    <a:pt x="5" y="27"/>
                    <a:pt x="4" y="26"/>
                  </a:cubicBezTo>
                  <a:cubicBezTo>
                    <a:pt x="3" y="25"/>
                    <a:pt x="2" y="23"/>
                    <a:pt x="1" y="21"/>
                  </a:cubicBezTo>
                  <a:cubicBezTo>
                    <a:pt x="0" y="19"/>
                    <a:pt x="0" y="17"/>
                    <a:pt x="0" y="15"/>
                  </a:cubicBezTo>
                  <a:cubicBezTo>
                    <a:pt x="0" y="13"/>
                    <a:pt x="0" y="11"/>
                    <a:pt x="1" y="9"/>
                  </a:cubicBezTo>
                  <a:cubicBezTo>
                    <a:pt x="2" y="7"/>
                    <a:pt x="3" y="5"/>
                    <a:pt x="4" y="4"/>
                  </a:cubicBezTo>
                  <a:cubicBezTo>
                    <a:pt x="5" y="3"/>
                    <a:pt x="6" y="2"/>
                    <a:pt x="8" y="1"/>
                  </a:cubicBezTo>
                  <a:cubicBezTo>
                    <a:pt x="10" y="0"/>
                    <a:pt x="11" y="0"/>
                    <a:pt x="13" y="0"/>
                  </a:cubicBezTo>
                  <a:cubicBezTo>
                    <a:pt x="15" y="0"/>
                    <a:pt x="17" y="0"/>
                    <a:pt x="19" y="1"/>
                  </a:cubicBezTo>
                  <a:cubicBezTo>
                    <a:pt x="20" y="2"/>
                    <a:pt x="22" y="3"/>
                    <a:pt x="23" y="4"/>
                  </a:cubicBezTo>
                  <a:cubicBezTo>
                    <a:pt x="24" y="5"/>
                    <a:pt x="25" y="7"/>
                    <a:pt x="25" y="9"/>
                  </a:cubicBezTo>
                  <a:cubicBezTo>
                    <a:pt x="26" y="11"/>
                    <a:pt x="26" y="13"/>
                    <a:pt x="26" y="15"/>
                  </a:cubicBezTo>
                  <a:close/>
                  <a:moveTo>
                    <a:pt x="23" y="15"/>
                  </a:moveTo>
                  <a:cubicBezTo>
                    <a:pt x="23" y="11"/>
                    <a:pt x="22" y="8"/>
                    <a:pt x="20" y="6"/>
                  </a:cubicBezTo>
                  <a:cubicBezTo>
                    <a:pt x="18" y="4"/>
                    <a:pt x="16" y="3"/>
                    <a:pt x="13" y="3"/>
                  </a:cubicBezTo>
                  <a:cubicBezTo>
                    <a:pt x="10" y="3"/>
                    <a:pt x="8" y="4"/>
                    <a:pt x="6" y="6"/>
                  </a:cubicBezTo>
                  <a:cubicBezTo>
                    <a:pt x="5" y="8"/>
                    <a:pt x="4" y="11"/>
                    <a:pt x="4" y="15"/>
                  </a:cubicBezTo>
                  <a:cubicBezTo>
                    <a:pt x="4" y="19"/>
                    <a:pt x="5" y="21"/>
                    <a:pt x="6" y="24"/>
                  </a:cubicBezTo>
                  <a:cubicBezTo>
                    <a:pt x="8" y="26"/>
                    <a:pt x="10" y="27"/>
                    <a:pt x="13" y="27"/>
                  </a:cubicBezTo>
                  <a:cubicBezTo>
                    <a:pt x="16" y="27"/>
                    <a:pt x="18" y="26"/>
                    <a:pt x="20" y="24"/>
                  </a:cubicBezTo>
                  <a:cubicBezTo>
                    <a:pt x="22" y="21"/>
                    <a:pt x="23" y="19"/>
                    <a:pt x="23" y="15"/>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 name="Freeform 85"/>
            <p:cNvSpPr>
              <a:spLocks/>
            </p:cNvSpPr>
            <p:nvPr/>
          </p:nvSpPr>
          <p:spPr bwMode="auto">
            <a:xfrm>
              <a:off x="6735765" y="3429034"/>
              <a:ext cx="41275" cy="52388"/>
            </a:xfrm>
            <a:custGeom>
              <a:avLst/>
              <a:gdLst>
                <a:gd name="T0" fmla="*/ 0 w 23"/>
                <a:gd name="T1" fmla="*/ 1 h 29"/>
                <a:gd name="T2" fmla="*/ 5 w 23"/>
                <a:gd name="T3" fmla="*/ 0 h 29"/>
                <a:gd name="T4" fmla="*/ 11 w 23"/>
                <a:gd name="T5" fmla="*/ 0 h 29"/>
                <a:gd name="T6" fmla="*/ 17 w 23"/>
                <a:gd name="T7" fmla="*/ 1 h 29"/>
                <a:gd name="T8" fmla="*/ 20 w 23"/>
                <a:gd name="T9" fmla="*/ 4 h 29"/>
                <a:gd name="T10" fmla="*/ 22 w 23"/>
                <a:gd name="T11" fmla="*/ 8 h 29"/>
                <a:gd name="T12" fmla="*/ 23 w 23"/>
                <a:gd name="T13" fmla="*/ 13 h 29"/>
                <a:gd name="T14" fmla="*/ 23 w 23"/>
                <a:gd name="T15" fmla="*/ 29 h 29"/>
                <a:gd name="T16" fmla="*/ 19 w 23"/>
                <a:gd name="T17" fmla="*/ 29 h 29"/>
                <a:gd name="T18" fmla="*/ 19 w 23"/>
                <a:gd name="T19" fmla="*/ 14 h 29"/>
                <a:gd name="T20" fmla="*/ 19 w 23"/>
                <a:gd name="T21" fmla="*/ 9 h 29"/>
                <a:gd name="T22" fmla="*/ 17 w 23"/>
                <a:gd name="T23" fmla="*/ 6 h 29"/>
                <a:gd name="T24" fmla="*/ 15 w 23"/>
                <a:gd name="T25" fmla="*/ 4 h 29"/>
                <a:gd name="T26" fmla="*/ 11 w 23"/>
                <a:gd name="T27" fmla="*/ 3 h 29"/>
                <a:gd name="T28" fmla="*/ 6 w 23"/>
                <a:gd name="T29" fmla="*/ 3 h 29"/>
                <a:gd name="T30" fmla="*/ 4 w 23"/>
                <a:gd name="T31" fmla="*/ 4 h 29"/>
                <a:gd name="T32" fmla="*/ 4 w 23"/>
                <a:gd name="T33" fmla="*/ 29 h 29"/>
                <a:gd name="T34" fmla="*/ 0 w 23"/>
                <a:gd name="T35" fmla="*/ 29 h 29"/>
                <a:gd name="T36" fmla="*/ 0 w 23"/>
                <a:gd name="T37"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9">
                  <a:moveTo>
                    <a:pt x="0" y="1"/>
                  </a:moveTo>
                  <a:cubicBezTo>
                    <a:pt x="1" y="1"/>
                    <a:pt x="3" y="1"/>
                    <a:pt x="5" y="0"/>
                  </a:cubicBezTo>
                  <a:cubicBezTo>
                    <a:pt x="7" y="0"/>
                    <a:pt x="9" y="0"/>
                    <a:pt x="11" y="0"/>
                  </a:cubicBezTo>
                  <a:cubicBezTo>
                    <a:pt x="14" y="0"/>
                    <a:pt x="15" y="0"/>
                    <a:pt x="17" y="1"/>
                  </a:cubicBezTo>
                  <a:cubicBezTo>
                    <a:pt x="18" y="1"/>
                    <a:pt x="20" y="2"/>
                    <a:pt x="20" y="4"/>
                  </a:cubicBezTo>
                  <a:cubicBezTo>
                    <a:pt x="21" y="5"/>
                    <a:pt x="22" y="6"/>
                    <a:pt x="22" y="8"/>
                  </a:cubicBezTo>
                  <a:cubicBezTo>
                    <a:pt x="23" y="9"/>
                    <a:pt x="23" y="11"/>
                    <a:pt x="23" y="13"/>
                  </a:cubicBezTo>
                  <a:cubicBezTo>
                    <a:pt x="23" y="29"/>
                    <a:pt x="23" y="29"/>
                    <a:pt x="23" y="29"/>
                  </a:cubicBezTo>
                  <a:cubicBezTo>
                    <a:pt x="19" y="29"/>
                    <a:pt x="19" y="29"/>
                    <a:pt x="19" y="29"/>
                  </a:cubicBezTo>
                  <a:cubicBezTo>
                    <a:pt x="19" y="14"/>
                    <a:pt x="19" y="14"/>
                    <a:pt x="19" y="14"/>
                  </a:cubicBezTo>
                  <a:cubicBezTo>
                    <a:pt x="19" y="12"/>
                    <a:pt x="19" y="11"/>
                    <a:pt x="19" y="9"/>
                  </a:cubicBezTo>
                  <a:cubicBezTo>
                    <a:pt x="19" y="8"/>
                    <a:pt x="18" y="7"/>
                    <a:pt x="17" y="6"/>
                  </a:cubicBezTo>
                  <a:cubicBezTo>
                    <a:pt x="17" y="5"/>
                    <a:pt x="16" y="4"/>
                    <a:pt x="15" y="4"/>
                  </a:cubicBezTo>
                  <a:cubicBezTo>
                    <a:pt x="14" y="3"/>
                    <a:pt x="12" y="3"/>
                    <a:pt x="11" y="3"/>
                  </a:cubicBezTo>
                  <a:cubicBezTo>
                    <a:pt x="9" y="3"/>
                    <a:pt x="8" y="3"/>
                    <a:pt x="6" y="3"/>
                  </a:cubicBezTo>
                  <a:cubicBezTo>
                    <a:pt x="5" y="4"/>
                    <a:pt x="4" y="4"/>
                    <a:pt x="4" y="4"/>
                  </a:cubicBezTo>
                  <a:cubicBezTo>
                    <a:pt x="4" y="29"/>
                    <a:pt x="4" y="29"/>
                    <a:pt x="4" y="29"/>
                  </a:cubicBezTo>
                  <a:cubicBezTo>
                    <a:pt x="0" y="29"/>
                    <a:pt x="0" y="29"/>
                    <a:pt x="0" y="29"/>
                  </a:cubicBezTo>
                  <a:lnTo>
                    <a:pt x="0" y="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57" name="Group 556"/>
          <p:cNvGrpSpPr/>
          <p:nvPr/>
        </p:nvGrpSpPr>
        <p:grpSpPr>
          <a:xfrm>
            <a:off x="9080703" y="3125510"/>
            <a:ext cx="273050" cy="98426"/>
            <a:chOff x="8659816" y="3403634"/>
            <a:chExt cx="273050" cy="98426"/>
          </a:xfrm>
        </p:grpSpPr>
        <p:sp>
          <p:nvSpPr>
            <p:cNvPr id="427" name="Freeform 86"/>
            <p:cNvSpPr>
              <a:spLocks/>
            </p:cNvSpPr>
            <p:nvPr/>
          </p:nvSpPr>
          <p:spPr bwMode="auto">
            <a:xfrm>
              <a:off x="8659816" y="3409984"/>
              <a:ext cx="46038" cy="73026"/>
            </a:xfrm>
            <a:custGeom>
              <a:avLst/>
              <a:gdLst>
                <a:gd name="T0" fmla="*/ 11 w 25"/>
                <a:gd name="T1" fmla="*/ 37 h 40"/>
                <a:gd name="T2" fmla="*/ 18 w 25"/>
                <a:gd name="T3" fmla="*/ 35 h 40"/>
                <a:gd name="T4" fmla="*/ 21 w 25"/>
                <a:gd name="T5" fmla="*/ 30 h 40"/>
                <a:gd name="T6" fmla="*/ 20 w 25"/>
                <a:gd name="T7" fmla="*/ 26 h 40"/>
                <a:gd name="T8" fmla="*/ 18 w 25"/>
                <a:gd name="T9" fmla="*/ 24 h 40"/>
                <a:gd name="T10" fmla="*/ 15 w 25"/>
                <a:gd name="T11" fmla="*/ 22 h 40"/>
                <a:gd name="T12" fmla="*/ 11 w 25"/>
                <a:gd name="T13" fmla="*/ 21 h 40"/>
                <a:gd name="T14" fmla="*/ 7 w 25"/>
                <a:gd name="T15" fmla="*/ 19 h 40"/>
                <a:gd name="T16" fmla="*/ 3 w 25"/>
                <a:gd name="T17" fmla="*/ 17 h 40"/>
                <a:gd name="T18" fmla="*/ 1 w 25"/>
                <a:gd name="T19" fmla="*/ 14 h 40"/>
                <a:gd name="T20" fmla="*/ 1 w 25"/>
                <a:gd name="T21" fmla="*/ 10 h 40"/>
                <a:gd name="T22" fmla="*/ 4 w 25"/>
                <a:gd name="T23" fmla="*/ 2 h 40"/>
                <a:gd name="T24" fmla="*/ 13 w 25"/>
                <a:gd name="T25" fmla="*/ 0 h 40"/>
                <a:gd name="T26" fmla="*/ 16 w 25"/>
                <a:gd name="T27" fmla="*/ 0 h 40"/>
                <a:gd name="T28" fmla="*/ 19 w 25"/>
                <a:gd name="T29" fmla="*/ 1 h 40"/>
                <a:gd name="T30" fmla="*/ 22 w 25"/>
                <a:gd name="T31" fmla="*/ 1 h 40"/>
                <a:gd name="T32" fmla="*/ 23 w 25"/>
                <a:gd name="T33" fmla="*/ 2 h 40"/>
                <a:gd name="T34" fmla="*/ 22 w 25"/>
                <a:gd name="T35" fmla="*/ 6 h 40"/>
                <a:gd name="T36" fmla="*/ 18 w 25"/>
                <a:gd name="T37" fmla="*/ 4 h 40"/>
                <a:gd name="T38" fmla="*/ 13 w 25"/>
                <a:gd name="T39" fmla="*/ 3 h 40"/>
                <a:gd name="T40" fmla="*/ 10 w 25"/>
                <a:gd name="T41" fmla="*/ 3 h 40"/>
                <a:gd name="T42" fmla="*/ 7 w 25"/>
                <a:gd name="T43" fmla="*/ 5 h 40"/>
                <a:gd name="T44" fmla="*/ 5 w 25"/>
                <a:gd name="T45" fmla="*/ 7 h 40"/>
                <a:gd name="T46" fmla="*/ 5 w 25"/>
                <a:gd name="T47" fmla="*/ 10 h 40"/>
                <a:gd name="T48" fmla="*/ 5 w 25"/>
                <a:gd name="T49" fmla="*/ 13 h 40"/>
                <a:gd name="T50" fmla="*/ 7 w 25"/>
                <a:gd name="T51" fmla="*/ 15 h 40"/>
                <a:gd name="T52" fmla="*/ 10 w 25"/>
                <a:gd name="T53" fmla="*/ 16 h 40"/>
                <a:gd name="T54" fmla="*/ 13 w 25"/>
                <a:gd name="T55" fmla="*/ 18 h 40"/>
                <a:gd name="T56" fmla="*/ 18 w 25"/>
                <a:gd name="T57" fmla="*/ 20 h 40"/>
                <a:gd name="T58" fmla="*/ 21 w 25"/>
                <a:gd name="T59" fmla="*/ 22 h 40"/>
                <a:gd name="T60" fmla="*/ 24 w 25"/>
                <a:gd name="T61" fmla="*/ 25 h 40"/>
                <a:gd name="T62" fmla="*/ 25 w 25"/>
                <a:gd name="T63" fmla="*/ 30 h 40"/>
                <a:gd name="T64" fmla="*/ 21 w 25"/>
                <a:gd name="T65" fmla="*/ 38 h 40"/>
                <a:gd name="T66" fmla="*/ 11 w 25"/>
                <a:gd name="T67" fmla="*/ 40 h 40"/>
                <a:gd name="T68" fmla="*/ 7 w 25"/>
                <a:gd name="T69" fmla="*/ 40 h 40"/>
                <a:gd name="T70" fmla="*/ 4 w 25"/>
                <a:gd name="T71" fmla="*/ 39 h 40"/>
                <a:gd name="T72" fmla="*/ 1 w 25"/>
                <a:gd name="T73" fmla="*/ 38 h 40"/>
                <a:gd name="T74" fmla="*/ 0 w 25"/>
                <a:gd name="T75" fmla="*/ 38 h 40"/>
                <a:gd name="T76" fmla="*/ 1 w 25"/>
                <a:gd name="T77" fmla="*/ 34 h 40"/>
                <a:gd name="T78" fmla="*/ 2 w 25"/>
                <a:gd name="T79" fmla="*/ 35 h 40"/>
                <a:gd name="T80" fmla="*/ 5 w 25"/>
                <a:gd name="T81" fmla="*/ 36 h 40"/>
                <a:gd name="T82" fmla="*/ 8 w 25"/>
                <a:gd name="T83" fmla="*/ 37 h 40"/>
                <a:gd name="T84" fmla="*/ 11 w 25"/>
                <a:gd name="T85" fmla="*/ 3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 h="40">
                  <a:moveTo>
                    <a:pt x="11" y="37"/>
                  </a:moveTo>
                  <a:cubicBezTo>
                    <a:pt x="14" y="37"/>
                    <a:pt x="16" y="36"/>
                    <a:pt x="18" y="35"/>
                  </a:cubicBezTo>
                  <a:cubicBezTo>
                    <a:pt x="20" y="34"/>
                    <a:pt x="21" y="32"/>
                    <a:pt x="21" y="30"/>
                  </a:cubicBezTo>
                  <a:cubicBezTo>
                    <a:pt x="21" y="29"/>
                    <a:pt x="20" y="27"/>
                    <a:pt x="20" y="26"/>
                  </a:cubicBezTo>
                  <a:cubicBezTo>
                    <a:pt x="19" y="25"/>
                    <a:pt x="19" y="25"/>
                    <a:pt x="18" y="24"/>
                  </a:cubicBezTo>
                  <a:cubicBezTo>
                    <a:pt x="17" y="23"/>
                    <a:pt x="16" y="23"/>
                    <a:pt x="15" y="22"/>
                  </a:cubicBezTo>
                  <a:cubicBezTo>
                    <a:pt x="13" y="22"/>
                    <a:pt x="12" y="21"/>
                    <a:pt x="11" y="21"/>
                  </a:cubicBezTo>
                  <a:cubicBezTo>
                    <a:pt x="9" y="20"/>
                    <a:pt x="8" y="20"/>
                    <a:pt x="7" y="19"/>
                  </a:cubicBezTo>
                  <a:cubicBezTo>
                    <a:pt x="5" y="18"/>
                    <a:pt x="4" y="17"/>
                    <a:pt x="3" y="17"/>
                  </a:cubicBezTo>
                  <a:cubicBezTo>
                    <a:pt x="3" y="16"/>
                    <a:pt x="2" y="15"/>
                    <a:pt x="1" y="14"/>
                  </a:cubicBezTo>
                  <a:cubicBezTo>
                    <a:pt x="1" y="13"/>
                    <a:pt x="1" y="11"/>
                    <a:pt x="1" y="10"/>
                  </a:cubicBezTo>
                  <a:cubicBezTo>
                    <a:pt x="1" y="7"/>
                    <a:pt x="2" y="4"/>
                    <a:pt x="4" y="2"/>
                  </a:cubicBezTo>
                  <a:cubicBezTo>
                    <a:pt x="6" y="1"/>
                    <a:pt x="9" y="0"/>
                    <a:pt x="13" y="0"/>
                  </a:cubicBezTo>
                  <a:cubicBezTo>
                    <a:pt x="14" y="0"/>
                    <a:pt x="15" y="0"/>
                    <a:pt x="16" y="0"/>
                  </a:cubicBezTo>
                  <a:cubicBezTo>
                    <a:pt x="17" y="0"/>
                    <a:pt x="18" y="0"/>
                    <a:pt x="19" y="1"/>
                  </a:cubicBezTo>
                  <a:cubicBezTo>
                    <a:pt x="20" y="1"/>
                    <a:pt x="21" y="1"/>
                    <a:pt x="22" y="1"/>
                  </a:cubicBezTo>
                  <a:cubicBezTo>
                    <a:pt x="22" y="2"/>
                    <a:pt x="23" y="2"/>
                    <a:pt x="23" y="2"/>
                  </a:cubicBezTo>
                  <a:cubicBezTo>
                    <a:pt x="22" y="6"/>
                    <a:pt x="22" y="6"/>
                    <a:pt x="22" y="6"/>
                  </a:cubicBezTo>
                  <a:cubicBezTo>
                    <a:pt x="21" y="5"/>
                    <a:pt x="20" y="4"/>
                    <a:pt x="18" y="4"/>
                  </a:cubicBezTo>
                  <a:cubicBezTo>
                    <a:pt x="16" y="3"/>
                    <a:pt x="15" y="3"/>
                    <a:pt x="13" y="3"/>
                  </a:cubicBezTo>
                  <a:cubicBezTo>
                    <a:pt x="12" y="3"/>
                    <a:pt x="11" y="3"/>
                    <a:pt x="10" y="3"/>
                  </a:cubicBezTo>
                  <a:cubicBezTo>
                    <a:pt x="9" y="4"/>
                    <a:pt x="8" y="4"/>
                    <a:pt x="7" y="5"/>
                  </a:cubicBezTo>
                  <a:cubicBezTo>
                    <a:pt x="6" y="5"/>
                    <a:pt x="6" y="6"/>
                    <a:pt x="5" y="7"/>
                  </a:cubicBezTo>
                  <a:cubicBezTo>
                    <a:pt x="5" y="7"/>
                    <a:pt x="5" y="8"/>
                    <a:pt x="5" y="10"/>
                  </a:cubicBezTo>
                  <a:cubicBezTo>
                    <a:pt x="5" y="11"/>
                    <a:pt x="5" y="12"/>
                    <a:pt x="5" y="13"/>
                  </a:cubicBezTo>
                  <a:cubicBezTo>
                    <a:pt x="6" y="13"/>
                    <a:pt x="6" y="14"/>
                    <a:pt x="7" y="15"/>
                  </a:cubicBezTo>
                  <a:cubicBezTo>
                    <a:pt x="8" y="15"/>
                    <a:pt x="9" y="16"/>
                    <a:pt x="10" y="16"/>
                  </a:cubicBezTo>
                  <a:cubicBezTo>
                    <a:pt x="11" y="17"/>
                    <a:pt x="12" y="17"/>
                    <a:pt x="13" y="18"/>
                  </a:cubicBezTo>
                  <a:cubicBezTo>
                    <a:pt x="15" y="19"/>
                    <a:pt x="16" y="19"/>
                    <a:pt x="18" y="20"/>
                  </a:cubicBezTo>
                  <a:cubicBezTo>
                    <a:pt x="19" y="20"/>
                    <a:pt x="20" y="21"/>
                    <a:pt x="21" y="22"/>
                  </a:cubicBezTo>
                  <a:cubicBezTo>
                    <a:pt x="22" y="23"/>
                    <a:pt x="23" y="24"/>
                    <a:pt x="24" y="25"/>
                  </a:cubicBezTo>
                  <a:cubicBezTo>
                    <a:pt x="24" y="26"/>
                    <a:pt x="25" y="28"/>
                    <a:pt x="25" y="30"/>
                  </a:cubicBezTo>
                  <a:cubicBezTo>
                    <a:pt x="25" y="33"/>
                    <a:pt x="23" y="36"/>
                    <a:pt x="21" y="38"/>
                  </a:cubicBezTo>
                  <a:cubicBezTo>
                    <a:pt x="19" y="39"/>
                    <a:pt x="15" y="40"/>
                    <a:pt x="11" y="40"/>
                  </a:cubicBezTo>
                  <a:cubicBezTo>
                    <a:pt x="10" y="40"/>
                    <a:pt x="8" y="40"/>
                    <a:pt x="7" y="40"/>
                  </a:cubicBezTo>
                  <a:cubicBezTo>
                    <a:pt x="6" y="40"/>
                    <a:pt x="5" y="40"/>
                    <a:pt x="4" y="39"/>
                  </a:cubicBezTo>
                  <a:cubicBezTo>
                    <a:pt x="3" y="39"/>
                    <a:pt x="2" y="39"/>
                    <a:pt x="1" y="38"/>
                  </a:cubicBezTo>
                  <a:cubicBezTo>
                    <a:pt x="1" y="38"/>
                    <a:pt x="0" y="38"/>
                    <a:pt x="0" y="38"/>
                  </a:cubicBezTo>
                  <a:cubicBezTo>
                    <a:pt x="1" y="34"/>
                    <a:pt x="1" y="34"/>
                    <a:pt x="1" y="34"/>
                  </a:cubicBezTo>
                  <a:cubicBezTo>
                    <a:pt x="1" y="35"/>
                    <a:pt x="2" y="35"/>
                    <a:pt x="2" y="35"/>
                  </a:cubicBezTo>
                  <a:cubicBezTo>
                    <a:pt x="3" y="35"/>
                    <a:pt x="4" y="36"/>
                    <a:pt x="5" y="36"/>
                  </a:cubicBezTo>
                  <a:cubicBezTo>
                    <a:pt x="5" y="36"/>
                    <a:pt x="6" y="36"/>
                    <a:pt x="8" y="37"/>
                  </a:cubicBezTo>
                  <a:cubicBezTo>
                    <a:pt x="9" y="37"/>
                    <a:pt x="10" y="37"/>
                    <a:pt x="11" y="3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 name="Freeform 87"/>
            <p:cNvSpPr>
              <a:spLocks noEditPoints="1"/>
            </p:cNvSpPr>
            <p:nvPr/>
          </p:nvSpPr>
          <p:spPr bwMode="auto">
            <a:xfrm>
              <a:off x="8718553" y="3429034"/>
              <a:ext cx="44450" cy="73026"/>
            </a:xfrm>
            <a:custGeom>
              <a:avLst/>
              <a:gdLst>
                <a:gd name="T0" fmla="*/ 3 w 24"/>
                <a:gd name="T1" fmla="*/ 40 h 40"/>
                <a:gd name="T2" fmla="*/ 0 w 24"/>
                <a:gd name="T3" fmla="*/ 40 h 40"/>
                <a:gd name="T4" fmla="*/ 0 w 24"/>
                <a:gd name="T5" fmla="*/ 1 h 40"/>
                <a:gd name="T6" fmla="*/ 4 w 24"/>
                <a:gd name="T7" fmla="*/ 0 h 40"/>
                <a:gd name="T8" fmla="*/ 10 w 24"/>
                <a:gd name="T9" fmla="*/ 0 h 40"/>
                <a:gd name="T10" fmla="*/ 16 w 24"/>
                <a:gd name="T11" fmla="*/ 1 h 40"/>
                <a:gd name="T12" fmla="*/ 20 w 24"/>
                <a:gd name="T13" fmla="*/ 4 h 40"/>
                <a:gd name="T14" fmla="*/ 23 w 24"/>
                <a:gd name="T15" fmla="*/ 9 h 40"/>
                <a:gd name="T16" fmla="*/ 24 w 24"/>
                <a:gd name="T17" fmla="*/ 15 h 40"/>
                <a:gd name="T18" fmla="*/ 23 w 24"/>
                <a:gd name="T19" fmla="*/ 21 h 40"/>
                <a:gd name="T20" fmla="*/ 21 w 24"/>
                <a:gd name="T21" fmla="*/ 26 h 40"/>
                <a:gd name="T22" fmla="*/ 17 w 24"/>
                <a:gd name="T23" fmla="*/ 29 h 40"/>
                <a:gd name="T24" fmla="*/ 11 w 24"/>
                <a:gd name="T25" fmla="*/ 30 h 40"/>
                <a:gd name="T26" fmla="*/ 6 w 24"/>
                <a:gd name="T27" fmla="*/ 29 h 40"/>
                <a:gd name="T28" fmla="*/ 3 w 24"/>
                <a:gd name="T29" fmla="*/ 28 h 40"/>
                <a:gd name="T30" fmla="*/ 3 w 24"/>
                <a:gd name="T31" fmla="*/ 40 h 40"/>
                <a:gd name="T32" fmla="*/ 3 w 24"/>
                <a:gd name="T33" fmla="*/ 24 h 40"/>
                <a:gd name="T34" fmla="*/ 4 w 24"/>
                <a:gd name="T35" fmla="*/ 25 h 40"/>
                <a:gd name="T36" fmla="*/ 6 w 24"/>
                <a:gd name="T37" fmla="*/ 26 h 40"/>
                <a:gd name="T38" fmla="*/ 8 w 24"/>
                <a:gd name="T39" fmla="*/ 27 h 40"/>
                <a:gd name="T40" fmla="*/ 11 w 24"/>
                <a:gd name="T41" fmla="*/ 27 h 40"/>
                <a:gd name="T42" fmla="*/ 15 w 24"/>
                <a:gd name="T43" fmla="*/ 26 h 40"/>
                <a:gd name="T44" fmla="*/ 18 w 24"/>
                <a:gd name="T45" fmla="*/ 23 h 40"/>
                <a:gd name="T46" fmla="*/ 20 w 24"/>
                <a:gd name="T47" fmla="*/ 20 h 40"/>
                <a:gd name="T48" fmla="*/ 20 w 24"/>
                <a:gd name="T49" fmla="*/ 15 h 40"/>
                <a:gd name="T50" fmla="*/ 18 w 24"/>
                <a:gd name="T51" fmla="*/ 6 h 40"/>
                <a:gd name="T52" fmla="*/ 10 w 24"/>
                <a:gd name="T53" fmla="*/ 3 h 40"/>
                <a:gd name="T54" fmla="*/ 6 w 24"/>
                <a:gd name="T55" fmla="*/ 3 h 40"/>
                <a:gd name="T56" fmla="*/ 3 w 24"/>
                <a:gd name="T57" fmla="*/ 4 h 40"/>
                <a:gd name="T58" fmla="*/ 3 w 24"/>
                <a:gd name="T59"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40">
                  <a:moveTo>
                    <a:pt x="3" y="40"/>
                  </a:moveTo>
                  <a:cubicBezTo>
                    <a:pt x="0" y="40"/>
                    <a:pt x="0" y="40"/>
                    <a:pt x="0" y="40"/>
                  </a:cubicBezTo>
                  <a:cubicBezTo>
                    <a:pt x="0" y="1"/>
                    <a:pt x="0" y="1"/>
                    <a:pt x="0" y="1"/>
                  </a:cubicBezTo>
                  <a:cubicBezTo>
                    <a:pt x="1" y="1"/>
                    <a:pt x="2" y="1"/>
                    <a:pt x="4" y="0"/>
                  </a:cubicBezTo>
                  <a:cubicBezTo>
                    <a:pt x="5" y="0"/>
                    <a:pt x="7" y="0"/>
                    <a:pt x="10" y="0"/>
                  </a:cubicBezTo>
                  <a:cubicBezTo>
                    <a:pt x="12" y="0"/>
                    <a:pt x="14" y="0"/>
                    <a:pt x="16" y="1"/>
                  </a:cubicBezTo>
                  <a:cubicBezTo>
                    <a:pt x="18" y="2"/>
                    <a:pt x="19" y="3"/>
                    <a:pt x="20" y="4"/>
                  </a:cubicBezTo>
                  <a:cubicBezTo>
                    <a:pt x="22" y="5"/>
                    <a:pt x="23" y="7"/>
                    <a:pt x="23" y="9"/>
                  </a:cubicBezTo>
                  <a:cubicBezTo>
                    <a:pt x="24" y="11"/>
                    <a:pt x="24" y="13"/>
                    <a:pt x="24" y="15"/>
                  </a:cubicBezTo>
                  <a:cubicBezTo>
                    <a:pt x="24" y="17"/>
                    <a:pt x="24" y="19"/>
                    <a:pt x="23" y="21"/>
                  </a:cubicBezTo>
                  <a:cubicBezTo>
                    <a:pt x="23" y="23"/>
                    <a:pt x="22" y="25"/>
                    <a:pt x="21" y="26"/>
                  </a:cubicBezTo>
                  <a:cubicBezTo>
                    <a:pt x="20" y="27"/>
                    <a:pt x="18" y="28"/>
                    <a:pt x="17" y="29"/>
                  </a:cubicBezTo>
                  <a:cubicBezTo>
                    <a:pt x="15" y="30"/>
                    <a:pt x="13" y="30"/>
                    <a:pt x="11" y="30"/>
                  </a:cubicBezTo>
                  <a:cubicBezTo>
                    <a:pt x="9" y="30"/>
                    <a:pt x="8" y="30"/>
                    <a:pt x="6" y="29"/>
                  </a:cubicBezTo>
                  <a:cubicBezTo>
                    <a:pt x="5" y="29"/>
                    <a:pt x="4" y="28"/>
                    <a:pt x="3" y="28"/>
                  </a:cubicBezTo>
                  <a:lnTo>
                    <a:pt x="3" y="40"/>
                  </a:lnTo>
                  <a:close/>
                  <a:moveTo>
                    <a:pt x="3" y="24"/>
                  </a:moveTo>
                  <a:cubicBezTo>
                    <a:pt x="3" y="24"/>
                    <a:pt x="4" y="25"/>
                    <a:pt x="4" y="25"/>
                  </a:cubicBezTo>
                  <a:cubicBezTo>
                    <a:pt x="5" y="25"/>
                    <a:pt x="5" y="26"/>
                    <a:pt x="6" y="26"/>
                  </a:cubicBezTo>
                  <a:cubicBezTo>
                    <a:pt x="7" y="26"/>
                    <a:pt x="8" y="26"/>
                    <a:pt x="8" y="27"/>
                  </a:cubicBezTo>
                  <a:cubicBezTo>
                    <a:pt x="9" y="27"/>
                    <a:pt x="10" y="27"/>
                    <a:pt x="11" y="27"/>
                  </a:cubicBezTo>
                  <a:cubicBezTo>
                    <a:pt x="13" y="27"/>
                    <a:pt x="14" y="26"/>
                    <a:pt x="15" y="26"/>
                  </a:cubicBezTo>
                  <a:cubicBezTo>
                    <a:pt x="17" y="25"/>
                    <a:pt x="18" y="24"/>
                    <a:pt x="18" y="23"/>
                  </a:cubicBezTo>
                  <a:cubicBezTo>
                    <a:pt x="19" y="22"/>
                    <a:pt x="20" y="21"/>
                    <a:pt x="20" y="20"/>
                  </a:cubicBezTo>
                  <a:cubicBezTo>
                    <a:pt x="20" y="18"/>
                    <a:pt x="20" y="17"/>
                    <a:pt x="20" y="15"/>
                  </a:cubicBezTo>
                  <a:cubicBezTo>
                    <a:pt x="20" y="11"/>
                    <a:pt x="19" y="8"/>
                    <a:pt x="18" y="6"/>
                  </a:cubicBezTo>
                  <a:cubicBezTo>
                    <a:pt x="16" y="4"/>
                    <a:pt x="13" y="3"/>
                    <a:pt x="10" y="3"/>
                  </a:cubicBezTo>
                  <a:cubicBezTo>
                    <a:pt x="8" y="3"/>
                    <a:pt x="7" y="3"/>
                    <a:pt x="6" y="3"/>
                  </a:cubicBezTo>
                  <a:cubicBezTo>
                    <a:pt x="5" y="4"/>
                    <a:pt x="4" y="4"/>
                    <a:pt x="3" y="4"/>
                  </a:cubicBezTo>
                  <a:lnTo>
                    <a:pt x="3"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 name="Freeform 88"/>
            <p:cNvSpPr>
              <a:spLocks noEditPoints="1"/>
            </p:cNvSpPr>
            <p:nvPr/>
          </p:nvSpPr>
          <p:spPr bwMode="auto">
            <a:xfrm>
              <a:off x="8774116" y="3429034"/>
              <a:ext cx="46038" cy="53976"/>
            </a:xfrm>
            <a:custGeom>
              <a:avLst/>
              <a:gdLst>
                <a:gd name="T0" fmla="*/ 0 w 25"/>
                <a:gd name="T1" fmla="*/ 15 h 30"/>
                <a:gd name="T2" fmla="*/ 2 w 25"/>
                <a:gd name="T3" fmla="*/ 8 h 30"/>
                <a:gd name="T4" fmla="*/ 4 w 25"/>
                <a:gd name="T5" fmla="*/ 4 h 30"/>
                <a:gd name="T6" fmla="*/ 8 w 25"/>
                <a:gd name="T7" fmla="*/ 1 h 30"/>
                <a:gd name="T8" fmla="*/ 13 w 25"/>
                <a:gd name="T9" fmla="*/ 0 h 30"/>
                <a:gd name="T10" fmla="*/ 22 w 25"/>
                <a:gd name="T11" fmla="*/ 3 h 30"/>
                <a:gd name="T12" fmla="*/ 25 w 25"/>
                <a:gd name="T13" fmla="*/ 14 h 30"/>
                <a:gd name="T14" fmla="*/ 25 w 25"/>
                <a:gd name="T15" fmla="*/ 15 h 30"/>
                <a:gd name="T16" fmla="*/ 25 w 25"/>
                <a:gd name="T17" fmla="*/ 16 h 30"/>
                <a:gd name="T18" fmla="*/ 4 w 25"/>
                <a:gd name="T19" fmla="*/ 16 h 30"/>
                <a:gd name="T20" fmla="*/ 7 w 25"/>
                <a:gd name="T21" fmla="*/ 24 h 30"/>
                <a:gd name="T22" fmla="*/ 15 w 25"/>
                <a:gd name="T23" fmla="*/ 27 h 30"/>
                <a:gd name="T24" fmla="*/ 19 w 25"/>
                <a:gd name="T25" fmla="*/ 26 h 30"/>
                <a:gd name="T26" fmla="*/ 22 w 25"/>
                <a:gd name="T27" fmla="*/ 25 h 30"/>
                <a:gd name="T28" fmla="*/ 23 w 25"/>
                <a:gd name="T29" fmla="*/ 28 h 30"/>
                <a:gd name="T30" fmla="*/ 20 w 25"/>
                <a:gd name="T31" fmla="*/ 29 h 30"/>
                <a:gd name="T32" fmla="*/ 15 w 25"/>
                <a:gd name="T33" fmla="*/ 30 h 30"/>
                <a:gd name="T34" fmla="*/ 8 w 25"/>
                <a:gd name="T35" fmla="*/ 29 h 30"/>
                <a:gd name="T36" fmla="*/ 4 w 25"/>
                <a:gd name="T37" fmla="*/ 26 h 30"/>
                <a:gd name="T38" fmla="*/ 1 w 25"/>
                <a:gd name="T39" fmla="*/ 21 h 30"/>
                <a:gd name="T40" fmla="*/ 0 w 25"/>
                <a:gd name="T41" fmla="*/ 15 h 30"/>
                <a:gd name="T42" fmla="*/ 21 w 25"/>
                <a:gd name="T43" fmla="*/ 13 h 30"/>
                <a:gd name="T44" fmla="*/ 19 w 25"/>
                <a:gd name="T45" fmla="*/ 6 h 30"/>
                <a:gd name="T46" fmla="*/ 13 w 25"/>
                <a:gd name="T47" fmla="*/ 3 h 30"/>
                <a:gd name="T48" fmla="*/ 10 w 25"/>
                <a:gd name="T49" fmla="*/ 4 h 30"/>
                <a:gd name="T50" fmla="*/ 7 w 25"/>
                <a:gd name="T51" fmla="*/ 6 h 30"/>
                <a:gd name="T52" fmla="*/ 5 w 25"/>
                <a:gd name="T53" fmla="*/ 9 h 30"/>
                <a:gd name="T54" fmla="*/ 4 w 25"/>
                <a:gd name="T55" fmla="*/ 13 h 30"/>
                <a:gd name="T56" fmla="*/ 21 w 25"/>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 h="30">
                  <a:moveTo>
                    <a:pt x="0" y="15"/>
                  </a:moveTo>
                  <a:cubicBezTo>
                    <a:pt x="0" y="12"/>
                    <a:pt x="1" y="10"/>
                    <a:pt x="2" y="8"/>
                  </a:cubicBezTo>
                  <a:cubicBezTo>
                    <a:pt x="2" y="6"/>
                    <a:pt x="3" y="5"/>
                    <a:pt x="4" y="4"/>
                  </a:cubicBezTo>
                  <a:cubicBezTo>
                    <a:pt x="6" y="2"/>
                    <a:pt x="7" y="1"/>
                    <a:pt x="8" y="1"/>
                  </a:cubicBezTo>
                  <a:cubicBezTo>
                    <a:pt x="10" y="0"/>
                    <a:pt x="11" y="0"/>
                    <a:pt x="13" y="0"/>
                  </a:cubicBezTo>
                  <a:cubicBezTo>
                    <a:pt x="17" y="0"/>
                    <a:pt x="19" y="1"/>
                    <a:pt x="22" y="3"/>
                  </a:cubicBezTo>
                  <a:cubicBezTo>
                    <a:pt x="24" y="6"/>
                    <a:pt x="25" y="9"/>
                    <a:pt x="25" y="14"/>
                  </a:cubicBezTo>
                  <a:cubicBezTo>
                    <a:pt x="25" y="14"/>
                    <a:pt x="25" y="15"/>
                    <a:pt x="25" y="15"/>
                  </a:cubicBezTo>
                  <a:cubicBezTo>
                    <a:pt x="25" y="15"/>
                    <a:pt x="25" y="15"/>
                    <a:pt x="25" y="16"/>
                  </a:cubicBezTo>
                  <a:cubicBezTo>
                    <a:pt x="4" y="16"/>
                    <a:pt x="4" y="16"/>
                    <a:pt x="4" y="16"/>
                  </a:cubicBezTo>
                  <a:cubicBezTo>
                    <a:pt x="4" y="19"/>
                    <a:pt x="5" y="22"/>
                    <a:pt x="7" y="24"/>
                  </a:cubicBezTo>
                  <a:cubicBezTo>
                    <a:pt x="9" y="26"/>
                    <a:pt x="11" y="27"/>
                    <a:pt x="15" y="27"/>
                  </a:cubicBezTo>
                  <a:cubicBezTo>
                    <a:pt x="17" y="27"/>
                    <a:pt x="18" y="27"/>
                    <a:pt x="19" y="26"/>
                  </a:cubicBezTo>
                  <a:cubicBezTo>
                    <a:pt x="21" y="26"/>
                    <a:pt x="21" y="25"/>
                    <a:pt x="22" y="25"/>
                  </a:cubicBezTo>
                  <a:cubicBezTo>
                    <a:pt x="23" y="28"/>
                    <a:pt x="23" y="28"/>
                    <a:pt x="23" y="28"/>
                  </a:cubicBezTo>
                  <a:cubicBezTo>
                    <a:pt x="22" y="29"/>
                    <a:pt x="21" y="29"/>
                    <a:pt x="20" y="29"/>
                  </a:cubicBezTo>
                  <a:cubicBezTo>
                    <a:pt x="18" y="30"/>
                    <a:pt x="17" y="30"/>
                    <a:pt x="15" y="30"/>
                  </a:cubicBezTo>
                  <a:cubicBezTo>
                    <a:pt x="12" y="30"/>
                    <a:pt x="10" y="30"/>
                    <a:pt x="8" y="29"/>
                  </a:cubicBezTo>
                  <a:cubicBezTo>
                    <a:pt x="6" y="28"/>
                    <a:pt x="5" y="27"/>
                    <a:pt x="4" y="26"/>
                  </a:cubicBezTo>
                  <a:cubicBezTo>
                    <a:pt x="3" y="24"/>
                    <a:pt x="2" y="23"/>
                    <a:pt x="1" y="21"/>
                  </a:cubicBezTo>
                  <a:cubicBezTo>
                    <a:pt x="1" y="19"/>
                    <a:pt x="0" y="17"/>
                    <a:pt x="0" y="15"/>
                  </a:cubicBezTo>
                  <a:close/>
                  <a:moveTo>
                    <a:pt x="21" y="13"/>
                  </a:moveTo>
                  <a:cubicBezTo>
                    <a:pt x="21" y="10"/>
                    <a:pt x="20" y="7"/>
                    <a:pt x="19" y="6"/>
                  </a:cubicBezTo>
                  <a:cubicBezTo>
                    <a:pt x="17" y="4"/>
                    <a:pt x="16" y="3"/>
                    <a:pt x="13" y="3"/>
                  </a:cubicBezTo>
                  <a:cubicBezTo>
                    <a:pt x="12" y="3"/>
                    <a:pt x="11" y="3"/>
                    <a:pt x="10" y="4"/>
                  </a:cubicBezTo>
                  <a:cubicBezTo>
                    <a:pt x="9" y="4"/>
                    <a:pt x="8" y="5"/>
                    <a:pt x="7" y="6"/>
                  </a:cubicBezTo>
                  <a:cubicBezTo>
                    <a:pt x="6" y="7"/>
                    <a:pt x="6" y="8"/>
                    <a:pt x="5" y="9"/>
                  </a:cubicBezTo>
                  <a:cubicBezTo>
                    <a:pt x="5" y="10"/>
                    <a:pt x="4" y="11"/>
                    <a:pt x="4" y="13"/>
                  </a:cubicBezTo>
                  <a:lnTo>
                    <a:pt x="21"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 name="Freeform 89"/>
            <p:cNvSpPr>
              <a:spLocks noEditPoints="1"/>
            </p:cNvSpPr>
            <p:nvPr/>
          </p:nvSpPr>
          <p:spPr bwMode="auto">
            <a:xfrm>
              <a:off x="8829678" y="3429034"/>
              <a:ext cx="44450" cy="53976"/>
            </a:xfrm>
            <a:custGeom>
              <a:avLst/>
              <a:gdLst>
                <a:gd name="T0" fmla="*/ 0 w 24"/>
                <a:gd name="T1" fmla="*/ 15 h 30"/>
                <a:gd name="T2" fmla="*/ 1 w 24"/>
                <a:gd name="T3" fmla="*/ 8 h 30"/>
                <a:gd name="T4" fmla="*/ 4 w 24"/>
                <a:gd name="T5" fmla="*/ 4 h 30"/>
                <a:gd name="T6" fmla="*/ 8 w 24"/>
                <a:gd name="T7" fmla="*/ 1 h 30"/>
                <a:gd name="T8" fmla="*/ 13 w 24"/>
                <a:gd name="T9" fmla="*/ 0 h 30"/>
                <a:gd name="T10" fmla="*/ 21 w 24"/>
                <a:gd name="T11" fmla="*/ 3 h 30"/>
                <a:gd name="T12" fmla="*/ 24 w 24"/>
                <a:gd name="T13" fmla="*/ 14 h 30"/>
                <a:gd name="T14" fmla="*/ 24 w 24"/>
                <a:gd name="T15" fmla="*/ 15 h 30"/>
                <a:gd name="T16" fmla="*/ 24 w 24"/>
                <a:gd name="T17" fmla="*/ 16 h 30"/>
                <a:gd name="T18" fmla="*/ 4 w 24"/>
                <a:gd name="T19" fmla="*/ 16 h 30"/>
                <a:gd name="T20" fmla="*/ 7 w 24"/>
                <a:gd name="T21" fmla="*/ 24 h 30"/>
                <a:gd name="T22" fmla="*/ 14 w 24"/>
                <a:gd name="T23" fmla="*/ 27 h 30"/>
                <a:gd name="T24" fmla="*/ 19 w 24"/>
                <a:gd name="T25" fmla="*/ 26 h 30"/>
                <a:gd name="T26" fmla="*/ 22 w 24"/>
                <a:gd name="T27" fmla="*/ 25 h 30"/>
                <a:gd name="T28" fmla="*/ 22 w 24"/>
                <a:gd name="T29" fmla="*/ 28 h 30"/>
                <a:gd name="T30" fmla="*/ 19 w 24"/>
                <a:gd name="T31" fmla="*/ 29 h 30"/>
                <a:gd name="T32" fmla="*/ 14 w 24"/>
                <a:gd name="T33" fmla="*/ 30 h 30"/>
                <a:gd name="T34" fmla="*/ 8 w 24"/>
                <a:gd name="T35" fmla="*/ 29 h 30"/>
                <a:gd name="T36" fmla="*/ 3 w 24"/>
                <a:gd name="T37" fmla="*/ 26 h 30"/>
                <a:gd name="T38" fmla="*/ 1 w 24"/>
                <a:gd name="T39" fmla="*/ 21 h 30"/>
                <a:gd name="T40" fmla="*/ 0 w 24"/>
                <a:gd name="T41" fmla="*/ 15 h 30"/>
                <a:gd name="T42" fmla="*/ 21 w 24"/>
                <a:gd name="T43" fmla="*/ 13 h 30"/>
                <a:gd name="T44" fmla="*/ 19 w 24"/>
                <a:gd name="T45" fmla="*/ 6 h 30"/>
                <a:gd name="T46" fmla="*/ 13 w 24"/>
                <a:gd name="T47" fmla="*/ 3 h 30"/>
                <a:gd name="T48" fmla="*/ 9 w 24"/>
                <a:gd name="T49" fmla="*/ 4 h 30"/>
                <a:gd name="T50" fmla="*/ 7 w 24"/>
                <a:gd name="T51" fmla="*/ 6 h 30"/>
                <a:gd name="T52" fmla="*/ 5 w 24"/>
                <a:gd name="T53" fmla="*/ 9 h 30"/>
                <a:gd name="T54" fmla="*/ 4 w 24"/>
                <a:gd name="T55" fmla="*/ 13 h 30"/>
                <a:gd name="T56" fmla="*/ 21 w 24"/>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0">
                  <a:moveTo>
                    <a:pt x="0" y="15"/>
                  </a:moveTo>
                  <a:cubicBezTo>
                    <a:pt x="0" y="12"/>
                    <a:pt x="0" y="10"/>
                    <a:pt x="1" y="8"/>
                  </a:cubicBezTo>
                  <a:cubicBezTo>
                    <a:pt x="2" y="6"/>
                    <a:pt x="3" y="5"/>
                    <a:pt x="4" y="4"/>
                  </a:cubicBezTo>
                  <a:cubicBezTo>
                    <a:pt x="5" y="2"/>
                    <a:pt x="7" y="1"/>
                    <a:pt x="8" y="1"/>
                  </a:cubicBezTo>
                  <a:cubicBezTo>
                    <a:pt x="10" y="0"/>
                    <a:pt x="11" y="0"/>
                    <a:pt x="13" y="0"/>
                  </a:cubicBezTo>
                  <a:cubicBezTo>
                    <a:pt x="16" y="0"/>
                    <a:pt x="19" y="1"/>
                    <a:pt x="21" y="3"/>
                  </a:cubicBezTo>
                  <a:cubicBezTo>
                    <a:pt x="23" y="6"/>
                    <a:pt x="24" y="9"/>
                    <a:pt x="24" y="14"/>
                  </a:cubicBezTo>
                  <a:cubicBezTo>
                    <a:pt x="24" y="14"/>
                    <a:pt x="24" y="15"/>
                    <a:pt x="24" y="15"/>
                  </a:cubicBezTo>
                  <a:cubicBezTo>
                    <a:pt x="24" y="15"/>
                    <a:pt x="24" y="15"/>
                    <a:pt x="24" y="16"/>
                  </a:cubicBezTo>
                  <a:cubicBezTo>
                    <a:pt x="4" y="16"/>
                    <a:pt x="4" y="16"/>
                    <a:pt x="4" y="16"/>
                  </a:cubicBezTo>
                  <a:cubicBezTo>
                    <a:pt x="4" y="19"/>
                    <a:pt x="5" y="22"/>
                    <a:pt x="7" y="24"/>
                  </a:cubicBezTo>
                  <a:cubicBezTo>
                    <a:pt x="8" y="26"/>
                    <a:pt x="11" y="27"/>
                    <a:pt x="14" y="27"/>
                  </a:cubicBezTo>
                  <a:cubicBezTo>
                    <a:pt x="16" y="27"/>
                    <a:pt x="18" y="27"/>
                    <a:pt x="19" y="26"/>
                  </a:cubicBezTo>
                  <a:cubicBezTo>
                    <a:pt x="20" y="26"/>
                    <a:pt x="21" y="25"/>
                    <a:pt x="22" y="25"/>
                  </a:cubicBezTo>
                  <a:cubicBezTo>
                    <a:pt x="22" y="28"/>
                    <a:pt x="22" y="28"/>
                    <a:pt x="22" y="28"/>
                  </a:cubicBezTo>
                  <a:cubicBezTo>
                    <a:pt x="22" y="29"/>
                    <a:pt x="21" y="29"/>
                    <a:pt x="19" y="29"/>
                  </a:cubicBezTo>
                  <a:cubicBezTo>
                    <a:pt x="18" y="30"/>
                    <a:pt x="16" y="30"/>
                    <a:pt x="14" y="30"/>
                  </a:cubicBezTo>
                  <a:cubicBezTo>
                    <a:pt x="12" y="30"/>
                    <a:pt x="10" y="30"/>
                    <a:pt x="8" y="29"/>
                  </a:cubicBezTo>
                  <a:cubicBezTo>
                    <a:pt x="6" y="28"/>
                    <a:pt x="5" y="27"/>
                    <a:pt x="3" y="26"/>
                  </a:cubicBezTo>
                  <a:cubicBezTo>
                    <a:pt x="2" y="24"/>
                    <a:pt x="1" y="23"/>
                    <a:pt x="1" y="21"/>
                  </a:cubicBezTo>
                  <a:cubicBezTo>
                    <a:pt x="0" y="19"/>
                    <a:pt x="0" y="17"/>
                    <a:pt x="0" y="15"/>
                  </a:cubicBezTo>
                  <a:close/>
                  <a:moveTo>
                    <a:pt x="21" y="13"/>
                  </a:moveTo>
                  <a:cubicBezTo>
                    <a:pt x="21" y="10"/>
                    <a:pt x="20" y="7"/>
                    <a:pt x="19" y="6"/>
                  </a:cubicBezTo>
                  <a:cubicBezTo>
                    <a:pt x="17" y="4"/>
                    <a:pt x="15" y="3"/>
                    <a:pt x="13" y="3"/>
                  </a:cubicBezTo>
                  <a:cubicBezTo>
                    <a:pt x="12" y="3"/>
                    <a:pt x="10" y="3"/>
                    <a:pt x="9" y="4"/>
                  </a:cubicBezTo>
                  <a:cubicBezTo>
                    <a:pt x="8" y="4"/>
                    <a:pt x="7" y="5"/>
                    <a:pt x="7" y="6"/>
                  </a:cubicBezTo>
                  <a:cubicBezTo>
                    <a:pt x="6" y="7"/>
                    <a:pt x="5" y="8"/>
                    <a:pt x="5" y="9"/>
                  </a:cubicBezTo>
                  <a:cubicBezTo>
                    <a:pt x="4" y="10"/>
                    <a:pt x="4" y="11"/>
                    <a:pt x="4" y="13"/>
                  </a:cubicBezTo>
                  <a:lnTo>
                    <a:pt x="21"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Freeform 90"/>
            <p:cNvSpPr>
              <a:spLocks noEditPoints="1"/>
            </p:cNvSpPr>
            <p:nvPr/>
          </p:nvSpPr>
          <p:spPr bwMode="auto">
            <a:xfrm>
              <a:off x="8886828" y="3403634"/>
              <a:ext cx="46038" cy="79376"/>
            </a:xfrm>
            <a:custGeom>
              <a:avLst/>
              <a:gdLst>
                <a:gd name="T0" fmla="*/ 25 w 25"/>
                <a:gd name="T1" fmla="*/ 43 h 44"/>
                <a:gd name="T2" fmla="*/ 20 w 25"/>
                <a:gd name="T3" fmla="*/ 44 h 44"/>
                <a:gd name="T4" fmla="*/ 14 w 25"/>
                <a:gd name="T5" fmla="*/ 44 h 44"/>
                <a:gd name="T6" fmla="*/ 8 w 25"/>
                <a:gd name="T7" fmla="*/ 43 h 44"/>
                <a:gd name="T8" fmla="*/ 4 w 25"/>
                <a:gd name="T9" fmla="*/ 40 h 44"/>
                <a:gd name="T10" fmla="*/ 1 w 25"/>
                <a:gd name="T11" fmla="*/ 35 h 44"/>
                <a:gd name="T12" fmla="*/ 0 w 25"/>
                <a:gd name="T13" fmla="*/ 29 h 44"/>
                <a:gd name="T14" fmla="*/ 1 w 25"/>
                <a:gd name="T15" fmla="*/ 23 h 44"/>
                <a:gd name="T16" fmla="*/ 3 w 25"/>
                <a:gd name="T17" fmla="*/ 18 h 44"/>
                <a:gd name="T18" fmla="*/ 7 w 25"/>
                <a:gd name="T19" fmla="*/ 15 h 44"/>
                <a:gd name="T20" fmla="*/ 13 w 25"/>
                <a:gd name="T21" fmla="*/ 14 h 44"/>
                <a:gd name="T22" fmla="*/ 18 w 25"/>
                <a:gd name="T23" fmla="*/ 15 h 44"/>
                <a:gd name="T24" fmla="*/ 21 w 25"/>
                <a:gd name="T25" fmla="*/ 16 h 44"/>
                <a:gd name="T26" fmla="*/ 21 w 25"/>
                <a:gd name="T27" fmla="*/ 1 h 44"/>
                <a:gd name="T28" fmla="*/ 25 w 25"/>
                <a:gd name="T29" fmla="*/ 0 h 44"/>
                <a:gd name="T30" fmla="*/ 25 w 25"/>
                <a:gd name="T31" fmla="*/ 43 h 44"/>
                <a:gd name="T32" fmla="*/ 21 w 25"/>
                <a:gd name="T33" fmla="*/ 20 h 44"/>
                <a:gd name="T34" fmla="*/ 20 w 25"/>
                <a:gd name="T35" fmla="*/ 19 h 44"/>
                <a:gd name="T36" fmla="*/ 18 w 25"/>
                <a:gd name="T37" fmla="*/ 18 h 44"/>
                <a:gd name="T38" fmla="*/ 16 w 25"/>
                <a:gd name="T39" fmla="*/ 17 h 44"/>
                <a:gd name="T40" fmla="*/ 13 w 25"/>
                <a:gd name="T41" fmla="*/ 17 h 44"/>
                <a:gd name="T42" fmla="*/ 9 w 25"/>
                <a:gd name="T43" fmla="*/ 18 h 44"/>
                <a:gd name="T44" fmla="*/ 6 w 25"/>
                <a:gd name="T45" fmla="*/ 21 h 44"/>
                <a:gd name="T46" fmla="*/ 4 w 25"/>
                <a:gd name="T47" fmla="*/ 24 h 44"/>
                <a:gd name="T48" fmla="*/ 4 w 25"/>
                <a:gd name="T49" fmla="*/ 29 h 44"/>
                <a:gd name="T50" fmla="*/ 7 w 25"/>
                <a:gd name="T51" fmla="*/ 38 h 44"/>
                <a:gd name="T52" fmla="*/ 14 w 25"/>
                <a:gd name="T53" fmla="*/ 41 h 44"/>
                <a:gd name="T54" fmla="*/ 18 w 25"/>
                <a:gd name="T55" fmla="*/ 41 h 44"/>
                <a:gd name="T56" fmla="*/ 21 w 25"/>
                <a:gd name="T57" fmla="*/ 40 h 44"/>
                <a:gd name="T58" fmla="*/ 21 w 25"/>
                <a:gd name="T59"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44">
                  <a:moveTo>
                    <a:pt x="25" y="43"/>
                  </a:moveTo>
                  <a:cubicBezTo>
                    <a:pt x="23" y="43"/>
                    <a:pt x="22" y="43"/>
                    <a:pt x="20" y="44"/>
                  </a:cubicBezTo>
                  <a:cubicBezTo>
                    <a:pt x="19" y="44"/>
                    <a:pt x="17" y="44"/>
                    <a:pt x="14" y="44"/>
                  </a:cubicBezTo>
                  <a:cubicBezTo>
                    <a:pt x="12" y="44"/>
                    <a:pt x="10" y="44"/>
                    <a:pt x="8" y="43"/>
                  </a:cubicBezTo>
                  <a:cubicBezTo>
                    <a:pt x="6" y="42"/>
                    <a:pt x="5" y="41"/>
                    <a:pt x="4" y="40"/>
                  </a:cubicBezTo>
                  <a:cubicBezTo>
                    <a:pt x="2" y="39"/>
                    <a:pt x="2" y="37"/>
                    <a:pt x="1" y="35"/>
                  </a:cubicBezTo>
                  <a:cubicBezTo>
                    <a:pt x="0" y="33"/>
                    <a:pt x="0" y="31"/>
                    <a:pt x="0" y="29"/>
                  </a:cubicBezTo>
                  <a:cubicBezTo>
                    <a:pt x="0" y="27"/>
                    <a:pt x="0" y="25"/>
                    <a:pt x="1" y="23"/>
                  </a:cubicBezTo>
                  <a:cubicBezTo>
                    <a:pt x="1" y="21"/>
                    <a:pt x="2" y="19"/>
                    <a:pt x="3" y="18"/>
                  </a:cubicBezTo>
                  <a:cubicBezTo>
                    <a:pt x="4" y="17"/>
                    <a:pt x="6" y="16"/>
                    <a:pt x="7" y="15"/>
                  </a:cubicBezTo>
                  <a:cubicBezTo>
                    <a:pt x="9" y="14"/>
                    <a:pt x="11" y="14"/>
                    <a:pt x="13" y="14"/>
                  </a:cubicBezTo>
                  <a:cubicBezTo>
                    <a:pt x="15" y="14"/>
                    <a:pt x="16" y="14"/>
                    <a:pt x="18" y="15"/>
                  </a:cubicBezTo>
                  <a:cubicBezTo>
                    <a:pt x="19" y="15"/>
                    <a:pt x="20" y="16"/>
                    <a:pt x="21" y="16"/>
                  </a:cubicBezTo>
                  <a:cubicBezTo>
                    <a:pt x="21" y="1"/>
                    <a:pt x="21" y="1"/>
                    <a:pt x="21" y="1"/>
                  </a:cubicBezTo>
                  <a:cubicBezTo>
                    <a:pt x="25" y="0"/>
                    <a:pt x="25" y="0"/>
                    <a:pt x="25" y="0"/>
                  </a:cubicBezTo>
                  <a:lnTo>
                    <a:pt x="25" y="43"/>
                  </a:lnTo>
                  <a:close/>
                  <a:moveTo>
                    <a:pt x="21" y="20"/>
                  </a:moveTo>
                  <a:cubicBezTo>
                    <a:pt x="21" y="19"/>
                    <a:pt x="20" y="19"/>
                    <a:pt x="20" y="19"/>
                  </a:cubicBezTo>
                  <a:cubicBezTo>
                    <a:pt x="19" y="19"/>
                    <a:pt x="19" y="18"/>
                    <a:pt x="18" y="18"/>
                  </a:cubicBezTo>
                  <a:cubicBezTo>
                    <a:pt x="17" y="18"/>
                    <a:pt x="16" y="18"/>
                    <a:pt x="16" y="17"/>
                  </a:cubicBezTo>
                  <a:cubicBezTo>
                    <a:pt x="15" y="17"/>
                    <a:pt x="14" y="17"/>
                    <a:pt x="13" y="17"/>
                  </a:cubicBezTo>
                  <a:cubicBezTo>
                    <a:pt x="11" y="17"/>
                    <a:pt x="10" y="17"/>
                    <a:pt x="9" y="18"/>
                  </a:cubicBezTo>
                  <a:cubicBezTo>
                    <a:pt x="8" y="19"/>
                    <a:pt x="7" y="20"/>
                    <a:pt x="6" y="21"/>
                  </a:cubicBezTo>
                  <a:cubicBezTo>
                    <a:pt x="5" y="22"/>
                    <a:pt x="4" y="23"/>
                    <a:pt x="4" y="24"/>
                  </a:cubicBezTo>
                  <a:cubicBezTo>
                    <a:pt x="4" y="26"/>
                    <a:pt x="4" y="27"/>
                    <a:pt x="4" y="29"/>
                  </a:cubicBezTo>
                  <a:cubicBezTo>
                    <a:pt x="4" y="33"/>
                    <a:pt x="5" y="36"/>
                    <a:pt x="7" y="38"/>
                  </a:cubicBezTo>
                  <a:cubicBezTo>
                    <a:pt x="8" y="40"/>
                    <a:pt x="11" y="41"/>
                    <a:pt x="14" y="41"/>
                  </a:cubicBezTo>
                  <a:cubicBezTo>
                    <a:pt x="16" y="41"/>
                    <a:pt x="17" y="41"/>
                    <a:pt x="18" y="41"/>
                  </a:cubicBezTo>
                  <a:cubicBezTo>
                    <a:pt x="20" y="40"/>
                    <a:pt x="20" y="40"/>
                    <a:pt x="21" y="40"/>
                  </a:cubicBezTo>
                  <a:lnTo>
                    <a:pt x="21" y="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56" name="Group 555"/>
          <p:cNvGrpSpPr/>
          <p:nvPr/>
        </p:nvGrpSpPr>
        <p:grpSpPr>
          <a:xfrm>
            <a:off x="7825195" y="3125510"/>
            <a:ext cx="374651" cy="79376"/>
            <a:chOff x="7523165" y="3403634"/>
            <a:chExt cx="374651" cy="79376"/>
          </a:xfrm>
        </p:grpSpPr>
        <p:sp>
          <p:nvSpPr>
            <p:cNvPr id="438" name="Freeform 97"/>
            <p:cNvSpPr>
              <a:spLocks/>
            </p:cNvSpPr>
            <p:nvPr/>
          </p:nvSpPr>
          <p:spPr bwMode="auto">
            <a:xfrm>
              <a:off x="7523165" y="3409984"/>
              <a:ext cx="46038" cy="73026"/>
            </a:xfrm>
            <a:custGeom>
              <a:avLst/>
              <a:gdLst>
                <a:gd name="T0" fmla="*/ 11 w 25"/>
                <a:gd name="T1" fmla="*/ 37 h 40"/>
                <a:gd name="T2" fmla="*/ 19 w 25"/>
                <a:gd name="T3" fmla="*/ 35 h 40"/>
                <a:gd name="T4" fmla="*/ 21 w 25"/>
                <a:gd name="T5" fmla="*/ 30 h 40"/>
                <a:gd name="T6" fmla="*/ 20 w 25"/>
                <a:gd name="T7" fmla="*/ 26 h 40"/>
                <a:gd name="T8" fmla="*/ 18 w 25"/>
                <a:gd name="T9" fmla="*/ 24 h 40"/>
                <a:gd name="T10" fmla="*/ 15 w 25"/>
                <a:gd name="T11" fmla="*/ 22 h 40"/>
                <a:gd name="T12" fmla="*/ 11 w 25"/>
                <a:gd name="T13" fmla="*/ 21 h 40"/>
                <a:gd name="T14" fmla="*/ 7 w 25"/>
                <a:gd name="T15" fmla="*/ 19 h 40"/>
                <a:gd name="T16" fmla="*/ 4 w 25"/>
                <a:gd name="T17" fmla="*/ 17 h 40"/>
                <a:gd name="T18" fmla="*/ 2 w 25"/>
                <a:gd name="T19" fmla="*/ 14 h 40"/>
                <a:gd name="T20" fmla="*/ 1 w 25"/>
                <a:gd name="T21" fmla="*/ 10 h 40"/>
                <a:gd name="T22" fmla="*/ 4 w 25"/>
                <a:gd name="T23" fmla="*/ 2 h 40"/>
                <a:gd name="T24" fmla="*/ 14 w 25"/>
                <a:gd name="T25" fmla="*/ 0 h 40"/>
                <a:gd name="T26" fmla="*/ 17 w 25"/>
                <a:gd name="T27" fmla="*/ 0 h 40"/>
                <a:gd name="T28" fmla="*/ 19 w 25"/>
                <a:gd name="T29" fmla="*/ 1 h 40"/>
                <a:gd name="T30" fmla="*/ 22 w 25"/>
                <a:gd name="T31" fmla="*/ 1 h 40"/>
                <a:gd name="T32" fmla="*/ 24 w 25"/>
                <a:gd name="T33" fmla="*/ 2 h 40"/>
                <a:gd name="T34" fmla="*/ 22 w 25"/>
                <a:gd name="T35" fmla="*/ 6 h 40"/>
                <a:gd name="T36" fmla="*/ 18 w 25"/>
                <a:gd name="T37" fmla="*/ 4 h 40"/>
                <a:gd name="T38" fmla="*/ 13 w 25"/>
                <a:gd name="T39" fmla="*/ 3 h 40"/>
                <a:gd name="T40" fmla="*/ 10 w 25"/>
                <a:gd name="T41" fmla="*/ 3 h 40"/>
                <a:gd name="T42" fmla="*/ 7 w 25"/>
                <a:gd name="T43" fmla="*/ 5 h 40"/>
                <a:gd name="T44" fmla="*/ 6 w 25"/>
                <a:gd name="T45" fmla="*/ 7 h 40"/>
                <a:gd name="T46" fmla="*/ 5 w 25"/>
                <a:gd name="T47" fmla="*/ 10 h 40"/>
                <a:gd name="T48" fmla="*/ 6 w 25"/>
                <a:gd name="T49" fmla="*/ 13 h 40"/>
                <a:gd name="T50" fmla="*/ 7 w 25"/>
                <a:gd name="T51" fmla="*/ 15 h 40"/>
                <a:gd name="T52" fmla="*/ 10 w 25"/>
                <a:gd name="T53" fmla="*/ 16 h 40"/>
                <a:gd name="T54" fmla="*/ 14 w 25"/>
                <a:gd name="T55" fmla="*/ 18 h 40"/>
                <a:gd name="T56" fmla="*/ 18 w 25"/>
                <a:gd name="T57" fmla="*/ 20 h 40"/>
                <a:gd name="T58" fmla="*/ 22 w 25"/>
                <a:gd name="T59" fmla="*/ 22 h 40"/>
                <a:gd name="T60" fmla="*/ 24 w 25"/>
                <a:gd name="T61" fmla="*/ 25 h 40"/>
                <a:gd name="T62" fmla="*/ 25 w 25"/>
                <a:gd name="T63" fmla="*/ 30 h 40"/>
                <a:gd name="T64" fmla="*/ 21 w 25"/>
                <a:gd name="T65" fmla="*/ 38 h 40"/>
                <a:gd name="T66" fmla="*/ 11 w 25"/>
                <a:gd name="T67" fmla="*/ 40 h 40"/>
                <a:gd name="T68" fmla="*/ 7 w 25"/>
                <a:gd name="T69" fmla="*/ 40 h 40"/>
                <a:gd name="T70" fmla="*/ 4 w 25"/>
                <a:gd name="T71" fmla="*/ 39 h 40"/>
                <a:gd name="T72" fmla="*/ 2 w 25"/>
                <a:gd name="T73" fmla="*/ 38 h 40"/>
                <a:gd name="T74" fmla="*/ 0 w 25"/>
                <a:gd name="T75" fmla="*/ 38 h 40"/>
                <a:gd name="T76" fmla="*/ 1 w 25"/>
                <a:gd name="T77" fmla="*/ 34 h 40"/>
                <a:gd name="T78" fmla="*/ 3 w 25"/>
                <a:gd name="T79" fmla="*/ 35 h 40"/>
                <a:gd name="T80" fmla="*/ 5 w 25"/>
                <a:gd name="T81" fmla="*/ 36 h 40"/>
                <a:gd name="T82" fmla="*/ 8 w 25"/>
                <a:gd name="T83" fmla="*/ 37 h 40"/>
                <a:gd name="T84" fmla="*/ 11 w 25"/>
                <a:gd name="T85" fmla="*/ 3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 h="40">
                  <a:moveTo>
                    <a:pt x="11" y="37"/>
                  </a:moveTo>
                  <a:cubicBezTo>
                    <a:pt x="14" y="37"/>
                    <a:pt x="17" y="36"/>
                    <a:pt x="19" y="35"/>
                  </a:cubicBezTo>
                  <a:cubicBezTo>
                    <a:pt x="20" y="34"/>
                    <a:pt x="21" y="32"/>
                    <a:pt x="21" y="30"/>
                  </a:cubicBezTo>
                  <a:cubicBezTo>
                    <a:pt x="21" y="29"/>
                    <a:pt x="21" y="27"/>
                    <a:pt x="20" y="26"/>
                  </a:cubicBezTo>
                  <a:cubicBezTo>
                    <a:pt x="20" y="25"/>
                    <a:pt x="19" y="25"/>
                    <a:pt x="18" y="24"/>
                  </a:cubicBezTo>
                  <a:cubicBezTo>
                    <a:pt x="17" y="23"/>
                    <a:pt x="16" y="23"/>
                    <a:pt x="15" y="22"/>
                  </a:cubicBezTo>
                  <a:cubicBezTo>
                    <a:pt x="14" y="22"/>
                    <a:pt x="13" y="21"/>
                    <a:pt x="11" y="21"/>
                  </a:cubicBezTo>
                  <a:cubicBezTo>
                    <a:pt x="10" y="20"/>
                    <a:pt x="8" y="20"/>
                    <a:pt x="7" y="19"/>
                  </a:cubicBezTo>
                  <a:cubicBezTo>
                    <a:pt x="6" y="18"/>
                    <a:pt x="5" y="17"/>
                    <a:pt x="4" y="17"/>
                  </a:cubicBezTo>
                  <a:cubicBezTo>
                    <a:pt x="3" y="16"/>
                    <a:pt x="2" y="15"/>
                    <a:pt x="2" y="14"/>
                  </a:cubicBezTo>
                  <a:cubicBezTo>
                    <a:pt x="1" y="13"/>
                    <a:pt x="1" y="11"/>
                    <a:pt x="1" y="10"/>
                  </a:cubicBezTo>
                  <a:cubicBezTo>
                    <a:pt x="1" y="7"/>
                    <a:pt x="2" y="4"/>
                    <a:pt x="4" y="2"/>
                  </a:cubicBezTo>
                  <a:cubicBezTo>
                    <a:pt x="7" y="1"/>
                    <a:pt x="10" y="0"/>
                    <a:pt x="14" y="0"/>
                  </a:cubicBezTo>
                  <a:cubicBezTo>
                    <a:pt x="15" y="0"/>
                    <a:pt x="16" y="0"/>
                    <a:pt x="17" y="0"/>
                  </a:cubicBezTo>
                  <a:cubicBezTo>
                    <a:pt x="18" y="0"/>
                    <a:pt x="19" y="0"/>
                    <a:pt x="19" y="1"/>
                  </a:cubicBezTo>
                  <a:cubicBezTo>
                    <a:pt x="20" y="1"/>
                    <a:pt x="21" y="1"/>
                    <a:pt x="22" y="1"/>
                  </a:cubicBezTo>
                  <a:cubicBezTo>
                    <a:pt x="23" y="2"/>
                    <a:pt x="23" y="2"/>
                    <a:pt x="24" y="2"/>
                  </a:cubicBezTo>
                  <a:cubicBezTo>
                    <a:pt x="22" y="6"/>
                    <a:pt x="22" y="6"/>
                    <a:pt x="22" y="6"/>
                  </a:cubicBezTo>
                  <a:cubicBezTo>
                    <a:pt x="21" y="5"/>
                    <a:pt x="20" y="4"/>
                    <a:pt x="18" y="4"/>
                  </a:cubicBezTo>
                  <a:cubicBezTo>
                    <a:pt x="17" y="3"/>
                    <a:pt x="15" y="3"/>
                    <a:pt x="13" y="3"/>
                  </a:cubicBezTo>
                  <a:cubicBezTo>
                    <a:pt x="12" y="3"/>
                    <a:pt x="11" y="3"/>
                    <a:pt x="10" y="3"/>
                  </a:cubicBezTo>
                  <a:cubicBezTo>
                    <a:pt x="9" y="4"/>
                    <a:pt x="8" y="4"/>
                    <a:pt x="7" y="5"/>
                  </a:cubicBezTo>
                  <a:cubicBezTo>
                    <a:pt x="7" y="5"/>
                    <a:pt x="6" y="6"/>
                    <a:pt x="6" y="7"/>
                  </a:cubicBezTo>
                  <a:cubicBezTo>
                    <a:pt x="5" y="7"/>
                    <a:pt x="5" y="8"/>
                    <a:pt x="5" y="10"/>
                  </a:cubicBezTo>
                  <a:cubicBezTo>
                    <a:pt x="5" y="11"/>
                    <a:pt x="5" y="12"/>
                    <a:pt x="6" y="13"/>
                  </a:cubicBezTo>
                  <a:cubicBezTo>
                    <a:pt x="6" y="13"/>
                    <a:pt x="7" y="14"/>
                    <a:pt x="7" y="15"/>
                  </a:cubicBezTo>
                  <a:cubicBezTo>
                    <a:pt x="8" y="15"/>
                    <a:pt x="9" y="16"/>
                    <a:pt x="10" y="16"/>
                  </a:cubicBezTo>
                  <a:cubicBezTo>
                    <a:pt x="11" y="17"/>
                    <a:pt x="13" y="17"/>
                    <a:pt x="14" y="18"/>
                  </a:cubicBezTo>
                  <a:cubicBezTo>
                    <a:pt x="15" y="19"/>
                    <a:pt x="17" y="19"/>
                    <a:pt x="18" y="20"/>
                  </a:cubicBezTo>
                  <a:cubicBezTo>
                    <a:pt x="20" y="20"/>
                    <a:pt x="21" y="21"/>
                    <a:pt x="22" y="22"/>
                  </a:cubicBezTo>
                  <a:cubicBezTo>
                    <a:pt x="23" y="23"/>
                    <a:pt x="24" y="24"/>
                    <a:pt x="24" y="25"/>
                  </a:cubicBezTo>
                  <a:cubicBezTo>
                    <a:pt x="25" y="26"/>
                    <a:pt x="25" y="28"/>
                    <a:pt x="25" y="30"/>
                  </a:cubicBezTo>
                  <a:cubicBezTo>
                    <a:pt x="25" y="33"/>
                    <a:pt x="24" y="36"/>
                    <a:pt x="21" y="38"/>
                  </a:cubicBezTo>
                  <a:cubicBezTo>
                    <a:pt x="19" y="39"/>
                    <a:pt x="16" y="40"/>
                    <a:pt x="11" y="40"/>
                  </a:cubicBezTo>
                  <a:cubicBezTo>
                    <a:pt x="10" y="40"/>
                    <a:pt x="9" y="40"/>
                    <a:pt x="7" y="40"/>
                  </a:cubicBezTo>
                  <a:cubicBezTo>
                    <a:pt x="6" y="40"/>
                    <a:pt x="5" y="40"/>
                    <a:pt x="4" y="39"/>
                  </a:cubicBezTo>
                  <a:cubicBezTo>
                    <a:pt x="3" y="39"/>
                    <a:pt x="2" y="39"/>
                    <a:pt x="2" y="38"/>
                  </a:cubicBezTo>
                  <a:cubicBezTo>
                    <a:pt x="1" y="38"/>
                    <a:pt x="0" y="38"/>
                    <a:pt x="0" y="38"/>
                  </a:cubicBezTo>
                  <a:cubicBezTo>
                    <a:pt x="1" y="34"/>
                    <a:pt x="1" y="34"/>
                    <a:pt x="1" y="34"/>
                  </a:cubicBezTo>
                  <a:cubicBezTo>
                    <a:pt x="2" y="35"/>
                    <a:pt x="2" y="35"/>
                    <a:pt x="3" y="35"/>
                  </a:cubicBezTo>
                  <a:cubicBezTo>
                    <a:pt x="3" y="35"/>
                    <a:pt x="4" y="36"/>
                    <a:pt x="5" y="36"/>
                  </a:cubicBezTo>
                  <a:cubicBezTo>
                    <a:pt x="6" y="36"/>
                    <a:pt x="7" y="36"/>
                    <a:pt x="8" y="37"/>
                  </a:cubicBezTo>
                  <a:cubicBezTo>
                    <a:pt x="9" y="37"/>
                    <a:pt x="10" y="37"/>
                    <a:pt x="11" y="3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 name="Freeform 98"/>
            <p:cNvSpPr>
              <a:spLocks noEditPoints="1"/>
            </p:cNvSpPr>
            <p:nvPr/>
          </p:nvSpPr>
          <p:spPr bwMode="auto">
            <a:xfrm>
              <a:off x="7578728" y="3429034"/>
              <a:ext cx="42863" cy="53976"/>
            </a:xfrm>
            <a:custGeom>
              <a:avLst/>
              <a:gdLst>
                <a:gd name="T0" fmla="*/ 0 w 24"/>
                <a:gd name="T1" fmla="*/ 15 h 30"/>
                <a:gd name="T2" fmla="*/ 1 w 24"/>
                <a:gd name="T3" fmla="*/ 8 h 30"/>
                <a:gd name="T4" fmla="*/ 4 w 24"/>
                <a:gd name="T5" fmla="*/ 4 h 30"/>
                <a:gd name="T6" fmla="*/ 8 w 24"/>
                <a:gd name="T7" fmla="*/ 1 h 30"/>
                <a:gd name="T8" fmla="*/ 13 w 24"/>
                <a:gd name="T9" fmla="*/ 0 h 30"/>
                <a:gd name="T10" fmla="*/ 21 w 24"/>
                <a:gd name="T11" fmla="*/ 3 h 30"/>
                <a:gd name="T12" fmla="*/ 24 w 24"/>
                <a:gd name="T13" fmla="*/ 14 h 30"/>
                <a:gd name="T14" fmla="*/ 24 w 24"/>
                <a:gd name="T15" fmla="*/ 15 h 30"/>
                <a:gd name="T16" fmla="*/ 24 w 24"/>
                <a:gd name="T17" fmla="*/ 16 h 30"/>
                <a:gd name="T18" fmla="*/ 4 w 24"/>
                <a:gd name="T19" fmla="*/ 16 h 30"/>
                <a:gd name="T20" fmla="*/ 7 w 24"/>
                <a:gd name="T21" fmla="*/ 24 h 30"/>
                <a:gd name="T22" fmla="*/ 14 w 24"/>
                <a:gd name="T23" fmla="*/ 27 h 30"/>
                <a:gd name="T24" fmla="*/ 19 w 24"/>
                <a:gd name="T25" fmla="*/ 26 h 30"/>
                <a:gd name="T26" fmla="*/ 22 w 24"/>
                <a:gd name="T27" fmla="*/ 25 h 30"/>
                <a:gd name="T28" fmla="*/ 22 w 24"/>
                <a:gd name="T29" fmla="*/ 28 h 30"/>
                <a:gd name="T30" fmla="*/ 19 w 24"/>
                <a:gd name="T31" fmla="*/ 29 h 30"/>
                <a:gd name="T32" fmla="*/ 14 w 24"/>
                <a:gd name="T33" fmla="*/ 30 h 30"/>
                <a:gd name="T34" fmla="*/ 8 w 24"/>
                <a:gd name="T35" fmla="*/ 29 h 30"/>
                <a:gd name="T36" fmla="*/ 3 w 24"/>
                <a:gd name="T37" fmla="*/ 26 h 30"/>
                <a:gd name="T38" fmla="*/ 1 w 24"/>
                <a:gd name="T39" fmla="*/ 21 h 30"/>
                <a:gd name="T40" fmla="*/ 0 w 24"/>
                <a:gd name="T41" fmla="*/ 15 h 30"/>
                <a:gd name="T42" fmla="*/ 21 w 24"/>
                <a:gd name="T43" fmla="*/ 13 h 30"/>
                <a:gd name="T44" fmla="*/ 19 w 24"/>
                <a:gd name="T45" fmla="*/ 6 h 30"/>
                <a:gd name="T46" fmla="*/ 13 w 24"/>
                <a:gd name="T47" fmla="*/ 3 h 30"/>
                <a:gd name="T48" fmla="*/ 9 w 24"/>
                <a:gd name="T49" fmla="*/ 4 h 30"/>
                <a:gd name="T50" fmla="*/ 7 w 24"/>
                <a:gd name="T51" fmla="*/ 6 h 30"/>
                <a:gd name="T52" fmla="*/ 5 w 24"/>
                <a:gd name="T53" fmla="*/ 9 h 30"/>
                <a:gd name="T54" fmla="*/ 4 w 24"/>
                <a:gd name="T55" fmla="*/ 13 h 30"/>
                <a:gd name="T56" fmla="*/ 21 w 24"/>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0">
                  <a:moveTo>
                    <a:pt x="0" y="15"/>
                  </a:moveTo>
                  <a:cubicBezTo>
                    <a:pt x="0" y="12"/>
                    <a:pt x="0" y="10"/>
                    <a:pt x="1" y="8"/>
                  </a:cubicBezTo>
                  <a:cubicBezTo>
                    <a:pt x="2" y="6"/>
                    <a:pt x="3" y="5"/>
                    <a:pt x="4" y="4"/>
                  </a:cubicBezTo>
                  <a:cubicBezTo>
                    <a:pt x="5" y="2"/>
                    <a:pt x="7" y="1"/>
                    <a:pt x="8" y="1"/>
                  </a:cubicBezTo>
                  <a:cubicBezTo>
                    <a:pt x="10" y="0"/>
                    <a:pt x="11" y="0"/>
                    <a:pt x="13" y="0"/>
                  </a:cubicBezTo>
                  <a:cubicBezTo>
                    <a:pt x="16" y="0"/>
                    <a:pt x="19" y="1"/>
                    <a:pt x="21" y="3"/>
                  </a:cubicBezTo>
                  <a:cubicBezTo>
                    <a:pt x="23" y="6"/>
                    <a:pt x="24" y="9"/>
                    <a:pt x="24" y="14"/>
                  </a:cubicBezTo>
                  <a:cubicBezTo>
                    <a:pt x="24" y="14"/>
                    <a:pt x="24" y="15"/>
                    <a:pt x="24" y="15"/>
                  </a:cubicBezTo>
                  <a:cubicBezTo>
                    <a:pt x="24" y="15"/>
                    <a:pt x="24" y="15"/>
                    <a:pt x="24" y="16"/>
                  </a:cubicBezTo>
                  <a:cubicBezTo>
                    <a:pt x="4" y="16"/>
                    <a:pt x="4" y="16"/>
                    <a:pt x="4" y="16"/>
                  </a:cubicBezTo>
                  <a:cubicBezTo>
                    <a:pt x="4" y="19"/>
                    <a:pt x="5" y="22"/>
                    <a:pt x="7" y="24"/>
                  </a:cubicBezTo>
                  <a:cubicBezTo>
                    <a:pt x="8" y="26"/>
                    <a:pt x="11" y="27"/>
                    <a:pt x="14" y="27"/>
                  </a:cubicBezTo>
                  <a:cubicBezTo>
                    <a:pt x="16" y="27"/>
                    <a:pt x="18" y="27"/>
                    <a:pt x="19" y="26"/>
                  </a:cubicBezTo>
                  <a:cubicBezTo>
                    <a:pt x="20" y="26"/>
                    <a:pt x="21" y="25"/>
                    <a:pt x="22" y="25"/>
                  </a:cubicBezTo>
                  <a:cubicBezTo>
                    <a:pt x="22" y="28"/>
                    <a:pt x="22" y="28"/>
                    <a:pt x="22" y="28"/>
                  </a:cubicBezTo>
                  <a:cubicBezTo>
                    <a:pt x="22" y="29"/>
                    <a:pt x="21" y="29"/>
                    <a:pt x="19" y="29"/>
                  </a:cubicBezTo>
                  <a:cubicBezTo>
                    <a:pt x="18" y="30"/>
                    <a:pt x="16" y="30"/>
                    <a:pt x="14" y="30"/>
                  </a:cubicBezTo>
                  <a:cubicBezTo>
                    <a:pt x="12" y="30"/>
                    <a:pt x="10" y="30"/>
                    <a:pt x="8" y="29"/>
                  </a:cubicBezTo>
                  <a:cubicBezTo>
                    <a:pt x="6" y="28"/>
                    <a:pt x="5" y="27"/>
                    <a:pt x="3" y="26"/>
                  </a:cubicBezTo>
                  <a:cubicBezTo>
                    <a:pt x="2" y="24"/>
                    <a:pt x="1" y="23"/>
                    <a:pt x="1" y="21"/>
                  </a:cubicBezTo>
                  <a:cubicBezTo>
                    <a:pt x="0" y="19"/>
                    <a:pt x="0" y="17"/>
                    <a:pt x="0" y="15"/>
                  </a:cubicBezTo>
                  <a:close/>
                  <a:moveTo>
                    <a:pt x="21" y="13"/>
                  </a:moveTo>
                  <a:cubicBezTo>
                    <a:pt x="21" y="10"/>
                    <a:pt x="20" y="7"/>
                    <a:pt x="19" y="6"/>
                  </a:cubicBezTo>
                  <a:cubicBezTo>
                    <a:pt x="17" y="4"/>
                    <a:pt x="15" y="3"/>
                    <a:pt x="13" y="3"/>
                  </a:cubicBezTo>
                  <a:cubicBezTo>
                    <a:pt x="12" y="3"/>
                    <a:pt x="10" y="3"/>
                    <a:pt x="9" y="4"/>
                  </a:cubicBezTo>
                  <a:cubicBezTo>
                    <a:pt x="8" y="4"/>
                    <a:pt x="7" y="5"/>
                    <a:pt x="7" y="6"/>
                  </a:cubicBezTo>
                  <a:cubicBezTo>
                    <a:pt x="6" y="7"/>
                    <a:pt x="5" y="8"/>
                    <a:pt x="5" y="9"/>
                  </a:cubicBezTo>
                  <a:cubicBezTo>
                    <a:pt x="4" y="10"/>
                    <a:pt x="4" y="11"/>
                    <a:pt x="4" y="13"/>
                  </a:cubicBezTo>
                  <a:lnTo>
                    <a:pt x="21"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 name="Freeform 99"/>
            <p:cNvSpPr>
              <a:spLocks noEditPoints="1"/>
            </p:cNvSpPr>
            <p:nvPr/>
          </p:nvSpPr>
          <p:spPr bwMode="auto">
            <a:xfrm>
              <a:off x="7632703" y="3429034"/>
              <a:ext cx="41275" cy="53976"/>
            </a:xfrm>
            <a:custGeom>
              <a:avLst/>
              <a:gdLst>
                <a:gd name="T0" fmla="*/ 11 w 22"/>
                <a:gd name="T1" fmla="*/ 0 h 30"/>
                <a:gd name="T2" fmla="*/ 16 w 22"/>
                <a:gd name="T3" fmla="*/ 1 h 30"/>
                <a:gd name="T4" fmla="*/ 19 w 22"/>
                <a:gd name="T5" fmla="*/ 3 h 30"/>
                <a:gd name="T6" fmla="*/ 21 w 22"/>
                <a:gd name="T7" fmla="*/ 6 h 30"/>
                <a:gd name="T8" fmla="*/ 22 w 22"/>
                <a:gd name="T9" fmla="*/ 10 h 30"/>
                <a:gd name="T10" fmla="*/ 22 w 22"/>
                <a:gd name="T11" fmla="*/ 29 h 30"/>
                <a:gd name="T12" fmla="*/ 20 w 22"/>
                <a:gd name="T13" fmla="*/ 29 h 30"/>
                <a:gd name="T14" fmla="*/ 18 w 22"/>
                <a:gd name="T15" fmla="*/ 30 h 30"/>
                <a:gd name="T16" fmla="*/ 15 w 22"/>
                <a:gd name="T17" fmla="*/ 30 h 30"/>
                <a:gd name="T18" fmla="*/ 11 w 22"/>
                <a:gd name="T19" fmla="*/ 30 h 30"/>
                <a:gd name="T20" fmla="*/ 7 w 22"/>
                <a:gd name="T21" fmla="*/ 30 h 30"/>
                <a:gd name="T22" fmla="*/ 3 w 22"/>
                <a:gd name="T23" fmla="*/ 28 h 30"/>
                <a:gd name="T24" fmla="*/ 1 w 22"/>
                <a:gd name="T25" fmla="*/ 25 h 30"/>
                <a:gd name="T26" fmla="*/ 0 w 22"/>
                <a:gd name="T27" fmla="*/ 21 h 30"/>
                <a:gd name="T28" fmla="*/ 1 w 22"/>
                <a:gd name="T29" fmla="*/ 17 h 30"/>
                <a:gd name="T30" fmla="*/ 4 w 22"/>
                <a:gd name="T31" fmla="*/ 14 h 30"/>
                <a:gd name="T32" fmla="*/ 8 w 22"/>
                <a:gd name="T33" fmla="*/ 13 h 30"/>
                <a:gd name="T34" fmla="*/ 13 w 22"/>
                <a:gd name="T35" fmla="*/ 12 h 30"/>
                <a:gd name="T36" fmla="*/ 14 w 22"/>
                <a:gd name="T37" fmla="*/ 12 h 30"/>
                <a:gd name="T38" fmla="*/ 16 w 22"/>
                <a:gd name="T39" fmla="*/ 12 h 30"/>
                <a:gd name="T40" fmla="*/ 17 w 22"/>
                <a:gd name="T41" fmla="*/ 13 h 30"/>
                <a:gd name="T42" fmla="*/ 18 w 22"/>
                <a:gd name="T43" fmla="*/ 13 h 30"/>
                <a:gd name="T44" fmla="*/ 18 w 22"/>
                <a:gd name="T45" fmla="*/ 11 h 30"/>
                <a:gd name="T46" fmla="*/ 18 w 22"/>
                <a:gd name="T47" fmla="*/ 8 h 30"/>
                <a:gd name="T48" fmla="*/ 17 w 22"/>
                <a:gd name="T49" fmla="*/ 6 h 30"/>
                <a:gd name="T50" fmla="*/ 15 w 22"/>
                <a:gd name="T51" fmla="*/ 4 h 30"/>
                <a:gd name="T52" fmla="*/ 11 w 22"/>
                <a:gd name="T53" fmla="*/ 3 h 30"/>
                <a:gd name="T54" fmla="*/ 6 w 22"/>
                <a:gd name="T55" fmla="*/ 3 h 30"/>
                <a:gd name="T56" fmla="*/ 4 w 22"/>
                <a:gd name="T57" fmla="*/ 4 h 30"/>
                <a:gd name="T58" fmla="*/ 4 w 22"/>
                <a:gd name="T59" fmla="*/ 1 h 30"/>
                <a:gd name="T60" fmla="*/ 7 w 22"/>
                <a:gd name="T61" fmla="*/ 0 h 30"/>
                <a:gd name="T62" fmla="*/ 11 w 22"/>
                <a:gd name="T63" fmla="*/ 0 h 30"/>
                <a:gd name="T64" fmla="*/ 12 w 22"/>
                <a:gd name="T65" fmla="*/ 27 h 30"/>
                <a:gd name="T66" fmla="*/ 15 w 22"/>
                <a:gd name="T67" fmla="*/ 27 h 30"/>
                <a:gd name="T68" fmla="*/ 18 w 22"/>
                <a:gd name="T69" fmla="*/ 26 h 30"/>
                <a:gd name="T70" fmla="*/ 18 w 22"/>
                <a:gd name="T71" fmla="*/ 16 h 30"/>
                <a:gd name="T72" fmla="*/ 16 w 22"/>
                <a:gd name="T73" fmla="*/ 16 h 30"/>
                <a:gd name="T74" fmla="*/ 12 w 22"/>
                <a:gd name="T75" fmla="*/ 15 h 30"/>
                <a:gd name="T76" fmla="*/ 10 w 22"/>
                <a:gd name="T77" fmla="*/ 15 h 30"/>
                <a:gd name="T78" fmla="*/ 7 w 22"/>
                <a:gd name="T79" fmla="*/ 16 h 30"/>
                <a:gd name="T80" fmla="*/ 5 w 22"/>
                <a:gd name="T81" fmla="*/ 18 h 30"/>
                <a:gd name="T82" fmla="*/ 4 w 22"/>
                <a:gd name="T83" fmla="*/ 21 h 30"/>
                <a:gd name="T84" fmla="*/ 5 w 22"/>
                <a:gd name="T85" fmla="*/ 24 h 30"/>
                <a:gd name="T86" fmla="*/ 6 w 22"/>
                <a:gd name="T87" fmla="*/ 26 h 30"/>
                <a:gd name="T88" fmla="*/ 9 w 22"/>
                <a:gd name="T89" fmla="*/ 26 h 30"/>
                <a:gd name="T90" fmla="*/ 12 w 22"/>
                <a:gd name="T91"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 h="30">
                  <a:moveTo>
                    <a:pt x="11" y="0"/>
                  </a:moveTo>
                  <a:cubicBezTo>
                    <a:pt x="13" y="0"/>
                    <a:pt x="15" y="0"/>
                    <a:pt x="16" y="1"/>
                  </a:cubicBezTo>
                  <a:cubicBezTo>
                    <a:pt x="18" y="1"/>
                    <a:pt x="19" y="2"/>
                    <a:pt x="19" y="3"/>
                  </a:cubicBezTo>
                  <a:cubicBezTo>
                    <a:pt x="20" y="4"/>
                    <a:pt x="21" y="5"/>
                    <a:pt x="21" y="6"/>
                  </a:cubicBezTo>
                  <a:cubicBezTo>
                    <a:pt x="22" y="8"/>
                    <a:pt x="22" y="9"/>
                    <a:pt x="22" y="10"/>
                  </a:cubicBezTo>
                  <a:cubicBezTo>
                    <a:pt x="22" y="29"/>
                    <a:pt x="22" y="29"/>
                    <a:pt x="22" y="29"/>
                  </a:cubicBezTo>
                  <a:cubicBezTo>
                    <a:pt x="21" y="29"/>
                    <a:pt x="21" y="29"/>
                    <a:pt x="20" y="29"/>
                  </a:cubicBezTo>
                  <a:cubicBezTo>
                    <a:pt x="19" y="29"/>
                    <a:pt x="19" y="29"/>
                    <a:pt x="18" y="30"/>
                  </a:cubicBezTo>
                  <a:cubicBezTo>
                    <a:pt x="17" y="30"/>
                    <a:pt x="16" y="30"/>
                    <a:pt x="15" y="30"/>
                  </a:cubicBezTo>
                  <a:cubicBezTo>
                    <a:pt x="13" y="30"/>
                    <a:pt x="12" y="30"/>
                    <a:pt x="11" y="30"/>
                  </a:cubicBezTo>
                  <a:cubicBezTo>
                    <a:pt x="10" y="30"/>
                    <a:pt x="8" y="30"/>
                    <a:pt x="7" y="30"/>
                  </a:cubicBezTo>
                  <a:cubicBezTo>
                    <a:pt x="6" y="29"/>
                    <a:pt x="4" y="29"/>
                    <a:pt x="3" y="28"/>
                  </a:cubicBezTo>
                  <a:cubicBezTo>
                    <a:pt x="3" y="27"/>
                    <a:pt x="2" y="26"/>
                    <a:pt x="1" y="25"/>
                  </a:cubicBezTo>
                  <a:cubicBezTo>
                    <a:pt x="1" y="24"/>
                    <a:pt x="0" y="23"/>
                    <a:pt x="0" y="21"/>
                  </a:cubicBezTo>
                  <a:cubicBezTo>
                    <a:pt x="0" y="19"/>
                    <a:pt x="1" y="18"/>
                    <a:pt x="1" y="17"/>
                  </a:cubicBezTo>
                  <a:cubicBezTo>
                    <a:pt x="2" y="16"/>
                    <a:pt x="3" y="15"/>
                    <a:pt x="4" y="14"/>
                  </a:cubicBezTo>
                  <a:cubicBezTo>
                    <a:pt x="5" y="13"/>
                    <a:pt x="6" y="13"/>
                    <a:pt x="8" y="13"/>
                  </a:cubicBezTo>
                  <a:cubicBezTo>
                    <a:pt x="9" y="12"/>
                    <a:pt x="11" y="12"/>
                    <a:pt x="13" y="12"/>
                  </a:cubicBezTo>
                  <a:cubicBezTo>
                    <a:pt x="13" y="12"/>
                    <a:pt x="14" y="12"/>
                    <a:pt x="14" y="12"/>
                  </a:cubicBezTo>
                  <a:cubicBezTo>
                    <a:pt x="15" y="12"/>
                    <a:pt x="15" y="12"/>
                    <a:pt x="16" y="12"/>
                  </a:cubicBezTo>
                  <a:cubicBezTo>
                    <a:pt x="16" y="12"/>
                    <a:pt x="17" y="13"/>
                    <a:pt x="17" y="13"/>
                  </a:cubicBezTo>
                  <a:cubicBezTo>
                    <a:pt x="18" y="13"/>
                    <a:pt x="18" y="13"/>
                    <a:pt x="18" y="13"/>
                  </a:cubicBezTo>
                  <a:cubicBezTo>
                    <a:pt x="18" y="11"/>
                    <a:pt x="18" y="11"/>
                    <a:pt x="18" y="11"/>
                  </a:cubicBezTo>
                  <a:cubicBezTo>
                    <a:pt x="18" y="10"/>
                    <a:pt x="18" y="9"/>
                    <a:pt x="18" y="8"/>
                  </a:cubicBezTo>
                  <a:cubicBezTo>
                    <a:pt x="18" y="7"/>
                    <a:pt x="17" y="6"/>
                    <a:pt x="17" y="6"/>
                  </a:cubicBezTo>
                  <a:cubicBezTo>
                    <a:pt x="16" y="5"/>
                    <a:pt x="16" y="4"/>
                    <a:pt x="15" y="4"/>
                  </a:cubicBezTo>
                  <a:cubicBezTo>
                    <a:pt x="14" y="3"/>
                    <a:pt x="13" y="3"/>
                    <a:pt x="11" y="3"/>
                  </a:cubicBezTo>
                  <a:cubicBezTo>
                    <a:pt x="9" y="3"/>
                    <a:pt x="7" y="3"/>
                    <a:pt x="6" y="3"/>
                  </a:cubicBezTo>
                  <a:cubicBezTo>
                    <a:pt x="5" y="4"/>
                    <a:pt x="5" y="4"/>
                    <a:pt x="4" y="4"/>
                  </a:cubicBezTo>
                  <a:cubicBezTo>
                    <a:pt x="4" y="1"/>
                    <a:pt x="4" y="1"/>
                    <a:pt x="4" y="1"/>
                  </a:cubicBezTo>
                  <a:cubicBezTo>
                    <a:pt x="4" y="1"/>
                    <a:pt x="5" y="0"/>
                    <a:pt x="7" y="0"/>
                  </a:cubicBezTo>
                  <a:cubicBezTo>
                    <a:pt x="8" y="0"/>
                    <a:pt x="9" y="0"/>
                    <a:pt x="11" y="0"/>
                  </a:cubicBezTo>
                  <a:close/>
                  <a:moveTo>
                    <a:pt x="12" y="27"/>
                  </a:moveTo>
                  <a:cubicBezTo>
                    <a:pt x="13" y="27"/>
                    <a:pt x="14" y="27"/>
                    <a:pt x="15" y="27"/>
                  </a:cubicBezTo>
                  <a:cubicBezTo>
                    <a:pt x="16" y="27"/>
                    <a:pt x="17" y="26"/>
                    <a:pt x="18" y="26"/>
                  </a:cubicBezTo>
                  <a:cubicBezTo>
                    <a:pt x="18" y="16"/>
                    <a:pt x="18" y="16"/>
                    <a:pt x="18" y="16"/>
                  </a:cubicBezTo>
                  <a:cubicBezTo>
                    <a:pt x="18" y="16"/>
                    <a:pt x="17" y="16"/>
                    <a:pt x="16" y="16"/>
                  </a:cubicBezTo>
                  <a:cubicBezTo>
                    <a:pt x="15" y="15"/>
                    <a:pt x="14" y="15"/>
                    <a:pt x="12" y="15"/>
                  </a:cubicBezTo>
                  <a:cubicBezTo>
                    <a:pt x="12" y="15"/>
                    <a:pt x="11" y="15"/>
                    <a:pt x="10" y="15"/>
                  </a:cubicBezTo>
                  <a:cubicBezTo>
                    <a:pt x="9" y="16"/>
                    <a:pt x="8" y="16"/>
                    <a:pt x="7" y="16"/>
                  </a:cubicBezTo>
                  <a:cubicBezTo>
                    <a:pt x="6" y="17"/>
                    <a:pt x="5" y="17"/>
                    <a:pt x="5" y="18"/>
                  </a:cubicBezTo>
                  <a:cubicBezTo>
                    <a:pt x="4" y="19"/>
                    <a:pt x="4" y="20"/>
                    <a:pt x="4" y="21"/>
                  </a:cubicBezTo>
                  <a:cubicBezTo>
                    <a:pt x="4" y="22"/>
                    <a:pt x="4" y="23"/>
                    <a:pt x="5" y="24"/>
                  </a:cubicBezTo>
                  <a:cubicBezTo>
                    <a:pt x="5" y="24"/>
                    <a:pt x="6" y="25"/>
                    <a:pt x="6" y="26"/>
                  </a:cubicBezTo>
                  <a:cubicBezTo>
                    <a:pt x="7" y="26"/>
                    <a:pt x="8" y="26"/>
                    <a:pt x="9" y="26"/>
                  </a:cubicBezTo>
                  <a:cubicBezTo>
                    <a:pt x="9" y="27"/>
                    <a:pt x="11" y="27"/>
                    <a:pt x="12"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 name="Freeform 100"/>
            <p:cNvSpPr>
              <a:spLocks/>
            </p:cNvSpPr>
            <p:nvPr/>
          </p:nvSpPr>
          <p:spPr bwMode="auto">
            <a:xfrm>
              <a:off x="7689853" y="3429034"/>
              <a:ext cx="30163" cy="52388"/>
            </a:xfrm>
            <a:custGeom>
              <a:avLst/>
              <a:gdLst>
                <a:gd name="T0" fmla="*/ 10 w 16"/>
                <a:gd name="T1" fmla="*/ 0 h 29"/>
                <a:gd name="T2" fmla="*/ 13 w 16"/>
                <a:gd name="T3" fmla="*/ 0 h 29"/>
                <a:gd name="T4" fmla="*/ 16 w 16"/>
                <a:gd name="T5" fmla="*/ 1 h 29"/>
                <a:gd name="T6" fmla="*/ 15 w 16"/>
                <a:gd name="T7" fmla="*/ 4 h 29"/>
                <a:gd name="T8" fmla="*/ 13 w 16"/>
                <a:gd name="T9" fmla="*/ 3 h 29"/>
                <a:gd name="T10" fmla="*/ 9 w 16"/>
                <a:gd name="T11" fmla="*/ 3 h 29"/>
                <a:gd name="T12" fmla="*/ 6 w 16"/>
                <a:gd name="T13" fmla="*/ 3 h 29"/>
                <a:gd name="T14" fmla="*/ 4 w 16"/>
                <a:gd name="T15" fmla="*/ 4 h 29"/>
                <a:gd name="T16" fmla="*/ 4 w 16"/>
                <a:gd name="T17" fmla="*/ 29 h 29"/>
                <a:gd name="T18" fmla="*/ 0 w 16"/>
                <a:gd name="T19" fmla="*/ 29 h 29"/>
                <a:gd name="T20" fmla="*/ 0 w 16"/>
                <a:gd name="T21" fmla="*/ 2 h 29"/>
                <a:gd name="T22" fmla="*/ 4 w 16"/>
                <a:gd name="T23" fmla="*/ 1 h 29"/>
                <a:gd name="T24" fmla="*/ 10 w 16"/>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9">
                  <a:moveTo>
                    <a:pt x="10" y="0"/>
                  </a:moveTo>
                  <a:cubicBezTo>
                    <a:pt x="11" y="0"/>
                    <a:pt x="12" y="0"/>
                    <a:pt x="13" y="0"/>
                  </a:cubicBezTo>
                  <a:cubicBezTo>
                    <a:pt x="14" y="0"/>
                    <a:pt x="15" y="1"/>
                    <a:pt x="16" y="1"/>
                  </a:cubicBezTo>
                  <a:cubicBezTo>
                    <a:pt x="15" y="4"/>
                    <a:pt x="15" y="4"/>
                    <a:pt x="15" y="4"/>
                  </a:cubicBezTo>
                  <a:cubicBezTo>
                    <a:pt x="14" y="4"/>
                    <a:pt x="14" y="4"/>
                    <a:pt x="13" y="3"/>
                  </a:cubicBezTo>
                  <a:cubicBezTo>
                    <a:pt x="12" y="3"/>
                    <a:pt x="11" y="3"/>
                    <a:pt x="9" y="3"/>
                  </a:cubicBezTo>
                  <a:cubicBezTo>
                    <a:pt x="8" y="3"/>
                    <a:pt x="7" y="3"/>
                    <a:pt x="6" y="3"/>
                  </a:cubicBezTo>
                  <a:cubicBezTo>
                    <a:pt x="5" y="4"/>
                    <a:pt x="4" y="4"/>
                    <a:pt x="4" y="4"/>
                  </a:cubicBezTo>
                  <a:cubicBezTo>
                    <a:pt x="4" y="29"/>
                    <a:pt x="4" y="29"/>
                    <a:pt x="4" y="29"/>
                  </a:cubicBezTo>
                  <a:cubicBezTo>
                    <a:pt x="0" y="29"/>
                    <a:pt x="0" y="29"/>
                    <a:pt x="0" y="29"/>
                  </a:cubicBezTo>
                  <a:cubicBezTo>
                    <a:pt x="0" y="2"/>
                    <a:pt x="0" y="2"/>
                    <a:pt x="0" y="2"/>
                  </a:cubicBezTo>
                  <a:cubicBezTo>
                    <a:pt x="1" y="1"/>
                    <a:pt x="2" y="1"/>
                    <a:pt x="4" y="1"/>
                  </a:cubicBezTo>
                  <a:cubicBezTo>
                    <a:pt x="6" y="0"/>
                    <a:pt x="8" y="0"/>
                    <a:pt x="1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 name="Freeform 101"/>
            <p:cNvSpPr>
              <a:spLocks/>
            </p:cNvSpPr>
            <p:nvPr/>
          </p:nvSpPr>
          <p:spPr bwMode="auto">
            <a:xfrm>
              <a:off x="7724778" y="3429034"/>
              <a:ext cx="41275" cy="53976"/>
            </a:xfrm>
            <a:custGeom>
              <a:avLst/>
              <a:gdLst>
                <a:gd name="T0" fmla="*/ 14 w 22"/>
                <a:gd name="T1" fmla="*/ 30 h 30"/>
                <a:gd name="T2" fmla="*/ 8 w 22"/>
                <a:gd name="T3" fmla="*/ 29 h 30"/>
                <a:gd name="T4" fmla="*/ 4 w 22"/>
                <a:gd name="T5" fmla="*/ 26 h 30"/>
                <a:gd name="T6" fmla="*/ 1 w 22"/>
                <a:gd name="T7" fmla="*/ 21 h 30"/>
                <a:gd name="T8" fmla="*/ 0 w 22"/>
                <a:gd name="T9" fmla="*/ 15 h 30"/>
                <a:gd name="T10" fmla="*/ 1 w 22"/>
                <a:gd name="T11" fmla="*/ 9 h 30"/>
                <a:gd name="T12" fmla="*/ 4 w 22"/>
                <a:gd name="T13" fmla="*/ 4 h 30"/>
                <a:gd name="T14" fmla="*/ 8 w 22"/>
                <a:gd name="T15" fmla="*/ 1 h 30"/>
                <a:gd name="T16" fmla="*/ 14 w 22"/>
                <a:gd name="T17" fmla="*/ 0 h 30"/>
                <a:gd name="T18" fmla="*/ 18 w 22"/>
                <a:gd name="T19" fmla="*/ 0 h 30"/>
                <a:gd name="T20" fmla="*/ 21 w 22"/>
                <a:gd name="T21" fmla="*/ 1 h 30"/>
                <a:gd name="T22" fmla="*/ 20 w 22"/>
                <a:gd name="T23" fmla="*/ 4 h 30"/>
                <a:gd name="T24" fmla="*/ 18 w 22"/>
                <a:gd name="T25" fmla="*/ 3 h 30"/>
                <a:gd name="T26" fmla="*/ 14 w 22"/>
                <a:gd name="T27" fmla="*/ 3 h 30"/>
                <a:gd name="T28" fmla="*/ 7 w 22"/>
                <a:gd name="T29" fmla="*/ 6 h 30"/>
                <a:gd name="T30" fmla="*/ 4 w 22"/>
                <a:gd name="T31" fmla="*/ 15 h 30"/>
                <a:gd name="T32" fmla="*/ 5 w 22"/>
                <a:gd name="T33" fmla="*/ 20 h 30"/>
                <a:gd name="T34" fmla="*/ 7 w 22"/>
                <a:gd name="T35" fmla="*/ 23 h 30"/>
                <a:gd name="T36" fmla="*/ 10 w 22"/>
                <a:gd name="T37" fmla="*/ 26 h 30"/>
                <a:gd name="T38" fmla="*/ 15 w 22"/>
                <a:gd name="T39" fmla="*/ 27 h 30"/>
                <a:gd name="T40" fmla="*/ 19 w 22"/>
                <a:gd name="T41" fmla="*/ 26 h 30"/>
                <a:gd name="T42" fmla="*/ 21 w 22"/>
                <a:gd name="T43" fmla="*/ 25 h 30"/>
                <a:gd name="T44" fmla="*/ 22 w 22"/>
                <a:gd name="T45" fmla="*/ 28 h 30"/>
                <a:gd name="T46" fmla="*/ 18 w 22"/>
                <a:gd name="T47" fmla="*/ 30 h 30"/>
                <a:gd name="T48" fmla="*/ 14 w 22"/>
                <a:gd name="T4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30">
                  <a:moveTo>
                    <a:pt x="14" y="30"/>
                  </a:moveTo>
                  <a:cubicBezTo>
                    <a:pt x="12" y="30"/>
                    <a:pt x="10" y="30"/>
                    <a:pt x="8" y="29"/>
                  </a:cubicBezTo>
                  <a:cubicBezTo>
                    <a:pt x="6" y="28"/>
                    <a:pt x="5" y="27"/>
                    <a:pt x="4" y="26"/>
                  </a:cubicBezTo>
                  <a:cubicBezTo>
                    <a:pt x="3" y="25"/>
                    <a:pt x="2" y="23"/>
                    <a:pt x="1" y="21"/>
                  </a:cubicBezTo>
                  <a:cubicBezTo>
                    <a:pt x="1" y="19"/>
                    <a:pt x="0" y="17"/>
                    <a:pt x="0" y="15"/>
                  </a:cubicBezTo>
                  <a:cubicBezTo>
                    <a:pt x="0" y="13"/>
                    <a:pt x="1" y="11"/>
                    <a:pt x="1" y="9"/>
                  </a:cubicBezTo>
                  <a:cubicBezTo>
                    <a:pt x="2" y="7"/>
                    <a:pt x="3" y="5"/>
                    <a:pt x="4" y="4"/>
                  </a:cubicBezTo>
                  <a:cubicBezTo>
                    <a:pt x="5" y="3"/>
                    <a:pt x="6" y="2"/>
                    <a:pt x="8" y="1"/>
                  </a:cubicBezTo>
                  <a:cubicBezTo>
                    <a:pt x="10" y="0"/>
                    <a:pt x="12" y="0"/>
                    <a:pt x="14" y="0"/>
                  </a:cubicBezTo>
                  <a:cubicBezTo>
                    <a:pt x="15" y="0"/>
                    <a:pt x="17" y="0"/>
                    <a:pt x="18" y="0"/>
                  </a:cubicBezTo>
                  <a:cubicBezTo>
                    <a:pt x="19" y="0"/>
                    <a:pt x="20" y="1"/>
                    <a:pt x="21" y="1"/>
                  </a:cubicBezTo>
                  <a:cubicBezTo>
                    <a:pt x="20" y="4"/>
                    <a:pt x="20" y="4"/>
                    <a:pt x="20" y="4"/>
                  </a:cubicBezTo>
                  <a:cubicBezTo>
                    <a:pt x="19" y="4"/>
                    <a:pt x="19" y="4"/>
                    <a:pt x="18" y="3"/>
                  </a:cubicBezTo>
                  <a:cubicBezTo>
                    <a:pt x="17" y="3"/>
                    <a:pt x="15" y="3"/>
                    <a:pt x="14" y="3"/>
                  </a:cubicBezTo>
                  <a:cubicBezTo>
                    <a:pt x="11" y="3"/>
                    <a:pt x="8" y="4"/>
                    <a:pt x="7" y="6"/>
                  </a:cubicBezTo>
                  <a:cubicBezTo>
                    <a:pt x="5" y="8"/>
                    <a:pt x="4" y="11"/>
                    <a:pt x="4" y="15"/>
                  </a:cubicBezTo>
                  <a:cubicBezTo>
                    <a:pt x="4" y="17"/>
                    <a:pt x="4" y="18"/>
                    <a:pt x="5" y="20"/>
                  </a:cubicBezTo>
                  <a:cubicBezTo>
                    <a:pt x="5" y="21"/>
                    <a:pt x="6" y="22"/>
                    <a:pt x="7" y="23"/>
                  </a:cubicBezTo>
                  <a:cubicBezTo>
                    <a:pt x="7" y="24"/>
                    <a:pt x="8" y="25"/>
                    <a:pt x="10" y="26"/>
                  </a:cubicBezTo>
                  <a:cubicBezTo>
                    <a:pt x="11" y="26"/>
                    <a:pt x="13" y="27"/>
                    <a:pt x="15" y="27"/>
                  </a:cubicBezTo>
                  <a:cubicBezTo>
                    <a:pt x="16" y="27"/>
                    <a:pt x="17" y="27"/>
                    <a:pt x="19" y="26"/>
                  </a:cubicBezTo>
                  <a:cubicBezTo>
                    <a:pt x="20" y="26"/>
                    <a:pt x="20" y="26"/>
                    <a:pt x="21" y="25"/>
                  </a:cubicBezTo>
                  <a:cubicBezTo>
                    <a:pt x="22" y="28"/>
                    <a:pt x="22" y="28"/>
                    <a:pt x="22" y="28"/>
                  </a:cubicBezTo>
                  <a:cubicBezTo>
                    <a:pt x="21" y="29"/>
                    <a:pt x="20" y="29"/>
                    <a:pt x="18" y="30"/>
                  </a:cubicBezTo>
                  <a:cubicBezTo>
                    <a:pt x="17" y="30"/>
                    <a:pt x="16" y="30"/>
                    <a:pt x="14" y="3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 name="Freeform 102"/>
            <p:cNvSpPr>
              <a:spLocks/>
            </p:cNvSpPr>
            <p:nvPr/>
          </p:nvSpPr>
          <p:spPr bwMode="auto">
            <a:xfrm>
              <a:off x="7775578" y="3403634"/>
              <a:ext cx="41275" cy="77788"/>
            </a:xfrm>
            <a:custGeom>
              <a:avLst/>
              <a:gdLst>
                <a:gd name="T0" fmla="*/ 0 w 22"/>
                <a:gd name="T1" fmla="*/ 43 h 43"/>
                <a:gd name="T2" fmla="*/ 0 w 22"/>
                <a:gd name="T3" fmla="*/ 1 h 43"/>
                <a:gd name="T4" fmla="*/ 3 w 22"/>
                <a:gd name="T5" fmla="*/ 0 h 43"/>
                <a:gd name="T6" fmla="*/ 3 w 22"/>
                <a:gd name="T7" fmla="*/ 15 h 43"/>
                <a:gd name="T8" fmla="*/ 7 w 22"/>
                <a:gd name="T9" fmla="*/ 14 h 43"/>
                <a:gd name="T10" fmla="*/ 11 w 22"/>
                <a:gd name="T11" fmla="*/ 14 h 43"/>
                <a:gd name="T12" fmla="*/ 16 w 22"/>
                <a:gd name="T13" fmla="*/ 15 h 43"/>
                <a:gd name="T14" fmla="*/ 20 w 22"/>
                <a:gd name="T15" fmla="*/ 18 h 43"/>
                <a:gd name="T16" fmla="*/ 22 w 22"/>
                <a:gd name="T17" fmla="*/ 22 h 43"/>
                <a:gd name="T18" fmla="*/ 22 w 22"/>
                <a:gd name="T19" fmla="*/ 27 h 43"/>
                <a:gd name="T20" fmla="*/ 22 w 22"/>
                <a:gd name="T21" fmla="*/ 43 h 43"/>
                <a:gd name="T22" fmla="*/ 19 w 22"/>
                <a:gd name="T23" fmla="*/ 43 h 43"/>
                <a:gd name="T24" fmla="*/ 19 w 22"/>
                <a:gd name="T25" fmla="*/ 28 h 43"/>
                <a:gd name="T26" fmla="*/ 18 w 22"/>
                <a:gd name="T27" fmla="*/ 23 h 43"/>
                <a:gd name="T28" fmla="*/ 17 w 22"/>
                <a:gd name="T29" fmla="*/ 20 h 43"/>
                <a:gd name="T30" fmla="*/ 14 w 22"/>
                <a:gd name="T31" fmla="*/ 18 h 43"/>
                <a:gd name="T32" fmla="*/ 10 w 22"/>
                <a:gd name="T33" fmla="*/ 17 h 43"/>
                <a:gd name="T34" fmla="*/ 8 w 22"/>
                <a:gd name="T35" fmla="*/ 17 h 43"/>
                <a:gd name="T36" fmla="*/ 6 w 22"/>
                <a:gd name="T37" fmla="*/ 18 h 43"/>
                <a:gd name="T38" fmla="*/ 4 w 22"/>
                <a:gd name="T39" fmla="*/ 18 h 43"/>
                <a:gd name="T40" fmla="*/ 3 w 22"/>
                <a:gd name="T41" fmla="*/ 18 h 43"/>
                <a:gd name="T42" fmla="*/ 3 w 22"/>
                <a:gd name="T43" fmla="*/ 43 h 43"/>
                <a:gd name="T44" fmla="*/ 0 w 22"/>
                <a:gd name="T4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43">
                  <a:moveTo>
                    <a:pt x="0" y="43"/>
                  </a:moveTo>
                  <a:cubicBezTo>
                    <a:pt x="0" y="1"/>
                    <a:pt x="0" y="1"/>
                    <a:pt x="0" y="1"/>
                  </a:cubicBezTo>
                  <a:cubicBezTo>
                    <a:pt x="3" y="0"/>
                    <a:pt x="3" y="0"/>
                    <a:pt x="3" y="0"/>
                  </a:cubicBezTo>
                  <a:cubicBezTo>
                    <a:pt x="3" y="15"/>
                    <a:pt x="3" y="15"/>
                    <a:pt x="3" y="15"/>
                  </a:cubicBezTo>
                  <a:cubicBezTo>
                    <a:pt x="5" y="15"/>
                    <a:pt x="6" y="15"/>
                    <a:pt x="7" y="14"/>
                  </a:cubicBezTo>
                  <a:cubicBezTo>
                    <a:pt x="8" y="14"/>
                    <a:pt x="9" y="14"/>
                    <a:pt x="11" y="14"/>
                  </a:cubicBezTo>
                  <a:cubicBezTo>
                    <a:pt x="13" y="14"/>
                    <a:pt x="15" y="14"/>
                    <a:pt x="16" y="15"/>
                  </a:cubicBezTo>
                  <a:cubicBezTo>
                    <a:pt x="18" y="15"/>
                    <a:pt x="19" y="16"/>
                    <a:pt x="20" y="18"/>
                  </a:cubicBezTo>
                  <a:cubicBezTo>
                    <a:pt x="21" y="19"/>
                    <a:pt x="21" y="20"/>
                    <a:pt x="22" y="22"/>
                  </a:cubicBezTo>
                  <a:cubicBezTo>
                    <a:pt x="22" y="23"/>
                    <a:pt x="22" y="25"/>
                    <a:pt x="22" y="27"/>
                  </a:cubicBezTo>
                  <a:cubicBezTo>
                    <a:pt x="22" y="43"/>
                    <a:pt x="22" y="43"/>
                    <a:pt x="22" y="43"/>
                  </a:cubicBezTo>
                  <a:cubicBezTo>
                    <a:pt x="19" y="43"/>
                    <a:pt x="19" y="43"/>
                    <a:pt x="19" y="43"/>
                  </a:cubicBezTo>
                  <a:cubicBezTo>
                    <a:pt x="19" y="28"/>
                    <a:pt x="19" y="28"/>
                    <a:pt x="19" y="28"/>
                  </a:cubicBezTo>
                  <a:cubicBezTo>
                    <a:pt x="19" y="26"/>
                    <a:pt x="19" y="25"/>
                    <a:pt x="18" y="23"/>
                  </a:cubicBezTo>
                  <a:cubicBezTo>
                    <a:pt x="18" y="22"/>
                    <a:pt x="18" y="21"/>
                    <a:pt x="17" y="20"/>
                  </a:cubicBezTo>
                  <a:cubicBezTo>
                    <a:pt x="16" y="19"/>
                    <a:pt x="15" y="18"/>
                    <a:pt x="14" y="18"/>
                  </a:cubicBezTo>
                  <a:cubicBezTo>
                    <a:pt x="13" y="17"/>
                    <a:pt x="12" y="17"/>
                    <a:pt x="10" y="17"/>
                  </a:cubicBezTo>
                  <a:cubicBezTo>
                    <a:pt x="10" y="17"/>
                    <a:pt x="9" y="17"/>
                    <a:pt x="8" y="17"/>
                  </a:cubicBezTo>
                  <a:cubicBezTo>
                    <a:pt x="7" y="17"/>
                    <a:pt x="7" y="18"/>
                    <a:pt x="6" y="18"/>
                  </a:cubicBezTo>
                  <a:cubicBezTo>
                    <a:pt x="5" y="18"/>
                    <a:pt x="5" y="18"/>
                    <a:pt x="4" y="18"/>
                  </a:cubicBezTo>
                  <a:cubicBezTo>
                    <a:pt x="4" y="18"/>
                    <a:pt x="4" y="18"/>
                    <a:pt x="3" y="18"/>
                  </a:cubicBezTo>
                  <a:cubicBezTo>
                    <a:pt x="3" y="43"/>
                    <a:pt x="3" y="43"/>
                    <a:pt x="3" y="43"/>
                  </a:cubicBezTo>
                  <a:lnTo>
                    <a:pt x="0" y="4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 name="Freeform 103"/>
            <p:cNvSpPr>
              <a:spLocks/>
            </p:cNvSpPr>
            <p:nvPr/>
          </p:nvSpPr>
          <p:spPr bwMode="auto">
            <a:xfrm>
              <a:off x="7854953" y="3409984"/>
              <a:ext cx="42863" cy="71438"/>
            </a:xfrm>
            <a:custGeom>
              <a:avLst/>
              <a:gdLst>
                <a:gd name="T0" fmla="*/ 22 w 23"/>
                <a:gd name="T1" fmla="*/ 10 h 39"/>
                <a:gd name="T2" fmla="*/ 21 w 23"/>
                <a:gd name="T3" fmla="*/ 14 h 39"/>
                <a:gd name="T4" fmla="*/ 19 w 23"/>
                <a:gd name="T5" fmla="*/ 18 h 39"/>
                <a:gd name="T6" fmla="*/ 16 w 23"/>
                <a:gd name="T7" fmla="*/ 22 h 39"/>
                <a:gd name="T8" fmla="*/ 13 w 23"/>
                <a:gd name="T9" fmla="*/ 25 h 39"/>
                <a:gd name="T10" fmla="*/ 10 w 23"/>
                <a:gd name="T11" fmla="*/ 28 h 39"/>
                <a:gd name="T12" fmla="*/ 8 w 23"/>
                <a:gd name="T13" fmla="*/ 31 h 39"/>
                <a:gd name="T14" fmla="*/ 6 w 23"/>
                <a:gd name="T15" fmla="*/ 33 h 39"/>
                <a:gd name="T16" fmla="*/ 5 w 23"/>
                <a:gd name="T17" fmla="*/ 36 h 39"/>
                <a:gd name="T18" fmla="*/ 5 w 23"/>
                <a:gd name="T19" fmla="*/ 36 h 39"/>
                <a:gd name="T20" fmla="*/ 23 w 23"/>
                <a:gd name="T21" fmla="*/ 36 h 39"/>
                <a:gd name="T22" fmla="*/ 23 w 23"/>
                <a:gd name="T23" fmla="*/ 39 h 39"/>
                <a:gd name="T24" fmla="*/ 1 w 23"/>
                <a:gd name="T25" fmla="*/ 39 h 39"/>
                <a:gd name="T26" fmla="*/ 1 w 23"/>
                <a:gd name="T27" fmla="*/ 39 h 39"/>
                <a:gd name="T28" fmla="*/ 1 w 23"/>
                <a:gd name="T29" fmla="*/ 38 h 39"/>
                <a:gd name="T30" fmla="*/ 2 w 23"/>
                <a:gd name="T31" fmla="*/ 33 h 39"/>
                <a:gd name="T32" fmla="*/ 4 w 23"/>
                <a:gd name="T33" fmla="*/ 29 h 39"/>
                <a:gd name="T34" fmla="*/ 8 w 23"/>
                <a:gd name="T35" fmla="*/ 25 h 39"/>
                <a:gd name="T36" fmla="*/ 11 w 23"/>
                <a:gd name="T37" fmla="*/ 22 h 39"/>
                <a:gd name="T38" fmla="*/ 14 w 23"/>
                <a:gd name="T39" fmla="*/ 19 h 39"/>
                <a:gd name="T40" fmla="*/ 16 w 23"/>
                <a:gd name="T41" fmla="*/ 17 h 39"/>
                <a:gd name="T42" fmla="*/ 18 w 23"/>
                <a:gd name="T43" fmla="*/ 14 h 39"/>
                <a:gd name="T44" fmla="*/ 18 w 23"/>
                <a:gd name="T45" fmla="*/ 10 h 39"/>
                <a:gd name="T46" fmla="*/ 16 w 23"/>
                <a:gd name="T47" fmla="*/ 5 h 39"/>
                <a:gd name="T48" fmla="*/ 11 w 23"/>
                <a:gd name="T49" fmla="*/ 3 h 39"/>
                <a:gd name="T50" fmla="*/ 8 w 23"/>
                <a:gd name="T51" fmla="*/ 4 h 39"/>
                <a:gd name="T52" fmla="*/ 5 w 23"/>
                <a:gd name="T53" fmla="*/ 5 h 39"/>
                <a:gd name="T54" fmla="*/ 3 w 23"/>
                <a:gd name="T55" fmla="*/ 6 h 39"/>
                <a:gd name="T56" fmla="*/ 2 w 23"/>
                <a:gd name="T57" fmla="*/ 7 h 39"/>
                <a:gd name="T58" fmla="*/ 0 w 23"/>
                <a:gd name="T59" fmla="*/ 4 h 39"/>
                <a:gd name="T60" fmla="*/ 2 w 23"/>
                <a:gd name="T61" fmla="*/ 3 h 39"/>
                <a:gd name="T62" fmla="*/ 4 w 23"/>
                <a:gd name="T63" fmla="*/ 2 h 39"/>
                <a:gd name="T64" fmla="*/ 7 w 23"/>
                <a:gd name="T65" fmla="*/ 0 h 39"/>
                <a:gd name="T66" fmla="*/ 11 w 23"/>
                <a:gd name="T67" fmla="*/ 0 h 39"/>
                <a:gd name="T68" fmla="*/ 19 w 23"/>
                <a:gd name="T69" fmla="*/ 3 h 39"/>
                <a:gd name="T70" fmla="*/ 22 w 23"/>
                <a:gd name="T71" fmla="*/ 1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 h="39">
                  <a:moveTo>
                    <a:pt x="22" y="10"/>
                  </a:moveTo>
                  <a:cubicBezTo>
                    <a:pt x="22" y="12"/>
                    <a:pt x="22" y="13"/>
                    <a:pt x="21" y="14"/>
                  </a:cubicBezTo>
                  <a:cubicBezTo>
                    <a:pt x="21" y="16"/>
                    <a:pt x="20" y="17"/>
                    <a:pt x="19" y="18"/>
                  </a:cubicBezTo>
                  <a:cubicBezTo>
                    <a:pt x="18" y="19"/>
                    <a:pt x="17" y="20"/>
                    <a:pt x="16" y="22"/>
                  </a:cubicBezTo>
                  <a:cubicBezTo>
                    <a:pt x="15" y="23"/>
                    <a:pt x="14" y="24"/>
                    <a:pt x="13" y="25"/>
                  </a:cubicBezTo>
                  <a:cubicBezTo>
                    <a:pt x="12" y="26"/>
                    <a:pt x="11" y="27"/>
                    <a:pt x="10" y="28"/>
                  </a:cubicBezTo>
                  <a:cubicBezTo>
                    <a:pt x="9" y="29"/>
                    <a:pt x="8" y="30"/>
                    <a:pt x="8" y="31"/>
                  </a:cubicBezTo>
                  <a:cubicBezTo>
                    <a:pt x="7" y="32"/>
                    <a:pt x="6" y="32"/>
                    <a:pt x="6" y="33"/>
                  </a:cubicBezTo>
                  <a:cubicBezTo>
                    <a:pt x="5" y="34"/>
                    <a:pt x="5" y="35"/>
                    <a:pt x="5" y="36"/>
                  </a:cubicBezTo>
                  <a:cubicBezTo>
                    <a:pt x="5" y="36"/>
                    <a:pt x="5" y="36"/>
                    <a:pt x="5" y="36"/>
                  </a:cubicBezTo>
                  <a:cubicBezTo>
                    <a:pt x="23" y="36"/>
                    <a:pt x="23" y="36"/>
                    <a:pt x="23" y="36"/>
                  </a:cubicBezTo>
                  <a:cubicBezTo>
                    <a:pt x="23" y="39"/>
                    <a:pt x="23" y="39"/>
                    <a:pt x="23" y="39"/>
                  </a:cubicBezTo>
                  <a:cubicBezTo>
                    <a:pt x="1" y="39"/>
                    <a:pt x="1" y="39"/>
                    <a:pt x="1" y="39"/>
                  </a:cubicBezTo>
                  <a:cubicBezTo>
                    <a:pt x="1" y="39"/>
                    <a:pt x="1" y="39"/>
                    <a:pt x="1" y="39"/>
                  </a:cubicBezTo>
                  <a:cubicBezTo>
                    <a:pt x="1" y="39"/>
                    <a:pt x="1" y="38"/>
                    <a:pt x="1" y="38"/>
                  </a:cubicBezTo>
                  <a:cubicBezTo>
                    <a:pt x="1" y="36"/>
                    <a:pt x="1" y="35"/>
                    <a:pt x="2" y="33"/>
                  </a:cubicBezTo>
                  <a:cubicBezTo>
                    <a:pt x="3" y="32"/>
                    <a:pt x="3" y="30"/>
                    <a:pt x="4" y="29"/>
                  </a:cubicBezTo>
                  <a:cubicBezTo>
                    <a:pt x="5" y="28"/>
                    <a:pt x="7" y="26"/>
                    <a:pt x="8" y="25"/>
                  </a:cubicBezTo>
                  <a:cubicBezTo>
                    <a:pt x="9" y="24"/>
                    <a:pt x="10" y="23"/>
                    <a:pt x="11" y="22"/>
                  </a:cubicBezTo>
                  <a:cubicBezTo>
                    <a:pt x="12" y="21"/>
                    <a:pt x="13" y="20"/>
                    <a:pt x="14" y="19"/>
                  </a:cubicBezTo>
                  <a:cubicBezTo>
                    <a:pt x="15" y="18"/>
                    <a:pt x="15" y="18"/>
                    <a:pt x="16" y="17"/>
                  </a:cubicBezTo>
                  <a:cubicBezTo>
                    <a:pt x="17" y="16"/>
                    <a:pt x="17" y="15"/>
                    <a:pt x="18" y="14"/>
                  </a:cubicBezTo>
                  <a:cubicBezTo>
                    <a:pt x="18" y="13"/>
                    <a:pt x="18" y="12"/>
                    <a:pt x="18" y="10"/>
                  </a:cubicBezTo>
                  <a:cubicBezTo>
                    <a:pt x="18" y="8"/>
                    <a:pt x="17" y="6"/>
                    <a:pt x="16" y="5"/>
                  </a:cubicBezTo>
                  <a:cubicBezTo>
                    <a:pt x="15" y="4"/>
                    <a:pt x="13" y="3"/>
                    <a:pt x="11" y="3"/>
                  </a:cubicBezTo>
                  <a:cubicBezTo>
                    <a:pt x="10" y="3"/>
                    <a:pt x="9" y="3"/>
                    <a:pt x="8" y="4"/>
                  </a:cubicBezTo>
                  <a:cubicBezTo>
                    <a:pt x="7" y="4"/>
                    <a:pt x="6" y="4"/>
                    <a:pt x="5" y="5"/>
                  </a:cubicBezTo>
                  <a:cubicBezTo>
                    <a:pt x="4" y="5"/>
                    <a:pt x="4" y="5"/>
                    <a:pt x="3" y="6"/>
                  </a:cubicBezTo>
                  <a:cubicBezTo>
                    <a:pt x="3" y="6"/>
                    <a:pt x="3" y="6"/>
                    <a:pt x="2" y="7"/>
                  </a:cubicBezTo>
                  <a:cubicBezTo>
                    <a:pt x="0" y="4"/>
                    <a:pt x="0" y="4"/>
                    <a:pt x="0" y="4"/>
                  </a:cubicBezTo>
                  <a:cubicBezTo>
                    <a:pt x="1" y="4"/>
                    <a:pt x="1" y="4"/>
                    <a:pt x="2" y="3"/>
                  </a:cubicBezTo>
                  <a:cubicBezTo>
                    <a:pt x="2" y="3"/>
                    <a:pt x="3" y="2"/>
                    <a:pt x="4" y="2"/>
                  </a:cubicBezTo>
                  <a:cubicBezTo>
                    <a:pt x="5" y="1"/>
                    <a:pt x="6" y="1"/>
                    <a:pt x="7" y="0"/>
                  </a:cubicBezTo>
                  <a:cubicBezTo>
                    <a:pt x="8" y="0"/>
                    <a:pt x="9" y="0"/>
                    <a:pt x="11" y="0"/>
                  </a:cubicBezTo>
                  <a:cubicBezTo>
                    <a:pt x="15" y="0"/>
                    <a:pt x="17" y="1"/>
                    <a:pt x="19" y="3"/>
                  </a:cubicBezTo>
                  <a:cubicBezTo>
                    <a:pt x="21" y="4"/>
                    <a:pt x="22" y="7"/>
                    <a:pt x="22" y="1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67" name="Group 566"/>
          <p:cNvGrpSpPr/>
          <p:nvPr/>
        </p:nvGrpSpPr>
        <p:grpSpPr>
          <a:xfrm>
            <a:off x="373064" y="3347625"/>
            <a:ext cx="835025" cy="784225"/>
            <a:chOff x="361951" y="3562350"/>
            <a:chExt cx="835025" cy="784225"/>
          </a:xfrm>
        </p:grpSpPr>
        <p:sp>
          <p:nvSpPr>
            <p:cNvPr id="136" name="Freeform 87"/>
            <p:cNvSpPr>
              <a:spLocks/>
            </p:cNvSpPr>
            <p:nvPr/>
          </p:nvSpPr>
          <p:spPr bwMode="auto">
            <a:xfrm>
              <a:off x="361951" y="3562350"/>
              <a:ext cx="835025" cy="784225"/>
            </a:xfrm>
            <a:custGeom>
              <a:avLst/>
              <a:gdLst>
                <a:gd name="T0" fmla="*/ 62 w 433"/>
                <a:gd name="T1" fmla="*/ 316 h 404"/>
                <a:gd name="T2" fmla="*/ 104 w 433"/>
                <a:gd name="T3" fmla="*/ 60 h 404"/>
                <a:gd name="T4" fmla="*/ 371 w 433"/>
                <a:gd name="T5" fmla="*/ 98 h 404"/>
                <a:gd name="T6" fmla="*/ 322 w 433"/>
                <a:gd name="T7" fmla="*/ 344 h 404"/>
                <a:gd name="T8" fmla="*/ 62 w 433"/>
                <a:gd name="T9" fmla="*/ 316 h 404"/>
              </a:gdLst>
              <a:ahLst/>
              <a:cxnLst>
                <a:cxn ang="0">
                  <a:pos x="T0" y="T1"/>
                </a:cxn>
                <a:cxn ang="0">
                  <a:pos x="T2" y="T3"/>
                </a:cxn>
                <a:cxn ang="0">
                  <a:pos x="T4" y="T5"/>
                </a:cxn>
                <a:cxn ang="0">
                  <a:pos x="T6" y="T7"/>
                </a:cxn>
                <a:cxn ang="0">
                  <a:pos x="T8" y="T9"/>
                </a:cxn>
              </a:cxnLst>
              <a:rect l="0" t="0" r="r" b="b"/>
              <a:pathLst>
                <a:path w="433" h="404">
                  <a:moveTo>
                    <a:pt x="62" y="316"/>
                  </a:moveTo>
                  <a:cubicBezTo>
                    <a:pt x="0" y="235"/>
                    <a:pt x="18" y="120"/>
                    <a:pt x="104" y="60"/>
                  </a:cubicBezTo>
                  <a:cubicBezTo>
                    <a:pt x="189" y="0"/>
                    <a:pt x="308" y="17"/>
                    <a:pt x="371" y="98"/>
                  </a:cubicBezTo>
                  <a:cubicBezTo>
                    <a:pt x="433" y="179"/>
                    <a:pt x="407" y="284"/>
                    <a:pt x="322" y="344"/>
                  </a:cubicBezTo>
                  <a:cubicBezTo>
                    <a:pt x="237" y="404"/>
                    <a:pt x="124" y="397"/>
                    <a:pt x="62" y="316"/>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88"/>
            <p:cNvSpPr>
              <a:spLocks/>
            </p:cNvSpPr>
            <p:nvPr/>
          </p:nvSpPr>
          <p:spPr bwMode="auto">
            <a:xfrm>
              <a:off x="558801" y="3800475"/>
              <a:ext cx="461962" cy="292100"/>
            </a:xfrm>
            <a:custGeom>
              <a:avLst/>
              <a:gdLst>
                <a:gd name="T0" fmla="*/ 233 w 240"/>
                <a:gd name="T1" fmla="*/ 70 h 150"/>
                <a:gd name="T2" fmla="*/ 171 w 240"/>
                <a:gd name="T3" fmla="*/ 41 h 150"/>
                <a:gd name="T4" fmla="*/ 111 w 240"/>
                <a:gd name="T5" fmla="*/ 2 h 150"/>
                <a:gd name="T6" fmla="*/ 48 w 240"/>
                <a:gd name="T7" fmla="*/ 52 h 150"/>
                <a:gd name="T8" fmla="*/ 1 w 240"/>
                <a:gd name="T9" fmla="*/ 90 h 150"/>
                <a:gd name="T10" fmla="*/ 1 w 240"/>
                <a:gd name="T11" fmla="*/ 90 h 150"/>
                <a:gd name="T12" fmla="*/ 95 w 240"/>
                <a:gd name="T13" fmla="*/ 138 h 150"/>
                <a:gd name="T14" fmla="*/ 95 w 240"/>
                <a:gd name="T15" fmla="*/ 138 h 150"/>
                <a:gd name="T16" fmla="*/ 207 w 240"/>
                <a:gd name="T17" fmla="*/ 115 h 150"/>
                <a:gd name="T18" fmla="*/ 231 w 240"/>
                <a:gd name="T19" fmla="*/ 118 h 150"/>
                <a:gd name="T20" fmla="*/ 233 w 240"/>
                <a:gd name="T21" fmla="*/ 7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 h="150">
                  <a:moveTo>
                    <a:pt x="233" y="70"/>
                  </a:moveTo>
                  <a:cubicBezTo>
                    <a:pt x="223" y="47"/>
                    <a:pt x="200" y="34"/>
                    <a:pt x="171" y="41"/>
                  </a:cubicBezTo>
                  <a:cubicBezTo>
                    <a:pt x="171" y="41"/>
                    <a:pt x="157" y="0"/>
                    <a:pt x="111" y="2"/>
                  </a:cubicBezTo>
                  <a:cubicBezTo>
                    <a:pt x="73" y="4"/>
                    <a:pt x="52" y="30"/>
                    <a:pt x="48" y="52"/>
                  </a:cubicBezTo>
                  <a:cubicBezTo>
                    <a:pt x="30" y="47"/>
                    <a:pt x="0" y="61"/>
                    <a:pt x="1" y="90"/>
                  </a:cubicBezTo>
                  <a:cubicBezTo>
                    <a:pt x="1" y="90"/>
                    <a:pt x="1" y="90"/>
                    <a:pt x="1" y="90"/>
                  </a:cubicBezTo>
                  <a:cubicBezTo>
                    <a:pt x="2" y="150"/>
                    <a:pt x="78" y="141"/>
                    <a:pt x="95" y="138"/>
                  </a:cubicBezTo>
                  <a:cubicBezTo>
                    <a:pt x="95" y="138"/>
                    <a:pt x="95" y="138"/>
                    <a:pt x="95" y="138"/>
                  </a:cubicBezTo>
                  <a:cubicBezTo>
                    <a:pt x="120" y="135"/>
                    <a:pt x="162" y="115"/>
                    <a:pt x="207" y="115"/>
                  </a:cubicBezTo>
                  <a:cubicBezTo>
                    <a:pt x="216" y="115"/>
                    <a:pt x="224" y="116"/>
                    <a:pt x="231" y="118"/>
                  </a:cubicBezTo>
                  <a:cubicBezTo>
                    <a:pt x="236" y="106"/>
                    <a:pt x="240" y="89"/>
                    <a:pt x="233" y="7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68" name="Group 567"/>
          <p:cNvGrpSpPr/>
          <p:nvPr/>
        </p:nvGrpSpPr>
        <p:grpSpPr>
          <a:xfrm>
            <a:off x="1598051" y="3369850"/>
            <a:ext cx="796925" cy="746125"/>
            <a:chOff x="1584326" y="3584575"/>
            <a:chExt cx="796925" cy="746125"/>
          </a:xfrm>
        </p:grpSpPr>
        <p:sp>
          <p:nvSpPr>
            <p:cNvPr id="138" name="Freeform 89"/>
            <p:cNvSpPr>
              <a:spLocks/>
            </p:cNvSpPr>
            <p:nvPr/>
          </p:nvSpPr>
          <p:spPr bwMode="auto">
            <a:xfrm>
              <a:off x="1584326" y="3584575"/>
              <a:ext cx="796925" cy="746125"/>
            </a:xfrm>
            <a:custGeom>
              <a:avLst/>
              <a:gdLst>
                <a:gd name="T0" fmla="*/ 23 w 414"/>
                <a:gd name="T1" fmla="*/ 234 h 385"/>
                <a:gd name="T2" fmla="*/ 165 w 414"/>
                <a:gd name="T3" fmla="*/ 20 h 385"/>
                <a:gd name="T4" fmla="*/ 391 w 414"/>
                <a:gd name="T5" fmla="*/ 163 h 385"/>
                <a:gd name="T6" fmla="*/ 247 w 414"/>
                <a:gd name="T7" fmla="*/ 365 h 385"/>
                <a:gd name="T8" fmla="*/ 23 w 414"/>
                <a:gd name="T9" fmla="*/ 234 h 385"/>
              </a:gdLst>
              <a:ahLst/>
              <a:cxnLst>
                <a:cxn ang="0">
                  <a:pos x="T0" y="T1"/>
                </a:cxn>
                <a:cxn ang="0">
                  <a:pos x="T2" y="T3"/>
                </a:cxn>
                <a:cxn ang="0">
                  <a:pos x="T4" y="T5"/>
                </a:cxn>
                <a:cxn ang="0">
                  <a:pos x="T6" y="T7"/>
                </a:cxn>
                <a:cxn ang="0">
                  <a:pos x="T8" y="T9"/>
                </a:cxn>
              </a:cxnLst>
              <a:rect l="0" t="0" r="r" b="b"/>
              <a:pathLst>
                <a:path w="414" h="385">
                  <a:moveTo>
                    <a:pt x="23" y="234"/>
                  </a:moveTo>
                  <a:cubicBezTo>
                    <a:pt x="0" y="136"/>
                    <a:pt x="64" y="40"/>
                    <a:pt x="165" y="20"/>
                  </a:cubicBezTo>
                  <a:cubicBezTo>
                    <a:pt x="267" y="0"/>
                    <a:pt x="368" y="64"/>
                    <a:pt x="391" y="163"/>
                  </a:cubicBezTo>
                  <a:cubicBezTo>
                    <a:pt x="414" y="261"/>
                    <a:pt x="349" y="346"/>
                    <a:pt x="247" y="365"/>
                  </a:cubicBezTo>
                  <a:cubicBezTo>
                    <a:pt x="145" y="385"/>
                    <a:pt x="47" y="333"/>
                    <a:pt x="23" y="234"/>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90"/>
            <p:cNvSpPr>
              <a:spLocks/>
            </p:cNvSpPr>
            <p:nvPr/>
          </p:nvSpPr>
          <p:spPr bwMode="auto">
            <a:xfrm>
              <a:off x="1712913" y="3821113"/>
              <a:ext cx="125412" cy="134938"/>
            </a:xfrm>
            <a:custGeom>
              <a:avLst/>
              <a:gdLst>
                <a:gd name="T0" fmla="*/ 26 w 65"/>
                <a:gd name="T1" fmla="*/ 67 h 70"/>
                <a:gd name="T2" fmla="*/ 3 w 65"/>
                <a:gd name="T3" fmla="*/ 29 h 70"/>
                <a:gd name="T4" fmla="*/ 37 w 65"/>
                <a:gd name="T5" fmla="*/ 3 h 70"/>
                <a:gd name="T6" fmla="*/ 62 w 65"/>
                <a:gd name="T7" fmla="*/ 41 h 70"/>
                <a:gd name="T8" fmla="*/ 26 w 65"/>
                <a:gd name="T9" fmla="*/ 67 h 70"/>
              </a:gdLst>
              <a:ahLst/>
              <a:cxnLst>
                <a:cxn ang="0">
                  <a:pos x="T0" y="T1"/>
                </a:cxn>
                <a:cxn ang="0">
                  <a:pos x="T2" y="T3"/>
                </a:cxn>
                <a:cxn ang="0">
                  <a:pos x="T4" y="T5"/>
                </a:cxn>
                <a:cxn ang="0">
                  <a:pos x="T6" y="T7"/>
                </a:cxn>
                <a:cxn ang="0">
                  <a:pos x="T8" y="T9"/>
                </a:cxn>
              </a:cxnLst>
              <a:rect l="0" t="0" r="r" b="b"/>
              <a:pathLst>
                <a:path w="65" h="70">
                  <a:moveTo>
                    <a:pt x="26" y="67"/>
                  </a:moveTo>
                  <a:cubicBezTo>
                    <a:pt x="9" y="63"/>
                    <a:pt x="0" y="47"/>
                    <a:pt x="3" y="29"/>
                  </a:cubicBezTo>
                  <a:cubicBezTo>
                    <a:pt x="5" y="11"/>
                    <a:pt x="20" y="0"/>
                    <a:pt x="37" y="3"/>
                  </a:cubicBezTo>
                  <a:cubicBezTo>
                    <a:pt x="54" y="6"/>
                    <a:pt x="65" y="23"/>
                    <a:pt x="62" y="41"/>
                  </a:cubicBezTo>
                  <a:cubicBezTo>
                    <a:pt x="60" y="59"/>
                    <a:pt x="43" y="70"/>
                    <a:pt x="26" y="67"/>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91"/>
            <p:cNvSpPr>
              <a:spLocks/>
            </p:cNvSpPr>
            <p:nvPr/>
          </p:nvSpPr>
          <p:spPr bwMode="auto">
            <a:xfrm>
              <a:off x="1665288" y="3956050"/>
              <a:ext cx="222250" cy="147638"/>
            </a:xfrm>
            <a:custGeom>
              <a:avLst/>
              <a:gdLst>
                <a:gd name="T0" fmla="*/ 18 w 116"/>
                <a:gd name="T1" fmla="*/ 69 h 76"/>
                <a:gd name="T2" fmla="*/ 3 w 116"/>
                <a:gd name="T3" fmla="*/ 44 h 76"/>
                <a:gd name="T4" fmla="*/ 72 w 116"/>
                <a:gd name="T5" fmla="*/ 8 h 76"/>
                <a:gd name="T6" fmla="*/ 114 w 116"/>
                <a:gd name="T7" fmla="*/ 51 h 76"/>
                <a:gd name="T8" fmla="*/ 115 w 116"/>
                <a:gd name="T9" fmla="*/ 65 h 76"/>
                <a:gd name="T10" fmla="*/ 18 w 116"/>
                <a:gd name="T11" fmla="*/ 69 h 76"/>
              </a:gdLst>
              <a:ahLst/>
              <a:cxnLst>
                <a:cxn ang="0">
                  <a:pos x="T0" y="T1"/>
                </a:cxn>
                <a:cxn ang="0">
                  <a:pos x="T2" y="T3"/>
                </a:cxn>
                <a:cxn ang="0">
                  <a:pos x="T4" y="T5"/>
                </a:cxn>
                <a:cxn ang="0">
                  <a:pos x="T6" y="T7"/>
                </a:cxn>
                <a:cxn ang="0">
                  <a:pos x="T8" y="T9"/>
                </a:cxn>
                <a:cxn ang="0">
                  <a:pos x="T10" y="T11"/>
                </a:cxn>
              </a:cxnLst>
              <a:rect l="0" t="0" r="r" b="b"/>
              <a:pathLst>
                <a:path w="116" h="76">
                  <a:moveTo>
                    <a:pt x="18" y="69"/>
                  </a:moveTo>
                  <a:cubicBezTo>
                    <a:pt x="7" y="67"/>
                    <a:pt x="0" y="55"/>
                    <a:pt x="3" y="44"/>
                  </a:cubicBezTo>
                  <a:cubicBezTo>
                    <a:pt x="9" y="22"/>
                    <a:pt x="32" y="0"/>
                    <a:pt x="72" y="8"/>
                  </a:cubicBezTo>
                  <a:cubicBezTo>
                    <a:pt x="93" y="13"/>
                    <a:pt x="109" y="30"/>
                    <a:pt x="114" y="51"/>
                  </a:cubicBezTo>
                  <a:cubicBezTo>
                    <a:pt x="115" y="55"/>
                    <a:pt x="116" y="60"/>
                    <a:pt x="115" y="65"/>
                  </a:cubicBezTo>
                  <a:cubicBezTo>
                    <a:pt x="89" y="63"/>
                    <a:pt x="63" y="76"/>
                    <a:pt x="18" y="69"/>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92"/>
            <p:cNvSpPr>
              <a:spLocks/>
            </p:cNvSpPr>
            <p:nvPr/>
          </p:nvSpPr>
          <p:spPr bwMode="auto">
            <a:xfrm>
              <a:off x="2090738" y="3860800"/>
              <a:ext cx="115887" cy="127000"/>
            </a:xfrm>
            <a:custGeom>
              <a:avLst/>
              <a:gdLst>
                <a:gd name="T0" fmla="*/ 24 w 60"/>
                <a:gd name="T1" fmla="*/ 62 h 65"/>
                <a:gd name="T2" fmla="*/ 2 w 60"/>
                <a:gd name="T3" fmla="*/ 27 h 65"/>
                <a:gd name="T4" fmla="*/ 34 w 60"/>
                <a:gd name="T5" fmla="*/ 3 h 65"/>
                <a:gd name="T6" fmla="*/ 57 w 60"/>
                <a:gd name="T7" fmla="*/ 38 h 65"/>
                <a:gd name="T8" fmla="*/ 24 w 60"/>
                <a:gd name="T9" fmla="*/ 62 h 65"/>
              </a:gdLst>
              <a:ahLst/>
              <a:cxnLst>
                <a:cxn ang="0">
                  <a:pos x="T0" y="T1"/>
                </a:cxn>
                <a:cxn ang="0">
                  <a:pos x="T2" y="T3"/>
                </a:cxn>
                <a:cxn ang="0">
                  <a:pos x="T4" y="T5"/>
                </a:cxn>
                <a:cxn ang="0">
                  <a:pos x="T6" y="T7"/>
                </a:cxn>
                <a:cxn ang="0">
                  <a:pos x="T8" y="T9"/>
                </a:cxn>
              </a:cxnLst>
              <a:rect l="0" t="0" r="r" b="b"/>
              <a:pathLst>
                <a:path w="60" h="65">
                  <a:moveTo>
                    <a:pt x="24" y="62"/>
                  </a:moveTo>
                  <a:cubicBezTo>
                    <a:pt x="8" y="59"/>
                    <a:pt x="0" y="44"/>
                    <a:pt x="2" y="27"/>
                  </a:cubicBezTo>
                  <a:cubicBezTo>
                    <a:pt x="5" y="11"/>
                    <a:pt x="18" y="0"/>
                    <a:pt x="34" y="3"/>
                  </a:cubicBezTo>
                  <a:cubicBezTo>
                    <a:pt x="49" y="7"/>
                    <a:pt x="60" y="22"/>
                    <a:pt x="57" y="38"/>
                  </a:cubicBezTo>
                  <a:cubicBezTo>
                    <a:pt x="55" y="55"/>
                    <a:pt x="40" y="65"/>
                    <a:pt x="24" y="62"/>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93"/>
            <p:cNvSpPr>
              <a:spLocks/>
            </p:cNvSpPr>
            <p:nvPr/>
          </p:nvSpPr>
          <p:spPr bwMode="auto">
            <a:xfrm>
              <a:off x="2044701" y="3990975"/>
              <a:ext cx="206375" cy="138113"/>
            </a:xfrm>
            <a:custGeom>
              <a:avLst/>
              <a:gdLst>
                <a:gd name="T0" fmla="*/ 18 w 107"/>
                <a:gd name="T1" fmla="*/ 64 h 71"/>
                <a:gd name="T2" fmla="*/ 3 w 107"/>
                <a:gd name="T3" fmla="*/ 42 h 71"/>
                <a:gd name="T4" fmla="*/ 67 w 107"/>
                <a:gd name="T5" fmla="*/ 8 h 71"/>
                <a:gd name="T6" fmla="*/ 106 w 107"/>
                <a:gd name="T7" fmla="*/ 47 h 71"/>
                <a:gd name="T8" fmla="*/ 107 w 107"/>
                <a:gd name="T9" fmla="*/ 60 h 71"/>
                <a:gd name="T10" fmla="*/ 18 w 107"/>
                <a:gd name="T11" fmla="*/ 64 h 71"/>
              </a:gdLst>
              <a:ahLst/>
              <a:cxnLst>
                <a:cxn ang="0">
                  <a:pos x="T0" y="T1"/>
                </a:cxn>
                <a:cxn ang="0">
                  <a:pos x="T2" y="T3"/>
                </a:cxn>
                <a:cxn ang="0">
                  <a:pos x="T4" y="T5"/>
                </a:cxn>
                <a:cxn ang="0">
                  <a:pos x="T6" y="T7"/>
                </a:cxn>
                <a:cxn ang="0">
                  <a:pos x="T8" y="T9"/>
                </a:cxn>
                <a:cxn ang="0">
                  <a:pos x="T10" y="T11"/>
                </a:cxn>
              </a:cxnLst>
              <a:rect l="0" t="0" r="r" b="b"/>
              <a:pathLst>
                <a:path w="107" h="71">
                  <a:moveTo>
                    <a:pt x="18" y="64"/>
                  </a:moveTo>
                  <a:cubicBezTo>
                    <a:pt x="7" y="62"/>
                    <a:pt x="0" y="52"/>
                    <a:pt x="3" y="42"/>
                  </a:cubicBezTo>
                  <a:cubicBezTo>
                    <a:pt x="9" y="21"/>
                    <a:pt x="30" y="0"/>
                    <a:pt x="67" y="8"/>
                  </a:cubicBezTo>
                  <a:cubicBezTo>
                    <a:pt x="86" y="13"/>
                    <a:pt x="102" y="28"/>
                    <a:pt x="106" y="47"/>
                  </a:cubicBezTo>
                  <a:cubicBezTo>
                    <a:pt x="107" y="52"/>
                    <a:pt x="107" y="56"/>
                    <a:pt x="107" y="60"/>
                  </a:cubicBezTo>
                  <a:cubicBezTo>
                    <a:pt x="82" y="59"/>
                    <a:pt x="59" y="71"/>
                    <a:pt x="18" y="64"/>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94"/>
            <p:cNvSpPr>
              <a:spLocks/>
            </p:cNvSpPr>
            <p:nvPr/>
          </p:nvSpPr>
          <p:spPr bwMode="auto">
            <a:xfrm>
              <a:off x="1885951" y="3821113"/>
              <a:ext cx="163512" cy="177800"/>
            </a:xfrm>
            <a:custGeom>
              <a:avLst/>
              <a:gdLst>
                <a:gd name="T0" fmla="*/ 45 w 85"/>
                <a:gd name="T1" fmla="*/ 90 h 92"/>
                <a:gd name="T2" fmla="*/ 85 w 85"/>
                <a:gd name="T3" fmla="*/ 43 h 92"/>
                <a:gd name="T4" fmla="*/ 43 w 85"/>
                <a:gd name="T5" fmla="*/ 2 h 92"/>
                <a:gd name="T6" fmla="*/ 1 w 85"/>
                <a:gd name="T7" fmla="*/ 49 h 92"/>
                <a:gd name="T8" fmla="*/ 45 w 85"/>
                <a:gd name="T9" fmla="*/ 90 h 92"/>
              </a:gdLst>
              <a:ahLst/>
              <a:cxnLst>
                <a:cxn ang="0">
                  <a:pos x="T0" y="T1"/>
                </a:cxn>
                <a:cxn ang="0">
                  <a:pos x="T2" y="T3"/>
                </a:cxn>
                <a:cxn ang="0">
                  <a:pos x="T4" y="T5"/>
                </a:cxn>
                <a:cxn ang="0">
                  <a:pos x="T6" y="T7"/>
                </a:cxn>
                <a:cxn ang="0">
                  <a:pos x="T8" y="T9"/>
                </a:cxn>
              </a:cxnLst>
              <a:rect l="0" t="0" r="r" b="b"/>
              <a:pathLst>
                <a:path w="85" h="92">
                  <a:moveTo>
                    <a:pt x="45" y="90"/>
                  </a:moveTo>
                  <a:cubicBezTo>
                    <a:pt x="69" y="89"/>
                    <a:pt x="85" y="68"/>
                    <a:pt x="85" y="43"/>
                  </a:cubicBezTo>
                  <a:cubicBezTo>
                    <a:pt x="84" y="19"/>
                    <a:pt x="67" y="0"/>
                    <a:pt x="43" y="2"/>
                  </a:cubicBezTo>
                  <a:cubicBezTo>
                    <a:pt x="19" y="3"/>
                    <a:pt x="0" y="24"/>
                    <a:pt x="1" y="49"/>
                  </a:cubicBezTo>
                  <a:cubicBezTo>
                    <a:pt x="2" y="73"/>
                    <a:pt x="21" y="92"/>
                    <a:pt x="45" y="9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95"/>
            <p:cNvSpPr>
              <a:spLocks/>
            </p:cNvSpPr>
            <p:nvPr/>
          </p:nvSpPr>
          <p:spPr bwMode="auto">
            <a:xfrm>
              <a:off x="1814513" y="4006850"/>
              <a:ext cx="306387" cy="203200"/>
            </a:xfrm>
            <a:custGeom>
              <a:avLst/>
              <a:gdLst>
                <a:gd name="T0" fmla="*/ 0 w 159"/>
                <a:gd name="T1" fmla="*/ 90 h 105"/>
                <a:gd name="T2" fmla="*/ 2 w 159"/>
                <a:gd name="T3" fmla="*/ 71 h 105"/>
                <a:gd name="T4" fmla="*/ 59 w 159"/>
                <a:gd name="T5" fmla="*/ 12 h 105"/>
                <a:gd name="T6" fmla="*/ 153 w 159"/>
                <a:gd name="T7" fmla="*/ 57 h 105"/>
                <a:gd name="T8" fmla="*/ 131 w 159"/>
                <a:gd name="T9" fmla="*/ 95 h 105"/>
                <a:gd name="T10" fmla="*/ 0 w 159"/>
                <a:gd name="T11" fmla="*/ 90 h 105"/>
              </a:gdLst>
              <a:ahLst/>
              <a:cxnLst>
                <a:cxn ang="0">
                  <a:pos x="T0" y="T1"/>
                </a:cxn>
                <a:cxn ang="0">
                  <a:pos x="T2" y="T3"/>
                </a:cxn>
                <a:cxn ang="0">
                  <a:pos x="T4" y="T5"/>
                </a:cxn>
                <a:cxn ang="0">
                  <a:pos x="T6" y="T7"/>
                </a:cxn>
                <a:cxn ang="0">
                  <a:pos x="T8" y="T9"/>
                </a:cxn>
                <a:cxn ang="0">
                  <a:pos x="T10" y="T11"/>
                </a:cxn>
              </a:cxnLst>
              <a:rect l="0" t="0" r="r" b="b"/>
              <a:pathLst>
                <a:path w="159" h="105">
                  <a:moveTo>
                    <a:pt x="0" y="90"/>
                  </a:moveTo>
                  <a:cubicBezTo>
                    <a:pt x="0" y="84"/>
                    <a:pt x="0" y="77"/>
                    <a:pt x="2" y="71"/>
                  </a:cubicBezTo>
                  <a:cubicBezTo>
                    <a:pt x="8" y="42"/>
                    <a:pt x="31" y="19"/>
                    <a:pt x="59" y="12"/>
                  </a:cubicBezTo>
                  <a:cubicBezTo>
                    <a:pt x="112" y="0"/>
                    <a:pt x="143" y="27"/>
                    <a:pt x="153" y="57"/>
                  </a:cubicBezTo>
                  <a:cubicBezTo>
                    <a:pt x="159" y="74"/>
                    <a:pt x="148" y="92"/>
                    <a:pt x="131" y="95"/>
                  </a:cubicBezTo>
                  <a:cubicBezTo>
                    <a:pt x="71" y="105"/>
                    <a:pt x="36" y="88"/>
                    <a:pt x="0" y="9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69" name="Group 568"/>
          <p:cNvGrpSpPr/>
          <p:nvPr/>
        </p:nvGrpSpPr>
        <p:grpSpPr>
          <a:xfrm>
            <a:off x="2763485" y="3353975"/>
            <a:ext cx="827087" cy="774700"/>
            <a:chOff x="2776538" y="3568700"/>
            <a:chExt cx="827087" cy="774700"/>
          </a:xfrm>
        </p:grpSpPr>
        <p:sp>
          <p:nvSpPr>
            <p:cNvPr id="145" name="Freeform 96"/>
            <p:cNvSpPr>
              <a:spLocks/>
            </p:cNvSpPr>
            <p:nvPr/>
          </p:nvSpPr>
          <p:spPr bwMode="auto">
            <a:xfrm>
              <a:off x="2776538" y="3568700"/>
              <a:ext cx="827087" cy="774700"/>
            </a:xfrm>
            <a:custGeom>
              <a:avLst/>
              <a:gdLst>
                <a:gd name="T0" fmla="*/ 38 w 429"/>
                <a:gd name="T1" fmla="*/ 269 h 400"/>
                <a:gd name="T2" fmla="*/ 146 w 429"/>
                <a:gd name="T3" fmla="*/ 35 h 400"/>
                <a:gd name="T4" fmla="*/ 392 w 429"/>
                <a:gd name="T5" fmla="*/ 143 h 400"/>
                <a:gd name="T6" fmla="*/ 279 w 429"/>
                <a:gd name="T7" fmla="*/ 365 h 400"/>
                <a:gd name="T8" fmla="*/ 38 w 429"/>
                <a:gd name="T9" fmla="*/ 269 h 400"/>
              </a:gdLst>
              <a:ahLst/>
              <a:cxnLst>
                <a:cxn ang="0">
                  <a:pos x="T0" y="T1"/>
                </a:cxn>
                <a:cxn ang="0">
                  <a:pos x="T2" y="T3"/>
                </a:cxn>
                <a:cxn ang="0">
                  <a:pos x="T4" y="T5"/>
                </a:cxn>
                <a:cxn ang="0">
                  <a:pos x="T6" y="T7"/>
                </a:cxn>
                <a:cxn ang="0">
                  <a:pos x="T8" y="T9"/>
                </a:cxn>
              </a:cxnLst>
              <a:rect l="0" t="0" r="r" b="b"/>
              <a:pathLst>
                <a:path w="429" h="400">
                  <a:moveTo>
                    <a:pt x="38" y="269"/>
                  </a:moveTo>
                  <a:cubicBezTo>
                    <a:pt x="0" y="174"/>
                    <a:pt x="48" y="70"/>
                    <a:pt x="146" y="35"/>
                  </a:cubicBezTo>
                  <a:cubicBezTo>
                    <a:pt x="244" y="0"/>
                    <a:pt x="354" y="48"/>
                    <a:pt x="392" y="143"/>
                  </a:cubicBezTo>
                  <a:cubicBezTo>
                    <a:pt x="429" y="237"/>
                    <a:pt x="377" y="331"/>
                    <a:pt x="279" y="365"/>
                  </a:cubicBezTo>
                  <a:cubicBezTo>
                    <a:pt x="181" y="400"/>
                    <a:pt x="75" y="363"/>
                    <a:pt x="38" y="269"/>
                  </a:cubicBezTo>
                </a:path>
              </a:pathLst>
            </a:custGeom>
            <a:solidFill>
              <a:srgbClr val="FF6327"/>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97"/>
            <p:cNvSpPr>
              <a:spLocks/>
            </p:cNvSpPr>
            <p:nvPr/>
          </p:nvSpPr>
          <p:spPr bwMode="auto">
            <a:xfrm>
              <a:off x="3175001" y="3625850"/>
              <a:ext cx="147637" cy="198438"/>
            </a:xfrm>
            <a:custGeom>
              <a:avLst/>
              <a:gdLst>
                <a:gd name="T0" fmla="*/ 76 w 76"/>
                <a:gd name="T1" fmla="*/ 2 h 102"/>
                <a:gd name="T2" fmla="*/ 75 w 76"/>
                <a:gd name="T3" fmla="*/ 4 h 102"/>
                <a:gd name="T4" fmla="*/ 43 w 76"/>
                <a:gd name="T5" fmla="*/ 36 h 102"/>
                <a:gd name="T6" fmla="*/ 33 w 76"/>
                <a:gd name="T7" fmla="*/ 36 h 102"/>
                <a:gd name="T8" fmla="*/ 5 w 76"/>
                <a:gd name="T9" fmla="*/ 64 h 102"/>
                <a:gd name="T10" fmla="*/ 5 w 76"/>
                <a:gd name="T11" fmla="*/ 102 h 102"/>
                <a:gd name="T12" fmla="*/ 0 w 76"/>
                <a:gd name="T13" fmla="*/ 102 h 102"/>
                <a:gd name="T14" fmla="*/ 0 w 76"/>
                <a:gd name="T15" fmla="*/ 64 h 102"/>
                <a:gd name="T16" fmla="*/ 33 w 76"/>
                <a:gd name="T17" fmla="*/ 31 h 102"/>
                <a:gd name="T18" fmla="*/ 43 w 76"/>
                <a:gd name="T19" fmla="*/ 31 h 102"/>
                <a:gd name="T20" fmla="*/ 70 w 76"/>
                <a:gd name="T21" fmla="*/ 2 h 102"/>
                <a:gd name="T22" fmla="*/ 70 w 76"/>
                <a:gd name="T23" fmla="*/ 0 h 102"/>
                <a:gd name="T24" fmla="*/ 73 w 76"/>
                <a:gd name="T25" fmla="*/ 1 h 102"/>
                <a:gd name="T26" fmla="*/ 74 w 76"/>
                <a:gd name="T27" fmla="*/ 2 h 102"/>
                <a:gd name="T28" fmla="*/ 76 w 76"/>
                <a:gd name="T29" fmla="*/ 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02">
                  <a:moveTo>
                    <a:pt x="76" y="2"/>
                  </a:moveTo>
                  <a:cubicBezTo>
                    <a:pt x="75" y="4"/>
                    <a:pt x="75" y="4"/>
                    <a:pt x="75" y="4"/>
                  </a:cubicBezTo>
                  <a:cubicBezTo>
                    <a:pt x="75" y="22"/>
                    <a:pt x="61" y="36"/>
                    <a:pt x="43" y="36"/>
                  </a:cubicBezTo>
                  <a:cubicBezTo>
                    <a:pt x="33" y="36"/>
                    <a:pt x="33" y="36"/>
                    <a:pt x="33" y="36"/>
                  </a:cubicBezTo>
                  <a:cubicBezTo>
                    <a:pt x="18" y="36"/>
                    <a:pt x="5" y="49"/>
                    <a:pt x="5" y="64"/>
                  </a:cubicBezTo>
                  <a:cubicBezTo>
                    <a:pt x="5" y="102"/>
                    <a:pt x="5" y="102"/>
                    <a:pt x="5" y="102"/>
                  </a:cubicBezTo>
                  <a:cubicBezTo>
                    <a:pt x="0" y="102"/>
                    <a:pt x="0" y="102"/>
                    <a:pt x="0" y="102"/>
                  </a:cubicBezTo>
                  <a:cubicBezTo>
                    <a:pt x="0" y="64"/>
                    <a:pt x="0" y="64"/>
                    <a:pt x="0" y="64"/>
                  </a:cubicBezTo>
                  <a:cubicBezTo>
                    <a:pt x="0" y="46"/>
                    <a:pt x="15" y="31"/>
                    <a:pt x="33" y="31"/>
                  </a:cubicBezTo>
                  <a:cubicBezTo>
                    <a:pt x="43" y="31"/>
                    <a:pt x="43" y="31"/>
                    <a:pt x="43" y="31"/>
                  </a:cubicBezTo>
                  <a:cubicBezTo>
                    <a:pt x="58" y="31"/>
                    <a:pt x="70" y="18"/>
                    <a:pt x="70" y="2"/>
                  </a:cubicBezTo>
                  <a:cubicBezTo>
                    <a:pt x="70" y="0"/>
                    <a:pt x="70" y="0"/>
                    <a:pt x="70" y="0"/>
                  </a:cubicBezTo>
                  <a:cubicBezTo>
                    <a:pt x="71" y="0"/>
                    <a:pt x="72" y="1"/>
                    <a:pt x="73" y="1"/>
                  </a:cubicBezTo>
                  <a:cubicBezTo>
                    <a:pt x="73" y="1"/>
                    <a:pt x="74" y="2"/>
                    <a:pt x="74" y="2"/>
                  </a:cubicBezTo>
                  <a:cubicBezTo>
                    <a:pt x="75" y="2"/>
                    <a:pt x="75" y="2"/>
                    <a:pt x="76"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98"/>
            <p:cNvSpPr>
              <a:spLocks/>
            </p:cNvSpPr>
            <p:nvPr/>
          </p:nvSpPr>
          <p:spPr bwMode="auto">
            <a:xfrm>
              <a:off x="3063876" y="3787775"/>
              <a:ext cx="122237" cy="401638"/>
            </a:xfrm>
            <a:custGeom>
              <a:avLst/>
              <a:gdLst>
                <a:gd name="T0" fmla="*/ 63 w 63"/>
                <a:gd name="T1" fmla="*/ 157 h 207"/>
                <a:gd name="T2" fmla="*/ 63 w 63"/>
                <a:gd name="T3" fmla="*/ 125 h 207"/>
                <a:gd name="T4" fmla="*/ 63 w 63"/>
                <a:gd name="T5" fmla="*/ 0 h 207"/>
                <a:gd name="T6" fmla="*/ 63 w 63"/>
                <a:gd name="T7" fmla="*/ 0 h 207"/>
                <a:gd name="T8" fmla="*/ 3 w 63"/>
                <a:gd name="T9" fmla="*/ 56 h 207"/>
                <a:gd name="T10" fmla="*/ 3 w 63"/>
                <a:gd name="T11" fmla="*/ 156 h 207"/>
                <a:gd name="T12" fmla="*/ 63 w 63"/>
                <a:gd name="T13" fmla="*/ 206 h 207"/>
                <a:gd name="T14" fmla="*/ 63 w 63"/>
                <a:gd name="T15" fmla="*/ 206 h 207"/>
                <a:gd name="T16" fmla="*/ 63 w 63"/>
                <a:gd name="T17" fmla="*/ 15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207">
                  <a:moveTo>
                    <a:pt x="63" y="157"/>
                  </a:moveTo>
                  <a:cubicBezTo>
                    <a:pt x="63" y="125"/>
                    <a:pt x="63" y="125"/>
                    <a:pt x="63" y="125"/>
                  </a:cubicBezTo>
                  <a:cubicBezTo>
                    <a:pt x="63" y="0"/>
                    <a:pt x="63" y="0"/>
                    <a:pt x="63" y="0"/>
                  </a:cubicBezTo>
                  <a:cubicBezTo>
                    <a:pt x="63" y="0"/>
                    <a:pt x="63" y="0"/>
                    <a:pt x="63" y="0"/>
                  </a:cubicBezTo>
                  <a:cubicBezTo>
                    <a:pt x="23" y="0"/>
                    <a:pt x="0" y="26"/>
                    <a:pt x="3" y="56"/>
                  </a:cubicBezTo>
                  <a:cubicBezTo>
                    <a:pt x="7" y="115"/>
                    <a:pt x="3" y="115"/>
                    <a:pt x="3" y="156"/>
                  </a:cubicBezTo>
                  <a:cubicBezTo>
                    <a:pt x="2" y="192"/>
                    <a:pt x="25" y="207"/>
                    <a:pt x="63" y="206"/>
                  </a:cubicBezTo>
                  <a:cubicBezTo>
                    <a:pt x="63" y="206"/>
                    <a:pt x="63" y="206"/>
                    <a:pt x="63" y="206"/>
                  </a:cubicBezTo>
                  <a:lnTo>
                    <a:pt x="63" y="15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99"/>
            <p:cNvSpPr>
              <a:spLocks/>
            </p:cNvSpPr>
            <p:nvPr/>
          </p:nvSpPr>
          <p:spPr bwMode="auto">
            <a:xfrm>
              <a:off x="3179763" y="3787775"/>
              <a:ext cx="120650" cy="401638"/>
            </a:xfrm>
            <a:custGeom>
              <a:avLst/>
              <a:gdLst>
                <a:gd name="T0" fmla="*/ 59 w 63"/>
                <a:gd name="T1" fmla="*/ 74 h 207"/>
                <a:gd name="T2" fmla="*/ 59 w 63"/>
                <a:gd name="T3" fmla="*/ 112 h 207"/>
                <a:gd name="T4" fmla="*/ 60 w 63"/>
                <a:gd name="T5" fmla="*/ 156 h 207"/>
                <a:gd name="T6" fmla="*/ 0 w 63"/>
                <a:gd name="T7" fmla="*/ 206 h 207"/>
                <a:gd name="T8" fmla="*/ 0 w 63"/>
                <a:gd name="T9" fmla="*/ 0 h 207"/>
                <a:gd name="T10" fmla="*/ 60 w 63"/>
                <a:gd name="T11" fmla="*/ 56 h 207"/>
                <a:gd name="T12" fmla="*/ 59 w 63"/>
                <a:gd name="T13" fmla="*/ 74 h 207"/>
              </a:gdLst>
              <a:ahLst/>
              <a:cxnLst>
                <a:cxn ang="0">
                  <a:pos x="T0" y="T1"/>
                </a:cxn>
                <a:cxn ang="0">
                  <a:pos x="T2" y="T3"/>
                </a:cxn>
                <a:cxn ang="0">
                  <a:pos x="T4" y="T5"/>
                </a:cxn>
                <a:cxn ang="0">
                  <a:pos x="T6" y="T7"/>
                </a:cxn>
                <a:cxn ang="0">
                  <a:pos x="T8" y="T9"/>
                </a:cxn>
                <a:cxn ang="0">
                  <a:pos x="T10" y="T11"/>
                </a:cxn>
                <a:cxn ang="0">
                  <a:pos x="T12" y="T13"/>
                </a:cxn>
              </a:cxnLst>
              <a:rect l="0" t="0" r="r" b="b"/>
              <a:pathLst>
                <a:path w="63" h="207">
                  <a:moveTo>
                    <a:pt x="59" y="74"/>
                  </a:moveTo>
                  <a:cubicBezTo>
                    <a:pt x="58" y="91"/>
                    <a:pt x="58" y="102"/>
                    <a:pt x="59" y="112"/>
                  </a:cubicBezTo>
                  <a:cubicBezTo>
                    <a:pt x="59" y="125"/>
                    <a:pt x="60" y="135"/>
                    <a:pt x="60" y="156"/>
                  </a:cubicBezTo>
                  <a:cubicBezTo>
                    <a:pt x="61" y="192"/>
                    <a:pt x="38" y="207"/>
                    <a:pt x="0" y="206"/>
                  </a:cubicBezTo>
                  <a:cubicBezTo>
                    <a:pt x="0" y="0"/>
                    <a:pt x="0" y="0"/>
                    <a:pt x="0" y="0"/>
                  </a:cubicBezTo>
                  <a:cubicBezTo>
                    <a:pt x="40" y="0"/>
                    <a:pt x="63" y="26"/>
                    <a:pt x="60" y="56"/>
                  </a:cubicBezTo>
                  <a:cubicBezTo>
                    <a:pt x="60" y="63"/>
                    <a:pt x="59" y="69"/>
                    <a:pt x="59" y="7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00"/>
            <p:cNvSpPr>
              <a:spLocks/>
            </p:cNvSpPr>
            <p:nvPr/>
          </p:nvSpPr>
          <p:spPr bwMode="auto">
            <a:xfrm>
              <a:off x="3067051" y="3787775"/>
              <a:ext cx="115887" cy="144463"/>
            </a:xfrm>
            <a:custGeom>
              <a:avLst/>
              <a:gdLst>
                <a:gd name="T0" fmla="*/ 60 w 60"/>
                <a:gd name="T1" fmla="*/ 0 h 75"/>
                <a:gd name="T2" fmla="*/ 60 w 60"/>
                <a:gd name="T3" fmla="*/ 75 h 75"/>
                <a:gd name="T4" fmla="*/ 8 w 60"/>
                <a:gd name="T5" fmla="*/ 75 h 75"/>
                <a:gd name="T6" fmla="*/ 2 w 60"/>
                <a:gd name="T7" fmla="*/ 75 h 75"/>
                <a:gd name="T8" fmla="*/ 1 w 60"/>
                <a:gd name="T9" fmla="*/ 56 h 75"/>
                <a:gd name="T10" fmla="*/ 1 w 60"/>
                <a:gd name="T11" fmla="*/ 53 h 75"/>
                <a:gd name="T12" fmla="*/ 44 w 60"/>
                <a:gd name="T13" fmla="*/ 2 h 75"/>
                <a:gd name="T14" fmla="*/ 44 w 60"/>
                <a:gd name="T15" fmla="*/ 2 h 75"/>
                <a:gd name="T16" fmla="*/ 47 w 60"/>
                <a:gd name="T17" fmla="*/ 1 h 75"/>
                <a:gd name="T18" fmla="*/ 50 w 60"/>
                <a:gd name="T19" fmla="*/ 1 h 75"/>
                <a:gd name="T20" fmla="*/ 50 w 60"/>
                <a:gd name="T21" fmla="*/ 1 h 75"/>
                <a:gd name="T22" fmla="*/ 57 w 60"/>
                <a:gd name="T23" fmla="*/ 0 h 75"/>
                <a:gd name="T24" fmla="*/ 60 w 60"/>
                <a:gd name="T2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75">
                  <a:moveTo>
                    <a:pt x="60" y="0"/>
                  </a:moveTo>
                  <a:cubicBezTo>
                    <a:pt x="60" y="75"/>
                    <a:pt x="60" y="75"/>
                    <a:pt x="60" y="75"/>
                  </a:cubicBezTo>
                  <a:cubicBezTo>
                    <a:pt x="8" y="75"/>
                    <a:pt x="8" y="75"/>
                    <a:pt x="8" y="75"/>
                  </a:cubicBezTo>
                  <a:cubicBezTo>
                    <a:pt x="2" y="75"/>
                    <a:pt x="2" y="75"/>
                    <a:pt x="2" y="75"/>
                  </a:cubicBezTo>
                  <a:cubicBezTo>
                    <a:pt x="2" y="69"/>
                    <a:pt x="2" y="63"/>
                    <a:pt x="1" y="56"/>
                  </a:cubicBezTo>
                  <a:cubicBezTo>
                    <a:pt x="1" y="55"/>
                    <a:pt x="1" y="54"/>
                    <a:pt x="1" y="53"/>
                  </a:cubicBezTo>
                  <a:cubicBezTo>
                    <a:pt x="0" y="28"/>
                    <a:pt x="16" y="7"/>
                    <a:pt x="44" y="2"/>
                  </a:cubicBezTo>
                  <a:cubicBezTo>
                    <a:pt x="44" y="2"/>
                    <a:pt x="44" y="2"/>
                    <a:pt x="44" y="2"/>
                  </a:cubicBezTo>
                  <a:cubicBezTo>
                    <a:pt x="45" y="2"/>
                    <a:pt x="46" y="1"/>
                    <a:pt x="47" y="1"/>
                  </a:cubicBezTo>
                  <a:cubicBezTo>
                    <a:pt x="48" y="1"/>
                    <a:pt x="49" y="1"/>
                    <a:pt x="50" y="1"/>
                  </a:cubicBezTo>
                  <a:cubicBezTo>
                    <a:pt x="50" y="1"/>
                    <a:pt x="50" y="1"/>
                    <a:pt x="50" y="1"/>
                  </a:cubicBezTo>
                  <a:cubicBezTo>
                    <a:pt x="52" y="0"/>
                    <a:pt x="55" y="0"/>
                    <a:pt x="57" y="0"/>
                  </a:cubicBezTo>
                  <a:lnTo>
                    <a:pt x="6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01"/>
            <p:cNvSpPr>
              <a:spLocks/>
            </p:cNvSpPr>
            <p:nvPr/>
          </p:nvSpPr>
          <p:spPr bwMode="auto">
            <a:xfrm>
              <a:off x="3182938" y="3787775"/>
              <a:ext cx="115887" cy="144463"/>
            </a:xfrm>
            <a:custGeom>
              <a:avLst/>
              <a:gdLst>
                <a:gd name="T0" fmla="*/ 59 w 60"/>
                <a:gd name="T1" fmla="*/ 56 h 75"/>
                <a:gd name="T2" fmla="*/ 57 w 60"/>
                <a:gd name="T3" fmla="*/ 75 h 75"/>
                <a:gd name="T4" fmla="*/ 0 w 60"/>
                <a:gd name="T5" fmla="*/ 75 h 75"/>
                <a:gd name="T6" fmla="*/ 0 w 60"/>
                <a:gd name="T7" fmla="*/ 0 h 75"/>
                <a:gd name="T8" fmla="*/ 2 w 60"/>
                <a:gd name="T9" fmla="*/ 0 h 75"/>
                <a:gd name="T10" fmla="*/ 10 w 60"/>
                <a:gd name="T11" fmla="*/ 1 h 75"/>
                <a:gd name="T12" fmla="*/ 49 w 60"/>
                <a:gd name="T13" fmla="*/ 22 h 75"/>
                <a:gd name="T14" fmla="*/ 59 w 60"/>
                <a:gd name="T15" fmla="*/ 56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75">
                  <a:moveTo>
                    <a:pt x="59" y="56"/>
                  </a:moveTo>
                  <a:cubicBezTo>
                    <a:pt x="58" y="63"/>
                    <a:pt x="57" y="69"/>
                    <a:pt x="57" y="75"/>
                  </a:cubicBezTo>
                  <a:cubicBezTo>
                    <a:pt x="0" y="75"/>
                    <a:pt x="0" y="75"/>
                    <a:pt x="0" y="75"/>
                  </a:cubicBezTo>
                  <a:cubicBezTo>
                    <a:pt x="0" y="0"/>
                    <a:pt x="0" y="0"/>
                    <a:pt x="0" y="0"/>
                  </a:cubicBezTo>
                  <a:cubicBezTo>
                    <a:pt x="2" y="0"/>
                    <a:pt x="2" y="0"/>
                    <a:pt x="2" y="0"/>
                  </a:cubicBezTo>
                  <a:cubicBezTo>
                    <a:pt x="5" y="0"/>
                    <a:pt x="7" y="0"/>
                    <a:pt x="10" y="1"/>
                  </a:cubicBezTo>
                  <a:cubicBezTo>
                    <a:pt x="27" y="3"/>
                    <a:pt x="41" y="11"/>
                    <a:pt x="49" y="22"/>
                  </a:cubicBezTo>
                  <a:cubicBezTo>
                    <a:pt x="56" y="31"/>
                    <a:pt x="60" y="43"/>
                    <a:pt x="59" y="5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02"/>
            <p:cNvSpPr>
              <a:spLocks/>
            </p:cNvSpPr>
            <p:nvPr/>
          </p:nvSpPr>
          <p:spPr bwMode="auto">
            <a:xfrm>
              <a:off x="3160713" y="3787775"/>
              <a:ext cx="38100" cy="138113"/>
            </a:xfrm>
            <a:custGeom>
              <a:avLst/>
              <a:gdLst>
                <a:gd name="T0" fmla="*/ 20 w 20"/>
                <a:gd name="T1" fmla="*/ 1 h 71"/>
                <a:gd name="T2" fmla="*/ 20 w 20"/>
                <a:gd name="T3" fmla="*/ 61 h 71"/>
                <a:gd name="T4" fmla="*/ 11 w 20"/>
                <a:gd name="T5" fmla="*/ 71 h 71"/>
                <a:gd name="T6" fmla="*/ 10 w 20"/>
                <a:gd name="T7" fmla="*/ 71 h 71"/>
                <a:gd name="T8" fmla="*/ 0 w 20"/>
                <a:gd name="T9" fmla="*/ 61 h 71"/>
                <a:gd name="T10" fmla="*/ 0 w 20"/>
                <a:gd name="T11" fmla="*/ 1 h 71"/>
                <a:gd name="T12" fmla="*/ 8 w 20"/>
                <a:gd name="T13" fmla="*/ 0 h 71"/>
                <a:gd name="T14" fmla="*/ 13 w 20"/>
                <a:gd name="T15" fmla="*/ 0 h 71"/>
                <a:gd name="T16" fmla="*/ 14 w 20"/>
                <a:gd name="T17" fmla="*/ 0 h 71"/>
                <a:gd name="T18" fmla="*/ 20 w 20"/>
                <a:gd name="T19" fmla="*/ 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71">
                  <a:moveTo>
                    <a:pt x="20" y="1"/>
                  </a:moveTo>
                  <a:cubicBezTo>
                    <a:pt x="20" y="61"/>
                    <a:pt x="20" y="61"/>
                    <a:pt x="20" y="61"/>
                  </a:cubicBezTo>
                  <a:cubicBezTo>
                    <a:pt x="20" y="66"/>
                    <a:pt x="16" y="71"/>
                    <a:pt x="11" y="71"/>
                  </a:cubicBezTo>
                  <a:cubicBezTo>
                    <a:pt x="10" y="71"/>
                    <a:pt x="10" y="71"/>
                    <a:pt x="10" y="71"/>
                  </a:cubicBezTo>
                  <a:cubicBezTo>
                    <a:pt x="4" y="71"/>
                    <a:pt x="0" y="66"/>
                    <a:pt x="0" y="61"/>
                  </a:cubicBezTo>
                  <a:cubicBezTo>
                    <a:pt x="0" y="1"/>
                    <a:pt x="0" y="1"/>
                    <a:pt x="0" y="1"/>
                  </a:cubicBezTo>
                  <a:cubicBezTo>
                    <a:pt x="3" y="0"/>
                    <a:pt x="5" y="0"/>
                    <a:pt x="8" y="0"/>
                  </a:cubicBezTo>
                  <a:cubicBezTo>
                    <a:pt x="13" y="0"/>
                    <a:pt x="13" y="0"/>
                    <a:pt x="13" y="0"/>
                  </a:cubicBezTo>
                  <a:cubicBezTo>
                    <a:pt x="13" y="0"/>
                    <a:pt x="13" y="0"/>
                    <a:pt x="14" y="0"/>
                  </a:cubicBezTo>
                  <a:cubicBezTo>
                    <a:pt x="16" y="0"/>
                    <a:pt x="19" y="0"/>
                    <a:pt x="20" y="1"/>
                  </a:cubicBezTo>
                  <a:close/>
                </a:path>
              </a:pathLst>
            </a:custGeom>
            <a:solidFill>
              <a:srgbClr val="6D64CC"/>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03"/>
            <p:cNvSpPr>
              <a:spLocks/>
            </p:cNvSpPr>
            <p:nvPr/>
          </p:nvSpPr>
          <p:spPr bwMode="auto">
            <a:xfrm>
              <a:off x="3171826" y="3821113"/>
              <a:ext cx="17462" cy="66675"/>
            </a:xfrm>
            <a:custGeom>
              <a:avLst/>
              <a:gdLst>
                <a:gd name="T0" fmla="*/ 9 w 9"/>
                <a:gd name="T1" fmla="*/ 31 h 35"/>
                <a:gd name="T2" fmla="*/ 5 w 9"/>
                <a:gd name="T3" fmla="*/ 35 h 35"/>
                <a:gd name="T4" fmla="*/ 4 w 9"/>
                <a:gd name="T5" fmla="*/ 35 h 35"/>
                <a:gd name="T6" fmla="*/ 0 w 9"/>
                <a:gd name="T7" fmla="*/ 31 h 35"/>
                <a:gd name="T8" fmla="*/ 0 w 9"/>
                <a:gd name="T9" fmla="*/ 3 h 35"/>
                <a:gd name="T10" fmla="*/ 4 w 9"/>
                <a:gd name="T11" fmla="*/ 0 h 35"/>
                <a:gd name="T12" fmla="*/ 5 w 9"/>
                <a:gd name="T13" fmla="*/ 0 h 35"/>
                <a:gd name="T14" fmla="*/ 9 w 9"/>
                <a:gd name="T15" fmla="*/ 3 h 35"/>
                <a:gd name="T16" fmla="*/ 9 w 9"/>
                <a:gd name="T17"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35">
                  <a:moveTo>
                    <a:pt x="9" y="31"/>
                  </a:moveTo>
                  <a:cubicBezTo>
                    <a:pt x="9" y="33"/>
                    <a:pt x="7" y="35"/>
                    <a:pt x="5" y="35"/>
                  </a:cubicBezTo>
                  <a:cubicBezTo>
                    <a:pt x="4" y="35"/>
                    <a:pt x="4" y="35"/>
                    <a:pt x="4" y="35"/>
                  </a:cubicBezTo>
                  <a:cubicBezTo>
                    <a:pt x="2" y="35"/>
                    <a:pt x="0" y="33"/>
                    <a:pt x="0" y="31"/>
                  </a:cubicBezTo>
                  <a:cubicBezTo>
                    <a:pt x="0" y="3"/>
                    <a:pt x="0" y="3"/>
                    <a:pt x="0" y="3"/>
                  </a:cubicBezTo>
                  <a:cubicBezTo>
                    <a:pt x="0" y="1"/>
                    <a:pt x="2" y="0"/>
                    <a:pt x="4" y="0"/>
                  </a:cubicBezTo>
                  <a:cubicBezTo>
                    <a:pt x="5" y="0"/>
                    <a:pt x="5" y="0"/>
                    <a:pt x="5" y="0"/>
                  </a:cubicBezTo>
                  <a:cubicBezTo>
                    <a:pt x="7" y="0"/>
                    <a:pt x="9" y="1"/>
                    <a:pt x="9" y="3"/>
                  </a:cubicBezTo>
                  <a:lnTo>
                    <a:pt x="9" y="31"/>
                  </a:lnTo>
                  <a:close/>
                </a:path>
              </a:pathLst>
            </a:custGeom>
            <a:solidFill>
              <a:srgbClr val="F2642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71" name="Group 570"/>
          <p:cNvGrpSpPr/>
          <p:nvPr/>
        </p:nvGrpSpPr>
        <p:grpSpPr>
          <a:xfrm>
            <a:off x="5175647" y="3330163"/>
            <a:ext cx="868362" cy="819150"/>
            <a:chOff x="5170488" y="3544888"/>
            <a:chExt cx="868362" cy="819150"/>
          </a:xfrm>
        </p:grpSpPr>
        <p:sp>
          <p:nvSpPr>
            <p:cNvPr id="156" name="Freeform 104"/>
            <p:cNvSpPr>
              <a:spLocks/>
            </p:cNvSpPr>
            <p:nvPr/>
          </p:nvSpPr>
          <p:spPr bwMode="auto">
            <a:xfrm>
              <a:off x="5170488" y="3544888"/>
              <a:ext cx="868362" cy="819150"/>
            </a:xfrm>
            <a:custGeom>
              <a:avLst/>
              <a:gdLst>
                <a:gd name="T0" fmla="*/ 65 w 451"/>
                <a:gd name="T1" fmla="*/ 330 h 422"/>
                <a:gd name="T2" fmla="*/ 108 w 451"/>
                <a:gd name="T3" fmla="*/ 63 h 422"/>
                <a:gd name="T4" fmla="*/ 386 w 451"/>
                <a:gd name="T5" fmla="*/ 102 h 422"/>
                <a:gd name="T6" fmla="*/ 336 w 451"/>
                <a:gd name="T7" fmla="*/ 359 h 422"/>
                <a:gd name="T8" fmla="*/ 65 w 451"/>
                <a:gd name="T9" fmla="*/ 330 h 422"/>
              </a:gdLst>
              <a:ahLst/>
              <a:cxnLst>
                <a:cxn ang="0">
                  <a:pos x="T0" y="T1"/>
                </a:cxn>
                <a:cxn ang="0">
                  <a:pos x="T2" y="T3"/>
                </a:cxn>
                <a:cxn ang="0">
                  <a:pos x="T4" y="T5"/>
                </a:cxn>
                <a:cxn ang="0">
                  <a:pos x="T6" y="T7"/>
                </a:cxn>
                <a:cxn ang="0">
                  <a:pos x="T8" y="T9"/>
                </a:cxn>
              </a:cxnLst>
              <a:rect l="0" t="0" r="r" b="b"/>
              <a:pathLst>
                <a:path w="451" h="422">
                  <a:moveTo>
                    <a:pt x="65" y="330"/>
                  </a:moveTo>
                  <a:cubicBezTo>
                    <a:pt x="0" y="245"/>
                    <a:pt x="19" y="126"/>
                    <a:pt x="108" y="63"/>
                  </a:cubicBezTo>
                  <a:cubicBezTo>
                    <a:pt x="197" y="0"/>
                    <a:pt x="322" y="18"/>
                    <a:pt x="386" y="102"/>
                  </a:cubicBezTo>
                  <a:cubicBezTo>
                    <a:pt x="451" y="187"/>
                    <a:pt x="425" y="296"/>
                    <a:pt x="336" y="359"/>
                  </a:cubicBezTo>
                  <a:cubicBezTo>
                    <a:pt x="247" y="422"/>
                    <a:pt x="130" y="414"/>
                    <a:pt x="65" y="33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05"/>
            <p:cNvSpPr>
              <a:spLocks/>
            </p:cNvSpPr>
            <p:nvPr/>
          </p:nvSpPr>
          <p:spPr bwMode="auto">
            <a:xfrm>
              <a:off x="5426076" y="3894138"/>
              <a:ext cx="323850" cy="212725"/>
            </a:xfrm>
            <a:custGeom>
              <a:avLst/>
              <a:gdLst>
                <a:gd name="T0" fmla="*/ 88 w 168"/>
                <a:gd name="T1" fmla="*/ 0 h 110"/>
                <a:gd name="T2" fmla="*/ 119 w 168"/>
                <a:gd name="T3" fmla="*/ 16 h 110"/>
                <a:gd name="T4" fmla="*/ 154 w 168"/>
                <a:gd name="T5" fmla="*/ 26 h 110"/>
                <a:gd name="T6" fmla="*/ 159 w 168"/>
                <a:gd name="T7" fmla="*/ 25 h 110"/>
                <a:gd name="T8" fmla="*/ 161 w 168"/>
                <a:gd name="T9" fmla="*/ 26 h 110"/>
                <a:gd name="T10" fmla="*/ 124 w 168"/>
                <a:gd name="T11" fmla="*/ 82 h 110"/>
                <a:gd name="T12" fmla="*/ 26 w 168"/>
                <a:gd name="T13" fmla="*/ 106 h 110"/>
                <a:gd name="T14" fmla="*/ 12 w 168"/>
                <a:gd name="T15" fmla="*/ 110 h 110"/>
                <a:gd name="T16" fmla="*/ 2 w 168"/>
                <a:gd name="T17" fmla="*/ 105 h 110"/>
                <a:gd name="T18" fmla="*/ 3 w 168"/>
                <a:gd name="T19" fmla="*/ 95 h 110"/>
                <a:gd name="T20" fmla="*/ 11 w 168"/>
                <a:gd name="T21" fmla="*/ 87 h 110"/>
                <a:gd name="T22" fmla="*/ 37 w 168"/>
                <a:gd name="T23" fmla="*/ 69 h 110"/>
                <a:gd name="T24" fmla="*/ 55 w 168"/>
                <a:gd name="T25" fmla="*/ 45 h 110"/>
                <a:gd name="T26" fmla="*/ 56 w 168"/>
                <a:gd name="T27" fmla="*/ 43 h 110"/>
                <a:gd name="T28" fmla="*/ 88 w 168"/>
                <a:gd name="T2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8" h="110">
                  <a:moveTo>
                    <a:pt x="88" y="0"/>
                  </a:moveTo>
                  <a:cubicBezTo>
                    <a:pt x="99" y="5"/>
                    <a:pt x="109" y="11"/>
                    <a:pt x="119" y="16"/>
                  </a:cubicBezTo>
                  <a:cubicBezTo>
                    <a:pt x="130" y="22"/>
                    <a:pt x="141" y="27"/>
                    <a:pt x="154" y="26"/>
                  </a:cubicBezTo>
                  <a:cubicBezTo>
                    <a:pt x="155" y="25"/>
                    <a:pt x="157" y="25"/>
                    <a:pt x="159" y="25"/>
                  </a:cubicBezTo>
                  <a:cubicBezTo>
                    <a:pt x="159" y="25"/>
                    <a:pt x="160" y="26"/>
                    <a:pt x="161" y="26"/>
                  </a:cubicBezTo>
                  <a:cubicBezTo>
                    <a:pt x="163" y="44"/>
                    <a:pt x="168" y="80"/>
                    <a:pt x="124" y="82"/>
                  </a:cubicBezTo>
                  <a:cubicBezTo>
                    <a:pt x="107" y="83"/>
                    <a:pt x="75" y="78"/>
                    <a:pt x="26" y="106"/>
                  </a:cubicBezTo>
                  <a:cubicBezTo>
                    <a:pt x="22" y="108"/>
                    <a:pt x="17" y="109"/>
                    <a:pt x="12" y="110"/>
                  </a:cubicBezTo>
                  <a:cubicBezTo>
                    <a:pt x="8" y="110"/>
                    <a:pt x="4" y="108"/>
                    <a:pt x="2" y="105"/>
                  </a:cubicBezTo>
                  <a:cubicBezTo>
                    <a:pt x="0" y="101"/>
                    <a:pt x="1" y="98"/>
                    <a:pt x="3" y="95"/>
                  </a:cubicBezTo>
                  <a:cubicBezTo>
                    <a:pt x="6" y="92"/>
                    <a:pt x="8" y="89"/>
                    <a:pt x="11" y="87"/>
                  </a:cubicBezTo>
                  <a:cubicBezTo>
                    <a:pt x="20" y="81"/>
                    <a:pt x="29" y="76"/>
                    <a:pt x="37" y="69"/>
                  </a:cubicBezTo>
                  <a:cubicBezTo>
                    <a:pt x="46" y="63"/>
                    <a:pt x="53" y="56"/>
                    <a:pt x="55" y="45"/>
                  </a:cubicBezTo>
                  <a:cubicBezTo>
                    <a:pt x="55" y="44"/>
                    <a:pt x="55" y="43"/>
                    <a:pt x="56" y="43"/>
                  </a:cubicBezTo>
                  <a:cubicBezTo>
                    <a:pt x="66" y="29"/>
                    <a:pt x="77" y="14"/>
                    <a:pt x="88"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06"/>
            <p:cNvSpPr>
              <a:spLocks noEditPoints="1"/>
            </p:cNvSpPr>
            <p:nvPr/>
          </p:nvSpPr>
          <p:spPr bwMode="auto">
            <a:xfrm>
              <a:off x="5748338" y="3897313"/>
              <a:ext cx="134937" cy="198438"/>
            </a:xfrm>
            <a:custGeom>
              <a:avLst/>
              <a:gdLst>
                <a:gd name="T0" fmla="*/ 70 w 70"/>
                <a:gd name="T1" fmla="*/ 90 h 102"/>
                <a:gd name="T2" fmla="*/ 16 w 70"/>
                <a:gd name="T3" fmla="*/ 94 h 102"/>
                <a:gd name="T4" fmla="*/ 7 w 70"/>
                <a:gd name="T5" fmla="*/ 86 h 102"/>
                <a:gd name="T6" fmla="*/ 2 w 70"/>
                <a:gd name="T7" fmla="*/ 30 h 102"/>
                <a:gd name="T8" fmla="*/ 0 w 70"/>
                <a:gd name="T9" fmla="*/ 17 h 102"/>
                <a:gd name="T10" fmla="*/ 5 w 70"/>
                <a:gd name="T11" fmla="*/ 10 h 102"/>
                <a:gd name="T12" fmla="*/ 60 w 70"/>
                <a:gd name="T13" fmla="*/ 0 h 102"/>
                <a:gd name="T14" fmla="*/ 70 w 70"/>
                <a:gd name="T15" fmla="*/ 90 h 102"/>
                <a:gd name="T16" fmla="*/ 48 w 70"/>
                <a:gd name="T17" fmla="*/ 20 h 102"/>
                <a:gd name="T18" fmla="*/ 42 w 70"/>
                <a:gd name="T19" fmla="*/ 14 h 102"/>
                <a:gd name="T20" fmla="*/ 37 w 70"/>
                <a:gd name="T21" fmla="*/ 19 h 102"/>
                <a:gd name="T22" fmla="*/ 43 w 70"/>
                <a:gd name="T23" fmla="*/ 25 h 102"/>
                <a:gd name="T24" fmla="*/ 48 w 70"/>
                <a:gd name="T25"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102">
                  <a:moveTo>
                    <a:pt x="70" y="90"/>
                  </a:moveTo>
                  <a:cubicBezTo>
                    <a:pt x="55" y="86"/>
                    <a:pt x="41" y="102"/>
                    <a:pt x="16" y="94"/>
                  </a:cubicBezTo>
                  <a:cubicBezTo>
                    <a:pt x="13" y="93"/>
                    <a:pt x="8" y="89"/>
                    <a:pt x="7" y="86"/>
                  </a:cubicBezTo>
                  <a:cubicBezTo>
                    <a:pt x="5" y="67"/>
                    <a:pt x="3" y="48"/>
                    <a:pt x="2" y="30"/>
                  </a:cubicBezTo>
                  <a:cubicBezTo>
                    <a:pt x="1" y="26"/>
                    <a:pt x="1" y="22"/>
                    <a:pt x="0" y="17"/>
                  </a:cubicBezTo>
                  <a:cubicBezTo>
                    <a:pt x="0" y="14"/>
                    <a:pt x="1" y="11"/>
                    <a:pt x="5" y="10"/>
                  </a:cubicBezTo>
                  <a:cubicBezTo>
                    <a:pt x="23" y="7"/>
                    <a:pt x="41" y="4"/>
                    <a:pt x="60" y="0"/>
                  </a:cubicBezTo>
                  <a:cubicBezTo>
                    <a:pt x="63" y="30"/>
                    <a:pt x="66" y="60"/>
                    <a:pt x="70" y="90"/>
                  </a:cubicBezTo>
                  <a:close/>
                  <a:moveTo>
                    <a:pt x="48" y="20"/>
                  </a:moveTo>
                  <a:cubicBezTo>
                    <a:pt x="48" y="16"/>
                    <a:pt x="46" y="13"/>
                    <a:pt x="42" y="14"/>
                  </a:cubicBezTo>
                  <a:cubicBezTo>
                    <a:pt x="39" y="14"/>
                    <a:pt x="37" y="16"/>
                    <a:pt x="37" y="19"/>
                  </a:cubicBezTo>
                  <a:cubicBezTo>
                    <a:pt x="37" y="23"/>
                    <a:pt x="39" y="25"/>
                    <a:pt x="43" y="25"/>
                  </a:cubicBezTo>
                  <a:cubicBezTo>
                    <a:pt x="46" y="24"/>
                    <a:pt x="48" y="22"/>
                    <a:pt x="48" y="2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07"/>
            <p:cNvSpPr>
              <a:spLocks/>
            </p:cNvSpPr>
            <p:nvPr/>
          </p:nvSpPr>
          <p:spPr bwMode="auto">
            <a:xfrm>
              <a:off x="5386388" y="3825875"/>
              <a:ext cx="233362" cy="292100"/>
            </a:xfrm>
            <a:custGeom>
              <a:avLst/>
              <a:gdLst>
                <a:gd name="T0" fmla="*/ 104 w 121"/>
                <a:gd name="T1" fmla="*/ 0 h 150"/>
                <a:gd name="T2" fmla="*/ 121 w 121"/>
                <a:gd name="T3" fmla="*/ 13 h 150"/>
                <a:gd name="T4" fmla="*/ 100 w 121"/>
                <a:gd name="T5" fmla="*/ 41 h 150"/>
                <a:gd name="T6" fmla="*/ 54 w 121"/>
                <a:gd name="T7" fmla="*/ 102 h 150"/>
                <a:gd name="T8" fmla="*/ 47 w 121"/>
                <a:gd name="T9" fmla="*/ 108 h 150"/>
                <a:gd name="T10" fmla="*/ 30 w 121"/>
                <a:gd name="T11" fmla="*/ 120 h 150"/>
                <a:gd name="T12" fmla="*/ 26 w 121"/>
                <a:gd name="T13" fmla="*/ 123 h 150"/>
                <a:gd name="T14" fmla="*/ 22 w 121"/>
                <a:gd name="T15" fmla="*/ 144 h 150"/>
                <a:gd name="T16" fmla="*/ 18 w 121"/>
                <a:gd name="T17" fmla="*/ 150 h 150"/>
                <a:gd name="T18" fmla="*/ 0 w 121"/>
                <a:gd name="T19" fmla="*/ 137 h 150"/>
                <a:gd name="T20" fmla="*/ 104 w 121"/>
                <a:gd name="T2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 h="150">
                  <a:moveTo>
                    <a:pt x="104" y="0"/>
                  </a:moveTo>
                  <a:cubicBezTo>
                    <a:pt x="107" y="8"/>
                    <a:pt x="113" y="12"/>
                    <a:pt x="121" y="13"/>
                  </a:cubicBezTo>
                  <a:cubicBezTo>
                    <a:pt x="114" y="23"/>
                    <a:pt x="107" y="32"/>
                    <a:pt x="100" y="41"/>
                  </a:cubicBezTo>
                  <a:cubicBezTo>
                    <a:pt x="85" y="62"/>
                    <a:pt x="69" y="82"/>
                    <a:pt x="54" y="102"/>
                  </a:cubicBezTo>
                  <a:cubicBezTo>
                    <a:pt x="52" y="104"/>
                    <a:pt x="50" y="106"/>
                    <a:pt x="47" y="108"/>
                  </a:cubicBezTo>
                  <a:cubicBezTo>
                    <a:pt x="41" y="112"/>
                    <a:pt x="36" y="116"/>
                    <a:pt x="30" y="120"/>
                  </a:cubicBezTo>
                  <a:cubicBezTo>
                    <a:pt x="29" y="121"/>
                    <a:pt x="27" y="122"/>
                    <a:pt x="26" y="123"/>
                  </a:cubicBezTo>
                  <a:cubicBezTo>
                    <a:pt x="19" y="129"/>
                    <a:pt x="17" y="136"/>
                    <a:pt x="22" y="144"/>
                  </a:cubicBezTo>
                  <a:cubicBezTo>
                    <a:pt x="21" y="146"/>
                    <a:pt x="19" y="148"/>
                    <a:pt x="18" y="150"/>
                  </a:cubicBezTo>
                  <a:cubicBezTo>
                    <a:pt x="12" y="146"/>
                    <a:pt x="6" y="142"/>
                    <a:pt x="0" y="137"/>
                  </a:cubicBezTo>
                  <a:cubicBezTo>
                    <a:pt x="35" y="91"/>
                    <a:pt x="69" y="46"/>
                    <a:pt x="10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108"/>
            <p:cNvSpPr>
              <a:spLocks/>
            </p:cNvSpPr>
            <p:nvPr/>
          </p:nvSpPr>
          <p:spPr bwMode="auto">
            <a:xfrm>
              <a:off x="5368926" y="3848100"/>
              <a:ext cx="177800" cy="222250"/>
            </a:xfrm>
            <a:custGeom>
              <a:avLst/>
              <a:gdLst>
                <a:gd name="T0" fmla="*/ 92 w 92"/>
                <a:gd name="T1" fmla="*/ 11 h 115"/>
                <a:gd name="T2" fmla="*/ 73 w 92"/>
                <a:gd name="T3" fmla="*/ 37 h 115"/>
                <a:gd name="T4" fmla="*/ 17 w 92"/>
                <a:gd name="T5" fmla="*/ 111 h 115"/>
                <a:gd name="T6" fmla="*/ 9 w 92"/>
                <a:gd name="T7" fmla="*/ 115 h 115"/>
                <a:gd name="T8" fmla="*/ 2 w 92"/>
                <a:gd name="T9" fmla="*/ 102 h 115"/>
                <a:gd name="T10" fmla="*/ 4 w 92"/>
                <a:gd name="T11" fmla="*/ 98 h 115"/>
                <a:gd name="T12" fmla="*/ 25 w 92"/>
                <a:gd name="T13" fmla="*/ 60 h 115"/>
                <a:gd name="T14" fmla="*/ 29 w 92"/>
                <a:gd name="T15" fmla="*/ 55 h 115"/>
                <a:gd name="T16" fmla="*/ 48 w 92"/>
                <a:gd name="T17" fmla="*/ 33 h 115"/>
                <a:gd name="T18" fmla="*/ 58 w 92"/>
                <a:gd name="T19" fmla="*/ 16 h 115"/>
                <a:gd name="T20" fmla="*/ 92 w 92"/>
                <a:gd name="T21" fmla="*/ 1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115">
                  <a:moveTo>
                    <a:pt x="92" y="11"/>
                  </a:moveTo>
                  <a:cubicBezTo>
                    <a:pt x="86" y="20"/>
                    <a:pt x="79" y="28"/>
                    <a:pt x="73" y="37"/>
                  </a:cubicBezTo>
                  <a:cubicBezTo>
                    <a:pt x="54" y="62"/>
                    <a:pt x="35" y="86"/>
                    <a:pt x="17" y="111"/>
                  </a:cubicBezTo>
                  <a:cubicBezTo>
                    <a:pt x="15" y="114"/>
                    <a:pt x="13" y="115"/>
                    <a:pt x="9" y="115"/>
                  </a:cubicBezTo>
                  <a:cubicBezTo>
                    <a:pt x="3" y="114"/>
                    <a:pt x="0" y="109"/>
                    <a:pt x="2" y="102"/>
                  </a:cubicBezTo>
                  <a:cubicBezTo>
                    <a:pt x="2" y="101"/>
                    <a:pt x="3" y="99"/>
                    <a:pt x="4" y="98"/>
                  </a:cubicBezTo>
                  <a:cubicBezTo>
                    <a:pt x="11" y="85"/>
                    <a:pt x="18" y="73"/>
                    <a:pt x="25" y="60"/>
                  </a:cubicBezTo>
                  <a:cubicBezTo>
                    <a:pt x="26" y="58"/>
                    <a:pt x="28" y="56"/>
                    <a:pt x="29" y="55"/>
                  </a:cubicBezTo>
                  <a:cubicBezTo>
                    <a:pt x="38" y="50"/>
                    <a:pt x="43" y="41"/>
                    <a:pt x="48" y="33"/>
                  </a:cubicBezTo>
                  <a:cubicBezTo>
                    <a:pt x="51" y="27"/>
                    <a:pt x="54" y="21"/>
                    <a:pt x="58" y="16"/>
                  </a:cubicBezTo>
                  <a:cubicBezTo>
                    <a:pt x="68" y="1"/>
                    <a:pt x="78" y="0"/>
                    <a:pt x="92" y="1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09"/>
            <p:cNvSpPr>
              <a:spLocks/>
            </p:cNvSpPr>
            <p:nvPr/>
          </p:nvSpPr>
          <p:spPr bwMode="auto">
            <a:xfrm>
              <a:off x="5595938" y="3683000"/>
              <a:ext cx="122237" cy="157163"/>
            </a:xfrm>
            <a:custGeom>
              <a:avLst/>
              <a:gdLst>
                <a:gd name="T0" fmla="*/ 61 w 63"/>
                <a:gd name="T1" fmla="*/ 11 h 81"/>
                <a:gd name="T2" fmla="*/ 22 w 63"/>
                <a:gd name="T3" fmla="*/ 74 h 81"/>
                <a:gd name="T4" fmla="*/ 6 w 63"/>
                <a:gd name="T5" fmla="*/ 77 h 81"/>
                <a:gd name="T6" fmla="*/ 4 w 63"/>
                <a:gd name="T7" fmla="*/ 62 h 81"/>
                <a:gd name="T8" fmla="*/ 43 w 63"/>
                <a:gd name="T9" fmla="*/ 11 h 81"/>
                <a:gd name="T10" fmla="*/ 61 w 63"/>
                <a:gd name="T11" fmla="*/ 11 h 81"/>
              </a:gdLst>
              <a:ahLst/>
              <a:cxnLst>
                <a:cxn ang="0">
                  <a:pos x="T0" y="T1"/>
                </a:cxn>
                <a:cxn ang="0">
                  <a:pos x="T2" y="T3"/>
                </a:cxn>
                <a:cxn ang="0">
                  <a:pos x="T4" y="T5"/>
                </a:cxn>
                <a:cxn ang="0">
                  <a:pos x="T6" y="T7"/>
                </a:cxn>
                <a:cxn ang="0">
                  <a:pos x="T8" y="T9"/>
                </a:cxn>
                <a:cxn ang="0">
                  <a:pos x="T10" y="T11"/>
                </a:cxn>
              </a:cxnLst>
              <a:rect l="0" t="0" r="r" b="b"/>
              <a:pathLst>
                <a:path w="63" h="81">
                  <a:moveTo>
                    <a:pt x="61" y="11"/>
                  </a:moveTo>
                  <a:cubicBezTo>
                    <a:pt x="63" y="34"/>
                    <a:pt x="38" y="40"/>
                    <a:pt x="22" y="74"/>
                  </a:cubicBezTo>
                  <a:cubicBezTo>
                    <a:pt x="17" y="80"/>
                    <a:pt x="11" y="81"/>
                    <a:pt x="6" y="77"/>
                  </a:cubicBezTo>
                  <a:cubicBezTo>
                    <a:pt x="1" y="74"/>
                    <a:pt x="0" y="67"/>
                    <a:pt x="4" y="62"/>
                  </a:cubicBezTo>
                  <a:cubicBezTo>
                    <a:pt x="17" y="45"/>
                    <a:pt x="30" y="28"/>
                    <a:pt x="43" y="11"/>
                  </a:cubicBezTo>
                  <a:cubicBezTo>
                    <a:pt x="45" y="8"/>
                    <a:pt x="61" y="0"/>
                    <a:pt x="61" y="1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110"/>
            <p:cNvSpPr>
              <a:spLocks/>
            </p:cNvSpPr>
            <p:nvPr/>
          </p:nvSpPr>
          <p:spPr bwMode="auto">
            <a:xfrm>
              <a:off x="5365751" y="4097338"/>
              <a:ext cx="50800" cy="53975"/>
            </a:xfrm>
            <a:custGeom>
              <a:avLst/>
              <a:gdLst>
                <a:gd name="T0" fmla="*/ 27 w 27"/>
                <a:gd name="T1" fmla="*/ 13 h 28"/>
                <a:gd name="T2" fmla="*/ 5 w 27"/>
                <a:gd name="T3" fmla="*/ 27 h 28"/>
                <a:gd name="T4" fmla="*/ 0 w 27"/>
                <a:gd name="T5" fmla="*/ 28 h 28"/>
                <a:gd name="T6" fmla="*/ 9 w 27"/>
                <a:gd name="T7" fmla="*/ 0 h 28"/>
                <a:gd name="T8" fmla="*/ 27 w 27"/>
                <a:gd name="T9" fmla="*/ 13 h 28"/>
              </a:gdLst>
              <a:ahLst/>
              <a:cxnLst>
                <a:cxn ang="0">
                  <a:pos x="T0" y="T1"/>
                </a:cxn>
                <a:cxn ang="0">
                  <a:pos x="T2" y="T3"/>
                </a:cxn>
                <a:cxn ang="0">
                  <a:pos x="T4" y="T5"/>
                </a:cxn>
                <a:cxn ang="0">
                  <a:pos x="T6" y="T7"/>
                </a:cxn>
                <a:cxn ang="0">
                  <a:pos x="T8" y="T9"/>
                </a:cxn>
              </a:cxnLst>
              <a:rect l="0" t="0" r="r" b="b"/>
              <a:pathLst>
                <a:path w="27" h="28">
                  <a:moveTo>
                    <a:pt x="27" y="13"/>
                  </a:moveTo>
                  <a:cubicBezTo>
                    <a:pt x="23" y="19"/>
                    <a:pt x="12" y="20"/>
                    <a:pt x="5" y="27"/>
                  </a:cubicBezTo>
                  <a:cubicBezTo>
                    <a:pt x="5" y="27"/>
                    <a:pt x="5" y="28"/>
                    <a:pt x="0" y="28"/>
                  </a:cubicBezTo>
                  <a:cubicBezTo>
                    <a:pt x="3" y="19"/>
                    <a:pt x="6" y="9"/>
                    <a:pt x="9" y="0"/>
                  </a:cubicBezTo>
                  <a:cubicBezTo>
                    <a:pt x="15" y="4"/>
                    <a:pt x="21" y="8"/>
                    <a:pt x="27" y="1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70" name="Group 569"/>
          <p:cNvGrpSpPr/>
          <p:nvPr/>
        </p:nvGrpSpPr>
        <p:grpSpPr>
          <a:xfrm>
            <a:off x="3948609" y="3330163"/>
            <a:ext cx="868362" cy="819150"/>
            <a:chOff x="3963988" y="3544888"/>
            <a:chExt cx="868362" cy="819150"/>
          </a:xfrm>
        </p:grpSpPr>
        <p:sp>
          <p:nvSpPr>
            <p:cNvPr id="195" name="Freeform 111"/>
            <p:cNvSpPr>
              <a:spLocks/>
            </p:cNvSpPr>
            <p:nvPr/>
          </p:nvSpPr>
          <p:spPr bwMode="auto">
            <a:xfrm>
              <a:off x="3963988" y="3544888"/>
              <a:ext cx="868362" cy="819150"/>
            </a:xfrm>
            <a:custGeom>
              <a:avLst/>
              <a:gdLst>
                <a:gd name="T0" fmla="*/ 65 w 451"/>
                <a:gd name="T1" fmla="*/ 330 h 422"/>
                <a:gd name="T2" fmla="*/ 108 w 451"/>
                <a:gd name="T3" fmla="*/ 63 h 422"/>
                <a:gd name="T4" fmla="*/ 386 w 451"/>
                <a:gd name="T5" fmla="*/ 102 h 422"/>
                <a:gd name="T6" fmla="*/ 336 w 451"/>
                <a:gd name="T7" fmla="*/ 359 h 422"/>
                <a:gd name="T8" fmla="*/ 65 w 451"/>
                <a:gd name="T9" fmla="*/ 330 h 422"/>
              </a:gdLst>
              <a:ahLst/>
              <a:cxnLst>
                <a:cxn ang="0">
                  <a:pos x="T0" y="T1"/>
                </a:cxn>
                <a:cxn ang="0">
                  <a:pos x="T2" y="T3"/>
                </a:cxn>
                <a:cxn ang="0">
                  <a:pos x="T4" y="T5"/>
                </a:cxn>
                <a:cxn ang="0">
                  <a:pos x="T6" y="T7"/>
                </a:cxn>
                <a:cxn ang="0">
                  <a:pos x="T8" y="T9"/>
                </a:cxn>
              </a:cxnLst>
              <a:rect l="0" t="0" r="r" b="b"/>
              <a:pathLst>
                <a:path w="451" h="422">
                  <a:moveTo>
                    <a:pt x="65" y="330"/>
                  </a:moveTo>
                  <a:cubicBezTo>
                    <a:pt x="0" y="245"/>
                    <a:pt x="19" y="126"/>
                    <a:pt x="108" y="63"/>
                  </a:cubicBezTo>
                  <a:cubicBezTo>
                    <a:pt x="197" y="0"/>
                    <a:pt x="322" y="18"/>
                    <a:pt x="386" y="102"/>
                  </a:cubicBezTo>
                  <a:cubicBezTo>
                    <a:pt x="451" y="187"/>
                    <a:pt x="425" y="296"/>
                    <a:pt x="336" y="359"/>
                  </a:cubicBezTo>
                  <a:cubicBezTo>
                    <a:pt x="247" y="422"/>
                    <a:pt x="130" y="414"/>
                    <a:pt x="65" y="33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112"/>
            <p:cNvSpPr>
              <a:spLocks/>
            </p:cNvSpPr>
            <p:nvPr/>
          </p:nvSpPr>
          <p:spPr bwMode="auto">
            <a:xfrm>
              <a:off x="4308476" y="3736975"/>
              <a:ext cx="325437" cy="385763"/>
            </a:xfrm>
            <a:custGeom>
              <a:avLst/>
              <a:gdLst>
                <a:gd name="T0" fmla="*/ 127 w 169"/>
                <a:gd name="T1" fmla="*/ 188 h 199"/>
                <a:gd name="T2" fmla="*/ 133 w 169"/>
                <a:gd name="T3" fmla="*/ 199 h 199"/>
                <a:gd name="T4" fmla="*/ 3 w 169"/>
                <a:gd name="T5" fmla="*/ 140 h 199"/>
                <a:gd name="T6" fmla="*/ 3 w 169"/>
                <a:gd name="T7" fmla="*/ 59 h 199"/>
                <a:gd name="T8" fmla="*/ 0 w 169"/>
                <a:gd name="T9" fmla="*/ 53 h 199"/>
                <a:gd name="T10" fmla="*/ 0 w 169"/>
                <a:gd name="T11" fmla="*/ 53 h 199"/>
                <a:gd name="T12" fmla="*/ 115 w 169"/>
                <a:gd name="T13" fmla="*/ 8 h 199"/>
                <a:gd name="T14" fmla="*/ 133 w 169"/>
                <a:gd name="T15" fmla="*/ 199 h 1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99">
                  <a:moveTo>
                    <a:pt x="127" y="188"/>
                  </a:moveTo>
                  <a:cubicBezTo>
                    <a:pt x="133" y="199"/>
                    <a:pt x="133" y="199"/>
                    <a:pt x="133" y="199"/>
                  </a:cubicBezTo>
                  <a:cubicBezTo>
                    <a:pt x="133" y="199"/>
                    <a:pt x="23" y="166"/>
                    <a:pt x="3" y="140"/>
                  </a:cubicBezTo>
                  <a:cubicBezTo>
                    <a:pt x="3" y="59"/>
                    <a:pt x="3" y="59"/>
                    <a:pt x="3" y="59"/>
                  </a:cubicBezTo>
                  <a:cubicBezTo>
                    <a:pt x="3" y="57"/>
                    <a:pt x="2" y="54"/>
                    <a:pt x="0" y="53"/>
                  </a:cubicBezTo>
                  <a:cubicBezTo>
                    <a:pt x="0" y="53"/>
                    <a:pt x="0" y="53"/>
                    <a:pt x="0" y="53"/>
                  </a:cubicBezTo>
                  <a:cubicBezTo>
                    <a:pt x="115" y="8"/>
                    <a:pt x="115" y="8"/>
                    <a:pt x="115" y="8"/>
                  </a:cubicBezTo>
                  <a:cubicBezTo>
                    <a:pt x="169" y="0"/>
                    <a:pt x="108" y="154"/>
                    <a:pt x="133" y="199"/>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113"/>
            <p:cNvSpPr>
              <a:spLocks/>
            </p:cNvSpPr>
            <p:nvPr/>
          </p:nvSpPr>
          <p:spPr bwMode="auto">
            <a:xfrm>
              <a:off x="4135438" y="3844925"/>
              <a:ext cx="168275" cy="171450"/>
            </a:xfrm>
            <a:custGeom>
              <a:avLst/>
              <a:gdLst>
                <a:gd name="T0" fmla="*/ 41 w 87"/>
                <a:gd name="T1" fmla="*/ 0 h 88"/>
                <a:gd name="T2" fmla="*/ 83 w 87"/>
                <a:gd name="T3" fmla="*/ 0 h 88"/>
                <a:gd name="T4" fmla="*/ 87 w 87"/>
                <a:gd name="T5" fmla="*/ 3 h 88"/>
                <a:gd name="T6" fmla="*/ 87 w 87"/>
                <a:gd name="T7" fmla="*/ 84 h 88"/>
                <a:gd name="T8" fmla="*/ 83 w 87"/>
                <a:gd name="T9" fmla="*/ 88 h 88"/>
                <a:gd name="T10" fmla="*/ 41 w 87"/>
                <a:gd name="T11" fmla="*/ 88 h 88"/>
                <a:gd name="T12" fmla="*/ 20 w 87"/>
                <a:gd name="T13" fmla="*/ 11 h 88"/>
                <a:gd name="T14" fmla="*/ 41 w 87"/>
                <a:gd name="T15" fmla="*/ 0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88">
                  <a:moveTo>
                    <a:pt x="41" y="0"/>
                  </a:moveTo>
                  <a:cubicBezTo>
                    <a:pt x="83" y="0"/>
                    <a:pt x="83" y="0"/>
                    <a:pt x="83" y="0"/>
                  </a:cubicBezTo>
                  <a:cubicBezTo>
                    <a:pt x="86" y="0"/>
                    <a:pt x="87" y="1"/>
                    <a:pt x="87" y="3"/>
                  </a:cubicBezTo>
                  <a:cubicBezTo>
                    <a:pt x="87" y="84"/>
                    <a:pt x="87" y="84"/>
                    <a:pt x="87" y="84"/>
                  </a:cubicBezTo>
                  <a:cubicBezTo>
                    <a:pt x="87" y="86"/>
                    <a:pt x="86" y="88"/>
                    <a:pt x="83" y="88"/>
                  </a:cubicBezTo>
                  <a:cubicBezTo>
                    <a:pt x="41" y="88"/>
                    <a:pt x="41" y="88"/>
                    <a:pt x="41" y="88"/>
                  </a:cubicBezTo>
                  <a:cubicBezTo>
                    <a:pt x="0" y="78"/>
                    <a:pt x="32" y="36"/>
                    <a:pt x="20" y="11"/>
                  </a:cubicBezTo>
                  <a:cubicBezTo>
                    <a:pt x="22" y="0"/>
                    <a:pt x="32" y="0"/>
                    <a:pt x="4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114"/>
            <p:cNvSpPr>
              <a:spLocks/>
            </p:cNvSpPr>
            <p:nvPr/>
          </p:nvSpPr>
          <p:spPr bwMode="auto">
            <a:xfrm>
              <a:off x="4210051" y="4025900"/>
              <a:ext cx="68262" cy="131763"/>
            </a:xfrm>
            <a:custGeom>
              <a:avLst/>
              <a:gdLst>
                <a:gd name="T0" fmla="*/ 35 w 35"/>
                <a:gd name="T1" fmla="*/ 0 h 68"/>
                <a:gd name="T2" fmla="*/ 35 w 35"/>
                <a:gd name="T3" fmla="*/ 57 h 68"/>
                <a:gd name="T4" fmla="*/ 17 w 35"/>
                <a:gd name="T5" fmla="*/ 61 h 68"/>
                <a:gd name="T6" fmla="*/ 0 w 35"/>
                <a:gd name="T7" fmla="*/ 57 h 68"/>
                <a:gd name="T8" fmla="*/ 0 w 35"/>
                <a:gd name="T9" fmla="*/ 0 h 68"/>
                <a:gd name="T10" fmla="*/ 2 w 35"/>
                <a:gd name="T11" fmla="*/ 0 h 68"/>
                <a:gd name="T12" fmla="*/ 35 w 35"/>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35" h="68">
                  <a:moveTo>
                    <a:pt x="35" y="0"/>
                  </a:moveTo>
                  <a:cubicBezTo>
                    <a:pt x="35" y="57"/>
                    <a:pt x="35" y="57"/>
                    <a:pt x="35" y="57"/>
                  </a:cubicBezTo>
                  <a:cubicBezTo>
                    <a:pt x="25" y="56"/>
                    <a:pt x="17" y="61"/>
                    <a:pt x="17" y="61"/>
                  </a:cubicBezTo>
                  <a:cubicBezTo>
                    <a:pt x="4" y="68"/>
                    <a:pt x="0" y="59"/>
                    <a:pt x="0" y="57"/>
                  </a:cubicBezTo>
                  <a:cubicBezTo>
                    <a:pt x="0" y="0"/>
                    <a:pt x="0" y="0"/>
                    <a:pt x="0" y="0"/>
                  </a:cubicBezTo>
                  <a:cubicBezTo>
                    <a:pt x="1" y="0"/>
                    <a:pt x="1" y="0"/>
                    <a:pt x="2" y="0"/>
                  </a:cubicBezTo>
                  <a:cubicBezTo>
                    <a:pt x="35" y="0"/>
                    <a:pt x="35" y="0"/>
                    <a:pt x="35"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115"/>
            <p:cNvSpPr>
              <a:spLocks/>
            </p:cNvSpPr>
            <p:nvPr/>
          </p:nvSpPr>
          <p:spPr bwMode="auto">
            <a:xfrm>
              <a:off x="4567238" y="3897313"/>
              <a:ext cx="60325" cy="107950"/>
            </a:xfrm>
            <a:custGeom>
              <a:avLst/>
              <a:gdLst>
                <a:gd name="T0" fmla="*/ 7 w 31"/>
                <a:gd name="T1" fmla="*/ 0 h 55"/>
                <a:gd name="T2" fmla="*/ 0 w 31"/>
                <a:gd name="T3" fmla="*/ 55 h 55"/>
                <a:gd name="T4" fmla="*/ 27 w 31"/>
                <a:gd name="T5" fmla="*/ 32 h 55"/>
                <a:gd name="T6" fmla="*/ 7 w 31"/>
                <a:gd name="T7" fmla="*/ 0 h 55"/>
              </a:gdLst>
              <a:ahLst/>
              <a:cxnLst>
                <a:cxn ang="0">
                  <a:pos x="T0" y="T1"/>
                </a:cxn>
                <a:cxn ang="0">
                  <a:pos x="T2" y="T3"/>
                </a:cxn>
                <a:cxn ang="0">
                  <a:pos x="T4" y="T5"/>
                </a:cxn>
                <a:cxn ang="0">
                  <a:pos x="T6" y="T7"/>
                </a:cxn>
              </a:cxnLst>
              <a:rect l="0" t="0" r="r" b="b"/>
              <a:pathLst>
                <a:path w="31" h="55">
                  <a:moveTo>
                    <a:pt x="7" y="0"/>
                  </a:moveTo>
                  <a:cubicBezTo>
                    <a:pt x="7" y="0"/>
                    <a:pt x="7" y="29"/>
                    <a:pt x="0" y="55"/>
                  </a:cubicBezTo>
                  <a:cubicBezTo>
                    <a:pt x="0" y="55"/>
                    <a:pt x="25" y="50"/>
                    <a:pt x="27" y="32"/>
                  </a:cubicBezTo>
                  <a:cubicBezTo>
                    <a:pt x="27" y="32"/>
                    <a:pt x="31" y="7"/>
                    <a:pt x="7"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72" name="Group 571"/>
          <p:cNvGrpSpPr/>
          <p:nvPr/>
        </p:nvGrpSpPr>
        <p:grpSpPr>
          <a:xfrm>
            <a:off x="6375004" y="3330163"/>
            <a:ext cx="868362" cy="819150"/>
            <a:chOff x="6376988" y="3544888"/>
            <a:chExt cx="868362" cy="819150"/>
          </a:xfrm>
        </p:grpSpPr>
        <p:sp>
          <p:nvSpPr>
            <p:cNvPr id="224" name="Freeform 116"/>
            <p:cNvSpPr>
              <a:spLocks/>
            </p:cNvSpPr>
            <p:nvPr/>
          </p:nvSpPr>
          <p:spPr bwMode="auto">
            <a:xfrm>
              <a:off x="6376988" y="3544888"/>
              <a:ext cx="868362" cy="819150"/>
            </a:xfrm>
            <a:custGeom>
              <a:avLst/>
              <a:gdLst>
                <a:gd name="T0" fmla="*/ 65 w 451"/>
                <a:gd name="T1" fmla="*/ 330 h 422"/>
                <a:gd name="T2" fmla="*/ 108 w 451"/>
                <a:gd name="T3" fmla="*/ 63 h 422"/>
                <a:gd name="T4" fmla="*/ 387 w 451"/>
                <a:gd name="T5" fmla="*/ 102 h 422"/>
                <a:gd name="T6" fmla="*/ 336 w 451"/>
                <a:gd name="T7" fmla="*/ 359 h 422"/>
                <a:gd name="T8" fmla="*/ 65 w 451"/>
                <a:gd name="T9" fmla="*/ 330 h 422"/>
              </a:gdLst>
              <a:ahLst/>
              <a:cxnLst>
                <a:cxn ang="0">
                  <a:pos x="T0" y="T1"/>
                </a:cxn>
                <a:cxn ang="0">
                  <a:pos x="T2" y="T3"/>
                </a:cxn>
                <a:cxn ang="0">
                  <a:pos x="T4" y="T5"/>
                </a:cxn>
                <a:cxn ang="0">
                  <a:pos x="T6" y="T7"/>
                </a:cxn>
                <a:cxn ang="0">
                  <a:pos x="T8" y="T9"/>
                </a:cxn>
              </a:cxnLst>
              <a:rect l="0" t="0" r="r" b="b"/>
              <a:pathLst>
                <a:path w="451" h="422">
                  <a:moveTo>
                    <a:pt x="65" y="330"/>
                  </a:moveTo>
                  <a:cubicBezTo>
                    <a:pt x="0" y="245"/>
                    <a:pt x="19" y="126"/>
                    <a:pt x="108" y="63"/>
                  </a:cubicBezTo>
                  <a:cubicBezTo>
                    <a:pt x="197" y="0"/>
                    <a:pt x="322" y="18"/>
                    <a:pt x="387" y="102"/>
                  </a:cubicBezTo>
                  <a:cubicBezTo>
                    <a:pt x="451" y="187"/>
                    <a:pt x="425" y="296"/>
                    <a:pt x="336" y="359"/>
                  </a:cubicBezTo>
                  <a:cubicBezTo>
                    <a:pt x="247" y="422"/>
                    <a:pt x="130" y="414"/>
                    <a:pt x="65" y="330"/>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117"/>
            <p:cNvSpPr>
              <a:spLocks/>
            </p:cNvSpPr>
            <p:nvPr/>
          </p:nvSpPr>
          <p:spPr bwMode="auto">
            <a:xfrm>
              <a:off x="6635751" y="3724275"/>
              <a:ext cx="336550" cy="158750"/>
            </a:xfrm>
            <a:custGeom>
              <a:avLst/>
              <a:gdLst>
                <a:gd name="T0" fmla="*/ 54 w 175"/>
                <a:gd name="T1" fmla="*/ 55 h 82"/>
                <a:gd name="T2" fmla="*/ 71 w 175"/>
                <a:gd name="T3" fmla="*/ 74 h 82"/>
                <a:gd name="T4" fmla="*/ 171 w 175"/>
                <a:gd name="T5" fmla="*/ 74 h 82"/>
                <a:gd name="T6" fmla="*/ 171 w 175"/>
                <a:gd name="T7" fmla="*/ 51 h 82"/>
                <a:gd name="T8" fmla="*/ 134 w 175"/>
                <a:gd name="T9" fmla="*/ 51 h 82"/>
                <a:gd name="T10" fmla="*/ 120 w 175"/>
                <a:gd name="T11" fmla="*/ 37 h 82"/>
                <a:gd name="T12" fmla="*/ 120 w 175"/>
                <a:gd name="T13" fmla="*/ 0 h 82"/>
                <a:gd name="T14" fmla="*/ 18 w 175"/>
                <a:gd name="T15" fmla="*/ 0 h 82"/>
                <a:gd name="T16" fmla="*/ 3 w 175"/>
                <a:gd name="T17" fmla="*/ 44 h 82"/>
                <a:gd name="T18" fmla="*/ 37 w 175"/>
                <a:gd name="T19" fmla="*/ 46 h 82"/>
                <a:gd name="T20" fmla="*/ 54 w 175"/>
                <a:gd name="T21" fmla="*/ 5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82">
                  <a:moveTo>
                    <a:pt x="54" y="55"/>
                  </a:moveTo>
                  <a:cubicBezTo>
                    <a:pt x="54" y="55"/>
                    <a:pt x="67" y="69"/>
                    <a:pt x="71" y="74"/>
                  </a:cubicBezTo>
                  <a:cubicBezTo>
                    <a:pt x="77" y="82"/>
                    <a:pt x="135" y="67"/>
                    <a:pt x="171" y="74"/>
                  </a:cubicBezTo>
                  <a:cubicBezTo>
                    <a:pt x="175" y="75"/>
                    <a:pt x="171" y="51"/>
                    <a:pt x="171" y="51"/>
                  </a:cubicBezTo>
                  <a:cubicBezTo>
                    <a:pt x="134" y="51"/>
                    <a:pt x="134" y="51"/>
                    <a:pt x="134" y="51"/>
                  </a:cubicBezTo>
                  <a:cubicBezTo>
                    <a:pt x="126" y="51"/>
                    <a:pt x="120" y="45"/>
                    <a:pt x="120" y="37"/>
                  </a:cubicBezTo>
                  <a:cubicBezTo>
                    <a:pt x="120" y="0"/>
                    <a:pt x="120" y="0"/>
                    <a:pt x="120" y="0"/>
                  </a:cubicBezTo>
                  <a:cubicBezTo>
                    <a:pt x="18" y="0"/>
                    <a:pt x="18" y="0"/>
                    <a:pt x="18" y="0"/>
                  </a:cubicBezTo>
                  <a:cubicBezTo>
                    <a:pt x="0" y="3"/>
                    <a:pt x="3" y="44"/>
                    <a:pt x="3" y="44"/>
                  </a:cubicBezTo>
                  <a:cubicBezTo>
                    <a:pt x="37" y="46"/>
                    <a:pt x="37" y="46"/>
                    <a:pt x="37" y="46"/>
                  </a:cubicBezTo>
                  <a:cubicBezTo>
                    <a:pt x="50" y="48"/>
                    <a:pt x="50" y="50"/>
                    <a:pt x="54" y="5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118"/>
            <p:cNvSpPr>
              <a:spLocks/>
            </p:cNvSpPr>
            <p:nvPr/>
          </p:nvSpPr>
          <p:spPr bwMode="auto">
            <a:xfrm>
              <a:off x="6875463" y="3729038"/>
              <a:ext cx="84137" cy="76200"/>
            </a:xfrm>
            <a:custGeom>
              <a:avLst/>
              <a:gdLst>
                <a:gd name="T0" fmla="*/ 9 w 43"/>
                <a:gd name="T1" fmla="*/ 39 h 39"/>
                <a:gd name="T2" fmla="*/ 43 w 43"/>
                <a:gd name="T3" fmla="*/ 39 h 39"/>
                <a:gd name="T4" fmla="*/ 42 w 43"/>
                <a:gd name="T5" fmla="*/ 38 h 39"/>
                <a:gd name="T6" fmla="*/ 4 w 43"/>
                <a:gd name="T7" fmla="*/ 0 h 39"/>
                <a:gd name="T8" fmla="*/ 9 w 43"/>
                <a:gd name="T9" fmla="*/ 39 h 39"/>
              </a:gdLst>
              <a:ahLst/>
              <a:cxnLst>
                <a:cxn ang="0">
                  <a:pos x="T0" y="T1"/>
                </a:cxn>
                <a:cxn ang="0">
                  <a:pos x="T2" y="T3"/>
                </a:cxn>
                <a:cxn ang="0">
                  <a:pos x="T4" y="T5"/>
                </a:cxn>
                <a:cxn ang="0">
                  <a:pos x="T6" y="T7"/>
                </a:cxn>
                <a:cxn ang="0">
                  <a:pos x="T8" y="T9"/>
                </a:cxn>
              </a:cxnLst>
              <a:rect l="0" t="0" r="r" b="b"/>
              <a:pathLst>
                <a:path w="43" h="39">
                  <a:moveTo>
                    <a:pt x="9" y="39"/>
                  </a:moveTo>
                  <a:cubicBezTo>
                    <a:pt x="43" y="39"/>
                    <a:pt x="43" y="39"/>
                    <a:pt x="43" y="39"/>
                  </a:cubicBezTo>
                  <a:cubicBezTo>
                    <a:pt x="43" y="38"/>
                    <a:pt x="43" y="38"/>
                    <a:pt x="42" y="38"/>
                  </a:cubicBezTo>
                  <a:cubicBezTo>
                    <a:pt x="42" y="38"/>
                    <a:pt x="5" y="0"/>
                    <a:pt x="4" y="0"/>
                  </a:cubicBezTo>
                  <a:cubicBezTo>
                    <a:pt x="4" y="0"/>
                    <a:pt x="0" y="39"/>
                    <a:pt x="9" y="39"/>
                  </a:cubicBezTo>
                  <a:close/>
                </a:path>
              </a:pathLst>
            </a:custGeom>
            <a:solidFill>
              <a:srgbClr val="2A0D3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119"/>
            <p:cNvSpPr>
              <a:spLocks noEditPoints="1"/>
            </p:cNvSpPr>
            <p:nvPr/>
          </p:nvSpPr>
          <p:spPr bwMode="auto">
            <a:xfrm>
              <a:off x="6588126" y="3821113"/>
              <a:ext cx="430212" cy="377825"/>
            </a:xfrm>
            <a:custGeom>
              <a:avLst/>
              <a:gdLst>
                <a:gd name="T0" fmla="*/ 93 w 223"/>
                <a:gd name="T1" fmla="*/ 34 h 195"/>
                <a:gd name="T2" fmla="*/ 61 w 223"/>
                <a:gd name="T3" fmla="*/ 6 h 195"/>
                <a:gd name="T4" fmla="*/ 29 w 223"/>
                <a:gd name="T5" fmla="*/ 3 h 195"/>
                <a:gd name="T6" fmla="*/ 0 w 223"/>
                <a:gd name="T7" fmla="*/ 20 h 195"/>
                <a:gd name="T8" fmla="*/ 0 w 223"/>
                <a:gd name="T9" fmla="*/ 159 h 195"/>
                <a:gd name="T10" fmla="*/ 223 w 223"/>
                <a:gd name="T11" fmla="*/ 159 h 195"/>
                <a:gd name="T12" fmla="*/ 223 w 223"/>
                <a:gd name="T13" fmla="*/ 48 h 195"/>
                <a:gd name="T14" fmla="*/ 93 w 223"/>
                <a:gd name="T15" fmla="*/ 34 h 195"/>
                <a:gd name="T16" fmla="*/ 200 w 223"/>
                <a:gd name="T17" fmla="*/ 94 h 195"/>
                <a:gd name="T18" fmla="*/ 135 w 223"/>
                <a:gd name="T19" fmla="*/ 94 h 195"/>
                <a:gd name="T20" fmla="*/ 135 w 223"/>
                <a:gd name="T21" fmla="*/ 78 h 195"/>
                <a:gd name="T22" fmla="*/ 156 w 223"/>
                <a:gd name="T23" fmla="*/ 57 h 195"/>
                <a:gd name="T24" fmla="*/ 200 w 223"/>
                <a:gd name="T25" fmla="*/ 57 h 195"/>
                <a:gd name="T26" fmla="*/ 200 w 223"/>
                <a:gd name="T27" fmla="*/ 9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3" h="195">
                  <a:moveTo>
                    <a:pt x="93" y="34"/>
                  </a:moveTo>
                  <a:cubicBezTo>
                    <a:pt x="91" y="34"/>
                    <a:pt x="70" y="3"/>
                    <a:pt x="61" y="6"/>
                  </a:cubicBezTo>
                  <a:cubicBezTo>
                    <a:pt x="29" y="3"/>
                    <a:pt x="29" y="3"/>
                    <a:pt x="29" y="3"/>
                  </a:cubicBezTo>
                  <a:cubicBezTo>
                    <a:pt x="10" y="0"/>
                    <a:pt x="0" y="12"/>
                    <a:pt x="0" y="20"/>
                  </a:cubicBezTo>
                  <a:cubicBezTo>
                    <a:pt x="0" y="159"/>
                    <a:pt x="0" y="159"/>
                    <a:pt x="0" y="159"/>
                  </a:cubicBezTo>
                  <a:cubicBezTo>
                    <a:pt x="33" y="195"/>
                    <a:pt x="142" y="157"/>
                    <a:pt x="223" y="159"/>
                  </a:cubicBezTo>
                  <a:cubicBezTo>
                    <a:pt x="223" y="48"/>
                    <a:pt x="223" y="48"/>
                    <a:pt x="223" y="48"/>
                  </a:cubicBezTo>
                  <a:cubicBezTo>
                    <a:pt x="222" y="25"/>
                    <a:pt x="93" y="34"/>
                    <a:pt x="93" y="34"/>
                  </a:cubicBezTo>
                  <a:close/>
                  <a:moveTo>
                    <a:pt x="200" y="94"/>
                  </a:moveTo>
                  <a:cubicBezTo>
                    <a:pt x="135" y="94"/>
                    <a:pt x="135" y="94"/>
                    <a:pt x="135" y="94"/>
                  </a:cubicBezTo>
                  <a:cubicBezTo>
                    <a:pt x="135" y="78"/>
                    <a:pt x="135" y="78"/>
                    <a:pt x="135" y="78"/>
                  </a:cubicBezTo>
                  <a:cubicBezTo>
                    <a:pt x="135" y="67"/>
                    <a:pt x="144" y="57"/>
                    <a:pt x="156" y="57"/>
                  </a:cubicBezTo>
                  <a:cubicBezTo>
                    <a:pt x="200" y="57"/>
                    <a:pt x="200" y="57"/>
                    <a:pt x="200" y="57"/>
                  </a:cubicBezTo>
                  <a:lnTo>
                    <a:pt x="200" y="9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73" name="Group 572"/>
          <p:cNvGrpSpPr/>
          <p:nvPr/>
        </p:nvGrpSpPr>
        <p:grpSpPr>
          <a:xfrm>
            <a:off x="7588658" y="3341275"/>
            <a:ext cx="847725" cy="798513"/>
            <a:chOff x="7573963" y="3556000"/>
            <a:chExt cx="847725" cy="798513"/>
          </a:xfrm>
        </p:grpSpPr>
        <p:sp>
          <p:nvSpPr>
            <p:cNvPr id="228" name="Freeform 120"/>
            <p:cNvSpPr>
              <a:spLocks/>
            </p:cNvSpPr>
            <p:nvPr/>
          </p:nvSpPr>
          <p:spPr bwMode="auto">
            <a:xfrm>
              <a:off x="7573963" y="3556000"/>
              <a:ext cx="847725" cy="798513"/>
            </a:xfrm>
            <a:custGeom>
              <a:avLst/>
              <a:gdLst>
                <a:gd name="T0" fmla="*/ 51 w 440"/>
                <a:gd name="T1" fmla="*/ 299 h 411"/>
                <a:gd name="T2" fmla="*/ 127 w 440"/>
                <a:gd name="T3" fmla="*/ 49 h 411"/>
                <a:gd name="T4" fmla="*/ 389 w 440"/>
                <a:gd name="T5" fmla="*/ 123 h 411"/>
                <a:gd name="T6" fmla="*/ 306 w 440"/>
                <a:gd name="T7" fmla="*/ 362 h 411"/>
                <a:gd name="T8" fmla="*/ 51 w 440"/>
                <a:gd name="T9" fmla="*/ 299 h 411"/>
              </a:gdLst>
              <a:ahLst/>
              <a:cxnLst>
                <a:cxn ang="0">
                  <a:pos x="T0" y="T1"/>
                </a:cxn>
                <a:cxn ang="0">
                  <a:pos x="T2" y="T3"/>
                </a:cxn>
                <a:cxn ang="0">
                  <a:pos x="T4" y="T5"/>
                </a:cxn>
                <a:cxn ang="0">
                  <a:pos x="T6" y="T7"/>
                </a:cxn>
                <a:cxn ang="0">
                  <a:pos x="T8" y="T9"/>
                </a:cxn>
              </a:cxnLst>
              <a:rect l="0" t="0" r="r" b="b"/>
              <a:pathLst>
                <a:path w="440" h="411">
                  <a:moveTo>
                    <a:pt x="51" y="299"/>
                  </a:moveTo>
                  <a:cubicBezTo>
                    <a:pt x="0" y="209"/>
                    <a:pt x="34" y="97"/>
                    <a:pt x="127" y="49"/>
                  </a:cubicBezTo>
                  <a:cubicBezTo>
                    <a:pt x="221" y="0"/>
                    <a:pt x="338" y="33"/>
                    <a:pt x="389" y="123"/>
                  </a:cubicBezTo>
                  <a:cubicBezTo>
                    <a:pt x="440" y="213"/>
                    <a:pt x="400" y="314"/>
                    <a:pt x="306" y="362"/>
                  </a:cubicBezTo>
                  <a:cubicBezTo>
                    <a:pt x="213" y="411"/>
                    <a:pt x="102" y="388"/>
                    <a:pt x="51" y="299"/>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121"/>
            <p:cNvSpPr>
              <a:spLocks/>
            </p:cNvSpPr>
            <p:nvPr/>
          </p:nvSpPr>
          <p:spPr bwMode="auto">
            <a:xfrm>
              <a:off x="7812088" y="3794125"/>
              <a:ext cx="385762" cy="355600"/>
            </a:xfrm>
            <a:custGeom>
              <a:avLst/>
              <a:gdLst>
                <a:gd name="T0" fmla="*/ 133 w 200"/>
                <a:gd name="T1" fmla="*/ 2 h 184"/>
                <a:gd name="T2" fmla="*/ 9 w 200"/>
                <a:gd name="T3" fmla="*/ 2 h 184"/>
                <a:gd name="T4" fmla="*/ 0 w 200"/>
                <a:gd name="T5" fmla="*/ 44 h 184"/>
                <a:gd name="T6" fmla="*/ 7 w 200"/>
                <a:gd name="T7" fmla="*/ 170 h 184"/>
                <a:gd name="T8" fmla="*/ 180 w 200"/>
                <a:gd name="T9" fmla="*/ 165 h 184"/>
                <a:gd name="T10" fmla="*/ 177 w 200"/>
                <a:gd name="T11" fmla="*/ 61 h 184"/>
                <a:gd name="T12" fmla="*/ 174 w 200"/>
                <a:gd name="T13" fmla="*/ 15 h 184"/>
                <a:gd name="T14" fmla="*/ 171 w 200"/>
                <a:gd name="T15" fmla="*/ 0 h 184"/>
                <a:gd name="T16" fmla="*/ 133 w 200"/>
                <a:gd name="T17" fmla="*/ 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184">
                  <a:moveTo>
                    <a:pt x="133" y="2"/>
                  </a:moveTo>
                  <a:cubicBezTo>
                    <a:pt x="133" y="2"/>
                    <a:pt x="39" y="21"/>
                    <a:pt x="9" y="2"/>
                  </a:cubicBezTo>
                  <a:cubicBezTo>
                    <a:pt x="0" y="44"/>
                    <a:pt x="0" y="44"/>
                    <a:pt x="0" y="44"/>
                  </a:cubicBezTo>
                  <a:cubicBezTo>
                    <a:pt x="7" y="170"/>
                    <a:pt x="7" y="170"/>
                    <a:pt x="7" y="170"/>
                  </a:cubicBezTo>
                  <a:cubicBezTo>
                    <a:pt x="7" y="170"/>
                    <a:pt x="161" y="184"/>
                    <a:pt x="180" y="165"/>
                  </a:cubicBezTo>
                  <a:cubicBezTo>
                    <a:pt x="200" y="145"/>
                    <a:pt x="177" y="61"/>
                    <a:pt x="177" y="61"/>
                  </a:cubicBezTo>
                  <a:cubicBezTo>
                    <a:pt x="174" y="15"/>
                    <a:pt x="174" y="15"/>
                    <a:pt x="174" y="15"/>
                  </a:cubicBezTo>
                  <a:cubicBezTo>
                    <a:pt x="171" y="0"/>
                    <a:pt x="171" y="0"/>
                    <a:pt x="171" y="0"/>
                  </a:cubicBezTo>
                  <a:lnTo>
                    <a:pt x="133" y="2"/>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122"/>
            <p:cNvSpPr>
              <a:spLocks/>
            </p:cNvSpPr>
            <p:nvPr/>
          </p:nvSpPr>
          <p:spPr bwMode="auto">
            <a:xfrm>
              <a:off x="7893051" y="3738563"/>
              <a:ext cx="303212" cy="341313"/>
            </a:xfrm>
            <a:custGeom>
              <a:avLst/>
              <a:gdLst>
                <a:gd name="T0" fmla="*/ 152 w 157"/>
                <a:gd name="T1" fmla="*/ 4 h 176"/>
                <a:gd name="T2" fmla="*/ 149 w 157"/>
                <a:gd name="T3" fmla="*/ 2 h 176"/>
                <a:gd name="T4" fmla="*/ 139 w 157"/>
                <a:gd name="T5" fmla="*/ 4 h 176"/>
                <a:gd name="T6" fmla="*/ 62 w 157"/>
                <a:gd name="T7" fmla="*/ 112 h 176"/>
                <a:gd name="T8" fmla="*/ 45 w 157"/>
                <a:gd name="T9" fmla="*/ 81 h 176"/>
                <a:gd name="T10" fmla="*/ 45 w 157"/>
                <a:gd name="T11" fmla="*/ 81 h 176"/>
                <a:gd name="T12" fmla="*/ 34 w 157"/>
                <a:gd name="T13" fmla="*/ 75 h 176"/>
                <a:gd name="T14" fmla="*/ 17 w 157"/>
                <a:gd name="T15" fmla="*/ 81 h 176"/>
                <a:gd name="T16" fmla="*/ 5 w 157"/>
                <a:gd name="T17" fmla="*/ 107 h 176"/>
                <a:gd name="T18" fmla="*/ 5 w 157"/>
                <a:gd name="T19" fmla="*/ 107 h 176"/>
                <a:gd name="T20" fmla="*/ 54 w 157"/>
                <a:gd name="T21" fmla="*/ 173 h 176"/>
                <a:gd name="T22" fmla="*/ 60 w 157"/>
                <a:gd name="T23" fmla="*/ 176 h 176"/>
                <a:gd name="T24" fmla="*/ 60 w 157"/>
                <a:gd name="T25" fmla="*/ 176 h 176"/>
                <a:gd name="T26" fmla="*/ 67 w 157"/>
                <a:gd name="T27" fmla="*/ 173 h 176"/>
                <a:gd name="T28" fmla="*/ 155 w 157"/>
                <a:gd name="T29" fmla="*/ 14 h 176"/>
                <a:gd name="T30" fmla="*/ 152 w 157"/>
                <a:gd name="T31" fmla="*/ 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7" h="176">
                  <a:moveTo>
                    <a:pt x="152" y="4"/>
                  </a:moveTo>
                  <a:cubicBezTo>
                    <a:pt x="149" y="2"/>
                    <a:pt x="149" y="2"/>
                    <a:pt x="149" y="2"/>
                  </a:cubicBezTo>
                  <a:cubicBezTo>
                    <a:pt x="146" y="0"/>
                    <a:pt x="141" y="1"/>
                    <a:pt x="139" y="4"/>
                  </a:cubicBezTo>
                  <a:cubicBezTo>
                    <a:pt x="62" y="112"/>
                    <a:pt x="62" y="112"/>
                    <a:pt x="62" y="112"/>
                  </a:cubicBezTo>
                  <a:cubicBezTo>
                    <a:pt x="45" y="81"/>
                    <a:pt x="45" y="81"/>
                    <a:pt x="45" y="81"/>
                  </a:cubicBezTo>
                  <a:cubicBezTo>
                    <a:pt x="45" y="81"/>
                    <a:pt x="45" y="81"/>
                    <a:pt x="45" y="81"/>
                  </a:cubicBezTo>
                  <a:cubicBezTo>
                    <a:pt x="44" y="79"/>
                    <a:pt x="41" y="75"/>
                    <a:pt x="34" y="75"/>
                  </a:cubicBezTo>
                  <a:cubicBezTo>
                    <a:pt x="29" y="75"/>
                    <a:pt x="22" y="77"/>
                    <a:pt x="17" y="81"/>
                  </a:cubicBezTo>
                  <a:cubicBezTo>
                    <a:pt x="5" y="88"/>
                    <a:pt x="0" y="99"/>
                    <a:pt x="5" y="107"/>
                  </a:cubicBezTo>
                  <a:cubicBezTo>
                    <a:pt x="5" y="107"/>
                    <a:pt x="5" y="107"/>
                    <a:pt x="5" y="107"/>
                  </a:cubicBezTo>
                  <a:cubicBezTo>
                    <a:pt x="54" y="173"/>
                    <a:pt x="54" y="173"/>
                    <a:pt x="54" y="173"/>
                  </a:cubicBezTo>
                  <a:cubicBezTo>
                    <a:pt x="55" y="175"/>
                    <a:pt x="57" y="176"/>
                    <a:pt x="60" y="176"/>
                  </a:cubicBezTo>
                  <a:cubicBezTo>
                    <a:pt x="60" y="176"/>
                    <a:pt x="60" y="176"/>
                    <a:pt x="60" y="176"/>
                  </a:cubicBezTo>
                  <a:cubicBezTo>
                    <a:pt x="63" y="176"/>
                    <a:pt x="65" y="175"/>
                    <a:pt x="67" y="173"/>
                  </a:cubicBezTo>
                  <a:cubicBezTo>
                    <a:pt x="155" y="14"/>
                    <a:pt x="155" y="14"/>
                    <a:pt x="155" y="14"/>
                  </a:cubicBezTo>
                  <a:cubicBezTo>
                    <a:pt x="157" y="11"/>
                    <a:pt x="155" y="6"/>
                    <a:pt x="152" y="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123"/>
            <p:cNvSpPr>
              <a:spLocks/>
            </p:cNvSpPr>
            <p:nvPr/>
          </p:nvSpPr>
          <p:spPr bwMode="auto">
            <a:xfrm>
              <a:off x="7797801" y="3781425"/>
              <a:ext cx="381000" cy="365125"/>
            </a:xfrm>
            <a:custGeom>
              <a:avLst/>
              <a:gdLst>
                <a:gd name="T0" fmla="*/ 77 w 198"/>
                <a:gd name="T1" fmla="*/ 188 h 188"/>
                <a:gd name="T2" fmla="*/ 16 w 198"/>
                <a:gd name="T3" fmla="*/ 187 h 188"/>
                <a:gd name="T4" fmla="*/ 9 w 198"/>
                <a:gd name="T5" fmla="*/ 187 h 188"/>
                <a:gd name="T6" fmla="*/ 8 w 198"/>
                <a:gd name="T7" fmla="*/ 180 h 188"/>
                <a:gd name="T8" fmla="*/ 3 w 198"/>
                <a:gd name="T9" fmla="*/ 98 h 188"/>
                <a:gd name="T10" fmla="*/ 13 w 198"/>
                <a:gd name="T11" fmla="*/ 4 h 188"/>
                <a:gd name="T12" fmla="*/ 25 w 198"/>
                <a:gd name="T13" fmla="*/ 5 h 188"/>
                <a:gd name="T14" fmla="*/ 177 w 198"/>
                <a:gd name="T15" fmla="*/ 0 h 188"/>
                <a:gd name="T16" fmla="*/ 163 w 198"/>
                <a:gd name="T17" fmla="*/ 19 h 188"/>
                <a:gd name="T18" fmla="*/ 21 w 198"/>
                <a:gd name="T19" fmla="*/ 21 h 188"/>
                <a:gd name="T20" fmla="*/ 24 w 198"/>
                <a:gd name="T21" fmla="*/ 171 h 188"/>
                <a:gd name="T22" fmla="*/ 181 w 198"/>
                <a:gd name="T23" fmla="*/ 165 h 188"/>
                <a:gd name="T24" fmla="*/ 176 w 198"/>
                <a:gd name="T25" fmla="*/ 44 h 188"/>
                <a:gd name="T26" fmla="*/ 192 w 198"/>
                <a:gd name="T27" fmla="*/ 16 h 188"/>
                <a:gd name="T28" fmla="*/ 198 w 198"/>
                <a:gd name="T29" fmla="*/ 176 h 188"/>
                <a:gd name="T30" fmla="*/ 192 w 198"/>
                <a:gd name="T31" fmla="*/ 178 h 188"/>
                <a:gd name="T32" fmla="*/ 77 w 198"/>
                <a:gd name="T33"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8" h="188">
                  <a:moveTo>
                    <a:pt x="77" y="188"/>
                  </a:moveTo>
                  <a:cubicBezTo>
                    <a:pt x="45" y="188"/>
                    <a:pt x="19" y="187"/>
                    <a:pt x="16" y="187"/>
                  </a:cubicBezTo>
                  <a:cubicBezTo>
                    <a:pt x="9" y="187"/>
                    <a:pt x="9" y="187"/>
                    <a:pt x="9" y="187"/>
                  </a:cubicBezTo>
                  <a:cubicBezTo>
                    <a:pt x="8" y="180"/>
                    <a:pt x="8" y="180"/>
                    <a:pt x="8" y="180"/>
                  </a:cubicBezTo>
                  <a:cubicBezTo>
                    <a:pt x="8" y="179"/>
                    <a:pt x="5" y="139"/>
                    <a:pt x="3" y="98"/>
                  </a:cubicBezTo>
                  <a:cubicBezTo>
                    <a:pt x="0" y="11"/>
                    <a:pt x="7" y="7"/>
                    <a:pt x="13" y="4"/>
                  </a:cubicBezTo>
                  <a:cubicBezTo>
                    <a:pt x="17" y="2"/>
                    <a:pt x="21" y="2"/>
                    <a:pt x="25" y="5"/>
                  </a:cubicBezTo>
                  <a:cubicBezTo>
                    <a:pt x="36" y="14"/>
                    <a:pt x="140" y="5"/>
                    <a:pt x="177" y="0"/>
                  </a:cubicBezTo>
                  <a:cubicBezTo>
                    <a:pt x="163" y="19"/>
                    <a:pt x="163" y="19"/>
                    <a:pt x="163" y="19"/>
                  </a:cubicBezTo>
                  <a:cubicBezTo>
                    <a:pt x="148" y="21"/>
                    <a:pt x="48" y="32"/>
                    <a:pt x="21" y="21"/>
                  </a:cubicBezTo>
                  <a:cubicBezTo>
                    <a:pt x="17" y="41"/>
                    <a:pt x="19" y="109"/>
                    <a:pt x="24" y="171"/>
                  </a:cubicBezTo>
                  <a:cubicBezTo>
                    <a:pt x="64" y="172"/>
                    <a:pt x="150" y="173"/>
                    <a:pt x="181" y="165"/>
                  </a:cubicBezTo>
                  <a:cubicBezTo>
                    <a:pt x="176" y="44"/>
                    <a:pt x="176" y="44"/>
                    <a:pt x="176" y="44"/>
                  </a:cubicBezTo>
                  <a:cubicBezTo>
                    <a:pt x="192" y="16"/>
                    <a:pt x="192" y="16"/>
                    <a:pt x="192" y="16"/>
                  </a:cubicBezTo>
                  <a:cubicBezTo>
                    <a:pt x="198" y="176"/>
                    <a:pt x="198" y="176"/>
                    <a:pt x="198" y="176"/>
                  </a:cubicBezTo>
                  <a:cubicBezTo>
                    <a:pt x="192" y="178"/>
                    <a:pt x="192" y="178"/>
                    <a:pt x="192" y="178"/>
                  </a:cubicBezTo>
                  <a:cubicBezTo>
                    <a:pt x="173" y="186"/>
                    <a:pt x="120" y="188"/>
                    <a:pt x="77" y="18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76" name="Group 575"/>
          <p:cNvGrpSpPr/>
          <p:nvPr/>
        </p:nvGrpSpPr>
        <p:grpSpPr>
          <a:xfrm>
            <a:off x="10024854" y="3284125"/>
            <a:ext cx="844550" cy="795338"/>
            <a:chOff x="10006013" y="3498850"/>
            <a:chExt cx="844550" cy="795338"/>
          </a:xfrm>
        </p:grpSpPr>
        <p:sp>
          <p:nvSpPr>
            <p:cNvPr id="232" name="Freeform 124"/>
            <p:cNvSpPr>
              <a:spLocks/>
            </p:cNvSpPr>
            <p:nvPr/>
          </p:nvSpPr>
          <p:spPr bwMode="auto">
            <a:xfrm>
              <a:off x="10006013" y="3498850"/>
              <a:ext cx="844550" cy="795338"/>
            </a:xfrm>
            <a:custGeom>
              <a:avLst/>
              <a:gdLst>
                <a:gd name="T0" fmla="*/ 63 w 438"/>
                <a:gd name="T1" fmla="*/ 320 h 410"/>
                <a:gd name="T2" fmla="*/ 105 w 438"/>
                <a:gd name="T3" fmla="*/ 61 h 410"/>
                <a:gd name="T4" fmla="*/ 375 w 438"/>
                <a:gd name="T5" fmla="*/ 99 h 410"/>
                <a:gd name="T6" fmla="*/ 326 w 438"/>
                <a:gd name="T7" fmla="*/ 348 h 410"/>
                <a:gd name="T8" fmla="*/ 63 w 438"/>
                <a:gd name="T9" fmla="*/ 320 h 410"/>
              </a:gdLst>
              <a:ahLst/>
              <a:cxnLst>
                <a:cxn ang="0">
                  <a:pos x="T0" y="T1"/>
                </a:cxn>
                <a:cxn ang="0">
                  <a:pos x="T2" y="T3"/>
                </a:cxn>
                <a:cxn ang="0">
                  <a:pos x="T4" y="T5"/>
                </a:cxn>
                <a:cxn ang="0">
                  <a:pos x="T6" y="T7"/>
                </a:cxn>
                <a:cxn ang="0">
                  <a:pos x="T8" y="T9"/>
                </a:cxn>
              </a:cxnLst>
              <a:rect l="0" t="0" r="r" b="b"/>
              <a:pathLst>
                <a:path w="438" h="410">
                  <a:moveTo>
                    <a:pt x="63" y="320"/>
                  </a:moveTo>
                  <a:cubicBezTo>
                    <a:pt x="0" y="238"/>
                    <a:pt x="19" y="122"/>
                    <a:pt x="105" y="61"/>
                  </a:cubicBezTo>
                  <a:cubicBezTo>
                    <a:pt x="191" y="0"/>
                    <a:pt x="312" y="17"/>
                    <a:pt x="375" y="99"/>
                  </a:cubicBezTo>
                  <a:cubicBezTo>
                    <a:pt x="438" y="181"/>
                    <a:pt x="412" y="287"/>
                    <a:pt x="326" y="348"/>
                  </a:cubicBezTo>
                  <a:cubicBezTo>
                    <a:pt x="240" y="410"/>
                    <a:pt x="126" y="402"/>
                    <a:pt x="63" y="32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125"/>
            <p:cNvSpPr>
              <a:spLocks/>
            </p:cNvSpPr>
            <p:nvPr/>
          </p:nvSpPr>
          <p:spPr bwMode="auto">
            <a:xfrm>
              <a:off x="10350501" y="3695700"/>
              <a:ext cx="336550" cy="396875"/>
            </a:xfrm>
            <a:custGeom>
              <a:avLst/>
              <a:gdLst>
                <a:gd name="T0" fmla="*/ 171 w 174"/>
                <a:gd name="T1" fmla="*/ 9 h 204"/>
                <a:gd name="T2" fmla="*/ 171 w 174"/>
                <a:gd name="T3" fmla="*/ 3 h 204"/>
                <a:gd name="T4" fmla="*/ 167 w 174"/>
                <a:gd name="T5" fmla="*/ 0 h 204"/>
                <a:gd name="T6" fmla="*/ 84 w 174"/>
                <a:gd name="T7" fmla="*/ 0 h 204"/>
                <a:gd name="T8" fmla="*/ 6 w 174"/>
                <a:gd name="T9" fmla="*/ 78 h 204"/>
                <a:gd name="T10" fmla="*/ 6 w 174"/>
                <a:gd name="T11" fmla="*/ 79 h 204"/>
                <a:gd name="T12" fmla="*/ 6 w 174"/>
                <a:gd name="T13" fmla="*/ 116 h 204"/>
                <a:gd name="T14" fmla="*/ 6 w 174"/>
                <a:gd name="T15" fmla="*/ 116 h 204"/>
                <a:gd name="T16" fmla="*/ 6 w 174"/>
                <a:gd name="T17" fmla="*/ 200 h 204"/>
                <a:gd name="T18" fmla="*/ 9 w 174"/>
                <a:gd name="T19" fmla="*/ 204 h 204"/>
                <a:gd name="T20" fmla="*/ 13 w 174"/>
                <a:gd name="T21" fmla="*/ 204 h 204"/>
                <a:gd name="T22" fmla="*/ 16 w 174"/>
                <a:gd name="T23" fmla="*/ 200 h 204"/>
                <a:gd name="T24" fmla="*/ 16 w 174"/>
                <a:gd name="T25" fmla="*/ 124 h 204"/>
                <a:gd name="T26" fmla="*/ 20 w 174"/>
                <a:gd name="T27" fmla="*/ 121 h 204"/>
                <a:gd name="T28" fmla="*/ 80 w 174"/>
                <a:gd name="T29" fmla="*/ 121 h 204"/>
                <a:gd name="T30" fmla="*/ 82 w 174"/>
                <a:gd name="T31" fmla="*/ 121 h 204"/>
                <a:gd name="T32" fmla="*/ 82 w 174"/>
                <a:gd name="T33" fmla="*/ 121 h 204"/>
                <a:gd name="T34" fmla="*/ 171 w 174"/>
                <a:gd name="T35" fmla="*/ 23 h 204"/>
                <a:gd name="T36" fmla="*/ 171 w 174"/>
                <a:gd name="T37" fmla="*/ 9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4" h="204">
                  <a:moveTo>
                    <a:pt x="171" y="9"/>
                  </a:moveTo>
                  <a:cubicBezTo>
                    <a:pt x="171" y="3"/>
                    <a:pt x="171" y="3"/>
                    <a:pt x="171" y="3"/>
                  </a:cubicBezTo>
                  <a:cubicBezTo>
                    <a:pt x="171" y="1"/>
                    <a:pt x="169" y="0"/>
                    <a:pt x="167" y="0"/>
                  </a:cubicBezTo>
                  <a:cubicBezTo>
                    <a:pt x="84" y="0"/>
                    <a:pt x="84" y="0"/>
                    <a:pt x="84" y="0"/>
                  </a:cubicBezTo>
                  <a:cubicBezTo>
                    <a:pt x="0" y="0"/>
                    <a:pt x="5" y="75"/>
                    <a:pt x="6" y="78"/>
                  </a:cubicBezTo>
                  <a:cubicBezTo>
                    <a:pt x="6" y="78"/>
                    <a:pt x="6" y="78"/>
                    <a:pt x="6" y="79"/>
                  </a:cubicBezTo>
                  <a:cubicBezTo>
                    <a:pt x="6" y="116"/>
                    <a:pt x="6" y="116"/>
                    <a:pt x="6" y="116"/>
                  </a:cubicBezTo>
                  <a:cubicBezTo>
                    <a:pt x="6" y="116"/>
                    <a:pt x="6" y="116"/>
                    <a:pt x="6" y="116"/>
                  </a:cubicBezTo>
                  <a:cubicBezTo>
                    <a:pt x="6" y="200"/>
                    <a:pt x="6" y="200"/>
                    <a:pt x="6" y="200"/>
                  </a:cubicBezTo>
                  <a:cubicBezTo>
                    <a:pt x="6" y="202"/>
                    <a:pt x="7" y="204"/>
                    <a:pt x="9" y="204"/>
                  </a:cubicBezTo>
                  <a:cubicBezTo>
                    <a:pt x="13" y="204"/>
                    <a:pt x="13" y="204"/>
                    <a:pt x="13" y="204"/>
                  </a:cubicBezTo>
                  <a:cubicBezTo>
                    <a:pt x="14" y="204"/>
                    <a:pt x="16" y="202"/>
                    <a:pt x="16" y="200"/>
                  </a:cubicBezTo>
                  <a:cubicBezTo>
                    <a:pt x="16" y="124"/>
                    <a:pt x="16" y="124"/>
                    <a:pt x="16" y="124"/>
                  </a:cubicBezTo>
                  <a:cubicBezTo>
                    <a:pt x="16" y="122"/>
                    <a:pt x="18" y="121"/>
                    <a:pt x="20" y="121"/>
                  </a:cubicBezTo>
                  <a:cubicBezTo>
                    <a:pt x="80" y="121"/>
                    <a:pt x="80" y="121"/>
                    <a:pt x="80" y="121"/>
                  </a:cubicBezTo>
                  <a:cubicBezTo>
                    <a:pt x="81" y="121"/>
                    <a:pt x="81" y="121"/>
                    <a:pt x="82" y="121"/>
                  </a:cubicBezTo>
                  <a:cubicBezTo>
                    <a:pt x="82" y="121"/>
                    <a:pt x="82" y="121"/>
                    <a:pt x="82" y="121"/>
                  </a:cubicBezTo>
                  <a:cubicBezTo>
                    <a:pt x="174" y="121"/>
                    <a:pt x="171" y="23"/>
                    <a:pt x="171" y="23"/>
                  </a:cubicBezTo>
                  <a:cubicBezTo>
                    <a:pt x="171" y="9"/>
                    <a:pt x="171" y="9"/>
                    <a:pt x="171" y="9"/>
                  </a:cubicBezTo>
                  <a:close/>
                </a:path>
              </a:pathLst>
            </a:custGeom>
            <a:solidFill>
              <a:srgbClr val="00C37B"/>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126"/>
            <p:cNvSpPr>
              <a:spLocks/>
            </p:cNvSpPr>
            <p:nvPr/>
          </p:nvSpPr>
          <p:spPr bwMode="auto">
            <a:xfrm>
              <a:off x="10147301" y="3911600"/>
              <a:ext cx="217487" cy="296863"/>
            </a:xfrm>
            <a:custGeom>
              <a:avLst/>
              <a:gdLst>
                <a:gd name="T0" fmla="*/ 58 w 113"/>
                <a:gd name="T1" fmla="*/ 0 h 153"/>
                <a:gd name="T2" fmla="*/ 3 w 113"/>
                <a:gd name="T3" fmla="*/ 0 h 153"/>
                <a:gd name="T4" fmla="*/ 2 w 113"/>
                <a:gd name="T5" fmla="*/ 0 h 153"/>
                <a:gd name="T6" fmla="*/ 2 w 113"/>
                <a:gd name="T7" fmla="*/ 6 h 153"/>
                <a:gd name="T8" fmla="*/ 2 w 113"/>
                <a:gd name="T9" fmla="*/ 6 h 153"/>
                <a:gd name="T10" fmla="*/ 2 w 113"/>
                <a:gd name="T11" fmla="*/ 14 h 153"/>
                <a:gd name="T12" fmla="*/ 59 w 113"/>
                <a:gd name="T13" fmla="*/ 77 h 153"/>
                <a:gd name="T14" fmla="*/ 59 w 113"/>
                <a:gd name="T15" fmla="*/ 77 h 153"/>
                <a:gd name="T16" fmla="*/ 61 w 113"/>
                <a:gd name="T17" fmla="*/ 77 h 153"/>
                <a:gd name="T18" fmla="*/ 97 w 113"/>
                <a:gd name="T19" fmla="*/ 77 h 153"/>
                <a:gd name="T20" fmla="*/ 98 w 113"/>
                <a:gd name="T21" fmla="*/ 78 h 153"/>
                <a:gd name="T22" fmla="*/ 98 w 113"/>
                <a:gd name="T23" fmla="*/ 152 h 153"/>
                <a:gd name="T24" fmla="*/ 98 w 113"/>
                <a:gd name="T25" fmla="*/ 153 h 153"/>
                <a:gd name="T26" fmla="*/ 102 w 113"/>
                <a:gd name="T27" fmla="*/ 153 h 153"/>
                <a:gd name="T28" fmla="*/ 108 w 113"/>
                <a:gd name="T29" fmla="*/ 147 h 153"/>
                <a:gd name="T30" fmla="*/ 108 w 113"/>
                <a:gd name="T31" fmla="*/ 77 h 153"/>
                <a:gd name="T32" fmla="*/ 108 w 113"/>
                <a:gd name="T33" fmla="*/ 65 h 153"/>
                <a:gd name="T34" fmla="*/ 108 w 113"/>
                <a:gd name="T35" fmla="*/ 50 h 153"/>
                <a:gd name="T36" fmla="*/ 58 w 113"/>
                <a:gd name="T3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53">
                  <a:moveTo>
                    <a:pt x="58" y="0"/>
                  </a:moveTo>
                  <a:cubicBezTo>
                    <a:pt x="3" y="0"/>
                    <a:pt x="3" y="0"/>
                    <a:pt x="3" y="0"/>
                  </a:cubicBezTo>
                  <a:cubicBezTo>
                    <a:pt x="3" y="0"/>
                    <a:pt x="2" y="0"/>
                    <a:pt x="2" y="0"/>
                  </a:cubicBezTo>
                  <a:cubicBezTo>
                    <a:pt x="2" y="6"/>
                    <a:pt x="2" y="6"/>
                    <a:pt x="2" y="6"/>
                  </a:cubicBezTo>
                  <a:cubicBezTo>
                    <a:pt x="2" y="6"/>
                    <a:pt x="2" y="6"/>
                    <a:pt x="2" y="6"/>
                  </a:cubicBezTo>
                  <a:cubicBezTo>
                    <a:pt x="2" y="14"/>
                    <a:pt x="2" y="14"/>
                    <a:pt x="2" y="14"/>
                  </a:cubicBezTo>
                  <a:cubicBezTo>
                    <a:pt x="2" y="14"/>
                    <a:pt x="0" y="77"/>
                    <a:pt x="59" y="77"/>
                  </a:cubicBezTo>
                  <a:cubicBezTo>
                    <a:pt x="59" y="77"/>
                    <a:pt x="59" y="77"/>
                    <a:pt x="59" y="77"/>
                  </a:cubicBezTo>
                  <a:cubicBezTo>
                    <a:pt x="60" y="77"/>
                    <a:pt x="60" y="77"/>
                    <a:pt x="61" y="77"/>
                  </a:cubicBezTo>
                  <a:cubicBezTo>
                    <a:pt x="97" y="77"/>
                    <a:pt x="97" y="77"/>
                    <a:pt x="97" y="77"/>
                  </a:cubicBezTo>
                  <a:cubicBezTo>
                    <a:pt x="97" y="77"/>
                    <a:pt x="98" y="78"/>
                    <a:pt x="98" y="78"/>
                  </a:cubicBezTo>
                  <a:cubicBezTo>
                    <a:pt x="98" y="152"/>
                    <a:pt x="98" y="152"/>
                    <a:pt x="98" y="152"/>
                  </a:cubicBezTo>
                  <a:cubicBezTo>
                    <a:pt x="98" y="152"/>
                    <a:pt x="98" y="153"/>
                    <a:pt x="98" y="153"/>
                  </a:cubicBezTo>
                  <a:cubicBezTo>
                    <a:pt x="102" y="153"/>
                    <a:pt x="102" y="153"/>
                    <a:pt x="102" y="153"/>
                  </a:cubicBezTo>
                  <a:cubicBezTo>
                    <a:pt x="105" y="153"/>
                    <a:pt x="108" y="150"/>
                    <a:pt x="108" y="147"/>
                  </a:cubicBezTo>
                  <a:cubicBezTo>
                    <a:pt x="108" y="77"/>
                    <a:pt x="108" y="77"/>
                    <a:pt x="108" y="77"/>
                  </a:cubicBezTo>
                  <a:cubicBezTo>
                    <a:pt x="108" y="65"/>
                    <a:pt x="108" y="65"/>
                    <a:pt x="108" y="65"/>
                  </a:cubicBezTo>
                  <a:cubicBezTo>
                    <a:pt x="108" y="50"/>
                    <a:pt x="108" y="50"/>
                    <a:pt x="108" y="50"/>
                  </a:cubicBezTo>
                  <a:cubicBezTo>
                    <a:pt x="108" y="50"/>
                    <a:pt x="113" y="0"/>
                    <a:pt x="58"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75" name="Group 574"/>
          <p:cNvGrpSpPr/>
          <p:nvPr/>
        </p:nvGrpSpPr>
        <p:grpSpPr>
          <a:xfrm>
            <a:off x="8794953" y="3341275"/>
            <a:ext cx="844550" cy="795338"/>
            <a:chOff x="8820151" y="3556000"/>
            <a:chExt cx="844550" cy="795338"/>
          </a:xfrm>
        </p:grpSpPr>
        <p:sp>
          <p:nvSpPr>
            <p:cNvPr id="235" name="Freeform 127"/>
            <p:cNvSpPr>
              <a:spLocks/>
            </p:cNvSpPr>
            <p:nvPr/>
          </p:nvSpPr>
          <p:spPr bwMode="auto">
            <a:xfrm>
              <a:off x="8820151" y="3556000"/>
              <a:ext cx="844550" cy="795338"/>
            </a:xfrm>
            <a:custGeom>
              <a:avLst/>
              <a:gdLst>
                <a:gd name="T0" fmla="*/ 63 w 438"/>
                <a:gd name="T1" fmla="*/ 320 h 410"/>
                <a:gd name="T2" fmla="*/ 105 w 438"/>
                <a:gd name="T3" fmla="*/ 61 h 410"/>
                <a:gd name="T4" fmla="*/ 375 w 438"/>
                <a:gd name="T5" fmla="*/ 99 h 410"/>
                <a:gd name="T6" fmla="*/ 326 w 438"/>
                <a:gd name="T7" fmla="*/ 349 h 410"/>
                <a:gd name="T8" fmla="*/ 63 w 438"/>
                <a:gd name="T9" fmla="*/ 320 h 410"/>
              </a:gdLst>
              <a:ahLst/>
              <a:cxnLst>
                <a:cxn ang="0">
                  <a:pos x="T0" y="T1"/>
                </a:cxn>
                <a:cxn ang="0">
                  <a:pos x="T2" y="T3"/>
                </a:cxn>
                <a:cxn ang="0">
                  <a:pos x="T4" y="T5"/>
                </a:cxn>
                <a:cxn ang="0">
                  <a:pos x="T6" y="T7"/>
                </a:cxn>
                <a:cxn ang="0">
                  <a:pos x="T8" y="T9"/>
                </a:cxn>
              </a:cxnLst>
              <a:rect l="0" t="0" r="r" b="b"/>
              <a:pathLst>
                <a:path w="438" h="410">
                  <a:moveTo>
                    <a:pt x="63" y="320"/>
                  </a:moveTo>
                  <a:cubicBezTo>
                    <a:pt x="0" y="238"/>
                    <a:pt x="18" y="122"/>
                    <a:pt x="105" y="61"/>
                  </a:cubicBezTo>
                  <a:cubicBezTo>
                    <a:pt x="191" y="0"/>
                    <a:pt x="312" y="17"/>
                    <a:pt x="375" y="99"/>
                  </a:cubicBezTo>
                  <a:cubicBezTo>
                    <a:pt x="438" y="182"/>
                    <a:pt x="412" y="288"/>
                    <a:pt x="326" y="349"/>
                  </a:cubicBezTo>
                  <a:cubicBezTo>
                    <a:pt x="240" y="410"/>
                    <a:pt x="126" y="403"/>
                    <a:pt x="63" y="320"/>
                  </a:cubicBezTo>
                </a:path>
              </a:pathLst>
            </a:custGeom>
            <a:solidFill>
              <a:srgbClr val="2B0F3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574" name="Group 573"/>
            <p:cNvGrpSpPr/>
            <p:nvPr/>
          </p:nvGrpSpPr>
          <p:grpSpPr>
            <a:xfrm>
              <a:off x="9067801" y="3706813"/>
              <a:ext cx="344487" cy="527050"/>
              <a:chOff x="9067801" y="3706813"/>
              <a:chExt cx="344487" cy="527050"/>
            </a:xfrm>
          </p:grpSpPr>
          <p:sp>
            <p:nvSpPr>
              <p:cNvPr id="236" name="Freeform 128"/>
              <p:cNvSpPr>
                <a:spLocks/>
              </p:cNvSpPr>
              <p:nvPr/>
            </p:nvSpPr>
            <p:spPr bwMode="auto">
              <a:xfrm>
                <a:off x="9217026" y="4211638"/>
                <a:ext cx="77787" cy="22225"/>
              </a:xfrm>
              <a:custGeom>
                <a:avLst/>
                <a:gdLst>
                  <a:gd name="T0" fmla="*/ 0 w 40"/>
                  <a:gd name="T1" fmla="*/ 0 h 11"/>
                  <a:gd name="T2" fmla="*/ 12 w 40"/>
                  <a:gd name="T3" fmla="*/ 11 h 11"/>
                  <a:gd name="T4" fmla="*/ 40 w 40"/>
                  <a:gd name="T5" fmla="*/ 0 h 11"/>
                  <a:gd name="T6" fmla="*/ 0 w 40"/>
                  <a:gd name="T7" fmla="*/ 0 h 11"/>
                </a:gdLst>
                <a:ahLst/>
                <a:cxnLst>
                  <a:cxn ang="0">
                    <a:pos x="T0" y="T1"/>
                  </a:cxn>
                  <a:cxn ang="0">
                    <a:pos x="T2" y="T3"/>
                  </a:cxn>
                  <a:cxn ang="0">
                    <a:pos x="T4" y="T5"/>
                  </a:cxn>
                  <a:cxn ang="0">
                    <a:pos x="T6" y="T7"/>
                  </a:cxn>
                </a:cxnLst>
                <a:rect l="0" t="0" r="r" b="b"/>
                <a:pathLst>
                  <a:path w="40" h="11">
                    <a:moveTo>
                      <a:pt x="0" y="0"/>
                    </a:moveTo>
                    <a:cubicBezTo>
                      <a:pt x="7" y="6"/>
                      <a:pt x="12" y="11"/>
                      <a:pt x="12" y="11"/>
                    </a:cubicBezTo>
                    <a:cubicBezTo>
                      <a:pt x="24" y="11"/>
                      <a:pt x="34" y="6"/>
                      <a:pt x="40" y="0"/>
                    </a:cubicBez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129"/>
              <p:cNvSpPr>
                <a:spLocks/>
              </p:cNvSpPr>
              <p:nvPr/>
            </p:nvSpPr>
            <p:spPr bwMode="auto">
              <a:xfrm>
                <a:off x="9169401" y="4102100"/>
                <a:ext cx="141287" cy="26988"/>
              </a:xfrm>
              <a:custGeom>
                <a:avLst/>
                <a:gdLst>
                  <a:gd name="T0" fmla="*/ 73 w 73"/>
                  <a:gd name="T1" fmla="*/ 8 h 14"/>
                  <a:gd name="T2" fmla="*/ 68 w 73"/>
                  <a:gd name="T3" fmla="*/ 14 h 14"/>
                  <a:gd name="T4" fmla="*/ 5 w 73"/>
                  <a:gd name="T5" fmla="*/ 14 h 14"/>
                  <a:gd name="T6" fmla="*/ 0 w 73"/>
                  <a:gd name="T7" fmla="*/ 8 h 14"/>
                  <a:gd name="T8" fmla="*/ 0 w 73"/>
                  <a:gd name="T9" fmla="*/ 5 h 14"/>
                  <a:gd name="T10" fmla="*/ 5 w 73"/>
                  <a:gd name="T11" fmla="*/ 0 h 14"/>
                  <a:gd name="T12" fmla="*/ 68 w 73"/>
                  <a:gd name="T13" fmla="*/ 0 h 14"/>
                  <a:gd name="T14" fmla="*/ 73 w 73"/>
                  <a:gd name="T15" fmla="*/ 5 h 14"/>
                  <a:gd name="T16" fmla="*/ 73 w 73"/>
                  <a:gd name="T17"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4">
                    <a:moveTo>
                      <a:pt x="73" y="8"/>
                    </a:moveTo>
                    <a:cubicBezTo>
                      <a:pt x="73" y="11"/>
                      <a:pt x="71" y="14"/>
                      <a:pt x="68" y="14"/>
                    </a:cubicBezTo>
                    <a:cubicBezTo>
                      <a:pt x="5" y="14"/>
                      <a:pt x="5" y="14"/>
                      <a:pt x="5" y="14"/>
                    </a:cubicBezTo>
                    <a:cubicBezTo>
                      <a:pt x="2" y="14"/>
                      <a:pt x="0" y="11"/>
                      <a:pt x="0" y="8"/>
                    </a:cubicBezTo>
                    <a:cubicBezTo>
                      <a:pt x="0" y="5"/>
                      <a:pt x="0" y="5"/>
                      <a:pt x="0" y="5"/>
                    </a:cubicBezTo>
                    <a:cubicBezTo>
                      <a:pt x="0" y="2"/>
                      <a:pt x="2" y="0"/>
                      <a:pt x="5" y="0"/>
                    </a:cubicBezTo>
                    <a:cubicBezTo>
                      <a:pt x="68" y="0"/>
                      <a:pt x="68" y="0"/>
                      <a:pt x="68" y="0"/>
                    </a:cubicBezTo>
                    <a:cubicBezTo>
                      <a:pt x="71" y="0"/>
                      <a:pt x="73" y="2"/>
                      <a:pt x="73" y="5"/>
                    </a:cubicBezTo>
                    <a:lnTo>
                      <a:pt x="73" y="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130"/>
              <p:cNvSpPr>
                <a:spLocks/>
              </p:cNvSpPr>
              <p:nvPr/>
            </p:nvSpPr>
            <p:spPr bwMode="auto">
              <a:xfrm>
                <a:off x="9169401" y="4138613"/>
                <a:ext cx="141287" cy="25400"/>
              </a:xfrm>
              <a:custGeom>
                <a:avLst/>
                <a:gdLst>
                  <a:gd name="T0" fmla="*/ 73 w 73"/>
                  <a:gd name="T1" fmla="*/ 8 h 13"/>
                  <a:gd name="T2" fmla="*/ 68 w 73"/>
                  <a:gd name="T3" fmla="*/ 13 h 13"/>
                  <a:gd name="T4" fmla="*/ 5 w 73"/>
                  <a:gd name="T5" fmla="*/ 13 h 13"/>
                  <a:gd name="T6" fmla="*/ 0 w 73"/>
                  <a:gd name="T7" fmla="*/ 8 h 13"/>
                  <a:gd name="T8" fmla="*/ 0 w 73"/>
                  <a:gd name="T9" fmla="*/ 5 h 13"/>
                  <a:gd name="T10" fmla="*/ 5 w 73"/>
                  <a:gd name="T11" fmla="*/ 0 h 13"/>
                  <a:gd name="T12" fmla="*/ 68 w 73"/>
                  <a:gd name="T13" fmla="*/ 0 h 13"/>
                  <a:gd name="T14" fmla="*/ 73 w 73"/>
                  <a:gd name="T15" fmla="*/ 5 h 13"/>
                  <a:gd name="T16" fmla="*/ 73 w 7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3">
                    <a:moveTo>
                      <a:pt x="73" y="8"/>
                    </a:moveTo>
                    <a:cubicBezTo>
                      <a:pt x="73" y="11"/>
                      <a:pt x="71" y="13"/>
                      <a:pt x="68" y="13"/>
                    </a:cubicBezTo>
                    <a:cubicBezTo>
                      <a:pt x="5" y="13"/>
                      <a:pt x="5" y="13"/>
                      <a:pt x="5" y="13"/>
                    </a:cubicBezTo>
                    <a:cubicBezTo>
                      <a:pt x="2" y="13"/>
                      <a:pt x="0" y="11"/>
                      <a:pt x="0" y="8"/>
                    </a:cubicBezTo>
                    <a:cubicBezTo>
                      <a:pt x="0" y="5"/>
                      <a:pt x="0" y="5"/>
                      <a:pt x="0" y="5"/>
                    </a:cubicBezTo>
                    <a:cubicBezTo>
                      <a:pt x="0" y="2"/>
                      <a:pt x="2" y="0"/>
                      <a:pt x="5" y="0"/>
                    </a:cubicBezTo>
                    <a:cubicBezTo>
                      <a:pt x="68" y="0"/>
                      <a:pt x="68" y="0"/>
                      <a:pt x="68" y="0"/>
                    </a:cubicBezTo>
                    <a:cubicBezTo>
                      <a:pt x="71" y="0"/>
                      <a:pt x="73" y="2"/>
                      <a:pt x="73" y="5"/>
                    </a:cubicBezTo>
                    <a:lnTo>
                      <a:pt x="73" y="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131"/>
              <p:cNvSpPr>
                <a:spLocks/>
              </p:cNvSpPr>
              <p:nvPr/>
            </p:nvSpPr>
            <p:spPr bwMode="auto">
              <a:xfrm>
                <a:off x="9169401" y="4173538"/>
                <a:ext cx="141287" cy="26988"/>
              </a:xfrm>
              <a:custGeom>
                <a:avLst/>
                <a:gdLst>
                  <a:gd name="T0" fmla="*/ 73 w 73"/>
                  <a:gd name="T1" fmla="*/ 9 h 14"/>
                  <a:gd name="T2" fmla="*/ 68 w 73"/>
                  <a:gd name="T3" fmla="*/ 14 h 14"/>
                  <a:gd name="T4" fmla="*/ 5 w 73"/>
                  <a:gd name="T5" fmla="*/ 14 h 14"/>
                  <a:gd name="T6" fmla="*/ 0 w 73"/>
                  <a:gd name="T7" fmla="*/ 9 h 14"/>
                  <a:gd name="T8" fmla="*/ 0 w 73"/>
                  <a:gd name="T9" fmla="*/ 6 h 14"/>
                  <a:gd name="T10" fmla="*/ 5 w 73"/>
                  <a:gd name="T11" fmla="*/ 0 h 14"/>
                  <a:gd name="T12" fmla="*/ 68 w 73"/>
                  <a:gd name="T13" fmla="*/ 0 h 14"/>
                  <a:gd name="T14" fmla="*/ 73 w 73"/>
                  <a:gd name="T15" fmla="*/ 6 h 14"/>
                  <a:gd name="T16" fmla="*/ 73 w 73"/>
                  <a:gd name="T1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4">
                    <a:moveTo>
                      <a:pt x="73" y="9"/>
                    </a:moveTo>
                    <a:cubicBezTo>
                      <a:pt x="73" y="12"/>
                      <a:pt x="71" y="14"/>
                      <a:pt x="68" y="14"/>
                    </a:cubicBezTo>
                    <a:cubicBezTo>
                      <a:pt x="5" y="14"/>
                      <a:pt x="5" y="14"/>
                      <a:pt x="5" y="14"/>
                    </a:cubicBezTo>
                    <a:cubicBezTo>
                      <a:pt x="2" y="14"/>
                      <a:pt x="0" y="12"/>
                      <a:pt x="0" y="9"/>
                    </a:cubicBezTo>
                    <a:cubicBezTo>
                      <a:pt x="0" y="6"/>
                      <a:pt x="0" y="6"/>
                      <a:pt x="0" y="6"/>
                    </a:cubicBezTo>
                    <a:cubicBezTo>
                      <a:pt x="0" y="3"/>
                      <a:pt x="2" y="0"/>
                      <a:pt x="5" y="0"/>
                    </a:cubicBezTo>
                    <a:cubicBezTo>
                      <a:pt x="68" y="0"/>
                      <a:pt x="68" y="0"/>
                      <a:pt x="68" y="0"/>
                    </a:cubicBezTo>
                    <a:cubicBezTo>
                      <a:pt x="71" y="0"/>
                      <a:pt x="73" y="3"/>
                      <a:pt x="73" y="6"/>
                    </a:cubicBezTo>
                    <a:lnTo>
                      <a:pt x="73" y="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132"/>
              <p:cNvSpPr>
                <a:spLocks/>
              </p:cNvSpPr>
              <p:nvPr/>
            </p:nvSpPr>
            <p:spPr bwMode="auto">
              <a:xfrm>
                <a:off x="9067801" y="3706813"/>
                <a:ext cx="344487" cy="373063"/>
              </a:xfrm>
              <a:custGeom>
                <a:avLst/>
                <a:gdLst>
                  <a:gd name="T0" fmla="*/ 177 w 179"/>
                  <a:gd name="T1" fmla="*/ 87 h 193"/>
                  <a:gd name="T2" fmla="*/ 177 w 179"/>
                  <a:gd name="T3" fmla="*/ 87 h 193"/>
                  <a:gd name="T4" fmla="*/ 90 w 179"/>
                  <a:gd name="T5" fmla="*/ 0 h 193"/>
                  <a:gd name="T6" fmla="*/ 2 w 179"/>
                  <a:gd name="T7" fmla="*/ 87 h 193"/>
                  <a:gd name="T8" fmla="*/ 27 w 179"/>
                  <a:gd name="T9" fmla="*/ 151 h 193"/>
                  <a:gd name="T10" fmla="*/ 53 w 179"/>
                  <a:gd name="T11" fmla="*/ 193 h 193"/>
                  <a:gd name="T12" fmla="*/ 90 w 179"/>
                  <a:gd name="T13" fmla="*/ 193 h 193"/>
                  <a:gd name="T14" fmla="*/ 126 w 179"/>
                  <a:gd name="T15" fmla="*/ 193 h 193"/>
                  <a:gd name="T16" fmla="*/ 152 w 179"/>
                  <a:gd name="T17" fmla="*/ 151 h 193"/>
                  <a:gd name="T18" fmla="*/ 177 w 179"/>
                  <a:gd name="T19" fmla="*/ 8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93">
                    <a:moveTo>
                      <a:pt x="177" y="87"/>
                    </a:moveTo>
                    <a:cubicBezTo>
                      <a:pt x="177" y="87"/>
                      <a:pt x="177" y="87"/>
                      <a:pt x="177" y="87"/>
                    </a:cubicBezTo>
                    <a:cubicBezTo>
                      <a:pt x="177" y="39"/>
                      <a:pt x="138" y="0"/>
                      <a:pt x="90" y="0"/>
                    </a:cubicBezTo>
                    <a:cubicBezTo>
                      <a:pt x="41" y="0"/>
                      <a:pt x="2" y="39"/>
                      <a:pt x="2" y="87"/>
                    </a:cubicBezTo>
                    <a:cubicBezTo>
                      <a:pt x="2" y="87"/>
                      <a:pt x="0" y="124"/>
                      <a:pt x="27" y="151"/>
                    </a:cubicBezTo>
                    <a:cubicBezTo>
                      <a:pt x="54" y="178"/>
                      <a:pt x="53" y="193"/>
                      <a:pt x="53" y="193"/>
                    </a:cubicBezTo>
                    <a:cubicBezTo>
                      <a:pt x="90" y="193"/>
                      <a:pt x="90" y="193"/>
                      <a:pt x="90" y="193"/>
                    </a:cubicBezTo>
                    <a:cubicBezTo>
                      <a:pt x="126" y="193"/>
                      <a:pt x="126" y="193"/>
                      <a:pt x="126" y="193"/>
                    </a:cubicBezTo>
                    <a:cubicBezTo>
                      <a:pt x="126" y="193"/>
                      <a:pt x="126" y="178"/>
                      <a:pt x="152" y="151"/>
                    </a:cubicBezTo>
                    <a:cubicBezTo>
                      <a:pt x="179" y="124"/>
                      <a:pt x="177" y="87"/>
                      <a:pt x="177" y="87"/>
                    </a:cubicBezTo>
                    <a:close/>
                  </a:path>
                </a:pathLst>
              </a:custGeom>
              <a:solidFill>
                <a:srgbClr val="FF6327"/>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Line 133"/>
              <p:cNvSpPr>
                <a:spLocks noChangeShapeType="1"/>
              </p:cNvSpPr>
              <p:nvPr/>
            </p:nvSpPr>
            <p:spPr bwMode="auto">
              <a:xfrm>
                <a:off x="9240838" y="4079875"/>
                <a:ext cx="0" cy="0"/>
              </a:xfrm>
              <a:prstGeom prst="line">
                <a:avLst/>
              </a:prstGeom>
              <a:noFill/>
              <a:ln w="4763" cap="flat">
                <a:solidFill>
                  <a:srgbClr val="231F2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 name="Freeform 134"/>
              <p:cNvSpPr>
                <a:spLocks noEditPoints="1"/>
              </p:cNvSpPr>
              <p:nvPr/>
            </p:nvSpPr>
            <p:spPr bwMode="auto">
              <a:xfrm>
                <a:off x="9151938" y="3890963"/>
                <a:ext cx="177800" cy="188913"/>
              </a:xfrm>
              <a:custGeom>
                <a:avLst/>
                <a:gdLst>
                  <a:gd name="T0" fmla="*/ 71 w 92"/>
                  <a:gd name="T1" fmla="*/ 0 h 98"/>
                  <a:gd name="T2" fmla="*/ 46 w 92"/>
                  <a:gd name="T3" fmla="*/ 14 h 98"/>
                  <a:gd name="T4" fmla="*/ 20 w 92"/>
                  <a:gd name="T5" fmla="*/ 0 h 98"/>
                  <a:gd name="T6" fmla="*/ 0 w 92"/>
                  <a:gd name="T7" fmla="*/ 20 h 98"/>
                  <a:gd name="T8" fmla="*/ 20 w 92"/>
                  <a:gd name="T9" fmla="*/ 41 h 98"/>
                  <a:gd name="T10" fmla="*/ 20 w 92"/>
                  <a:gd name="T11" fmla="*/ 41 h 98"/>
                  <a:gd name="T12" fmla="*/ 31 w 92"/>
                  <a:gd name="T13" fmla="*/ 38 h 98"/>
                  <a:gd name="T14" fmla="*/ 31 w 92"/>
                  <a:gd name="T15" fmla="*/ 98 h 98"/>
                  <a:gd name="T16" fmla="*/ 39 w 92"/>
                  <a:gd name="T17" fmla="*/ 98 h 98"/>
                  <a:gd name="T18" fmla="*/ 39 w 92"/>
                  <a:gd name="T19" fmla="*/ 33 h 98"/>
                  <a:gd name="T20" fmla="*/ 46 w 92"/>
                  <a:gd name="T21" fmla="*/ 26 h 98"/>
                  <a:gd name="T22" fmla="*/ 53 w 92"/>
                  <a:gd name="T23" fmla="*/ 33 h 98"/>
                  <a:gd name="T24" fmla="*/ 53 w 92"/>
                  <a:gd name="T25" fmla="*/ 98 h 98"/>
                  <a:gd name="T26" fmla="*/ 60 w 92"/>
                  <a:gd name="T27" fmla="*/ 98 h 98"/>
                  <a:gd name="T28" fmla="*/ 60 w 92"/>
                  <a:gd name="T29" fmla="*/ 38 h 98"/>
                  <a:gd name="T30" fmla="*/ 71 w 92"/>
                  <a:gd name="T31" fmla="*/ 41 h 98"/>
                  <a:gd name="T32" fmla="*/ 72 w 92"/>
                  <a:gd name="T33" fmla="*/ 41 h 98"/>
                  <a:gd name="T34" fmla="*/ 86 w 92"/>
                  <a:gd name="T35" fmla="*/ 35 h 98"/>
                  <a:gd name="T36" fmla="*/ 92 w 92"/>
                  <a:gd name="T37" fmla="*/ 20 h 98"/>
                  <a:gd name="T38" fmla="*/ 71 w 92"/>
                  <a:gd name="T39" fmla="*/ 0 h 98"/>
                  <a:gd name="T40" fmla="*/ 20 w 92"/>
                  <a:gd name="T41" fmla="*/ 33 h 98"/>
                  <a:gd name="T42" fmla="*/ 20 w 92"/>
                  <a:gd name="T43" fmla="*/ 33 h 98"/>
                  <a:gd name="T44" fmla="*/ 7 w 92"/>
                  <a:gd name="T45" fmla="*/ 20 h 98"/>
                  <a:gd name="T46" fmla="*/ 20 w 92"/>
                  <a:gd name="T47" fmla="*/ 8 h 98"/>
                  <a:gd name="T48" fmla="*/ 41 w 92"/>
                  <a:gd name="T49" fmla="*/ 20 h 98"/>
                  <a:gd name="T50" fmla="*/ 20 w 92"/>
                  <a:gd name="T51" fmla="*/ 33 h 98"/>
                  <a:gd name="T52" fmla="*/ 80 w 92"/>
                  <a:gd name="T53" fmla="*/ 29 h 98"/>
                  <a:gd name="T54" fmla="*/ 72 w 92"/>
                  <a:gd name="T55" fmla="*/ 33 h 98"/>
                  <a:gd name="T56" fmla="*/ 71 w 92"/>
                  <a:gd name="T57" fmla="*/ 33 h 98"/>
                  <a:gd name="T58" fmla="*/ 51 w 92"/>
                  <a:gd name="T59" fmla="*/ 20 h 98"/>
                  <a:gd name="T60" fmla="*/ 71 w 92"/>
                  <a:gd name="T61" fmla="*/ 8 h 98"/>
                  <a:gd name="T62" fmla="*/ 84 w 92"/>
                  <a:gd name="T63" fmla="*/ 20 h 98"/>
                  <a:gd name="T64" fmla="*/ 80 w 92"/>
                  <a:gd name="T65" fmla="*/ 2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8">
                    <a:moveTo>
                      <a:pt x="71" y="0"/>
                    </a:moveTo>
                    <a:cubicBezTo>
                      <a:pt x="71" y="0"/>
                      <a:pt x="58" y="0"/>
                      <a:pt x="46" y="14"/>
                    </a:cubicBezTo>
                    <a:cubicBezTo>
                      <a:pt x="33" y="0"/>
                      <a:pt x="21" y="0"/>
                      <a:pt x="20" y="0"/>
                    </a:cubicBezTo>
                    <a:cubicBezTo>
                      <a:pt x="9" y="0"/>
                      <a:pt x="0" y="9"/>
                      <a:pt x="0" y="20"/>
                    </a:cubicBezTo>
                    <a:cubicBezTo>
                      <a:pt x="0" y="32"/>
                      <a:pt x="9" y="41"/>
                      <a:pt x="20" y="41"/>
                    </a:cubicBezTo>
                    <a:cubicBezTo>
                      <a:pt x="20" y="41"/>
                      <a:pt x="20" y="41"/>
                      <a:pt x="20" y="41"/>
                    </a:cubicBezTo>
                    <a:cubicBezTo>
                      <a:pt x="24" y="41"/>
                      <a:pt x="28" y="40"/>
                      <a:pt x="31" y="38"/>
                    </a:cubicBezTo>
                    <a:cubicBezTo>
                      <a:pt x="31" y="98"/>
                      <a:pt x="31" y="98"/>
                      <a:pt x="31" y="98"/>
                    </a:cubicBezTo>
                    <a:cubicBezTo>
                      <a:pt x="39" y="98"/>
                      <a:pt x="39" y="98"/>
                      <a:pt x="39" y="98"/>
                    </a:cubicBezTo>
                    <a:cubicBezTo>
                      <a:pt x="39" y="33"/>
                      <a:pt x="39" y="33"/>
                      <a:pt x="39" y="33"/>
                    </a:cubicBezTo>
                    <a:cubicBezTo>
                      <a:pt x="42" y="31"/>
                      <a:pt x="44" y="28"/>
                      <a:pt x="46" y="26"/>
                    </a:cubicBezTo>
                    <a:cubicBezTo>
                      <a:pt x="47" y="28"/>
                      <a:pt x="50" y="31"/>
                      <a:pt x="53" y="33"/>
                    </a:cubicBezTo>
                    <a:cubicBezTo>
                      <a:pt x="53" y="98"/>
                      <a:pt x="53" y="98"/>
                      <a:pt x="53" y="98"/>
                    </a:cubicBezTo>
                    <a:cubicBezTo>
                      <a:pt x="60" y="98"/>
                      <a:pt x="60" y="98"/>
                      <a:pt x="60" y="98"/>
                    </a:cubicBezTo>
                    <a:cubicBezTo>
                      <a:pt x="60" y="38"/>
                      <a:pt x="60" y="38"/>
                      <a:pt x="60" y="38"/>
                    </a:cubicBezTo>
                    <a:cubicBezTo>
                      <a:pt x="64" y="40"/>
                      <a:pt x="67" y="41"/>
                      <a:pt x="71" y="41"/>
                    </a:cubicBezTo>
                    <a:cubicBezTo>
                      <a:pt x="72" y="41"/>
                      <a:pt x="72" y="41"/>
                      <a:pt x="72" y="41"/>
                    </a:cubicBezTo>
                    <a:cubicBezTo>
                      <a:pt x="77" y="41"/>
                      <a:pt x="82" y="39"/>
                      <a:pt x="86" y="35"/>
                    </a:cubicBezTo>
                    <a:cubicBezTo>
                      <a:pt x="90" y="31"/>
                      <a:pt x="92" y="26"/>
                      <a:pt x="92" y="20"/>
                    </a:cubicBezTo>
                    <a:cubicBezTo>
                      <a:pt x="92" y="9"/>
                      <a:pt x="83" y="0"/>
                      <a:pt x="71" y="0"/>
                    </a:cubicBezTo>
                    <a:close/>
                    <a:moveTo>
                      <a:pt x="20" y="33"/>
                    </a:moveTo>
                    <a:cubicBezTo>
                      <a:pt x="20" y="33"/>
                      <a:pt x="20" y="33"/>
                      <a:pt x="20" y="33"/>
                    </a:cubicBezTo>
                    <a:cubicBezTo>
                      <a:pt x="13" y="33"/>
                      <a:pt x="7" y="27"/>
                      <a:pt x="7" y="20"/>
                    </a:cubicBezTo>
                    <a:cubicBezTo>
                      <a:pt x="7" y="13"/>
                      <a:pt x="13" y="8"/>
                      <a:pt x="20" y="8"/>
                    </a:cubicBezTo>
                    <a:cubicBezTo>
                      <a:pt x="21" y="8"/>
                      <a:pt x="31" y="8"/>
                      <a:pt x="41" y="20"/>
                    </a:cubicBezTo>
                    <a:cubicBezTo>
                      <a:pt x="38" y="24"/>
                      <a:pt x="30" y="33"/>
                      <a:pt x="20" y="33"/>
                    </a:cubicBezTo>
                    <a:close/>
                    <a:moveTo>
                      <a:pt x="80" y="29"/>
                    </a:moveTo>
                    <a:cubicBezTo>
                      <a:pt x="78" y="32"/>
                      <a:pt x="75" y="33"/>
                      <a:pt x="72" y="33"/>
                    </a:cubicBezTo>
                    <a:cubicBezTo>
                      <a:pt x="71" y="33"/>
                      <a:pt x="71" y="33"/>
                      <a:pt x="71" y="33"/>
                    </a:cubicBezTo>
                    <a:cubicBezTo>
                      <a:pt x="62" y="33"/>
                      <a:pt x="54" y="24"/>
                      <a:pt x="51" y="20"/>
                    </a:cubicBezTo>
                    <a:cubicBezTo>
                      <a:pt x="61" y="8"/>
                      <a:pt x="71" y="8"/>
                      <a:pt x="71" y="8"/>
                    </a:cubicBezTo>
                    <a:cubicBezTo>
                      <a:pt x="78" y="8"/>
                      <a:pt x="84" y="13"/>
                      <a:pt x="84" y="20"/>
                    </a:cubicBezTo>
                    <a:cubicBezTo>
                      <a:pt x="84" y="24"/>
                      <a:pt x="83" y="27"/>
                      <a:pt x="80" y="2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66" name="Group 565"/>
          <p:cNvGrpSpPr/>
          <p:nvPr/>
        </p:nvGrpSpPr>
        <p:grpSpPr>
          <a:xfrm>
            <a:off x="10282823" y="4190316"/>
            <a:ext cx="328612" cy="80964"/>
            <a:chOff x="9771066" y="4626021"/>
            <a:chExt cx="328612" cy="80964"/>
          </a:xfrm>
        </p:grpSpPr>
        <p:sp>
          <p:nvSpPr>
            <p:cNvPr id="432" name="Freeform 91"/>
            <p:cNvSpPr>
              <a:spLocks/>
            </p:cNvSpPr>
            <p:nvPr/>
          </p:nvSpPr>
          <p:spPr bwMode="auto">
            <a:xfrm>
              <a:off x="9771066" y="4633959"/>
              <a:ext cx="52388" cy="73026"/>
            </a:xfrm>
            <a:custGeom>
              <a:avLst/>
              <a:gdLst>
                <a:gd name="T0" fmla="*/ 26 w 29"/>
                <a:gd name="T1" fmla="*/ 21 h 40"/>
                <a:gd name="T2" fmla="*/ 29 w 29"/>
                <a:gd name="T3" fmla="*/ 21 h 40"/>
                <a:gd name="T4" fmla="*/ 29 w 29"/>
                <a:gd name="T5" fmla="*/ 39 h 40"/>
                <a:gd name="T6" fmla="*/ 25 w 29"/>
                <a:gd name="T7" fmla="*/ 40 h 40"/>
                <a:gd name="T8" fmla="*/ 17 w 29"/>
                <a:gd name="T9" fmla="*/ 40 h 40"/>
                <a:gd name="T10" fmla="*/ 10 w 29"/>
                <a:gd name="T11" fmla="*/ 39 h 40"/>
                <a:gd name="T12" fmla="*/ 5 w 29"/>
                <a:gd name="T13" fmla="*/ 35 h 40"/>
                <a:gd name="T14" fmla="*/ 1 w 29"/>
                <a:gd name="T15" fmla="*/ 29 h 40"/>
                <a:gd name="T16" fmla="*/ 0 w 29"/>
                <a:gd name="T17" fmla="*/ 20 h 40"/>
                <a:gd name="T18" fmla="*/ 1 w 29"/>
                <a:gd name="T19" fmla="*/ 12 h 40"/>
                <a:gd name="T20" fmla="*/ 5 w 29"/>
                <a:gd name="T21" fmla="*/ 5 h 40"/>
                <a:gd name="T22" fmla="*/ 11 w 29"/>
                <a:gd name="T23" fmla="*/ 1 h 40"/>
                <a:gd name="T24" fmla="*/ 18 w 29"/>
                <a:gd name="T25" fmla="*/ 0 h 40"/>
                <a:gd name="T26" fmla="*/ 25 w 29"/>
                <a:gd name="T27" fmla="*/ 1 h 40"/>
                <a:gd name="T28" fmla="*/ 29 w 29"/>
                <a:gd name="T29" fmla="*/ 3 h 40"/>
                <a:gd name="T30" fmla="*/ 28 w 29"/>
                <a:gd name="T31" fmla="*/ 6 h 40"/>
                <a:gd name="T32" fmla="*/ 24 w 29"/>
                <a:gd name="T33" fmla="*/ 4 h 40"/>
                <a:gd name="T34" fmla="*/ 18 w 29"/>
                <a:gd name="T35" fmla="*/ 3 h 40"/>
                <a:gd name="T36" fmla="*/ 12 w 29"/>
                <a:gd name="T37" fmla="*/ 5 h 40"/>
                <a:gd name="T38" fmla="*/ 8 w 29"/>
                <a:gd name="T39" fmla="*/ 8 h 40"/>
                <a:gd name="T40" fmla="*/ 5 w 29"/>
                <a:gd name="T41" fmla="*/ 13 h 40"/>
                <a:gd name="T42" fmla="*/ 4 w 29"/>
                <a:gd name="T43" fmla="*/ 20 h 40"/>
                <a:gd name="T44" fmla="*/ 5 w 29"/>
                <a:gd name="T45" fmla="*/ 27 h 40"/>
                <a:gd name="T46" fmla="*/ 7 w 29"/>
                <a:gd name="T47" fmla="*/ 33 h 40"/>
                <a:gd name="T48" fmla="*/ 12 w 29"/>
                <a:gd name="T49" fmla="*/ 36 h 40"/>
                <a:gd name="T50" fmla="*/ 18 w 29"/>
                <a:gd name="T51" fmla="*/ 37 h 40"/>
                <a:gd name="T52" fmla="*/ 23 w 29"/>
                <a:gd name="T53" fmla="*/ 37 h 40"/>
                <a:gd name="T54" fmla="*/ 26 w 29"/>
                <a:gd name="T55" fmla="*/ 36 h 40"/>
                <a:gd name="T56" fmla="*/ 26 w 29"/>
                <a:gd name="T57" fmla="*/ 2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 h="40">
                  <a:moveTo>
                    <a:pt x="26" y="21"/>
                  </a:moveTo>
                  <a:cubicBezTo>
                    <a:pt x="29" y="21"/>
                    <a:pt x="29" y="21"/>
                    <a:pt x="29" y="21"/>
                  </a:cubicBezTo>
                  <a:cubicBezTo>
                    <a:pt x="29" y="39"/>
                    <a:pt x="29" y="39"/>
                    <a:pt x="29" y="39"/>
                  </a:cubicBezTo>
                  <a:cubicBezTo>
                    <a:pt x="29" y="39"/>
                    <a:pt x="27" y="39"/>
                    <a:pt x="25" y="40"/>
                  </a:cubicBezTo>
                  <a:cubicBezTo>
                    <a:pt x="23" y="40"/>
                    <a:pt x="21" y="40"/>
                    <a:pt x="17" y="40"/>
                  </a:cubicBezTo>
                  <a:cubicBezTo>
                    <a:pt x="15" y="40"/>
                    <a:pt x="13" y="40"/>
                    <a:pt x="10" y="39"/>
                  </a:cubicBezTo>
                  <a:cubicBezTo>
                    <a:pt x="8" y="38"/>
                    <a:pt x="6" y="37"/>
                    <a:pt x="5" y="35"/>
                  </a:cubicBezTo>
                  <a:cubicBezTo>
                    <a:pt x="3" y="34"/>
                    <a:pt x="2" y="31"/>
                    <a:pt x="1" y="29"/>
                  </a:cubicBezTo>
                  <a:cubicBezTo>
                    <a:pt x="0" y="26"/>
                    <a:pt x="0" y="24"/>
                    <a:pt x="0" y="20"/>
                  </a:cubicBezTo>
                  <a:cubicBezTo>
                    <a:pt x="0" y="17"/>
                    <a:pt x="0" y="14"/>
                    <a:pt x="1" y="12"/>
                  </a:cubicBezTo>
                  <a:cubicBezTo>
                    <a:pt x="2" y="9"/>
                    <a:pt x="3" y="7"/>
                    <a:pt x="5" y="5"/>
                  </a:cubicBezTo>
                  <a:cubicBezTo>
                    <a:pt x="7" y="4"/>
                    <a:pt x="9" y="2"/>
                    <a:pt x="11" y="1"/>
                  </a:cubicBezTo>
                  <a:cubicBezTo>
                    <a:pt x="13" y="0"/>
                    <a:pt x="15" y="0"/>
                    <a:pt x="18" y="0"/>
                  </a:cubicBezTo>
                  <a:cubicBezTo>
                    <a:pt x="21" y="0"/>
                    <a:pt x="23" y="0"/>
                    <a:pt x="25" y="1"/>
                  </a:cubicBezTo>
                  <a:cubicBezTo>
                    <a:pt x="27" y="2"/>
                    <a:pt x="28" y="2"/>
                    <a:pt x="29" y="3"/>
                  </a:cubicBezTo>
                  <a:cubicBezTo>
                    <a:pt x="28" y="6"/>
                    <a:pt x="28" y="6"/>
                    <a:pt x="28" y="6"/>
                  </a:cubicBezTo>
                  <a:cubicBezTo>
                    <a:pt x="27" y="5"/>
                    <a:pt x="25" y="5"/>
                    <a:pt x="24" y="4"/>
                  </a:cubicBezTo>
                  <a:cubicBezTo>
                    <a:pt x="22" y="4"/>
                    <a:pt x="20" y="3"/>
                    <a:pt x="18" y="3"/>
                  </a:cubicBezTo>
                  <a:cubicBezTo>
                    <a:pt x="16" y="3"/>
                    <a:pt x="14" y="4"/>
                    <a:pt x="12" y="5"/>
                  </a:cubicBezTo>
                  <a:cubicBezTo>
                    <a:pt x="11" y="5"/>
                    <a:pt x="9" y="6"/>
                    <a:pt x="8" y="8"/>
                  </a:cubicBezTo>
                  <a:cubicBezTo>
                    <a:pt x="7" y="9"/>
                    <a:pt x="6" y="11"/>
                    <a:pt x="5" y="13"/>
                  </a:cubicBezTo>
                  <a:cubicBezTo>
                    <a:pt x="4" y="15"/>
                    <a:pt x="4" y="18"/>
                    <a:pt x="4" y="20"/>
                  </a:cubicBezTo>
                  <a:cubicBezTo>
                    <a:pt x="4" y="23"/>
                    <a:pt x="4" y="25"/>
                    <a:pt x="5" y="27"/>
                  </a:cubicBezTo>
                  <a:cubicBezTo>
                    <a:pt x="5" y="29"/>
                    <a:pt x="6" y="31"/>
                    <a:pt x="7" y="33"/>
                  </a:cubicBezTo>
                  <a:cubicBezTo>
                    <a:pt x="9" y="34"/>
                    <a:pt x="10" y="35"/>
                    <a:pt x="12" y="36"/>
                  </a:cubicBezTo>
                  <a:cubicBezTo>
                    <a:pt x="14" y="37"/>
                    <a:pt x="16" y="37"/>
                    <a:pt x="18" y="37"/>
                  </a:cubicBezTo>
                  <a:cubicBezTo>
                    <a:pt x="20" y="37"/>
                    <a:pt x="22" y="37"/>
                    <a:pt x="23" y="37"/>
                  </a:cubicBezTo>
                  <a:cubicBezTo>
                    <a:pt x="24" y="37"/>
                    <a:pt x="25" y="36"/>
                    <a:pt x="26" y="36"/>
                  </a:cubicBezTo>
                  <a:lnTo>
                    <a:pt x="26" y="2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 name="Freeform 92"/>
            <p:cNvSpPr>
              <a:spLocks/>
            </p:cNvSpPr>
            <p:nvPr/>
          </p:nvSpPr>
          <p:spPr bwMode="auto">
            <a:xfrm>
              <a:off x="9840916" y="4651421"/>
              <a:ext cx="26988" cy="55563"/>
            </a:xfrm>
            <a:custGeom>
              <a:avLst/>
              <a:gdLst>
                <a:gd name="T0" fmla="*/ 10 w 15"/>
                <a:gd name="T1" fmla="*/ 0 h 30"/>
                <a:gd name="T2" fmla="*/ 13 w 15"/>
                <a:gd name="T3" fmla="*/ 0 h 30"/>
                <a:gd name="T4" fmla="*/ 15 w 15"/>
                <a:gd name="T5" fmla="*/ 1 h 30"/>
                <a:gd name="T6" fmla="*/ 15 w 15"/>
                <a:gd name="T7" fmla="*/ 4 h 30"/>
                <a:gd name="T8" fmla="*/ 13 w 15"/>
                <a:gd name="T9" fmla="*/ 4 h 30"/>
                <a:gd name="T10" fmla="*/ 9 w 15"/>
                <a:gd name="T11" fmla="*/ 3 h 30"/>
                <a:gd name="T12" fmla="*/ 5 w 15"/>
                <a:gd name="T13" fmla="*/ 4 h 30"/>
                <a:gd name="T14" fmla="*/ 4 w 15"/>
                <a:gd name="T15" fmla="*/ 4 h 30"/>
                <a:gd name="T16" fmla="*/ 4 w 15"/>
                <a:gd name="T17" fmla="*/ 30 h 30"/>
                <a:gd name="T18" fmla="*/ 0 w 15"/>
                <a:gd name="T19" fmla="*/ 30 h 30"/>
                <a:gd name="T20" fmla="*/ 0 w 15"/>
                <a:gd name="T21" fmla="*/ 2 h 30"/>
                <a:gd name="T22" fmla="*/ 4 w 15"/>
                <a:gd name="T23" fmla="*/ 1 h 30"/>
                <a:gd name="T24" fmla="*/ 10 w 15"/>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0">
                  <a:moveTo>
                    <a:pt x="10" y="0"/>
                  </a:moveTo>
                  <a:cubicBezTo>
                    <a:pt x="11" y="0"/>
                    <a:pt x="12" y="0"/>
                    <a:pt x="13" y="0"/>
                  </a:cubicBezTo>
                  <a:cubicBezTo>
                    <a:pt x="14" y="1"/>
                    <a:pt x="15" y="1"/>
                    <a:pt x="15" y="1"/>
                  </a:cubicBezTo>
                  <a:cubicBezTo>
                    <a:pt x="15" y="4"/>
                    <a:pt x="15" y="4"/>
                    <a:pt x="15" y="4"/>
                  </a:cubicBezTo>
                  <a:cubicBezTo>
                    <a:pt x="14" y="4"/>
                    <a:pt x="14" y="4"/>
                    <a:pt x="13" y="4"/>
                  </a:cubicBezTo>
                  <a:cubicBezTo>
                    <a:pt x="12" y="4"/>
                    <a:pt x="11" y="3"/>
                    <a:pt x="9" y="3"/>
                  </a:cubicBezTo>
                  <a:cubicBezTo>
                    <a:pt x="8" y="3"/>
                    <a:pt x="6" y="4"/>
                    <a:pt x="5" y="4"/>
                  </a:cubicBezTo>
                  <a:cubicBezTo>
                    <a:pt x="5" y="4"/>
                    <a:pt x="4" y="4"/>
                    <a:pt x="4" y="4"/>
                  </a:cubicBezTo>
                  <a:cubicBezTo>
                    <a:pt x="4" y="30"/>
                    <a:pt x="4" y="30"/>
                    <a:pt x="4" y="30"/>
                  </a:cubicBezTo>
                  <a:cubicBezTo>
                    <a:pt x="0" y="30"/>
                    <a:pt x="0" y="30"/>
                    <a:pt x="0" y="30"/>
                  </a:cubicBezTo>
                  <a:cubicBezTo>
                    <a:pt x="0" y="2"/>
                    <a:pt x="0" y="2"/>
                    <a:pt x="0" y="2"/>
                  </a:cubicBezTo>
                  <a:cubicBezTo>
                    <a:pt x="1" y="2"/>
                    <a:pt x="2" y="1"/>
                    <a:pt x="4" y="1"/>
                  </a:cubicBezTo>
                  <a:cubicBezTo>
                    <a:pt x="5" y="0"/>
                    <a:pt x="7" y="0"/>
                    <a:pt x="1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 name="Freeform 93"/>
            <p:cNvSpPr>
              <a:spLocks noEditPoints="1"/>
            </p:cNvSpPr>
            <p:nvPr/>
          </p:nvSpPr>
          <p:spPr bwMode="auto">
            <a:xfrm>
              <a:off x="9875841" y="4651421"/>
              <a:ext cx="49213" cy="55563"/>
            </a:xfrm>
            <a:custGeom>
              <a:avLst/>
              <a:gdLst>
                <a:gd name="T0" fmla="*/ 27 w 27"/>
                <a:gd name="T1" fmla="*/ 15 h 30"/>
                <a:gd name="T2" fmla="*/ 26 w 27"/>
                <a:gd name="T3" fmla="*/ 21 h 30"/>
                <a:gd name="T4" fmla="*/ 23 w 27"/>
                <a:gd name="T5" fmla="*/ 26 h 30"/>
                <a:gd name="T6" fmla="*/ 19 w 27"/>
                <a:gd name="T7" fmla="*/ 29 h 30"/>
                <a:gd name="T8" fmla="*/ 13 w 27"/>
                <a:gd name="T9" fmla="*/ 30 h 30"/>
                <a:gd name="T10" fmla="*/ 8 w 27"/>
                <a:gd name="T11" fmla="*/ 29 h 30"/>
                <a:gd name="T12" fmla="*/ 4 w 27"/>
                <a:gd name="T13" fmla="*/ 26 h 30"/>
                <a:gd name="T14" fmla="*/ 1 w 27"/>
                <a:gd name="T15" fmla="*/ 21 h 30"/>
                <a:gd name="T16" fmla="*/ 0 w 27"/>
                <a:gd name="T17" fmla="*/ 15 h 30"/>
                <a:gd name="T18" fmla="*/ 1 w 27"/>
                <a:gd name="T19" fmla="*/ 9 h 30"/>
                <a:gd name="T20" fmla="*/ 4 w 27"/>
                <a:gd name="T21" fmla="*/ 4 h 30"/>
                <a:gd name="T22" fmla="*/ 8 w 27"/>
                <a:gd name="T23" fmla="*/ 1 h 30"/>
                <a:gd name="T24" fmla="*/ 13 w 27"/>
                <a:gd name="T25" fmla="*/ 0 h 30"/>
                <a:gd name="T26" fmla="*/ 19 w 27"/>
                <a:gd name="T27" fmla="*/ 1 h 30"/>
                <a:gd name="T28" fmla="*/ 23 w 27"/>
                <a:gd name="T29" fmla="*/ 4 h 30"/>
                <a:gd name="T30" fmla="*/ 26 w 27"/>
                <a:gd name="T31" fmla="*/ 9 h 30"/>
                <a:gd name="T32" fmla="*/ 27 w 27"/>
                <a:gd name="T33" fmla="*/ 15 h 30"/>
                <a:gd name="T34" fmla="*/ 23 w 27"/>
                <a:gd name="T35" fmla="*/ 15 h 30"/>
                <a:gd name="T36" fmla="*/ 20 w 27"/>
                <a:gd name="T37" fmla="*/ 7 h 30"/>
                <a:gd name="T38" fmla="*/ 13 w 27"/>
                <a:gd name="T39" fmla="*/ 3 h 30"/>
                <a:gd name="T40" fmla="*/ 7 w 27"/>
                <a:gd name="T41" fmla="*/ 7 h 30"/>
                <a:gd name="T42" fmla="*/ 4 w 27"/>
                <a:gd name="T43" fmla="*/ 15 h 30"/>
                <a:gd name="T44" fmla="*/ 7 w 27"/>
                <a:gd name="T45" fmla="*/ 24 h 30"/>
                <a:gd name="T46" fmla="*/ 13 w 27"/>
                <a:gd name="T47" fmla="*/ 27 h 30"/>
                <a:gd name="T48" fmla="*/ 20 w 27"/>
                <a:gd name="T49" fmla="*/ 24 h 30"/>
                <a:gd name="T50" fmla="*/ 23 w 27"/>
                <a:gd name="T51"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 h="30">
                  <a:moveTo>
                    <a:pt x="27" y="15"/>
                  </a:moveTo>
                  <a:cubicBezTo>
                    <a:pt x="27" y="18"/>
                    <a:pt x="26" y="20"/>
                    <a:pt x="26" y="21"/>
                  </a:cubicBezTo>
                  <a:cubicBezTo>
                    <a:pt x="25" y="23"/>
                    <a:pt x="24" y="25"/>
                    <a:pt x="23" y="26"/>
                  </a:cubicBezTo>
                  <a:cubicBezTo>
                    <a:pt x="22" y="28"/>
                    <a:pt x="20" y="29"/>
                    <a:pt x="19" y="29"/>
                  </a:cubicBezTo>
                  <a:cubicBezTo>
                    <a:pt x="17" y="30"/>
                    <a:pt x="15" y="30"/>
                    <a:pt x="13" y="30"/>
                  </a:cubicBezTo>
                  <a:cubicBezTo>
                    <a:pt x="11" y="30"/>
                    <a:pt x="10" y="30"/>
                    <a:pt x="8" y="29"/>
                  </a:cubicBezTo>
                  <a:cubicBezTo>
                    <a:pt x="6" y="29"/>
                    <a:pt x="5" y="28"/>
                    <a:pt x="4" y="26"/>
                  </a:cubicBezTo>
                  <a:cubicBezTo>
                    <a:pt x="3" y="25"/>
                    <a:pt x="2" y="23"/>
                    <a:pt x="1" y="21"/>
                  </a:cubicBezTo>
                  <a:cubicBezTo>
                    <a:pt x="0" y="20"/>
                    <a:pt x="0" y="18"/>
                    <a:pt x="0" y="15"/>
                  </a:cubicBezTo>
                  <a:cubicBezTo>
                    <a:pt x="0" y="13"/>
                    <a:pt x="0" y="11"/>
                    <a:pt x="1" y="9"/>
                  </a:cubicBezTo>
                  <a:cubicBezTo>
                    <a:pt x="2" y="7"/>
                    <a:pt x="3" y="6"/>
                    <a:pt x="4" y="4"/>
                  </a:cubicBezTo>
                  <a:cubicBezTo>
                    <a:pt x="5" y="3"/>
                    <a:pt x="6" y="2"/>
                    <a:pt x="8" y="1"/>
                  </a:cubicBezTo>
                  <a:cubicBezTo>
                    <a:pt x="10" y="0"/>
                    <a:pt x="11" y="0"/>
                    <a:pt x="13" y="0"/>
                  </a:cubicBezTo>
                  <a:cubicBezTo>
                    <a:pt x="15" y="0"/>
                    <a:pt x="17" y="0"/>
                    <a:pt x="19" y="1"/>
                  </a:cubicBezTo>
                  <a:cubicBezTo>
                    <a:pt x="20" y="2"/>
                    <a:pt x="22" y="3"/>
                    <a:pt x="23" y="4"/>
                  </a:cubicBezTo>
                  <a:cubicBezTo>
                    <a:pt x="24" y="6"/>
                    <a:pt x="25" y="7"/>
                    <a:pt x="26" y="9"/>
                  </a:cubicBezTo>
                  <a:cubicBezTo>
                    <a:pt x="26" y="11"/>
                    <a:pt x="27" y="13"/>
                    <a:pt x="27" y="15"/>
                  </a:cubicBezTo>
                  <a:close/>
                  <a:moveTo>
                    <a:pt x="23" y="15"/>
                  </a:moveTo>
                  <a:cubicBezTo>
                    <a:pt x="23" y="12"/>
                    <a:pt x="22" y="9"/>
                    <a:pt x="20" y="7"/>
                  </a:cubicBezTo>
                  <a:cubicBezTo>
                    <a:pt x="19" y="4"/>
                    <a:pt x="16" y="3"/>
                    <a:pt x="13" y="3"/>
                  </a:cubicBezTo>
                  <a:cubicBezTo>
                    <a:pt x="10" y="3"/>
                    <a:pt x="8" y="4"/>
                    <a:pt x="7" y="7"/>
                  </a:cubicBezTo>
                  <a:cubicBezTo>
                    <a:pt x="5" y="9"/>
                    <a:pt x="4" y="12"/>
                    <a:pt x="4" y="15"/>
                  </a:cubicBezTo>
                  <a:cubicBezTo>
                    <a:pt x="4" y="19"/>
                    <a:pt x="5" y="22"/>
                    <a:pt x="7" y="24"/>
                  </a:cubicBezTo>
                  <a:cubicBezTo>
                    <a:pt x="8" y="26"/>
                    <a:pt x="10" y="27"/>
                    <a:pt x="13" y="27"/>
                  </a:cubicBezTo>
                  <a:cubicBezTo>
                    <a:pt x="16" y="27"/>
                    <a:pt x="19" y="26"/>
                    <a:pt x="20" y="24"/>
                  </a:cubicBezTo>
                  <a:cubicBezTo>
                    <a:pt x="22" y="22"/>
                    <a:pt x="23" y="19"/>
                    <a:pt x="23" y="15"/>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 name="Freeform 94"/>
            <p:cNvSpPr>
              <a:spLocks/>
            </p:cNvSpPr>
            <p:nvPr/>
          </p:nvSpPr>
          <p:spPr bwMode="auto">
            <a:xfrm>
              <a:off x="9931403" y="4654596"/>
              <a:ext cx="76200" cy="52388"/>
            </a:xfrm>
            <a:custGeom>
              <a:avLst/>
              <a:gdLst>
                <a:gd name="T0" fmla="*/ 22 w 41"/>
                <a:gd name="T1" fmla="*/ 0 h 29"/>
                <a:gd name="T2" fmla="*/ 23 w 41"/>
                <a:gd name="T3" fmla="*/ 6 h 29"/>
                <a:gd name="T4" fmla="*/ 25 w 41"/>
                <a:gd name="T5" fmla="*/ 12 h 29"/>
                <a:gd name="T6" fmla="*/ 27 w 41"/>
                <a:gd name="T7" fmla="*/ 19 h 29"/>
                <a:gd name="T8" fmla="*/ 30 w 41"/>
                <a:gd name="T9" fmla="*/ 25 h 29"/>
                <a:gd name="T10" fmla="*/ 32 w 41"/>
                <a:gd name="T11" fmla="*/ 19 h 29"/>
                <a:gd name="T12" fmla="*/ 34 w 41"/>
                <a:gd name="T13" fmla="*/ 13 h 29"/>
                <a:gd name="T14" fmla="*/ 36 w 41"/>
                <a:gd name="T15" fmla="*/ 6 h 29"/>
                <a:gd name="T16" fmla="*/ 37 w 41"/>
                <a:gd name="T17" fmla="*/ 0 h 29"/>
                <a:gd name="T18" fmla="*/ 41 w 41"/>
                <a:gd name="T19" fmla="*/ 0 h 29"/>
                <a:gd name="T20" fmla="*/ 36 w 41"/>
                <a:gd name="T21" fmla="*/ 15 h 29"/>
                <a:gd name="T22" fmla="*/ 31 w 41"/>
                <a:gd name="T23" fmla="*/ 29 h 29"/>
                <a:gd name="T24" fmla="*/ 28 w 41"/>
                <a:gd name="T25" fmla="*/ 29 h 29"/>
                <a:gd name="T26" fmla="*/ 26 w 41"/>
                <a:gd name="T27" fmla="*/ 24 h 29"/>
                <a:gd name="T28" fmla="*/ 24 w 41"/>
                <a:gd name="T29" fmla="*/ 19 h 29"/>
                <a:gd name="T30" fmla="*/ 22 w 41"/>
                <a:gd name="T31" fmla="*/ 13 h 29"/>
                <a:gd name="T32" fmla="*/ 20 w 41"/>
                <a:gd name="T33" fmla="*/ 7 h 29"/>
                <a:gd name="T34" fmla="*/ 19 w 41"/>
                <a:gd name="T35" fmla="*/ 13 h 29"/>
                <a:gd name="T36" fmla="*/ 17 w 41"/>
                <a:gd name="T37" fmla="*/ 19 h 29"/>
                <a:gd name="T38" fmla="*/ 15 w 41"/>
                <a:gd name="T39" fmla="*/ 24 h 29"/>
                <a:gd name="T40" fmla="*/ 13 w 41"/>
                <a:gd name="T41" fmla="*/ 29 h 29"/>
                <a:gd name="T42" fmla="*/ 10 w 41"/>
                <a:gd name="T43" fmla="*/ 29 h 29"/>
                <a:gd name="T44" fmla="*/ 4 w 41"/>
                <a:gd name="T45" fmla="*/ 15 h 29"/>
                <a:gd name="T46" fmla="*/ 0 w 41"/>
                <a:gd name="T47" fmla="*/ 0 h 29"/>
                <a:gd name="T48" fmla="*/ 4 w 41"/>
                <a:gd name="T49" fmla="*/ 0 h 29"/>
                <a:gd name="T50" fmla="*/ 5 w 41"/>
                <a:gd name="T51" fmla="*/ 6 h 29"/>
                <a:gd name="T52" fmla="*/ 7 w 41"/>
                <a:gd name="T53" fmla="*/ 13 h 29"/>
                <a:gd name="T54" fmla="*/ 10 w 41"/>
                <a:gd name="T55" fmla="*/ 19 h 29"/>
                <a:gd name="T56" fmla="*/ 12 w 41"/>
                <a:gd name="T57" fmla="*/ 25 h 29"/>
                <a:gd name="T58" fmla="*/ 14 w 41"/>
                <a:gd name="T59" fmla="*/ 19 h 29"/>
                <a:gd name="T60" fmla="*/ 16 w 41"/>
                <a:gd name="T61" fmla="*/ 12 h 29"/>
                <a:gd name="T62" fmla="*/ 18 w 41"/>
                <a:gd name="T63" fmla="*/ 6 h 29"/>
                <a:gd name="T64" fmla="*/ 19 w 41"/>
                <a:gd name="T65" fmla="*/ 0 h 29"/>
                <a:gd name="T66" fmla="*/ 22 w 41"/>
                <a:gd name="T6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29">
                  <a:moveTo>
                    <a:pt x="22" y="0"/>
                  </a:moveTo>
                  <a:cubicBezTo>
                    <a:pt x="22" y="2"/>
                    <a:pt x="23" y="4"/>
                    <a:pt x="23" y="6"/>
                  </a:cubicBezTo>
                  <a:cubicBezTo>
                    <a:pt x="24" y="8"/>
                    <a:pt x="25" y="10"/>
                    <a:pt x="25" y="12"/>
                  </a:cubicBezTo>
                  <a:cubicBezTo>
                    <a:pt x="26" y="14"/>
                    <a:pt x="27" y="16"/>
                    <a:pt x="27" y="19"/>
                  </a:cubicBezTo>
                  <a:cubicBezTo>
                    <a:pt x="28" y="21"/>
                    <a:pt x="29" y="23"/>
                    <a:pt x="30" y="25"/>
                  </a:cubicBezTo>
                  <a:cubicBezTo>
                    <a:pt x="30" y="23"/>
                    <a:pt x="31" y="21"/>
                    <a:pt x="32" y="19"/>
                  </a:cubicBezTo>
                  <a:cubicBezTo>
                    <a:pt x="32" y="17"/>
                    <a:pt x="33" y="15"/>
                    <a:pt x="34" y="13"/>
                  </a:cubicBezTo>
                  <a:cubicBezTo>
                    <a:pt x="34" y="11"/>
                    <a:pt x="35" y="8"/>
                    <a:pt x="36" y="6"/>
                  </a:cubicBezTo>
                  <a:cubicBezTo>
                    <a:pt x="36" y="4"/>
                    <a:pt x="37" y="2"/>
                    <a:pt x="37" y="0"/>
                  </a:cubicBezTo>
                  <a:cubicBezTo>
                    <a:pt x="41" y="0"/>
                    <a:pt x="41" y="0"/>
                    <a:pt x="41" y="0"/>
                  </a:cubicBezTo>
                  <a:cubicBezTo>
                    <a:pt x="39" y="5"/>
                    <a:pt x="38" y="11"/>
                    <a:pt x="36" y="15"/>
                  </a:cubicBezTo>
                  <a:cubicBezTo>
                    <a:pt x="35" y="20"/>
                    <a:pt x="33" y="24"/>
                    <a:pt x="31" y="29"/>
                  </a:cubicBezTo>
                  <a:cubicBezTo>
                    <a:pt x="28" y="29"/>
                    <a:pt x="28" y="29"/>
                    <a:pt x="28" y="29"/>
                  </a:cubicBezTo>
                  <a:cubicBezTo>
                    <a:pt x="27" y="27"/>
                    <a:pt x="27" y="26"/>
                    <a:pt x="26" y="24"/>
                  </a:cubicBezTo>
                  <a:cubicBezTo>
                    <a:pt x="25" y="23"/>
                    <a:pt x="25" y="21"/>
                    <a:pt x="24" y="19"/>
                  </a:cubicBezTo>
                  <a:cubicBezTo>
                    <a:pt x="23" y="17"/>
                    <a:pt x="23" y="15"/>
                    <a:pt x="22" y="13"/>
                  </a:cubicBezTo>
                  <a:cubicBezTo>
                    <a:pt x="22" y="11"/>
                    <a:pt x="21" y="9"/>
                    <a:pt x="20" y="7"/>
                  </a:cubicBezTo>
                  <a:cubicBezTo>
                    <a:pt x="20" y="9"/>
                    <a:pt x="19" y="11"/>
                    <a:pt x="19" y="13"/>
                  </a:cubicBezTo>
                  <a:cubicBezTo>
                    <a:pt x="18" y="15"/>
                    <a:pt x="17" y="17"/>
                    <a:pt x="17" y="19"/>
                  </a:cubicBezTo>
                  <a:cubicBezTo>
                    <a:pt x="16" y="21"/>
                    <a:pt x="15" y="23"/>
                    <a:pt x="15" y="24"/>
                  </a:cubicBezTo>
                  <a:cubicBezTo>
                    <a:pt x="14" y="26"/>
                    <a:pt x="14" y="27"/>
                    <a:pt x="13" y="29"/>
                  </a:cubicBezTo>
                  <a:cubicBezTo>
                    <a:pt x="10" y="29"/>
                    <a:pt x="10" y="29"/>
                    <a:pt x="10" y="29"/>
                  </a:cubicBezTo>
                  <a:cubicBezTo>
                    <a:pt x="8" y="24"/>
                    <a:pt x="6" y="20"/>
                    <a:pt x="4" y="15"/>
                  </a:cubicBezTo>
                  <a:cubicBezTo>
                    <a:pt x="3" y="11"/>
                    <a:pt x="1" y="5"/>
                    <a:pt x="0" y="0"/>
                  </a:cubicBezTo>
                  <a:cubicBezTo>
                    <a:pt x="4" y="0"/>
                    <a:pt x="4" y="0"/>
                    <a:pt x="4" y="0"/>
                  </a:cubicBezTo>
                  <a:cubicBezTo>
                    <a:pt x="4" y="2"/>
                    <a:pt x="5" y="4"/>
                    <a:pt x="5" y="6"/>
                  </a:cubicBezTo>
                  <a:cubicBezTo>
                    <a:pt x="6" y="8"/>
                    <a:pt x="7" y="11"/>
                    <a:pt x="7" y="13"/>
                  </a:cubicBezTo>
                  <a:cubicBezTo>
                    <a:pt x="8" y="15"/>
                    <a:pt x="9" y="17"/>
                    <a:pt x="10" y="19"/>
                  </a:cubicBezTo>
                  <a:cubicBezTo>
                    <a:pt x="10" y="21"/>
                    <a:pt x="11" y="23"/>
                    <a:pt x="12" y="25"/>
                  </a:cubicBezTo>
                  <a:cubicBezTo>
                    <a:pt x="12" y="23"/>
                    <a:pt x="13" y="21"/>
                    <a:pt x="14" y="19"/>
                  </a:cubicBezTo>
                  <a:cubicBezTo>
                    <a:pt x="14" y="16"/>
                    <a:pt x="15" y="14"/>
                    <a:pt x="16" y="12"/>
                  </a:cubicBezTo>
                  <a:cubicBezTo>
                    <a:pt x="16" y="10"/>
                    <a:pt x="17" y="8"/>
                    <a:pt x="18" y="6"/>
                  </a:cubicBezTo>
                  <a:cubicBezTo>
                    <a:pt x="18" y="4"/>
                    <a:pt x="19" y="2"/>
                    <a:pt x="19" y="0"/>
                  </a:cubicBezTo>
                  <a:lnTo>
                    <a:pt x="2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 name="Freeform 95"/>
            <p:cNvSpPr>
              <a:spLocks/>
            </p:cNvSpPr>
            <p:nvPr/>
          </p:nvSpPr>
          <p:spPr bwMode="auto">
            <a:xfrm>
              <a:off x="10018716" y="4637134"/>
              <a:ext cx="28575" cy="69851"/>
            </a:xfrm>
            <a:custGeom>
              <a:avLst/>
              <a:gdLst>
                <a:gd name="T0" fmla="*/ 3 w 16"/>
                <a:gd name="T1" fmla="*/ 9 h 38"/>
                <a:gd name="T2" fmla="*/ 15 w 16"/>
                <a:gd name="T3" fmla="*/ 9 h 38"/>
                <a:gd name="T4" fmla="*/ 15 w 16"/>
                <a:gd name="T5" fmla="*/ 12 h 38"/>
                <a:gd name="T6" fmla="*/ 3 w 16"/>
                <a:gd name="T7" fmla="*/ 12 h 38"/>
                <a:gd name="T8" fmla="*/ 3 w 16"/>
                <a:gd name="T9" fmla="*/ 27 h 38"/>
                <a:gd name="T10" fmla="*/ 4 w 16"/>
                <a:gd name="T11" fmla="*/ 31 h 38"/>
                <a:gd name="T12" fmla="*/ 5 w 16"/>
                <a:gd name="T13" fmla="*/ 34 h 38"/>
                <a:gd name="T14" fmla="*/ 7 w 16"/>
                <a:gd name="T15" fmla="*/ 35 h 38"/>
                <a:gd name="T16" fmla="*/ 9 w 16"/>
                <a:gd name="T17" fmla="*/ 35 h 38"/>
                <a:gd name="T18" fmla="*/ 13 w 16"/>
                <a:gd name="T19" fmla="*/ 34 h 38"/>
                <a:gd name="T20" fmla="*/ 15 w 16"/>
                <a:gd name="T21" fmla="*/ 33 h 38"/>
                <a:gd name="T22" fmla="*/ 16 w 16"/>
                <a:gd name="T23" fmla="*/ 37 h 38"/>
                <a:gd name="T24" fmla="*/ 13 w 16"/>
                <a:gd name="T25" fmla="*/ 38 h 38"/>
                <a:gd name="T26" fmla="*/ 9 w 16"/>
                <a:gd name="T27" fmla="*/ 38 h 38"/>
                <a:gd name="T28" fmla="*/ 5 w 16"/>
                <a:gd name="T29" fmla="*/ 38 h 38"/>
                <a:gd name="T30" fmla="*/ 2 w 16"/>
                <a:gd name="T31" fmla="*/ 35 h 38"/>
                <a:gd name="T32" fmla="*/ 0 w 16"/>
                <a:gd name="T33" fmla="*/ 32 h 38"/>
                <a:gd name="T34" fmla="*/ 0 w 16"/>
                <a:gd name="T35" fmla="*/ 27 h 38"/>
                <a:gd name="T36" fmla="*/ 0 w 16"/>
                <a:gd name="T37" fmla="*/ 0 h 38"/>
                <a:gd name="T38" fmla="*/ 3 w 16"/>
                <a:gd name="T39" fmla="*/ 0 h 38"/>
                <a:gd name="T40" fmla="*/ 3 w 16"/>
                <a:gd name="T41" fmla="*/ 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3" y="9"/>
                  </a:moveTo>
                  <a:cubicBezTo>
                    <a:pt x="15" y="9"/>
                    <a:pt x="15" y="9"/>
                    <a:pt x="15" y="9"/>
                  </a:cubicBezTo>
                  <a:cubicBezTo>
                    <a:pt x="15" y="12"/>
                    <a:pt x="15" y="12"/>
                    <a:pt x="15" y="12"/>
                  </a:cubicBezTo>
                  <a:cubicBezTo>
                    <a:pt x="3" y="12"/>
                    <a:pt x="3" y="12"/>
                    <a:pt x="3" y="12"/>
                  </a:cubicBezTo>
                  <a:cubicBezTo>
                    <a:pt x="3" y="27"/>
                    <a:pt x="3" y="27"/>
                    <a:pt x="3" y="27"/>
                  </a:cubicBezTo>
                  <a:cubicBezTo>
                    <a:pt x="3" y="29"/>
                    <a:pt x="3" y="30"/>
                    <a:pt x="4" y="31"/>
                  </a:cubicBezTo>
                  <a:cubicBezTo>
                    <a:pt x="4" y="32"/>
                    <a:pt x="4" y="33"/>
                    <a:pt x="5" y="34"/>
                  </a:cubicBezTo>
                  <a:cubicBezTo>
                    <a:pt x="5" y="34"/>
                    <a:pt x="6" y="35"/>
                    <a:pt x="7" y="35"/>
                  </a:cubicBezTo>
                  <a:cubicBezTo>
                    <a:pt x="8" y="35"/>
                    <a:pt x="8" y="35"/>
                    <a:pt x="9" y="35"/>
                  </a:cubicBezTo>
                  <a:cubicBezTo>
                    <a:pt x="11" y="35"/>
                    <a:pt x="12" y="35"/>
                    <a:pt x="13" y="34"/>
                  </a:cubicBezTo>
                  <a:cubicBezTo>
                    <a:pt x="14" y="34"/>
                    <a:pt x="15" y="34"/>
                    <a:pt x="15" y="33"/>
                  </a:cubicBezTo>
                  <a:cubicBezTo>
                    <a:pt x="16" y="37"/>
                    <a:pt x="16" y="37"/>
                    <a:pt x="16" y="37"/>
                  </a:cubicBezTo>
                  <a:cubicBezTo>
                    <a:pt x="16" y="37"/>
                    <a:pt x="15" y="37"/>
                    <a:pt x="13" y="38"/>
                  </a:cubicBezTo>
                  <a:cubicBezTo>
                    <a:pt x="12" y="38"/>
                    <a:pt x="11" y="38"/>
                    <a:pt x="9" y="38"/>
                  </a:cubicBezTo>
                  <a:cubicBezTo>
                    <a:pt x="7" y="38"/>
                    <a:pt x="6" y="38"/>
                    <a:pt x="5" y="38"/>
                  </a:cubicBezTo>
                  <a:cubicBezTo>
                    <a:pt x="3" y="37"/>
                    <a:pt x="2" y="36"/>
                    <a:pt x="2" y="35"/>
                  </a:cubicBezTo>
                  <a:cubicBezTo>
                    <a:pt x="1" y="35"/>
                    <a:pt x="0" y="33"/>
                    <a:pt x="0" y="32"/>
                  </a:cubicBezTo>
                  <a:cubicBezTo>
                    <a:pt x="0" y="31"/>
                    <a:pt x="0" y="29"/>
                    <a:pt x="0" y="27"/>
                  </a:cubicBezTo>
                  <a:cubicBezTo>
                    <a:pt x="0" y="0"/>
                    <a:pt x="0" y="0"/>
                    <a:pt x="0" y="0"/>
                  </a:cubicBezTo>
                  <a:cubicBezTo>
                    <a:pt x="3" y="0"/>
                    <a:pt x="3" y="0"/>
                    <a:pt x="3" y="0"/>
                  </a:cubicBezTo>
                  <a:lnTo>
                    <a:pt x="3" y="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 name="Freeform 96"/>
            <p:cNvSpPr>
              <a:spLocks/>
            </p:cNvSpPr>
            <p:nvPr/>
          </p:nvSpPr>
          <p:spPr bwMode="auto">
            <a:xfrm>
              <a:off x="10058403" y="4626021"/>
              <a:ext cx="41275" cy="80963"/>
            </a:xfrm>
            <a:custGeom>
              <a:avLst/>
              <a:gdLst>
                <a:gd name="T0" fmla="*/ 0 w 22"/>
                <a:gd name="T1" fmla="*/ 44 h 44"/>
                <a:gd name="T2" fmla="*/ 0 w 22"/>
                <a:gd name="T3" fmla="*/ 1 h 44"/>
                <a:gd name="T4" fmla="*/ 3 w 22"/>
                <a:gd name="T5" fmla="*/ 0 h 44"/>
                <a:gd name="T6" fmla="*/ 3 w 22"/>
                <a:gd name="T7" fmla="*/ 16 h 44"/>
                <a:gd name="T8" fmla="*/ 7 w 22"/>
                <a:gd name="T9" fmla="*/ 15 h 44"/>
                <a:gd name="T10" fmla="*/ 11 w 22"/>
                <a:gd name="T11" fmla="*/ 14 h 44"/>
                <a:gd name="T12" fmla="*/ 16 w 22"/>
                <a:gd name="T13" fmla="*/ 15 h 44"/>
                <a:gd name="T14" fmla="*/ 20 w 22"/>
                <a:gd name="T15" fmla="*/ 18 h 44"/>
                <a:gd name="T16" fmla="*/ 22 w 22"/>
                <a:gd name="T17" fmla="*/ 22 h 44"/>
                <a:gd name="T18" fmla="*/ 22 w 22"/>
                <a:gd name="T19" fmla="*/ 28 h 44"/>
                <a:gd name="T20" fmla="*/ 22 w 22"/>
                <a:gd name="T21" fmla="*/ 44 h 44"/>
                <a:gd name="T22" fmla="*/ 18 w 22"/>
                <a:gd name="T23" fmla="*/ 44 h 44"/>
                <a:gd name="T24" fmla="*/ 18 w 22"/>
                <a:gd name="T25" fmla="*/ 29 h 44"/>
                <a:gd name="T26" fmla="*/ 18 w 22"/>
                <a:gd name="T27" fmla="*/ 23 h 44"/>
                <a:gd name="T28" fmla="*/ 17 w 22"/>
                <a:gd name="T29" fmla="*/ 20 h 44"/>
                <a:gd name="T30" fmla="*/ 14 w 22"/>
                <a:gd name="T31" fmla="*/ 18 h 44"/>
                <a:gd name="T32" fmla="*/ 10 w 22"/>
                <a:gd name="T33" fmla="*/ 17 h 44"/>
                <a:gd name="T34" fmla="*/ 8 w 22"/>
                <a:gd name="T35" fmla="*/ 18 h 44"/>
                <a:gd name="T36" fmla="*/ 6 w 22"/>
                <a:gd name="T37" fmla="*/ 18 h 44"/>
                <a:gd name="T38" fmla="*/ 4 w 22"/>
                <a:gd name="T39" fmla="*/ 18 h 44"/>
                <a:gd name="T40" fmla="*/ 3 w 22"/>
                <a:gd name="T41" fmla="*/ 19 h 44"/>
                <a:gd name="T42" fmla="*/ 3 w 22"/>
                <a:gd name="T43" fmla="*/ 44 h 44"/>
                <a:gd name="T44" fmla="*/ 0 w 22"/>
                <a:gd name="T4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44">
                  <a:moveTo>
                    <a:pt x="0" y="44"/>
                  </a:moveTo>
                  <a:cubicBezTo>
                    <a:pt x="0" y="1"/>
                    <a:pt x="0" y="1"/>
                    <a:pt x="0" y="1"/>
                  </a:cubicBezTo>
                  <a:cubicBezTo>
                    <a:pt x="3" y="0"/>
                    <a:pt x="3" y="0"/>
                    <a:pt x="3" y="0"/>
                  </a:cubicBezTo>
                  <a:cubicBezTo>
                    <a:pt x="3" y="16"/>
                    <a:pt x="3" y="16"/>
                    <a:pt x="3" y="16"/>
                  </a:cubicBezTo>
                  <a:cubicBezTo>
                    <a:pt x="4" y="15"/>
                    <a:pt x="6" y="15"/>
                    <a:pt x="7" y="15"/>
                  </a:cubicBezTo>
                  <a:cubicBezTo>
                    <a:pt x="8" y="14"/>
                    <a:pt x="9" y="14"/>
                    <a:pt x="11" y="14"/>
                  </a:cubicBezTo>
                  <a:cubicBezTo>
                    <a:pt x="13" y="14"/>
                    <a:pt x="15" y="15"/>
                    <a:pt x="16" y="15"/>
                  </a:cubicBezTo>
                  <a:cubicBezTo>
                    <a:pt x="18" y="16"/>
                    <a:pt x="19" y="17"/>
                    <a:pt x="20" y="18"/>
                  </a:cubicBezTo>
                  <a:cubicBezTo>
                    <a:pt x="21" y="19"/>
                    <a:pt x="21" y="20"/>
                    <a:pt x="22" y="22"/>
                  </a:cubicBezTo>
                  <a:cubicBezTo>
                    <a:pt x="22" y="24"/>
                    <a:pt x="22" y="26"/>
                    <a:pt x="22" y="28"/>
                  </a:cubicBezTo>
                  <a:cubicBezTo>
                    <a:pt x="22" y="44"/>
                    <a:pt x="22" y="44"/>
                    <a:pt x="22" y="44"/>
                  </a:cubicBezTo>
                  <a:cubicBezTo>
                    <a:pt x="18" y="44"/>
                    <a:pt x="18" y="44"/>
                    <a:pt x="18" y="44"/>
                  </a:cubicBezTo>
                  <a:cubicBezTo>
                    <a:pt x="18" y="29"/>
                    <a:pt x="18" y="29"/>
                    <a:pt x="18" y="29"/>
                  </a:cubicBezTo>
                  <a:cubicBezTo>
                    <a:pt x="18" y="27"/>
                    <a:pt x="18" y="25"/>
                    <a:pt x="18" y="23"/>
                  </a:cubicBezTo>
                  <a:cubicBezTo>
                    <a:pt x="18" y="22"/>
                    <a:pt x="17" y="21"/>
                    <a:pt x="17" y="20"/>
                  </a:cubicBezTo>
                  <a:cubicBezTo>
                    <a:pt x="16" y="19"/>
                    <a:pt x="15" y="18"/>
                    <a:pt x="14" y="18"/>
                  </a:cubicBezTo>
                  <a:cubicBezTo>
                    <a:pt x="13" y="18"/>
                    <a:pt x="12" y="17"/>
                    <a:pt x="10" y="17"/>
                  </a:cubicBezTo>
                  <a:cubicBezTo>
                    <a:pt x="9" y="17"/>
                    <a:pt x="9" y="18"/>
                    <a:pt x="8" y="18"/>
                  </a:cubicBezTo>
                  <a:cubicBezTo>
                    <a:pt x="7" y="18"/>
                    <a:pt x="7" y="18"/>
                    <a:pt x="6" y="18"/>
                  </a:cubicBezTo>
                  <a:cubicBezTo>
                    <a:pt x="5" y="18"/>
                    <a:pt x="5" y="18"/>
                    <a:pt x="4" y="18"/>
                  </a:cubicBezTo>
                  <a:cubicBezTo>
                    <a:pt x="4" y="19"/>
                    <a:pt x="3" y="19"/>
                    <a:pt x="3" y="19"/>
                  </a:cubicBezTo>
                  <a:cubicBezTo>
                    <a:pt x="3" y="44"/>
                    <a:pt x="3" y="44"/>
                    <a:pt x="3" y="44"/>
                  </a:cubicBezTo>
                  <a:lnTo>
                    <a:pt x="0" y="4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58" name="Group 557"/>
          <p:cNvGrpSpPr/>
          <p:nvPr/>
        </p:nvGrpSpPr>
        <p:grpSpPr>
          <a:xfrm>
            <a:off x="664370" y="4190316"/>
            <a:ext cx="252413" cy="82550"/>
            <a:chOff x="627063" y="4683172"/>
            <a:chExt cx="252413" cy="82550"/>
          </a:xfrm>
        </p:grpSpPr>
        <p:sp>
          <p:nvSpPr>
            <p:cNvPr id="445" name="Freeform 104"/>
            <p:cNvSpPr>
              <a:spLocks/>
            </p:cNvSpPr>
            <p:nvPr/>
          </p:nvSpPr>
          <p:spPr bwMode="auto">
            <a:xfrm>
              <a:off x="627063" y="4691109"/>
              <a:ext cx="55563" cy="74613"/>
            </a:xfrm>
            <a:custGeom>
              <a:avLst/>
              <a:gdLst>
                <a:gd name="T0" fmla="*/ 18 w 30"/>
                <a:gd name="T1" fmla="*/ 41 h 41"/>
                <a:gd name="T2" fmla="*/ 11 w 30"/>
                <a:gd name="T3" fmla="*/ 39 h 41"/>
                <a:gd name="T4" fmla="*/ 6 w 30"/>
                <a:gd name="T5" fmla="*/ 35 h 41"/>
                <a:gd name="T6" fmla="*/ 2 w 30"/>
                <a:gd name="T7" fmla="*/ 29 h 41"/>
                <a:gd name="T8" fmla="*/ 0 w 30"/>
                <a:gd name="T9" fmla="*/ 20 h 41"/>
                <a:gd name="T10" fmla="*/ 2 w 30"/>
                <a:gd name="T11" fmla="*/ 12 h 41"/>
                <a:gd name="T12" fmla="*/ 6 w 30"/>
                <a:gd name="T13" fmla="*/ 5 h 41"/>
                <a:gd name="T14" fmla="*/ 12 w 30"/>
                <a:gd name="T15" fmla="*/ 1 h 41"/>
                <a:gd name="T16" fmla="*/ 18 w 30"/>
                <a:gd name="T17" fmla="*/ 0 h 41"/>
                <a:gd name="T18" fmla="*/ 22 w 30"/>
                <a:gd name="T19" fmla="*/ 0 h 41"/>
                <a:gd name="T20" fmla="*/ 26 w 30"/>
                <a:gd name="T21" fmla="*/ 1 h 41"/>
                <a:gd name="T22" fmla="*/ 28 w 30"/>
                <a:gd name="T23" fmla="*/ 2 h 41"/>
                <a:gd name="T24" fmla="*/ 29 w 30"/>
                <a:gd name="T25" fmla="*/ 3 h 41"/>
                <a:gd name="T26" fmla="*/ 28 w 30"/>
                <a:gd name="T27" fmla="*/ 6 h 41"/>
                <a:gd name="T28" fmla="*/ 24 w 30"/>
                <a:gd name="T29" fmla="*/ 4 h 41"/>
                <a:gd name="T30" fmla="*/ 19 w 30"/>
                <a:gd name="T31" fmla="*/ 4 h 41"/>
                <a:gd name="T32" fmla="*/ 13 w 30"/>
                <a:gd name="T33" fmla="*/ 5 h 41"/>
                <a:gd name="T34" fmla="*/ 8 w 30"/>
                <a:gd name="T35" fmla="*/ 8 h 41"/>
                <a:gd name="T36" fmla="*/ 5 w 30"/>
                <a:gd name="T37" fmla="*/ 14 h 41"/>
                <a:gd name="T38" fmla="*/ 5 w 30"/>
                <a:gd name="T39" fmla="*/ 20 h 41"/>
                <a:gd name="T40" fmla="*/ 5 w 30"/>
                <a:gd name="T41" fmla="*/ 27 h 41"/>
                <a:gd name="T42" fmla="*/ 8 w 30"/>
                <a:gd name="T43" fmla="*/ 33 h 41"/>
                <a:gd name="T44" fmla="*/ 13 w 30"/>
                <a:gd name="T45" fmla="*/ 36 h 41"/>
                <a:gd name="T46" fmla="*/ 19 w 30"/>
                <a:gd name="T47" fmla="*/ 37 h 41"/>
                <a:gd name="T48" fmla="*/ 25 w 30"/>
                <a:gd name="T49" fmla="*/ 37 h 41"/>
                <a:gd name="T50" fmla="*/ 28 w 30"/>
                <a:gd name="T51" fmla="*/ 35 h 41"/>
                <a:gd name="T52" fmla="*/ 30 w 30"/>
                <a:gd name="T53" fmla="*/ 38 h 41"/>
                <a:gd name="T54" fmla="*/ 28 w 30"/>
                <a:gd name="T55" fmla="*/ 39 h 41"/>
                <a:gd name="T56" fmla="*/ 26 w 30"/>
                <a:gd name="T57" fmla="*/ 40 h 41"/>
                <a:gd name="T58" fmla="*/ 22 w 30"/>
                <a:gd name="T59" fmla="*/ 40 h 41"/>
                <a:gd name="T60" fmla="*/ 18 w 30"/>
                <a:gd name="T6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 h="41">
                  <a:moveTo>
                    <a:pt x="18" y="41"/>
                  </a:moveTo>
                  <a:cubicBezTo>
                    <a:pt x="16" y="41"/>
                    <a:pt x="13" y="40"/>
                    <a:pt x="11" y="39"/>
                  </a:cubicBezTo>
                  <a:cubicBezTo>
                    <a:pt x="9" y="38"/>
                    <a:pt x="7" y="37"/>
                    <a:pt x="6" y="35"/>
                  </a:cubicBezTo>
                  <a:cubicBezTo>
                    <a:pt x="4" y="34"/>
                    <a:pt x="3" y="32"/>
                    <a:pt x="2" y="29"/>
                  </a:cubicBezTo>
                  <a:cubicBezTo>
                    <a:pt x="1" y="26"/>
                    <a:pt x="0" y="24"/>
                    <a:pt x="0" y="20"/>
                  </a:cubicBezTo>
                  <a:cubicBezTo>
                    <a:pt x="0" y="17"/>
                    <a:pt x="1" y="14"/>
                    <a:pt x="2" y="12"/>
                  </a:cubicBezTo>
                  <a:cubicBezTo>
                    <a:pt x="3" y="9"/>
                    <a:pt x="4" y="7"/>
                    <a:pt x="6" y="5"/>
                  </a:cubicBezTo>
                  <a:cubicBezTo>
                    <a:pt x="8" y="4"/>
                    <a:pt x="9" y="2"/>
                    <a:pt x="12" y="1"/>
                  </a:cubicBezTo>
                  <a:cubicBezTo>
                    <a:pt x="14" y="1"/>
                    <a:pt x="16" y="0"/>
                    <a:pt x="18" y="0"/>
                  </a:cubicBezTo>
                  <a:cubicBezTo>
                    <a:pt x="20" y="0"/>
                    <a:pt x="21" y="0"/>
                    <a:pt x="22" y="0"/>
                  </a:cubicBezTo>
                  <a:cubicBezTo>
                    <a:pt x="24" y="1"/>
                    <a:pt x="25" y="1"/>
                    <a:pt x="26" y="1"/>
                  </a:cubicBezTo>
                  <a:cubicBezTo>
                    <a:pt x="26" y="1"/>
                    <a:pt x="27" y="2"/>
                    <a:pt x="28" y="2"/>
                  </a:cubicBezTo>
                  <a:cubicBezTo>
                    <a:pt x="28" y="2"/>
                    <a:pt x="29" y="2"/>
                    <a:pt x="29" y="3"/>
                  </a:cubicBezTo>
                  <a:cubicBezTo>
                    <a:pt x="28" y="6"/>
                    <a:pt x="28" y="6"/>
                    <a:pt x="28" y="6"/>
                  </a:cubicBezTo>
                  <a:cubicBezTo>
                    <a:pt x="27" y="5"/>
                    <a:pt x="26" y="5"/>
                    <a:pt x="24" y="4"/>
                  </a:cubicBezTo>
                  <a:cubicBezTo>
                    <a:pt x="23" y="4"/>
                    <a:pt x="21" y="4"/>
                    <a:pt x="19" y="4"/>
                  </a:cubicBezTo>
                  <a:cubicBezTo>
                    <a:pt x="17" y="4"/>
                    <a:pt x="15" y="4"/>
                    <a:pt x="13" y="5"/>
                  </a:cubicBezTo>
                  <a:cubicBezTo>
                    <a:pt x="11" y="6"/>
                    <a:pt x="9" y="7"/>
                    <a:pt x="8" y="8"/>
                  </a:cubicBezTo>
                  <a:cubicBezTo>
                    <a:pt x="7" y="10"/>
                    <a:pt x="6" y="12"/>
                    <a:pt x="5" y="14"/>
                  </a:cubicBezTo>
                  <a:cubicBezTo>
                    <a:pt x="5" y="16"/>
                    <a:pt x="5" y="18"/>
                    <a:pt x="5" y="20"/>
                  </a:cubicBezTo>
                  <a:cubicBezTo>
                    <a:pt x="5" y="23"/>
                    <a:pt x="5" y="25"/>
                    <a:pt x="5" y="27"/>
                  </a:cubicBezTo>
                  <a:cubicBezTo>
                    <a:pt x="6" y="29"/>
                    <a:pt x="7" y="31"/>
                    <a:pt x="8" y="33"/>
                  </a:cubicBezTo>
                  <a:cubicBezTo>
                    <a:pt x="9" y="34"/>
                    <a:pt x="11" y="35"/>
                    <a:pt x="13" y="36"/>
                  </a:cubicBezTo>
                  <a:cubicBezTo>
                    <a:pt x="14" y="37"/>
                    <a:pt x="16" y="37"/>
                    <a:pt x="19" y="37"/>
                  </a:cubicBezTo>
                  <a:cubicBezTo>
                    <a:pt x="21" y="37"/>
                    <a:pt x="23" y="37"/>
                    <a:pt x="25" y="37"/>
                  </a:cubicBezTo>
                  <a:cubicBezTo>
                    <a:pt x="26" y="36"/>
                    <a:pt x="28" y="36"/>
                    <a:pt x="28" y="35"/>
                  </a:cubicBezTo>
                  <a:cubicBezTo>
                    <a:pt x="30" y="38"/>
                    <a:pt x="30" y="38"/>
                    <a:pt x="30" y="38"/>
                  </a:cubicBezTo>
                  <a:cubicBezTo>
                    <a:pt x="29" y="39"/>
                    <a:pt x="29" y="39"/>
                    <a:pt x="28" y="39"/>
                  </a:cubicBezTo>
                  <a:cubicBezTo>
                    <a:pt x="28" y="39"/>
                    <a:pt x="27" y="39"/>
                    <a:pt x="26" y="40"/>
                  </a:cubicBezTo>
                  <a:cubicBezTo>
                    <a:pt x="25" y="40"/>
                    <a:pt x="24" y="40"/>
                    <a:pt x="22" y="40"/>
                  </a:cubicBezTo>
                  <a:cubicBezTo>
                    <a:pt x="21" y="41"/>
                    <a:pt x="20" y="41"/>
                    <a:pt x="18" y="4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 name="Freeform 105"/>
            <p:cNvSpPr>
              <a:spLocks/>
            </p:cNvSpPr>
            <p:nvPr/>
          </p:nvSpPr>
          <p:spPr bwMode="auto">
            <a:xfrm>
              <a:off x="693738" y="4683172"/>
              <a:ext cx="14288" cy="80963"/>
            </a:xfrm>
            <a:custGeom>
              <a:avLst/>
              <a:gdLst>
                <a:gd name="T0" fmla="*/ 7 w 8"/>
                <a:gd name="T1" fmla="*/ 44 h 44"/>
                <a:gd name="T2" fmla="*/ 4 w 8"/>
                <a:gd name="T3" fmla="*/ 44 h 44"/>
                <a:gd name="T4" fmla="*/ 2 w 8"/>
                <a:gd name="T5" fmla="*/ 43 h 44"/>
                <a:gd name="T6" fmla="*/ 0 w 8"/>
                <a:gd name="T7" fmla="*/ 40 h 44"/>
                <a:gd name="T8" fmla="*/ 0 w 8"/>
                <a:gd name="T9" fmla="*/ 37 h 44"/>
                <a:gd name="T10" fmla="*/ 0 w 8"/>
                <a:gd name="T11" fmla="*/ 1 h 44"/>
                <a:gd name="T12" fmla="*/ 4 w 8"/>
                <a:gd name="T13" fmla="*/ 0 h 44"/>
                <a:gd name="T14" fmla="*/ 4 w 8"/>
                <a:gd name="T15" fmla="*/ 37 h 44"/>
                <a:gd name="T16" fmla="*/ 4 w 8"/>
                <a:gd name="T17" fmla="*/ 39 h 44"/>
                <a:gd name="T18" fmla="*/ 5 w 8"/>
                <a:gd name="T19" fmla="*/ 40 h 44"/>
                <a:gd name="T20" fmla="*/ 6 w 8"/>
                <a:gd name="T21" fmla="*/ 41 h 44"/>
                <a:gd name="T22" fmla="*/ 8 w 8"/>
                <a:gd name="T23" fmla="*/ 41 h 44"/>
                <a:gd name="T24" fmla="*/ 7 w 8"/>
                <a:gd name="T2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44">
                  <a:moveTo>
                    <a:pt x="7" y="44"/>
                  </a:moveTo>
                  <a:cubicBezTo>
                    <a:pt x="6" y="44"/>
                    <a:pt x="5" y="44"/>
                    <a:pt x="4" y="44"/>
                  </a:cubicBezTo>
                  <a:cubicBezTo>
                    <a:pt x="3" y="44"/>
                    <a:pt x="2" y="43"/>
                    <a:pt x="2" y="43"/>
                  </a:cubicBezTo>
                  <a:cubicBezTo>
                    <a:pt x="1" y="42"/>
                    <a:pt x="1" y="41"/>
                    <a:pt x="0" y="40"/>
                  </a:cubicBezTo>
                  <a:cubicBezTo>
                    <a:pt x="0" y="39"/>
                    <a:pt x="0" y="38"/>
                    <a:pt x="0" y="37"/>
                  </a:cubicBezTo>
                  <a:cubicBezTo>
                    <a:pt x="0" y="1"/>
                    <a:pt x="0" y="1"/>
                    <a:pt x="0" y="1"/>
                  </a:cubicBezTo>
                  <a:cubicBezTo>
                    <a:pt x="4" y="0"/>
                    <a:pt x="4" y="0"/>
                    <a:pt x="4" y="0"/>
                  </a:cubicBezTo>
                  <a:cubicBezTo>
                    <a:pt x="4" y="37"/>
                    <a:pt x="4" y="37"/>
                    <a:pt x="4" y="37"/>
                  </a:cubicBezTo>
                  <a:cubicBezTo>
                    <a:pt x="4" y="38"/>
                    <a:pt x="4" y="38"/>
                    <a:pt x="4" y="39"/>
                  </a:cubicBezTo>
                  <a:cubicBezTo>
                    <a:pt x="4" y="39"/>
                    <a:pt x="4" y="40"/>
                    <a:pt x="5" y="40"/>
                  </a:cubicBezTo>
                  <a:cubicBezTo>
                    <a:pt x="5" y="40"/>
                    <a:pt x="5" y="41"/>
                    <a:pt x="6" y="41"/>
                  </a:cubicBezTo>
                  <a:cubicBezTo>
                    <a:pt x="6" y="41"/>
                    <a:pt x="7" y="41"/>
                    <a:pt x="8" y="41"/>
                  </a:cubicBezTo>
                  <a:lnTo>
                    <a:pt x="7" y="4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 name="Freeform 106"/>
            <p:cNvSpPr>
              <a:spLocks noEditPoints="1"/>
            </p:cNvSpPr>
            <p:nvPr/>
          </p:nvSpPr>
          <p:spPr bwMode="auto">
            <a:xfrm>
              <a:off x="714376" y="4708572"/>
              <a:ext cx="50800" cy="55563"/>
            </a:xfrm>
            <a:custGeom>
              <a:avLst/>
              <a:gdLst>
                <a:gd name="T0" fmla="*/ 27 w 27"/>
                <a:gd name="T1" fmla="*/ 15 h 30"/>
                <a:gd name="T2" fmla="*/ 26 w 27"/>
                <a:gd name="T3" fmla="*/ 22 h 30"/>
                <a:gd name="T4" fmla="*/ 23 w 27"/>
                <a:gd name="T5" fmla="*/ 26 h 30"/>
                <a:gd name="T6" fmla="*/ 19 w 27"/>
                <a:gd name="T7" fmla="*/ 29 h 30"/>
                <a:gd name="T8" fmla="*/ 14 w 27"/>
                <a:gd name="T9" fmla="*/ 30 h 30"/>
                <a:gd name="T10" fmla="*/ 8 w 27"/>
                <a:gd name="T11" fmla="*/ 29 h 30"/>
                <a:gd name="T12" fmla="*/ 4 w 27"/>
                <a:gd name="T13" fmla="*/ 26 h 30"/>
                <a:gd name="T14" fmla="*/ 1 w 27"/>
                <a:gd name="T15" fmla="*/ 22 h 30"/>
                <a:gd name="T16" fmla="*/ 0 w 27"/>
                <a:gd name="T17" fmla="*/ 15 h 30"/>
                <a:gd name="T18" fmla="*/ 1 w 27"/>
                <a:gd name="T19" fmla="*/ 9 h 30"/>
                <a:gd name="T20" fmla="*/ 4 w 27"/>
                <a:gd name="T21" fmla="*/ 4 h 30"/>
                <a:gd name="T22" fmla="*/ 8 w 27"/>
                <a:gd name="T23" fmla="*/ 1 h 30"/>
                <a:gd name="T24" fmla="*/ 14 w 27"/>
                <a:gd name="T25" fmla="*/ 0 h 30"/>
                <a:gd name="T26" fmla="*/ 19 w 27"/>
                <a:gd name="T27" fmla="*/ 1 h 30"/>
                <a:gd name="T28" fmla="*/ 23 w 27"/>
                <a:gd name="T29" fmla="*/ 4 h 30"/>
                <a:gd name="T30" fmla="*/ 26 w 27"/>
                <a:gd name="T31" fmla="*/ 9 h 30"/>
                <a:gd name="T32" fmla="*/ 27 w 27"/>
                <a:gd name="T33" fmla="*/ 15 h 30"/>
                <a:gd name="T34" fmla="*/ 23 w 27"/>
                <a:gd name="T35" fmla="*/ 15 h 30"/>
                <a:gd name="T36" fmla="*/ 21 w 27"/>
                <a:gd name="T37" fmla="*/ 7 h 30"/>
                <a:gd name="T38" fmla="*/ 14 w 27"/>
                <a:gd name="T39" fmla="*/ 3 h 30"/>
                <a:gd name="T40" fmla="*/ 7 w 27"/>
                <a:gd name="T41" fmla="*/ 7 h 30"/>
                <a:gd name="T42" fmla="*/ 4 w 27"/>
                <a:gd name="T43" fmla="*/ 15 h 30"/>
                <a:gd name="T44" fmla="*/ 7 w 27"/>
                <a:gd name="T45" fmla="*/ 24 h 30"/>
                <a:gd name="T46" fmla="*/ 14 w 27"/>
                <a:gd name="T47" fmla="*/ 27 h 30"/>
                <a:gd name="T48" fmla="*/ 21 w 27"/>
                <a:gd name="T49" fmla="*/ 24 h 30"/>
                <a:gd name="T50" fmla="*/ 23 w 27"/>
                <a:gd name="T51"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 h="30">
                  <a:moveTo>
                    <a:pt x="27" y="15"/>
                  </a:moveTo>
                  <a:cubicBezTo>
                    <a:pt x="27" y="18"/>
                    <a:pt x="27" y="20"/>
                    <a:pt x="26" y="22"/>
                  </a:cubicBezTo>
                  <a:cubicBezTo>
                    <a:pt x="25" y="23"/>
                    <a:pt x="24" y="25"/>
                    <a:pt x="23" y="26"/>
                  </a:cubicBezTo>
                  <a:cubicBezTo>
                    <a:pt x="22" y="28"/>
                    <a:pt x="21" y="29"/>
                    <a:pt x="19" y="29"/>
                  </a:cubicBezTo>
                  <a:cubicBezTo>
                    <a:pt x="17" y="30"/>
                    <a:pt x="16" y="30"/>
                    <a:pt x="14" y="30"/>
                  </a:cubicBezTo>
                  <a:cubicBezTo>
                    <a:pt x="12" y="30"/>
                    <a:pt x="10" y="30"/>
                    <a:pt x="8" y="29"/>
                  </a:cubicBezTo>
                  <a:cubicBezTo>
                    <a:pt x="7" y="29"/>
                    <a:pt x="5" y="28"/>
                    <a:pt x="4" y="26"/>
                  </a:cubicBezTo>
                  <a:cubicBezTo>
                    <a:pt x="3" y="25"/>
                    <a:pt x="2" y="23"/>
                    <a:pt x="1" y="22"/>
                  </a:cubicBezTo>
                  <a:cubicBezTo>
                    <a:pt x="1" y="20"/>
                    <a:pt x="0" y="18"/>
                    <a:pt x="0" y="15"/>
                  </a:cubicBezTo>
                  <a:cubicBezTo>
                    <a:pt x="0" y="13"/>
                    <a:pt x="1" y="11"/>
                    <a:pt x="1" y="9"/>
                  </a:cubicBezTo>
                  <a:cubicBezTo>
                    <a:pt x="2" y="7"/>
                    <a:pt x="3" y="6"/>
                    <a:pt x="4" y="4"/>
                  </a:cubicBezTo>
                  <a:cubicBezTo>
                    <a:pt x="5" y="3"/>
                    <a:pt x="7" y="2"/>
                    <a:pt x="8" y="1"/>
                  </a:cubicBezTo>
                  <a:cubicBezTo>
                    <a:pt x="10" y="1"/>
                    <a:pt x="12" y="0"/>
                    <a:pt x="14" y="0"/>
                  </a:cubicBezTo>
                  <a:cubicBezTo>
                    <a:pt x="16" y="0"/>
                    <a:pt x="17" y="1"/>
                    <a:pt x="19" y="1"/>
                  </a:cubicBezTo>
                  <a:cubicBezTo>
                    <a:pt x="21" y="2"/>
                    <a:pt x="22" y="3"/>
                    <a:pt x="23" y="4"/>
                  </a:cubicBezTo>
                  <a:cubicBezTo>
                    <a:pt x="24" y="6"/>
                    <a:pt x="25" y="7"/>
                    <a:pt x="26" y="9"/>
                  </a:cubicBezTo>
                  <a:cubicBezTo>
                    <a:pt x="27" y="11"/>
                    <a:pt x="27" y="13"/>
                    <a:pt x="27" y="15"/>
                  </a:cubicBezTo>
                  <a:close/>
                  <a:moveTo>
                    <a:pt x="23" y="15"/>
                  </a:moveTo>
                  <a:cubicBezTo>
                    <a:pt x="23" y="12"/>
                    <a:pt x="22" y="9"/>
                    <a:pt x="21" y="7"/>
                  </a:cubicBezTo>
                  <a:cubicBezTo>
                    <a:pt x="19" y="5"/>
                    <a:pt x="17" y="3"/>
                    <a:pt x="14" y="3"/>
                  </a:cubicBezTo>
                  <a:cubicBezTo>
                    <a:pt x="11" y="3"/>
                    <a:pt x="9" y="5"/>
                    <a:pt x="7" y="7"/>
                  </a:cubicBezTo>
                  <a:cubicBezTo>
                    <a:pt x="5" y="9"/>
                    <a:pt x="4" y="12"/>
                    <a:pt x="4" y="15"/>
                  </a:cubicBezTo>
                  <a:cubicBezTo>
                    <a:pt x="4" y="19"/>
                    <a:pt x="5" y="22"/>
                    <a:pt x="7" y="24"/>
                  </a:cubicBezTo>
                  <a:cubicBezTo>
                    <a:pt x="9" y="26"/>
                    <a:pt x="11" y="27"/>
                    <a:pt x="14" y="27"/>
                  </a:cubicBezTo>
                  <a:cubicBezTo>
                    <a:pt x="17" y="27"/>
                    <a:pt x="19" y="26"/>
                    <a:pt x="21" y="24"/>
                  </a:cubicBezTo>
                  <a:cubicBezTo>
                    <a:pt x="22" y="22"/>
                    <a:pt x="23" y="19"/>
                    <a:pt x="23" y="15"/>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 name="Freeform 107"/>
            <p:cNvSpPr>
              <a:spLocks/>
            </p:cNvSpPr>
            <p:nvPr/>
          </p:nvSpPr>
          <p:spPr bwMode="auto">
            <a:xfrm>
              <a:off x="777876" y="4710159"/>
              <a:ext cx="41275" cy="53976"/>
            </a:xfrm>
            <a:custGeom>
              <a:avLst/>
              <a:gdLst>
                <a:gd name="T0" fmla="*/ 23 w 23"/>
                <a:gd name="T1" fmla="*/ 28 h 29"/>
                <a:gd name="T2" fmla="*/ 19 w 23"/>
                <a:gd name="T3" fmla="*/ 29 h 29"/>
                <a:gd name="T4" fmla="*/ 12 w 23"/>
                <a:gd name="T5" fmla="*/ 29 h 29"/>
                <a:gd name="T6" fmla="*/ 7 w 23"/>
                <a:gd name="T7" fmla="*/ 28 h 29"/>
                <a:gd name="T8" fmla="*/ 3 w 23"/>
                <a:gd name="T9" fmla="*/ 26 h 29"/>
                <a:gd name="T10" fmla="*/ 1 w 23"/>
                <a:gd name="T11" fmla="*/ 22 h 29"/>
                <a:gd name="T12" fmla="*/ 0 w 23"/>
                <a:gd name="T13" fmla="*/ 16 h 29"/>
                <a:gd name="T14" fmla="*/ 0 w 23"/>
                <a:gd name="T15" fmla="*/ 0 h 29"/>
                <a:gd name="T16" fmla="*/ 4 w 23"/>
                <a:gd name="T17" fmla="*/ 0 h 29"/>
                <a:gd name="T18" fmla="*/ 4 w 23"/>
                <a:gd name="T19" fmla="*/ 15 h 29"/>
                <a:gd name="T20" fmla="*/ 5 w 23"/>
                <a:gd name="T21" fmla="*/ 20 h 29"/>
                <a:gd name="T22" fmla="*/ 6 w 23"/>
                <a:gd name="T23" fmla="*/ 24 h 29"/>
                <a:gd name="T24" fmla="*/ 9 w 23"/>
                <a:gd name="T25" fmla="*/ 25 h 29"/>
                <a:gd name="T26" fmla="*/ 13 w 23"/>
                <a:gd name="T27" fmla="*/ 26 h 29"/>
                <a:gd name="T28" fmla="*/ 17 w 23"/>
                <a:gd name="T29" fmla="*/ 26 h 29"/>
                <a:gd name="T30" fmla="*/ 19 w 23"/>
                <a:gd name="T31" fmla="*/ 25 h 29"/>
                <a:gd name="T32" fmla="*/ 19 w 23"/>
                <a:gd name="T33" fmla="*/ 0 h 29"/>
                <a:gd name="T34" fmla="*/ 23 w 23"/>
                <a:gd name="T35" fmla="*/ 0 h 29"/>
                <a:gd name="T36" fmla="*/ 23 w 23"/>
                <a:gd name="T37"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9">
                  <a:moveTo>
                    <a:pt x="23" y="28"/>
                  </a:moveTo>
                  <a:cubicBezTo>
                    <a:pt x="22" y="28"/>
                    <a:pt x="20" y="28"/>
                    <a:pt x="19" y="29"/>
                  </a:cubicBezTo>
                  <a:cubicBezTo>
                    <a:pt x="17" y="29"/>
                    <a:pt x="15" y="29"/>
                    <a:pt x="12" y="29"/>
                  </a:cubicBezTo>
                  <a:cubicBezTo>
                    <a:pt x="10" y="29"/>
                    <a:pt x="8" y="29"/>
                    <a:pt x="7" y="28"/>
                  </a:cubicBezTo>
                  <a:cubicBezTo>
                    <a:pt x="5" y="28"/>
                    <a:pt x="4" y="27"/>
                    <a:pt x="3" y="26"/>
                  </a:cubicBezTo>
                  <a:cubicBezTo>
                    <a:pt x="2" y="25"/>
                    <a:pt x="1" y="23"/>
                    <a:pt x="1" y="22"/>
                  </a:cubicBezTo>
                  <a:cubicBezTo>
                    <a:pt x="1" y="20"/>
                    <a:pt x="0" y="18"/>
                    <a:pt x="0" y="16"/>
                  </a:cubicBezTo>
                  <a:cubicBezTo>
                    <a:pt x="0" y="0"/>
                    <a:pt x="0" y="0"/>
                    <a:pt x="0" y="0"/>
                  </a:cubicBezTo>
                  <a:cubicBezTo>
                    <a:pt x="4" y="0"/>
                    <a:pt x="4" y="0"/>
                    <a:pt x="4" y="0"/>
                  </a:cubicBezTo>
                  <a:cubicBezTo>
                    <a:pt x="4" y="15"/>
                    <a:pt x="4" y="15"/>
                    <a:pt x="4" y="15"/>
                  </a:cubicBezTo>
                  <a:cubicBezTo>
                    <a:pt x="4" y="17"/>
                    <a:pt x="4" y="19"/>
                    <a:pt x="5" y="20"/>
                  </a:cubicBezTo>
                  <a:cubicBezTo>
                    <a:pt x="5" y="22"/>
                    <a:pt x="5" y="23"/>
                    <a:pt x="6" y="24"/>
                  </a:cubicBezTo>
                  <a:cubicBezTo>
                    <a:pt x="7" y="24"/>
                    <a:pt x="8" y="25"/>
                    <a:pt x="9" y="25"/>
                  </a:cubicBezTo>
                  <a:cubicBezTo>
                    <a:pt x="10" y="26"/>
                    <a:pt x="11" y="26"/>
                    <a:pt x="13" y="26"/>
                  </a:cubicBezTo>
                  <a:cubicBezTo>
                    <a:pt x="14" y="26"/>
                    <a:pt x="16" y="26"/>
                    <a:pt x="17" y="26"/>
                  </a:cubicBezTo>
                  <a:cubicBezTo>
                    <a:pt x="18" y="26"/>
                    <a:pt x="19" y="25"/>
                    <a:pt x="19" y="25"/>
                  </a:cubicBezTo>
                  <a:cubicBezTo>
                    <a:pt x="19" y="0"/>
                    <a:pt x="19" y="0"/>
                    <a:pt x="19" y="0"/>
                  </a:cubicBezTo>
                  <a:cubicBezTo>
                    <a:pt x="23" y="0"/>
                    <a:pt x="23" y="0"/>
                    <a:pt x="23" y="0"/>
                  </a:cubicBezTo>
                  <a:lnTo>
                    <a:pt x="2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 name="Freeform 108"/>
            <p:cNvSpPr>
              <a:spLocks noEditPoints="1"/>
            </p:cNvSpPr>
            <p:nvPr/>
          </p:nvSpPr>
          <p:spPr bwMode="auto">
            <a:xfrm>
              <a:off x="835026" y="4683172"/>
              <a:ext cx="44450" cy="80963"/>
            </a:xfrm>
            <a:custGeom>
              <a:avLst/>
              <a:gdLst>
                <a:gd name="T0" fmla="*/ 25 w 25"/>
                <a:gd name="T1" fmla="*/ 43 h 44"/>
                <a:gd name="T2" fmla="*/ 21 w 25"/>
                <a:gd name="T3" fmla="*/ 44 h 44"/>
                <a:gd name="T4" fmla="*/ 14 w 25"/>
                <a:gd name="T5" fmla="*/ 44 h 44"/>
                <a:gd name="T6" fmla="*/ 8 w 25"/>
                <a:gd name="T7" fmla="*/ 43 h 44"/>
                <a:gd name="T8" fmla="*/ 4 w 25"/>
                <a:gd name="T9" fmla="*/ 40 h 44"/>
                <a:gd name="T10" fmla="*/ 1 w 25"/>
                <a:gd name="T11" fmla="*/ 36 h 44"/>
                <a:gd name="T12" fmla="*/ 0 w 25"/>
                <a:gd name="T13" fmla="*/ 29 h 44"/>
                <a:gd name="T14" fmla="*/ 1 w 25"/>
                <a:gd name="T15" fmla="*/ 23 h 44"/>
                <a:gd name="T16" fmla="*/ 3 w 25"/>
                <a:gd name="T17" fmla="*/ 18 h 44"/>
                <a:gd name="T18" fmla="*/ 7 w 25"/>
                <a:gd name="T19" fmla="*/ 15 h 44"/>
                <a:gd name="T20" fmla="*/ 13 w 25"/>
                <a:gd name="T21" fmla="*/ 14 h 44"/>
                <a:gd name="T22" fmla="*/ 18 w 25"/>
                <a:gd name="T23" fmla="*/ 15 h 44"/>
                <a:gd name="T24" fmla="*/ 21 w 25"/>
                <a:gd name="T25" fmla="*/ 17 h 44"/>
                <a:gd name="T26" fmla="*/ 21 w 25"/>
                <a:gd name="T27" fmla="*/ 1 h 44"/>
                <a:gd name="T28" fmla="*/ 25 w 25"/>
                <a:gd name="T29" fmla="*/ 0 h 44"/>
                <a:gd name="T30" fmla="*/ 25 w 25"/>
                <a:gd name="T31" fmla="*/ 43 h 44"/>
                <a:gd name="T32" fmla="*/ 21 w 25"/>
                <a:gd name="T33" fmla="*/ 20 h 44"/>
                <a:gd name="T34" fmla="*/ 20 w 25"/>
                <a:gd name="T35" fmla="*/ 19 h 44"/>
                <a:gd name="T36" fmla="*/ 18 w 25"/>
                <a:gd name="T37" fmla="*/ 18 h 44"/>
                <a:gd name="T38" fmla="*/ 16 w 25"/>
                <a:gd name="T39" fmla="*/ 18 h 44"/>
                <a:gd name="T40" fmla="*/ 13 w 25"/>
                <a:gd name="T41" fmla="*/ 18 h 44"/>
                <a:gd name="T42" fmla="*/ 9 w 25"/>
                <a:gd name="T43" fmla="*/ 18 h 44"/>
                <a:gd name="T44" fmla="*/ 6 w 25"/>
                <a:gd name="T45" fmla="*/ 21 h 44"/>
                <a:gd name="T46" fmla="*/ 4 w 25"/>
                <a:gd name="T47" fmla="*/ 25 h 44"/>
                <a:gd name="T48" fmla="*/ 4 w 25"/>
                <a:gd name="T49" fmla="*/ 29 h 44"/>
                <a:gd name="T50" fmla="*/ 7 w 25"/>
                <a:gd name="T51" fmla="*/ 38 h 44"/>
                <a:gd name="T52" fmla="*/ 14 w 25"/>
                <a:gd name="T53" fmla="*/ 41 h 44"/>
                <a:gd name="T54" fmla="*/ 19 w 25"/>
                <a:gd name="T55" fmla="*/ 41 h 44"/>
                <a:gd name="T56" fmla="*/ 21 w 25"/>
                <a:gd name="T57" fmla="*/ 40 h 44"/>
                <a:gd name="T58" fmla="*/ 21 w 25"/>
                <a:gd name="T59"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44">
                  <a:moveTo>
                    <a:pt x="25" y="43"/>
                  </a:moveTo>
                  <a:cubicBezTo>
                    <a:pt x="24" y="43"/>
                    <a:pt x="22" y="44"/>
                    <a:pt x="21" y="44"/>
                  </a:cubicBezTo>
                  <a:cubicBezTo>
                    <a:pt x="19" y="44"/>
                    <a:pt x="17" y="44"/>
                    <a:pt x="14" y="44"/>
                  </a:cubicBezTo>
                  <a:cubicBezTo>
                    <a:pt x="12" y="44"/>
                    <a:pt x="10" y="44"/>
                    <a:pt x="8" y="43"/>
                  </a:cubicBezTo>
                  <a:cubicBezTo>
                    <a:pt x="7" y="43"/>
                    <a:pt x="5" y="42"/>
                    <a:pt x="4" y="40"/>
                  </a:cubicBezTo>
                  <a:cubicBezTo>
                    <a:pt x="3" y="39"/>
                    <a:pt x="2" y="38"/>
                    <a:pt x="1" y="36"/>
                  </a:cubicBezTo>
                  <a:cubicBezTo>
                    <a:pt x="0" y="34"/>
                    <a:pt x="0" y="32"/>
                    <a:pt x="0" y="29"/>
                  </a:cubicBezTo>
                  <a:cubicBezTo>
                    <a:pt x="0" y="27"/>
                    <a:pt x="0" y="25"/>
                    <a:pt x="1" y="23"/>
                  </a:cubicBezTo>
                  <a:cubicBezTo>
                    <a:pt x="1" y="21"/>
                    <a:pt x="2" y="20"/>
                    <a:pt x="3" y="18"/>
                  </a:cubicBezTo>
                  <a:cubicBezTo>
                    <a:pt x="4" y="17"/>
                    <a:pt x="6" y="16"/>
                    <a:pt x="7" y="15"/>
                  </a:cubicBezTo>
                  <a:cubicBezTo>
                    <a:pt x="9" y="15"/>
                    <a:pt x="11" y="14"/>
                    <a:pt x="13" y="14"/>
                  </a:cubicBezTo>
                  <a:cubicBezTo>
                    <a:pt x="15" y="14"/>
                    <a:pt x="17" y="14"/>
                    <a:pt x="18" y="15"/>
                  </a:cubicBezTo>
                  <a:cubicBezTo>
                    <a:pt x="19" y="16"/>
                    <a:pt x="20" y="16"/>
                    <a:pt x="21" y="17"/>
                  </a:cubicBezTo>
                  <a:cubicBezTo>
                    <a:pt x="21" y="1"/>
                    <a:pt x="21" y="1"/>
                    <a:pt x="21" y="1"/>
                  </a:cubicBezTo>
                  <a:cubicBezTo>
                    <a:pt x="25" y="0"/>
                    <a:pt x="25" y="0"/>
                    <a:pt x="25" y="0"/>
                  </a:cubicBezTo>
                  <a:lnTo>
                    <a:pt x="25" y="43"/>
                  </a:lnTo>
                  <a:close/>
                  <a:moveTo>
                    <a:pt x="21" y="20"/>
                  </a:moveTo>
                  <a:cubicBezTo>
                    <a:pt x="21" y="20"/>
                    <a:pt x="20" y="20"/>
                    <a:pt x="20" y="19"/>
                  </a:cubicBezTo>
                  <a:cubicBezTo>
                    <a:pt x="19" y="19"/>
                    <a:pt x="19" y="19"/>
                    <a:pt x="18" y="18"/>
                  </a:cubicBezTo>
                  <a:cubicBezTo>
                    <a:pt x="17" y="18"/>
                    <a:pt x="17" y="18"/>
                    <a:pt x="16" y="18"/>
                  </a:cubicBezTo>
                  <a:cubicBezTo>
                    <a:pt x="15" y="18"/>
                    <a:pt x="14" y="18"/>
                    <a:pt x="13" y="18"/>
                  </a:cubicBezTo>
                  <a:cubicBezTo>
                    <a:pt x="12" y="18"/>
                    <a:pt x="10" y="18"/>
                    <a:pt x="9" y="18"/>
                  </a:cubicBezTo>
                  <a:cubicBezTo>
                    <a:pt x="8" y="19"/>
                    <a:pt x="7" y="20"/>
                    <a:pt x="6" y="21"/>
                  </a:cubicBezTo>
                  <a:cubicBezTo>
                    <a:pt x="5" y="22"/>
                    <a:pt x="5" y="23"/>
                    <a:pt x="4" y="25"/>
                  </a:cubicBezTo>
                  <a:cubicBezTo>
                    <a:pt x="4" y="26"/>
                    <a:pt x="4" y="28"/>
                    <a:pt x="4" y="29"/>
                  </a:cubicBezTo>
                  <a:cubicBezTo>
                    <a:pt x="4" y="33"/>
                    <a:pt x="5" y="36"/>
                    <a:pt x="7" y="38"/>
                  </a:cubicBezTo>
                  <a:cubicBezTo>
                    <a:pt x="9" y="40"/>
                    <a:pt x="11" y="41"/>
                    <a:pt x="14" y="41"/>
                  </a:cubicBezTo>
                  <a:cubicBezTo>
                    <a:pt x="16" y="41"/>
                    <a:pt x="17" y="41"/>
                    <a:pt x="19" y="41"/>
                  </a:cubicBezTo>
                  <a:cubicBezTo>
                    <a:pt x="20" y="41"/>
                    <a:pt x="20" y="41"/>
                    <a:pt x="21" y="40"/>
                  </a:cubicBezTo>
                  <a:lnTo>
                    <a:pt x="21" y="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59" name="Group 558"/>
          <p:cNvGrpSpPr/>
          <p:nvPr/>
        </p:nvGrpSpPr>
        <p:grpSpPr>
          <a:xfrm>
            <a:off x="1877450" y="4190316"/>
            <a:ext cx="238126" cy="71438"/>
            <a:chOff x="1766888" y="4692697"/>
            <a:chExt cx="238126" cy="71438"/>
          </a:xfrm>
        </p:grpSpPr>
        <p:sp>
          <p:nvSpPr>
            <p:cNvPr id="463" name="Freeform 122"/>
            <p:cNvSpPr>
              <a:spLocks/>
            </p:cNvSpPr>
            <p:nvPr/>
          </p:nvSpPr>
          <p:spPr bwMode="auto">
            <a:xfrm>
              <a:off x="1766888" y="4692697"/>
              <a:ext cx="53975" cy="71438"/>
            </a:xfrm>
            <a:custGeom>
              <a:avLst/>
              <a:gdLst>
                <a:gd name="T0" fmla="*/ 34 w 34"/>
                <a:gd name="T1" fmla="*/ 0 h 45"/>
                <a:gd name="T2" fmla="*/ 34 w 34"/>
                <a:gd name="T3" fmla="*/ 3 h 45"/>
                <a:gd name="T4" fmla="*/ 19 w 34"/>
                <a:gd name="T5" fmla="*/ 3 h 45"/>
                <a:gd name="T6" fmla="*/ 19 w 34"/>
                <a:gd name="T7" fmla="*/ 45 h 45"/>
                <a:gd name="T8" fmla="*/ 15 w 34"/>
                <a:gd name="T9" fmla="*/ 45 h 45"/>
                <a:gd name="T10" fmla="*/ 15 w 34"/>
                <a:gd name="T11" fmla="*/ 3 h 45"/>
                <a:gd name="T12" fmla="*/ 0 w 34"/>
                <a:gd name="T13" fmla="*/ 3 h 45"/>
                <a:gd name="T14" fmla="*/ 0 w 34"/>
                <a:gd name="T15" fmla="*/ 0 h 45"/>
                <a:gd name="T16" fmla="*/ 34 w 34"/>
                <a:gd name="T1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45">
                  <a:moveTo>
                    <a:pt x="34" y="0"/>
                  </a:moveTo>
                  <a:lnTo>
                    <a:pt x="34" y="3"/>
                  </a:lnTo>
                  <a:lnTo>
                    <a:pt x="19" y="3"/>
                  </a:lnTo>
                  <a:lnTo>
                    <a:pt x="19" y="45"/>
                  </a:lnTo>
                  <a:lnTo>
                    <a:pt x="15" y="45"/>
                  </a:lnTo>
                  <a:lnTo>
                    <a:pt x="15" y="3"/>
                  </a:lnTo>
                  <a:lnTo>
                    <a:pt x="0" y="3"/>
                  </a:lnTo>
                  <a:lnTo>
                    <a:pt x="0" y="0"/>
                  </a:lnTo>
                  <a:lnTo>
                    <a:pt x="3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 name="Freeform 123"/>
            <p:cNvSpPr>
              <a:spLocks noEditPoints="1"/>
            </p:cNvSpPr>
            <p:nvPr/>
          </p:nvSpPr>
          <p:spPr bwMode="auto">
            <a:xfrm>
              <a:off x="1822451" y="4708572"/>
              <a:ext cx="46038" cy="55563"/>
            </a:xfrm>
            <a:custGeom>
              <a:avLst/>
              <a:gdLst>
                <a:gd name="T0" fmla="*/ 0 w 25"/>
                <a:gd name="T1" fmla="*/ 15 h 30"/>
                <a:gd name="T2" fmla="*/ 1 w 25"/>
                <a:gd name="T3" fmla="*/ 9 h 30"/>
                <a:gd name="T4" fmla="*/ 4 w 25"/>
                <a:gd name="T5" fmla="*/ 4 h 30"/>
                <a:gd name="T6" fmla="*/ 8 w 25"/>
                <a:gd name="T7" fmla="*/ 1 h 30"/>
                <a:gd name="T8" fmla="*/ 13 w 25"/>
                <a:gd name="T9" fmla="*/ 0 h 30"/>
                <a:gd name="T10" fmla="*/ 22 w 25"/>
                <a:gd name="T11" fmla="*/ 4 h 30"/>
                <a:gd name="T12" fmla="*/ 25 w 25"/>
                <a:gd name="T13" fmla="*/ 14 h 30"/>
                <a:gd name="T14" fmla="*/ 25 w 25"/>
                <a:gd name="T15" fmla="*/ 15 h 30"/>
                <a:gd name="T16" fmla="*/ 25 w 25"/>
                <a:gd name="T17" fmla="*/ 16 h 30"/>
                <a:gd name="T18" fmla="*/ 4 w 25"/>
                <a:gd name="T19" fmla="*/ 16 h 30"/>
                <a:gd name="T20" fmla="*/ 7 w 25"/>
                <a:gd name="T21" fmla="*/ 24 h 30"/>
                <a:gd name="T22" fmla="*/ 15 w 25"/>
                <a:gd name="T23" fmla="*/ 27 h 30"/>
                <a:gd name="T24" fmla="*/ 19 w 25"/>
                <a:gd name="T25" fmla="*/ 27 h 30"/>
                <a:gd name="T26" fmla="*/ 22 w 25"/>
                <a:gd name="T27" fmla="*/ 26 h 30"/>
                <a:gd name="T28" fmla="*/ 23 w 25"/>
                <a:gd name="T29" fmla="*/ 29 h 30"/>
                <a:gd name="T30" fmla="*/ 20 w 25"/>
                <a:gd name="T31" fmla="*/ 30 h 30"/>
                <a:gd name="T32" fmla="*/ 15 w 25"/>
                <a:gd name="T33" fmla="*/ 30 h 30"/>
                <a:gd name="T34" fmla="*/ 8 w 25"/>
                <a:gd name="T35" fmla="*/ 29 h 30"/>
                <a:gd name="T36" fmla="*/ 4 w 25"/>
                <a:gd name="T37" fmla="*/ 26 h 30"/>
                <a:gd name="T38" fmla="*/ 1 w 25"/>
                <a:gd name="T39" fmla="*/ 21 h 30"/>
                <a:gd name="T40" fmla="*/ 0 w 25"/>
                <a:gd name="T41" fmla="*/ 15 h 30"/>
                <a:gd name="T42" fmla="*/ 21 w 25"/>
                <a:gd name="T43" fmla="*/ 13 h 30"/>
                <a:gd name="T44" fmla="*/ 19 w 25"/>
                <a:gd name="T45" fmla="*/ 6 h 30"/>
                <a:gd name="T46" fmla="*/ 13 w 25"/>
                <a:gd name="T47" fmla="*/ 3 h 30"/>
                <a:gd name="T48" fmla="*/ 10 w 25"/>
                <a:gd name="T49" fmla="*/ 4 h 30"/>
                <a:gd name="T50" fmla="*/ 7 w 25"/>
                <a:gd name="T51" fmla="*/ 6 h 30"/>
                <a:gd name="T52" fmla="*/ 5 w 25"/>
                <a:gd name="T53" fmla="*/ 9 h 30"/>
                <a:gd name="T54" fmla="*/ 4 w 25"/>
                <a:gd name="T55" fmla="*/ 13 h 30"/>
                <a:gd name="T56" fmla="*/ 21 w 25"/>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 h="30">
                  <a:moveTo>
                    <a:pt x="0" y="15"/>
                  </a:moveTo>
                  <a:cubicBezTo>
                    <a:pt x="0" y="13"/>
                    <a:pt x="1" y="11"/>
                    <a:pt x="1" y="9"/>
                  </a:cubicBezTo>
                  <a:cubicBezTo>
                    <a:pt x="2" y="7"/>
                    <a:pt x="3" y="5"/>
                    <a:pt x="4" y="4"/>
                  </a:cubicBezTo>
                  <a:cubicBezTo>
                    <a:pt x="5" y="3"/>
                    <a:pt x="7" y="2"/>
                    <a:pt x="8" y="1"/>
                  </a:cubicBezTo>
                  <a:cubicBezTo>
                    <a:pt x="10" y="0"/>
                    <a:pt x="11" y="0"/>
                    <a:pt x="13" y="0"/>
                  </a:cubicBezTo>
                  <a:cubicBezTo>
                    <a:pt x="17" y="0"/>
                    <a:pt x="19" y="1"/>
                    <a:pt x="22" y="4"/>
                  </a:cubicBezTo>
                  <a:cubicBezTo>
                    <a:pt x="24" y="6"/>
                    <a:pt x="25" y="10"/>
                    <a:pt x="25" y="14"/>
                  </a:cubicBezTo>
                  <a:cubicBezTo>
                    <a:pt x="25" y="15"/>
                    <a:pt x="25" y="15"/>
                    <a:pt x="25" y="15"/>
                  </a:cubicBezTo>
                  <a:cubicBezTo>
                    <a:pt x="25" y="16"/>
                    <a:pt x="25" y="16"/>
                    <a:pt x="25" y="16"/>
                  </a:cubicBezTo>
                  <a:cubicBezTo>
                    <a:pt x="4" y="16"/>
                    <a:pt x="4" y="16"/>
                    <a:pt x="4" y="16"/>
                  </a:cubicBezTo>
                  <a:cubicBezTo>
                    <a:pt x="4" y="20"/>
                    <a:pt x="5" y="22"/>
                    <a:pt x="7" y="24"/>
                  </a:cubicBezTo>
                  <a:cubicBezTo>
                    <a:pt x="9" y="26"/>
                    <a:pt x="11" y="27"/>
                    <a:pt x="15" y="27"/>
                  </a:cubicBezTo>
                  <a:cubicBezTo>
                    <a:pt x="17" y="27"/>
                    <a:pt x="18" y="27"/>
                    <a:pt x="19" y="27"/>
                  </a:cubicBezTo>
                  <a:cubicBezTo>
                    <a:pt x="21" y="26"/>
                    <a:pt x="21" y="26"/>
                    <a:pt x="22" y="26"/>
                  </a:cubicBezTo>
                  <a:cubicBezTo>
                    <a:pt x="23" y="29"/>
                    <a:pt x="23" y="29"/>
                    <a:pt x="23" y="29"/>
                  </a:cubicBezTo>
                  <a:cubicBezTo>
                    <a:pt x="22" y="29"/>
                    <a:pt x="21" y="29"/>
                    <a:pt x="20" y="30"/>
                  </a:cubicBezTo>
                  <a:cubicBezTo>
                    <a:pt x="18" y="30"/>
                    <a:pt x="17" y="30"/>
                    <a:pt x="15" y="30"/>
                  </a:cubicBezTo>
                  <a:cubicBezTo>
                    <a:pt x="12" y="30"/>
                    <a:pt x="10" y="30"/>
                    <a:pt x="8" y="29"/>
                  </a:cubicBezTo>
                  <a:cubicBezTo>
                    <a:pt x="6" y="29"/>
                    <a:pt x="5" y="27"/>
                    <a:pt x="4" y="26"/>
                  </a:cubicBezTo>
                  <a:cubicBezTo>
                    <a:pt x="3" y="25"/>
                    <a:pt x="2" y="23"/>
                    <a:pt x="1" y="21"/>
                  </a:cubicBezTo>
                  <a:cubicBezTo>
                    <a:pt x="1" y="20"/>
                    <a:pt x="0" y="17"/>
                    <a:pt x="0" y="15"/>
                  </a:cubicBezTo>
                  <a:close/>
                  <a:moveTo>
                    <a:pt x="21" y="13"/>
                  </a:moveTo>
                  <a:cubicBezTo>
                    <a:pt x="21" y="10"/>
                    <a:pt x="20" y="8"/>
                    <a:pt x="19" y="6"/>
                  </a:cubicBezTo>
                  <a:cubicBezTo>
                    <a:pt x="17" y="4"/>
                    <a:pt x="16" y="3"/>
                    <a:pt x="13" y="3"/>
                  </a:cubicBezTo>
                  <a:cubicBezTo>
                    <a:pt x="12" y="3"/>
                    <a:pt x="11" y="4"/>
                    <a:pt x="10" y="4"/>
                  </a:cubicBezTo>
                  <a:cubicBezTo>
                    <a:pt x="9" y="5"/>
                    <a:pt x="8" y="5"/>
                    <a:pt x="7" y="6"/>
                  </a:cubicBezTo>
                  <a:cubicBezTo>
                    <a:pt x="6" y="7"/>
                    <a:pt x="6" y="8"/>
                    <a:pt x="5" y="9"/>
                  </a:cubicBezTo>
                  <a:cubicBezTo>
                    <a:pt x="5" y="10"/>
                    <a:pt x="4" y="12"/>
                    <a:pt x="4" y="13"/>
                  </a:cubicBezTo>
                  <a:lnTo>
                    <a:pt x="21"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 name="Freeform 124"/>
            <p:cNvSpPr>
              <a:spLocks noEditPoints="1"/>
            </p:cNvSpPr>
            <p:nvPr/>
          </p:nvSpPr>
          <p:spPr bwMode="auto">
            <a:xfrm>
              <a:off x="1879601" y="4708572"/>
              <a:ext cx="38100" cy="55563"/>
            </a:xfrm>
            <a:custGeom>
              <a:avLst/>
              <a:gdLst>
                <a:gd name="T0" fmla="*/ 11 w 21"/>
                <a:gd name="T1" fmla="*/ 0 h 30"/>
                <a:gd name="T2" fmla="*/ 15 w 21"/>
                <a:gd name="T3" fmla="*/ 1 h 30"/>
                <a:gd name="T4" fmla="*/ 19 w 21"/>
                <a:gd name="T5" fmla="*/ 3 h 30"/>
                <a:gd name="T6" fmla="*/ 20 w 21"/>
                <a:gd name="T7" fmla="*/ 7 h 30"/>
                <a:gd name="T8" fmla="*/ 21 w 21"/>
                <a:gd name="T9" fmla="*/ 11 h 30"/>
                <a:gd name="T10" fmla="*/ 21 w 21"/>
                <a:gd name="T11" fmla="*/ 29 h 30"/>
                <a:gd name="T12" fmla="*/ 19 w 21"/>
                <a:gd name="T13" fmla="*/ 29 h 30"/>
                <a:gd name="T14" fmla="*/ 17 w 21"/>
                <a:gd name="T15" fmla="*/ 30 h 30"/>
                <a:gd name="T16" fmla="*/ 14 w 21"/>
                <a:gd name="T17" fmla="*/ 30 h 30"/>
                <a:gd name="T18" fmla="*/ 10 w 21"/>
                <a:gd name="T19" fmla="*/ 30 h 30"/>
                <a:gd name="T20" fmla="*/ 6 w 21"/>
                <a:gd name="T21" fmla="*/ 30 h 30"/>
                <a:gd name="T22" fmla="*/ 3 w 21"/>
                <a:gd name="T23" fmla="*/ 28 h 30"/>
                <a:gd name="T24" fmla="*/ 0 w 21"/>
                <a:gd name="T25" fmla="*/ 25 h 30"/>
                <a:gd name="T26" fmla="*/ 0 w 21"/>
                <a:gd name="T27" fmla="*/ 21 h 30"/>
                <a:gd name="T28" fmla="*/ 1 w 21"/>
                <a:gd name="T29" fmla="*/ 17 h 30"/>
                <a:gd name="T30" fmla="*/ 3 w 21"/>
                <a:gd name="T31" fmla="*/ 15 h 30"/>
                <a:gd name="T32" fmla="*/ 7 w 21"/>
                <a:gd name="T33" fmla="*/ 13 h 30"/>
                <a:gd name="T34" fmla="*/ 12 w 21"/>
                <a:gd name="T35" fmla="*/ 12 h 30"/>
                <a:gd name="T36" fmla="*/ 13 w 21"/>
                <a:gd name="T37" fmla="*/ 13 h 30"/>
                <a:gd name="T38" fmla="*/ 15 w 21"/>
                <a:gd name="T39" fmla="*/ 13 h 30"/>
                <a:gd name="T40" fmla="*/ 17 w 21"/>
                <a:gd name="T41" fmla="*/ 13 h 30"/>
                <a:gd name="T42" fmla="*/ 17 w 21"/>
                <a:gd name="T43" fmla="*/ 13 h 30"/>
                <a:gd name="T44" fmla="*/ 17 w 21"/>
                <a:gd name="T45" fmla="*/ 11 h 30"/>
                <a:gd name="T46" fmla="*/ 17 w 21"/>
                <a:gd name="T47" fmla="*/ 9 h 30"/>
                <a:gd name="T48" fmla="*/ 16 w 21"/>
                <a:gd name="T49" fmla="*/ 6 h 30"/>
                <a:gd name="T50" fmla="*/ 14 w 21"/>
                <a:gd name="T51" fmla="*/ 4 h 30"/>
                <a:gd name="T52" fmla="*/ 10 w 21"/>
                <a:gd name="T53" fmla="*/ 3 h 30"/>
                <a:gd name="T54" fmla="*/ 6 w 21"/>
                <a:gd name="T55" fmla="*/ 4 h 30"/>
                <a:gd name="T56" fmla="*/ 3 w 21"/>
                <a:gd name="T57" fmla="*/ 5 h 30"/>
                <a:gd name="T58" fmla="*/ 3 w 21"/>
                <a:gd name="T59" fmla="*/ 1 h 30"/>
                <a:gd name="T60" fmla="*/ 6 w 21"/>
                <a:gd name="T61" fmla="*/ 1 h 30"/>
                <a:gd name="T62" fmla="*/ 11 w 21"/>
                <a:gd name="T63" fmla="*/ 0 h 30"/>
                <a:gd name="T64" fmla="*/ 11 w 21"/>
                <a:gd name="T65" fmla="*/ 27 h 30"/>
                <a:gd name="T66" fmla="*/ 15 w 21"/>
                <a:gd name="T67" fmla="*/ 27 h 30"/>
                <a:gd name="T68" fmla="*/ 17 w 21"/>
                <a:gd name="T69" fmla="*/ 27 h 30"/>
                <a:gd name="T70" fmla="*/ 17 w 21"/>
                <a:gd name="T71" fmla="*/ 16 h 30"/>
                <a:gd name="T72" fmla="*/ 15 w 21"/>
                <a:gd name="T73" fmla="*/ 16 h 30"/>
                <a:gd name="T74" fmla="*/ 12 w 21"/>
                <a:gd name="T75" fmla="*/ 16 h 30"/>
                <a:gd name="T76" fmla="*/ 9 w 21"/>
                <a:gd name="T77" fmla="*/ 16 h 30"/>
                <a:gd name="T78" fmla="*/ 6 w 21"/>
                <a:gd name="T79" fmla="*/ 17 h 30"/>
                <a:gd name="T80" fmla="*/ 4 w 21"/>
                <a:gd name="T81" fmla="*/ 18 h 30"/>
                <a:gd name="T82" fmla="*/ 3 w 21"/>
                <a:gd name="T83" fmla="*/ 21 h 30"/>
                <a:gd name="T84" fmla="*/ 4 w 21"/>
                <a:gd name="T85" fmla="*/ 24 h 30"/>
                <a:gd name="T86" fmla="*/ 5 w 21"/>
                <a:gd name="T87" fmla="*/ 26 h 30"/>
                <a:gd name="T88" fmla="*/ 8 w 21"/>
                <a:gd name="T89" fmla="*/ 27 h 30"/>
                <a:gd name="T90" fmla="*/ 11 w 21"/>
                <a:gd name="T91"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0">
                  <a:moveTo>
                    <a:pt x="11" y="0"/>
                  </a:moveTo>
                  <a:cubicBezTo>
                    <a:pt x="12" y="0"/>
                    <a:pt x="14" y="0"/>
                    <a:pt x="15" y="1"/>
                  </a:cubicBezTo>
                  <a:cubicBezTo>
                    <a:pt x="17" y="2"/>
                    <a:pt x="18" y="2"/>
                    <a:pt x="19" y="3"/>
                  </a:cubicBezTo>
                  <a:cubicBezTo>
                    <a:pt x="19" y="4"/>
                    <a:pt x="20" y="5"/>
                    <a:pt x="20" y="7"/>
                  </a:cubicBezTo>
                  <a:cubicBezTo>
                    <a:pt x="21" y="8"/>
                    <a:pt x="21" y="9"/>
                    <a:pt x="21" y="11"/>
                  </a:cubicBezTo>
                  <a:cubicBezTo>
                    <a:pt x="21" y="29"/>
                    <a:pt x="21" y="29"/>
                    <a:pt x="21" y="29"/>
                  </a:cubicBezTo>
                  <a:cubicBezTo>
                    <a:pt x="21" y="29"/>
                    <a:pt x="20" y="29"/>
                    <a:pt x="19" y="29"/>
                  </a:cubicBezTo>
                  <a:cubicBezTo>
                    <a:pt x="19" y="30"/>
                    <a:pt x="18" y="30"/>
                    <a:pt x="17" y="30"/>
                  </a:cubicBezTo>
                  <a:cubicBezTo>
                    <a:pt x="16" y="30"/>
                    <a:pt x="15" y="30"/>
                    <a:pt x="14" y="30"/>
                  </a:cubicBezTo>
                  <a:cubicBezTo>
                    <a:pt x="13" y="30"/>
                    <a:pt x="11" y="30"/>
                    <a:pt x="10" y="30"/>
                  </a:cubicBezTo>
                  <a:cubicBezTo>
                    <a:pt x="9" y="30"/>
                    <a:pt x="7" y="30"/>
                    <a:pt x="6" y="30"/>
                  </a:cubicBezTo>
                  <a:cubicBezTo>
                    <a:pt x="5" y="30"/>
                    <a:pt x="4" y="29"/>
                    <a:pt x="3" y="28"/>
                  </a:cubicBezTo>
                  <a:cubicBezTo>
                    <a:pt x="2" y="28"/>
                    <a:pt x="1" y="27"/>
                    <a:pt x="0" y="25"/>
                  </a:cubicBezTo>
                  <a:cubicBezTo>
                    <a:pt x="0" y="24"/>
                    <a:pt x="0" y="23"/>
                    <a:pt x="0" y="21"/>
                  </a:cubicBezTo>
                  <a:cubicBezTo>
                    <a:pt x="0" y="20"/>
                    <a:pt x="0" y="18"/>
                    <a:pt x="1" y="17"/>
                  </a:cubicBezTo>
                  <a:cubicBezTo>
                    <a:pt x="1" y="16"/>
                    <a:pt x="2" y="15"/>
                    <a:pt x="3" y="15"/>
                  </a:cubicBezTo>
                  <a:cubicBezTo>
                    <a:pt x="4" y="14"/>
                    <a:pt x="5" y="13"/>
                    <a:pt x="7" y="13"/>
                  </a:cubicBezTo>
                  <a:cubicBezTo>
                    <a:pt x="8" y="13"/>
                    <a:pt x="10" y="12"/>
                    <a:pt x="12" y="12"/>
                  </a:cubicBezTo>
                  <a:cubicBezTo>
                    <a:pt x="12" y="12"/>
                    <a:pt x="13" y="12"/>
                    <a:pt x="13" y="13"/>
                  </a:cubicBezTo>
                  <a:cubicBezTo>
                    <a:pt x="14" y="13"/>
                    <a:pt x="15" y="13"/>
                    <a:pt x="15" y="13"/>
                  </a:cubicBezTo>
                  <a:cubicBezTo>
                    <a:pt x="16" y="13"/>
                    <a:pt x="16" y="13"/>
                    <a:pt x="17" y="13"/>
                  </a:cubicBezTo>
                  <a:cubicBezTo>
                    <a:pt x="17" y="13"/>
                    <a:pt x="17" y="13"/>
                    <a:pt x="17" y="13"/>
                  </a:cubicBezTo>
                  <a:cubicBezTo>
                    <a:pt x="17" y="11"/>
                    <a:pt x="17" y="11"/>
                    <a:pt x="17" y="11"/>
                  </a:cubicBezTo>
                  <a:cubicBezTo>
                    <a:pt x="17" y="10"/>
                    <a:pt x="17" y="9"/>
                    <a:pt x="17" y="9"/>
                  </a:cubicBezTo>
                  <a:cubicBezTo>
                    <a:pt x="17" y="8"/>
                    <a:pt x="17" y="7"/>
                    <a:pt x="16" y="6"/>
                  </a:cubicBezTo>
                  <a:cubicBezTo>
                    <a:pt x="16" y="5"/>
                    <a:pt x="15" y="5"/>
                    <a:pt x="14" y="4"/>
                  </a:cubicBezTo>
                  <a:cubicBezTo>
                    <a:pt x="13" y="4"/>
                    <a:pt x="12" y="3"/>
                    <a:pt x="10" y="3"/>
                  </a:cubicBezTo>
                  <a:cubicBezTo>
                    <a:pt x="8" y="3"/>
                    <a:pt x="7" y="4"/>
                    <a:pt x="6" y="4"/>
                  </a:cubicBezTo>
                  <a:cubicBezTo>
                    <a:pt x="5" y="4"/>
                    <a:pt x="4" y="4"/>
                    <a:pt x="3" y="5"/>
                  </a:cubicBezTo>
                  <a:cubicBezTo>
                    <a:pt x="3" y="1"/>
                    <a:pt x="3" y="1"/>
                    <a:pt x="3" y="1"/>
                  </a:cubicBezTo>
                  <a:cubicBezTo>
                    <a:pt x="3" y="1"/>
                    <a:pt x="4" y="1"/>
                    <a:pt x="6" y="1"/>
                  </a:cubicBezTo>
                  <a:cubicBezTo>
                    <a:pt x="7" y="0"/>
                    <a:pt x="9" y="0"/>
                    <a:pt x="11" y="0"/>
                  </a:cubicBezTo>
                  <a:close/>
                  <a:moveTo>
                    <a:pt x="11" y="27"/>
                  </a:moveTo>
                  <a:cubicBezTo>
                    <a:pt x="12" y="27"/>
                    <a:pt x="14" y="27"/>
                    <a:pt x="15" y="27"/>
                  </a:cubicBezTo>
                  <a:cubicBezTo>
                    <a:pt x="16" y="27"/>
                    <a:pt x="17" y="27"/>
                    <a:pt x="17" y="27"/>
                  </a:cubicBezTo>
                  <a:cubicBezTo>
                    <a:pt x="17" y="16"/>
                    <a:pt x="17" y="16"/>
                    <a:pt x="17" y="16"/>
                  </a:cubicBezTo>
                  <a:cubicBezTo>
                    <a:pt x="17" y="16"/>
                    <a:pt x="16" y="16"/>
                    <a:pt x="15" y="16"/>
                  </a:cubicBezTo>
                  <a:cubicBezTo>
                    <a:pt x="15" y="16"/>
                    <a:pt x="13" y="16"/>
                    <a:pt x="12" y="16"/>
                  </a:cubicBezTo>
                  <a:cubicBezTo>
                    <a:pt x="11" y="16"/>
                    <a:pt x="10" y="16"/>
                    <a:pt x="9" y="16"/>
                  </a:cubicBezTo>
                  <a:cubicBezTo>
                    <a:pt x="8" y="16"/>
                    <a:pt x="7" y="16"/>
                    <a:pt x="6" y="17"/>
                  </a:cubicBezTo>
                  <a:cubicBezTo>
                    <a:pt x="5" y="17"/>
                    <a:pt x="5" y="18"/>
                    <a:pt x="4" y="18"/>
                  </a:cubicBezTo>
                  <a:cubicBezTo>
                    <a:pt x="4" y="19"/>
                    <a:pt x="3" y="20"/>
                    <a:pt x="3" y="21"/>
                  </a:cubicBezTo>
                  <a:cubicBezTo>
                    <a:pt x="3" y="22"/>
                    <a:pt x="4" y="23"/>
                    <a:pt x="4" y="24"/>
                  </a:cubicBezTo>
                  <a:cubicBezTo>
                    <a:pt x="4" y="25"/>
                    <a:pt x="5" y="25"/>
                    <a:pt x="5" y="26"/>
                  </a:cubicBezTo>
                  <a:cubicBezTo>
                    <a:pt x="6" y="26"/>
                    <a:pt x="7" y="27"/>
                    <a:pt x="8" y="27"/>
                  </a:cubicBezTo>
                  <a:cubicBezTo>
                    <a:pt x="9" y="27"/>
                    <a:pt x="10" y="27"/>
                    <a:pt x="11"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 name="Freeform 125"/>
            <p:cNvSpPr>
              <a:spLocks/>
            </p:cNvSpPr>
            <p:nvPr/>
          </p:nvSpPr>
          <p:spPr bwMode="auto">
            <a:xfrm>
              <a:off x="1933576" y="4708572"/>
              <a:ext cx="71438" cy="55563"/>
            </a:xfrm>
            <a:custGeom>
              <a:avLst/>
              <a:gdLst>
                <a:gd name="T0" fmla="*/ 0 w 39"/>
                <a:gd name="T1" fmla="*/ 2 h 30"/>
                <a:gd name="T2" fmla="*/ 5 w 39"/>
                <a:gd name="T3" fmla="*/ 1 h 30"/>
                <a:gd name="T4" fmla="*/ 11 w 39"/>
                <a:gd name="T5" fmla="*/ 0 h 30"/>
                <a:gd name="T6" fmla="*/ 19 w 39"/>
                <a:gd name="T7" fmla="*/ 3 h 30"/>
                <a:gd name="T8" fmla="*/ 20 w 39"/>
                <a:gd name="T9" fmla="*/ 3 h 30"/>
                <a:gd name="T10" fmla="*/ 22 w 39"/>
                <a:gd name="T11" fmla="*/ 2 h 30"/>
                <a:gd name="T12" fmla="*/ 25 w 39"/>
                <a:gd name="T13" fmla="*/ 1 h 30"/>
                <a:gd name="T14" fmla="*/ 29 w 39"/>
                <a:gd name="T15" fmla="*/ 0 h 30"/>
                <a:gd name="T16" fmla="*/ 34 w 39"/>
                <a:gd name="T17" fmla="*/ 1 h 30"/>
                <a:gd name="T18" fmla="*/ 37 w 39"/>
                <a:gd name="T19" fmla="*/ 4 h 30"/>
                <a:gd name="T20" fmla="*/ 39 w 39"/>
                <a:gd name="T21" fmla="*/ 8 h 30"/>
                <a:gd name="T22" fmla="*/ 39 w 39"/>
                <a:gd name="T23" fmla="*/ 14 h 30"/>
                <a:gd name="T24" fmla="*/ 39 w 39"/>
                <a:gd name="T25" fmla="*/ 30 h 30"/>
                <a:gd name="T26" fmla="*/ 36 w 39"/>
                <a:gd name="T27" fmla="*/ 30 h 30"/>
                <a:gd name="T28" fmla="*/ 36 w 39"/>
                <a:gd name="T29" fmla="*/ 15 h 30"/>
                <a:gd name="T30" fmla="*/ 35 w 39"/>
                <a:gd name="T31" fmla="*/ 10 h 30"/>
                <a:gd name="T32" fmla="*/ 34 w 39"/>
                <a:gd name="T33" fmla="*/ 6 h 30"/>
                <a:gd name="T34" fmla="*/ 32 w 39"/>
                <a:gd name="T35" fmla="*/ 4 h 30"/>
                <a:gd name="T36" fmla="*/ 29 w 39"/>
                <a:gd name="T37" fmla="*/ 4 h 30"/>
                <a:gd name="T38" fmla="*/ 26 w 39"/>
                <a:gd name="T39" fmla="*/ 4 h 30"/>
                <a:gd name="T40" fmla="*/ 23 w 39"/>
                <a:gd name="T41" fmla="*/ 5 h 30"/>
                <a:gd name="T42" fmla="*/ 22 w 39"/>
                <a:gd name="T43" fmla="*/ 6 h 30"/>
                <a:gd name="T44" fmla="*/ 21 w 39"/>
                <a:gd name="T45" fmla="*/ 6 h 30"/>
                <a:gd name="T46" fmla="*/ 21 w 39"/>
                <a:gd name="T47" fmla="*/ 9 h 30"/>
                <a:gd name="T48" fmla="*/ 22 w 39"/>
                <a:gd name="T49" fmla="*/ 13 h 30"/>
                <a:gd name="T50" fmla="*/ 22 w 39"/>
                <a:gd name="T51" fmla="*/ 30 h 30"/>
                <a:gd name="T52" fmla="*/ 18 w 39"/>
                <a:gd name="T53" fmla="*/ 30 h 30"/>
                <a:gd name="T54" fmla="*/ 18 w 39"/>
                <a:gd name="T55" fmla="*/ 15 h 30"/>
                <a:gd name="T56" fmla="*/ 18 w 39"/>
                <a:gd name="T57" fmla="*/ 10 h 30"/>
                <a:gd name="T58" fmla="*/ 17 w 39"/>
                <a:gd name="T59" fmla="*/ 6 h 30"/>
                <a:gd name="T60" fmla="*/ 14 w 39"/>
                <a:gd name="T61" fmla="*/ 4 h 30"/>
                <a:gd name="T62" fmla="*/ 11 w 39"/>
                <a:gd name="T63" fmla="*/ 4 h 30"/>
                <a:gd name="T64" fmla="*/ 6 w 39"/>
                <a:gd name="T65" fmla="*/ 4 h 30"/>
                <a:gd name="T66" fmla="*/ 4 w 39"/>
                <a:gd name="T67" fmla="*/ 4 h 30"/>
                <a:gd name="T68" fmla="*/ 4 w 39"/>
                <a:gd name="T69" fmla="*/ 30 h 30"/>
                <a:gd name="T70" fmla="*/ 0 w 39"/>
                <a:gd name="T71" fmla="*/ 30 h 30"/>
                <a:gd name="T72" fmla="*/ 0 w 39"/>
                <a:gd name="T73"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 h="30">
                  <a:moveTo>
                    <a:pt x="0" y="2"/>
                  </a:moveTo>
                  <a:cubicBezTo>
                    <a:pt x="1" y="2"/>
                    <a:pt x="3" y="1"/>
                    <a:pt x="5" y="1"/>
                  </a:cubicBezTo>
                  <a:cubicBezTo>
                    <a:pt x="6" y="0"/>
                    <a:pt x="9" y="0"/>
                    <a:pt x="11" y="0"/>
                  </a:cubicBezTo>
                  <a:cubicBezTo>
                    <a:pt x="15" y="0"/>
                    <a:pt x="18" y="1"/>
                    <a:pt x="19" y="3"/>
                  </a:cubicBezTo>
                  <a:cubicBezTo>
                    <a:pt x="19" y="3"/>
                    <a:pt x="20" y="3"/>
                    <a:pt x="20" y="3"/>
                  </a:cubicBezTo>
                  <a:cubicBezTo>
                    <a:pt x="21" y="2"/>
                    <a:pt x="22" y="2"/>
                    <a:pt x="22" y="2"/>
                  </a:cubicBezTo>
                  <a:cubicBezTo>
                    <a:pt x="23" y="1"/>
                    <a:pt x="24" y="1"/>
                    <a:pt x="25" y="1"/>
                  </a:cubicBezTo>
                  <a:cubicBezTo>
                    <a:pt x="26" y="0"/>
                    <a:pt x="28" y="0"/>
                    <a:pt x="29" y="0"/>
                  </a:cubicBezTo>
                  <a:cubicBezTo>
                    <a:pt x="31" y="0"/>
                    <a:pt x="33" y="1"/>
                    <a:pt x="34" y="1"/>
                  </a:cubicBezTo>
                  <a:cubicBezTo>
                    <a:pt x="36" y="2"/>
                    <a:pt x="37" y="3"/>
                    <a:pt x="37" y="4"/>
                  </a:cubicBezTo>
                  <a:cubicBezTo>
                    <a:pt x="38" y="5"/>
                    <a:pt x="39" y="7"/>
                    <a:pt x="39" y="8"/>
                  </a:cubicBezTo>
                  <a:cubicBezTo>
                    <a:pt x="39" y="10"/>
                    <a:pt x="39" y="12"/>
                    <a:pt x="39" y="14"/>
                  </a:cubicBezTo>
                  <a:cubicBezTo>
                    <a:pt x="39" y="30"/>
                    <a:pt x="39" y="30"/>
                    <a:pt x="39" y="30"/>
                  </a:cubicBezTo>
                  <a:cubicBezTo>
                    <a:pt x="36" y="30"/>
                    <a:pt x="36" y="30"/>
                    <a:pt x="36" y="30"/>
                  </a:cubicBezTo>
                  <a:cubicBezTo>
                    <a:pt x="36" y="15"/>
                    <a:pt x="36" y="15"/>
                    <a:pt x="36" y="15"/>
                  </a:cubicBezTo>
                  <a:cubicBezTo>
                    <a:pt x="36" y="13"/>
                    <a:pt x="36" y="11"/>
                    <a:pt x="35" y="10"/>
                  </a:cubicBezTo>
                  <a:cubicBezTo>
                    <a:pt x="35" y="8"/>
                    <a:pt x="35" y="7"/>
                    <a:pt x="34" y="6"/>
                  </a:cubicBezTo>
                  <a:cubicBezTo>
                    <a:pt x="34" y="5"/>
                    <a:pt x="33" y="5"/>
                    <a:pt x="32" y="4"/>
                  </a:cubicBezTo>
                  <a:cubicBezTo>
                    <a:pt x="31" y="4"/>
                    <a:pt x="30" y="4"/>
                    <a:pt x="29" y="4"/>
                  </a:cubicBezTo>
                  <a:cubicBezTo>
                    <a:pt x="28" y="4"/>
                    <a:pt x="26" y="4"/>
                    <a:pt x="26" y="4"/>
                  </a:cubicBezTo>
                  <a:cubicBezTo>
                    <a:pt x="25" y="4"/>
                    <a:pt x="24" y="4"/>
                    <a:pt x="23" y="5"/>
                  </a:cubicBezTo>
                  <a:cubicBezTo>
                    <a:pt x="23" y="5"/>
                    <a:pt x="22" y="5"/>
                    <a:pt x="22" y="6"/>
                  </a:cubicBezTo>
                  <a:cubicBezTo>
                    <a:pt x="21" y="6"/>
                    <a:pt x="21" y="6"/>
                    <a:pt x="21" y="6"/>
                  </a:cubicBezTo>
                  <a:cubicBezTo>
                    <a:pt x="21" y="7"/>
                    <a:pt x="21" y="8"/>
                    <a:pt x="21" y="9"/>
                  </a:cubicBezTo>
                  <a:cubicBezTo>
                    <a:pt x="22" y="11"/>
                    <a:pt x="22" y="12"/>
                    <a:pt x="22" y="13"/>
                  </a:cubicBezTo>
                  <a:cubicBezTo>
                    <a:pt x="22" y="30"/>
                    <a:pt x="22" y="30"/>
                    <a:pt x="22" y="30"/>
                  </a:cubicBezTo>
                  <a:cubicBezTo>
                    <a:pt x="18" y="30"/>
                    <a:pt x="18" y="30"/>
                    <a:pt x="18" y="30"/>
                  </a:cubicBezTo>
                  <a:cubicBezTo>
                    <a:pt x="18" y="15"/>
                    <a:pt x="18" y="15"/>
                    <a:pt x="18" y="15"/>
                  </a:cubicBezTo>
                  <a:cubicBezTo>
                    <a:pt x="18" y="13"/>
                    <a:pt x="18" y="11"/>
                    <a:pt x="18" y="10"/>
                  </a:cubicBezTo>
                  <a:cubicBezTo>
                    <a:pt x="18" y="8"/>
                    <a:pt x="17" y="7"/>
                    <a:pt x="17" y="6"/>
                  </a:cubicBezTo>
                  <a:cubicBezTo>
                    <a:pt x="16" y="5"/>
                    <a:pt x="15" y="5"/>
                    <a:pt x="14" y="4"/>
                  </a:cubicBezTo>
                  <a:cubicBezTo>
                    <a:pt x="14" y="4"/>
                    <a:pt x="12" y="4"/>
                    <a:pt x="11" y="4"/>
                  </a:cubicBezTo>
                  <a:cubicBezTo>
                    <a:pt x="9" y="4"/>
                    <a:pt x="7" y="4"/>
                    <a:pt x="6" y="4"/>
                  </a:cubicBezTo>
                  <a:cubicBezTo>
                    <a:pt x="5" y="4"/>
                    <a:pt x="4" y="4"/>
                    <a:pt x="4" y="4"/>
                  </a:cubicBezTo>
                  <a:cubicBezTo>
                    <a:pt x="4" y="30"/>
                    <a:pt x="4" y="30"/>
                    <a:pt x="4" y="30"/>
                  </a:cubicBezTo>
                  <a:cubicBezTo>
                    <a:pt x="0" y="30"/>
                    <a:pt x="0" y="30"/>
                    <a:pt x="0" y="30"/>
                  </a:cubicBezTo>
                  <a:lnTo>
                    <a:pt x="0" y="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61" name="Group 560"/>
          <p:cNvGrpSpPr/>
          <p:nvPr/>
        </p:nvGrpSpPr>
        <p:grpSpPr>
          <a:xfrm>
            <a:off x="4202609" y="4190316"/>
            <a:ext cx="360362" cy="98426"/>
            <a:chOff x="4025902" y="4683172"/>
            <a:chExt cx="360362" cy="98426"/>
          </a:xfrm>
        </p:grpSpPr>
        <p:sp>
          <p:nvSpPr>
            <p:cNvPr id="467" name="Freeform 126"/>
            <p:cNvSpPr>
              <a:spLocks/>
            </p:cNvSpPr>
            <p:nvPr/>
          </p:nvSpPr>
          <p:spPr bwMode="auto">
            <a:xfrm>
              <a:off x="4025902" y="4691109"/>
              <a:ext cx="46038" cy="74613"/>
            </a:xfrm>
            <a:custGeom>
              <a:avLst/>
              <a:gdLst>
                <a:gd name="T0" fmla="*/ 11 w 25"/>
                <a:gd name="T1" fmla="*/ 37 h 41"/>
                <a:gd name="T2" fmla="*/ 18 w 25"/>
                <a:gd name="T3" fmla="*/ 36 h 41"/>
                <a:gd name="T4" fmla="*/ 21 w 25"/>
                <a:gd name="T5" fmla="*/ 30 h 41"/>
                <a:gd name="T6" fmla="*/ 20 w 25"/>
                <a:gd name="T7" fmla="*/ 27 h 41"/>
                <a:gd name="T8" fmla="*/ 18 w 25"/>
                <a:gd name="T9" fmla="*/ 24 h 41"/>
                <a:gd name="T10" fmla="*/ 15 w 25"/>
                <a:gd name="T11" fmla="*/ 23 h 41"/>
                <a:gd name="T12" fmla="*/ 11 w 25"/>
                <a:gd name="T13" fmla="*/ 21 h 41"/>
                <a:gd name="T14" fmla="*/ 7 w 25"/>
                <a:gd name="T15" fmla="*/ 19 h 41"/>
                <a:gd name="T16" fmla="*/ 4 w 25"/>
                <a:gd name="T17" fmla="*/ 17 h 41"/>
                <a:gd name="T18" fmla="*/ 2 w 25"/>
                <a:gd name="T19" fmla="*/ 14 h 41"/>
                <a:gd name="T20" fmla="*/ 1 w 25"/>
                <a:gd name="T21" fmla="*/ 10 h 41"/>
                <a:gd name="T22" fmla="*/ 4 w 25"/>
                <a:gd name="T23" fmla="*/ 3 h 41"/>
                <a:gd name="T24" fmla="*/ 13 w 25"/>
                <a:gd name="T25" fmla="*/ 0 h 41"/>
                <a:gd name="T26" fmla="*/ 16 w 25"/>
                <a:gd name="T27" fmla="*/ 0 h 41"/>
                <a:gd name="T28" fmla="*/ 19 w 25"/>
                <a:gd name="T29" fmla="*/ 1 h 41"/>
                <a:gd name="T30" fmla="*/ 22 w 25"/>
                <a:gd name="T31" fmla="*/ 2 h 41"/>
                <a:gd name="T32" fmla="*/ 24 w 25"/>
                <a:gd name="T33" fmla="*/ 3 h 41"/>
                <a:gd name="T34" fmla="*/ 22 w 25"/>
                <a:gd name="T35" fmla="*/ 6 h 41"/>
                <a:gd name="T36" fmla="*/ 18 w 25"/>
                <a:gd name="T37" fmla="*/ 4 h 41"/>
                <a:gd name="T38" fmla="*/ 13 w 25"/>
                <a:gd name="T39" fmla="*/ 3 h 41"/>
                <a:gd name="T40" fmla="*/ 10 w 25"/>
                <a:gd name="T41" fmla="*/ 4 h 41"/>
                <a:gd name="T42" fmla="*/ 7 w 25"/>
                <a:gd name="T43" fmla="*/ 5 h 41"/>
                <a:gd name="T44" fmla="*/ 5 w 25"/>
                <a:gd name="T45" fmla="*/ 7 h 41"/>
                <a:gd name="T46" fmla="*/ 5 w 25"/>
                <a:gd name="T47" fmla="*/ 10 h 41"/>
                <a:gd name="T48" fmla="*/ 5 w 25"/>
                <a:gd name="T49" fmla="*/ 13 h 41"/>
                <a:gd name="T50" fmla="*/ 7 w 25"/>
                <a:gd name="T51" fmla="*/ 15 h 41"/>
                <a:gd name="T52" fmla="*/ 10 w 25"/>
                <a:gd name="T53" fmla="*/ 17 h 41"/>
                <a:gd name="T54" fmla="*/ 14 w 25"/>
                <a:gd name="T55" fmla="*/ 18 h 41"/>
                <a:gd name="T56" fmla="*/ 18 w 25"/>
                <a:gd name="T57" fmla="*/ 20 h 41"/>
                <a:gd name="T58" fmla="*/ 22 w 25"/>
                <a:gd name="T59" fmla="*/ 22 h 41"/>
                <a:gd name="T60" fmla="*/ 24 w 25"/>
                <a:gd name="T61" fmla="*/ 26 h 41"/>
                <a:gd name="T62" fmla="*/ 25 w 25"/>
                <a:gd name="T63" fmla="*/ 30 h 41"/>
                <a:gd name="T64" fmla="*/ 21 w 25"/>
                <a:gd name="T65" fmla="*/ 38 h 41"/>
                <a:gd name="T66" fmla="*/ 11 w 25"/>
                <a:gd name="T67" fmla="*/ 41 h 41"/>
                <a:gd name="T68" fmla="*/ 7 w 25"/>
                <a:gd name="T69" fmla="*/ 40 h 41"/>
                <a:gd name="T70" fmla="*/ 4 w 25"/>
                <a:gd name="T71" fmla="*/ 40 h 41"/>
                <a:gd name="T72" fmla="*/ 1 w 25"/>
                <a:gd name="T73" fmla="*/ 39 h 41"/>
                <a:gd name="T74" fmla="*/ 0 w 25"/>
                <a:gd name="T75" fmla="*/ 38 h 41"/>
                <a:gd name="T76" fmla="*/ 1 w 25"/>
                <a:gd name="T77" fmla="*/ 35 h 41"/>
                <a:gd name="T78" fmla="*/ 3 w 25"/>
                <a:gd name="T79" fmla="*/ 35 h 41"/>
                <a:gd name="T80" fmla="*/ 5 w 25"/>
                <a:gd name="T81" fmla="*/ 36 h 41"/>
                <a:gd name="T82" fmla="*/ 8 w 25"/>
                <a:gd name="T83" fmla="*/ 37 h 41"/>
                <a:gd name="T84" fmla="*/ 11 w 25"/>
                <a:gd name="T85" fmla="*/ 3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 h="41">
                  <a:moveTo>
                    <a:pt x="11" y="37"/>
                  </a:moveTo>
                  <a:cubicBezTo>
                    <a:pt x="14" y="37"/>
                    <a:pt x="17" y="37"/>
                    <a:pt x="18" y="36"/>
                  </a:cubicBezTo>
                  <a:cubicBezTo>
                    <a:pt x="20" y="35"/>
                    <a:pt x="21" y="33"/>
                    <a:pt x="21" y="30"/>
                  </a:cubicBezTo>
                  <a:cubicBezTo>
                    <a:pt x="21" y="29"/>
                    <a:pt x="21" y="28"/>
                    <a:pt x="20" y="27"/>
                  </a:cubicBezTo>
                  <a:cubicBezTo>
                    <a:pt x="20" y="26"/>
                    <a:pt x="19" y="25"/>
                    <a:pt x="18" y="24"/>
                  </a:cubicBezTo>
                  <a:cubicBezTo>
                    <a:pt x="17" y="24"/>
                    <a:pt x="16" y="23"/>
                    <a:pt x="15" y="23"/>
                  </a:cubicBezTo>
                  <a:cubicBezTo>
                    <a:pt x="14" y="22"/>
                    <a:pt x="12" y="22"/>
                    <a:pt x="11" y="21"/>
                  </a:cubicBezTo>
                  <a:cubicBezTo>
                    <a:pt x="10" y="21"/>
                    <a:pt x="8" y="20"/>
                    <a:pt x="7" y="19"/>
                  </a:cubicBezTo>
                  <a:cubicBezTo>
                    <a:pt x="6" y="19"/>
                    <a:pt x="5" y="18"/>
                    <a:pt x="4" y="17"/>
                  </a:cubicBezTo>
                  <a:cubicBezTo>
                    <a:pt x="3" y="16"/>
                    <a:pt x="2" y="15"/>
                    <a:pt x="2" y="14"/>
                  </a:cubicBezTo>
                  <a:cubicBezTo>
                    <a:pt x="1" y="13"/>
                    <a:pt x="1" y="12"/>
                    <a:pt x="1" y="10"/>
                  </a:cubicBezTo>
                  <a:cubicBezTo>
                    <a:pt x="1" y="7"/>
                    <a:pt x="2" y="4"/>
                    <a:pt x="4" y="3"/>
                  </a:cubicBezTo>
                  <a:cubicBezTo>
                    <a:pt x="6" y="1"/>
                    <a:pt x="9" y="0"/>
                    <a:pt x="13" y="0"/>
                  </a:cubicBezTo>
                  <a:cubicBezTo>
                    <a:pt x="14" y="0"/>
                    <a:pt x="15" y="0"/>
                    <a:pt x="16" y="0"/>
                  </a:cubicBezTo>
                  <a:cubicBezTo>
                    <a:pt x="17" y="1"/>
                    <a:pt x="18" y="1"/>
                    <a:pt x="19" y="1"/>
                  </a:cubicBezTo>
                  <a:cubicBezTo>
                    <a:pt x="20" y="1"/>
                    <a:pt x="21" y="1"/>
                    <a:pt x="22" y="2"/>
                  </a:cubicBezTo>
                  <a:cubicBezTo>
                    <a:pt x="22" y="2"/>
                    <a:pt x="23" y="2"/>
                    <a:pt x="24" y="3"/>
                  </a:cubicBezTo>
                  <a:cubicBezTo>
                    <a:pt x="22" y="6"/>
                    <a:pt x="22" y="6"/>
                    <a:pt x="22" y="6"/>
                  </a:cubicBezTo>
                  <a:cubicBezTo>
                    <a:pt x="21" y="5"/>
                    <a:pt x="20" y="5"/>
                    <a:pt x="18" y="4"/>
                  </a:cubicBezTo>
                  <a:cubicBezTo>
                    <a:pt x="17" y="4"/>
                    <a:pt x="15" y="3"/>
                    <a:pt x="13" y="3"/>
                  </a:cubicBezTo>
                  <a:cubicBezTo>
                    <a:pt x="12" y="3"/>
                    <a:pt x="11" y="4"/>
                    <a:pt x="10" y="4"/>
                  </a:cubicBezTo>
                  <a:cubicBezTo>
                    <a:pt x="9" y="4"/>
                    <a:pt x="8" y="4"/>
                    <a:pt x="7" y="5"/>
                  </a:cubicBezTo>
                  <a:cubicBezTo>
                    <a:pt x="6" y="6"/>
                    <a:pt x="6" y="6"/>
                    <a:pt x="5" y="7"/>
                  </a:cubicBezTo>
                  <a:cubicBezTo>
                    <a:pt x="5" y="8"/>
                    <a:pt x="5" y="9"/>
                    <a:pt x="5" y="10"/>
                  </a:cubicBezTo>
                  <a:cubicBezTo>
                    <a:pt x="5" y="11"/>
                    <a:pt x="5" y="12"/>
                    <a:pt x="5" y="13"/>
                  </a:cubicBezTo>
                  <a:cubicBezTo>
                    <a:pt x="6" y="14"/>
                    <a:pt x="6" y="15"/>
                    <a:pt x="7" y="15"/>
                  </a:cubicBezTo>
                  <a:cubicBezTo>
                    <a:pt x="8" y="16"/>
                    <a:pt x="9" y="16"/>
                    <a:pt x="10" y="17"/>
                  </a:cubicBezTo>
                  <a:cubicBezTo>
                    <a:pt x="11" y="17"/>
                    <a:pt x="12" y="18"/>
                    <a:pt x="14" y="18"/>
                  </a:cubicBezTo>
                  <a:cubicBezTo>
                    <a:pt x="15" y="19"/>
                    <a:pt x="17" y="20"/>
                    <a:pt x="18" y="20"/>
                  </a:cubicBezTo>
                  <a:cubicBezTo>
                    <a:pt x="19" y="21"/>
                    <a:pt x="21" y="22"/>
                    <a:pt x="22" y="22"/>
                  </a:cubicBezTo>
                  <a:cubicBezTo>
                    <a:pt x="23" y="23"/>
                    <a:pt x="23" y="24"/>
                    <a:pt x="24" y="26"/>
                  </a:cubicBezTo>
                  <a:cubicBezTo>
                    <a:pt x="25" y="27"/>
                    <a:pt x="25" y="28"/>
                    <a:pt x="25" y="30"/>
                  </a:cubicBezTo>
                  <a:cubicBezTo>
                    <a:pt x="25" y="34"/>
                    <a:pt x="24" y="36"/>
                    <a:pt x="21" y="38"/>
                  </a:cubicBezTo>
                  <a:cubicBezTo>
                    <a:pt x="19" y="40"/>
                    <a:pt x="15" y="41"/>
                    <a:pt x="11" y="41"/>
                  </a:cubicBezTo>
                  <a:cubicBezTo>
                    <a:pt x="10" y="41"/>
                    <a:pt x="8" y="41"/>
                    <a:pt x="7" y="40"/>
                  </a:cubicBezTo>
                  <a:cubicBezTo>
                    <a:pt x="6" y="40"/>
                    <a:pt x="5" y="40"/>
                    <a:pt x="4" y="40"/>
                  </a:cubicBezTo>
                  <a:cubicBezTo>
                    <a:pt x="3" y="39"/>
                    <a:pt x="2" y="39"/>
                    <a:pt x="1" y="39"/>
                  </a:cubicBezTo>
                  <a:cubicBezTo>
                    <a:pt x="1" y="38"/>
                    <a:pt x="0" y="38"/>
                    <a:pt x="0" y="38"/>
                  </a:cubicBezTo>
                  <a:cubicBezTo>
                    <a:pt x="1" y="35"/>
                    <a:pt x="1" y="35"/>
                    <a:pt x="1" y="35"/>
                  </a:cubicBezTo>
                  <a:cubicBezTo>
                    <a:pt x="1" y="35"/>
                    <a:pt x="2" y="35"/>
                    <a:pt x="3" y="35"/>
                  </a:cubicBezTo>
                  <a:cubicBezTo>
                    <a:pt x="3" y="36"/>
                    <a:pt x="4" y="36"/>
                    <a:pt x="5" y="36"/>
                  </a:cubicBezTo>
                  <a:cubicBezTo>
                    <a:pt x="6" y="37"/>
                    <a:pt x="7" y="37"/>
                    <a:pt x="8" y="37"/>
                  </a:cubicBezTo>
                  <a:cubicBezTo>
                    <a:pt x="9" y="37"/>
                    <a:pt x="10" y="37"/>
                    <a:pt x="11" y="3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 name="Freeform 127"/>
            <p:cNvSpPr>
              <a:spLocks noEditPoints="1"/>
            </p:cNvSpPr>
            <p:nvPr/>
          </p:nvSpPr>
          <p:spPr bwMode="auto">
            <a:xfrm>
              <a:off x="4084639" y="4708572"/>
              <a:ext cx="44450" cy="73026"/>
            </a:xfrm>
            <a:custGeom>
              <a:avLst/>
              <a:gdLst>
                <a:gd name="T0" fmla="*/ 3 w 24"/>
                <a:gd name="T1" fmla="*/ 40 h 40"/>
                <a:gd name="T2" fmla="*/ 0 w 24"/>
                <a:gd name="T3" fmla="*/ 40 h 40"/>
                <a:gd name="T4" fmla="*/ 0 w 24"/>
                <a:gd name="T5" fmla="*/ 2 h 40"/>
                <a:gd name="T6" fmla="*/ 4 w 24"/>
                <a:gd name="T7" fmla="*/ 1 h 40"/>
                <a:gd name="T8" fmla="*/ 10 w 24"/>
                <a:gd name="T9" fmla="*/ 0 h 40"/>
                <a:gd name="T10" fmla="*/ 16 w 24"/>
                <a:gd name="T11" fmla="*/ 1 h 40"/>
                <a:gd name="T12" fmla="*/ 20 w 24"/>
                <a:gd name="T13" fmla="*/ 4 h 40"/>
                <a:gd name="T14" fmla="*/ 23 w 24"/>
                <a:gd name="T15" fmla="*/ 9 h 40"/>
                <a:gd name="T16" fmla="*/ 24 w 24"/>
                <a:gd name="T17" fmla="*/ 15 h 40"/>
                <a:gd name="T18" fmla="*/ 24 w 24"/>
                <a:gd name="T19" fmla="*/ 21 h 40"/>
                <a:gd name="T20" fmla="*/ 21 w 24"/>
                <a:gd name="T21" fmla="*/ 26 h 40"/>
                <a:gd name="T22" fmla="*/ 17 w 24"/>
                <a:gd name="T23" fmla="*/ 29 h 40"/>
                <a:gd name="T24" fmla="*/ 11 w 24"/>
                <a:gd name="T25" fmla="*/ 30 h 40"/>
                <a:gd name="T26" fmla="*/ 6 w 24"/>
                <a:gd name="T27" fmla="*/ 30 h 40"/>
                <a:gd name="T28" fmla="*/ 3 w 24"/>
                <a:gd name="T29" fmla="*/ 28 h 40"/>
                <a:gd name="T30" fmla="*/ 3 w 24"/>
                <a:gd name="T31" fmla="*/ 40 h 40"/>
                <a:gd name="T32" fmla="*/ 3 w 24"/>
                <a:gd name="T33" fmla="*/ 25 h 40"/>
                <a:gd name="T34" fmla="*/ 5 w 24"/>
                <a:gd name="T35" fmla="*/ 25 h 40"/>
                <a:gd name="T36" fmla="*/ 6 w 24"/>
                <a:gd name="T37" fmla="*/ 26 h 40"/>
                <a:gd name="T38" fmla="*/ 9 w 24"/>
                <a:gd name="T39" fmla="*/ 27 h 40"/>
                <a:gd name="T40" fmla="*/ 11 w 24"/>
                <a:gd name="T41" fmla="*/ 27 h 40"/>
                <a:gd name="T42" fmla="*/ 16 w 24"/>
                <a:gd name="T43" fmla="*/ 26 h 40"/>
                <a:gd name="T44" fmla="*/ 18 w 24"/>
                <a:gd name="T45" fmla="*/ 24 h 40"/>
                <a:gd name="T46" fmla="*/ 20 w 24"/>
                <a:gd name="T47" fmla="*/ 20 h 40"/>
                <a:gd name="T48" fmla="*/ 21 w 24"/>
                <a:gd name="T49" fmla="*/ 15 h 40"/>
                <a:gd name="T50" fmla="*/ 18 w 24"/>
                <a:gd name="T51" fmla="*/ 7 h 40"/>
                <a:gd name="T52" fmla="*/ 10 w 24"/>
                <a:gd name="T53" fmla="*/ 4 h 40"/>
                <a:gd name="T54" fmla="*/ 6 w 24"/>
                <a:gd name="T55" fmla="*/ 4 h 40"/>
                <a:gd name="T56" fmla="*/ 3 w 24"/>
                <a:gd name="T57" fmla="*/ 4 h 40"/>
                <a:gd name="T58" fmla="*/ 3 w 24"/>
                <a:gd name="T59"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40">
                  <a:moveTo>
                    <a:pt x="3" y="40"/>
                  </a:moveTo>
                  <a:cubicBezTo>
                    <a:pt x="0" y="40"/>
                    <a:pt x="0" y="40"/>
                    <a:pt x="0" y="40"/>
                  </a:cubicBezTo>
                  <a:cubicBezTo>
                    <a:pt x="0" y="2"/>
                    <a:pt x="0" y="2"/>
                    <a:pt x="0" y="2"/>
                  </a:cubicBezTo>
                  <a:cubicBezTo>
                    <a:pt x="1" y="1"/>
                    <a:pt x="2" y="1"/>
                    <a:pt x="4" y="1"/>
                  </a:cubicBezTo>
                  <a:cubicBezTo>
                    <a:pt x="6" y="0"/>
                    <a:pt x="8" y="0"/>
                    <a:pt x="10" y="0"/>
                  </a:cubicBezTo>
                  <a:cubicBezTo>
                    <a:pt x="12" y="0"/>
                    <a:pt x="14" y="1"/>
                    <a:pt x="16" y="1"/>
                  </a:cubicBezTo>
                  <a:cubicBezTo>
                    <a:pt x="18" y="2"/>
                    <a:pt x="19" y="3"/>
                    <a:pt x="20" y="4"/>
                  </a:cubicBezTo>
                  <a:cubicBezTo>
                    <a:pt x="22" y="6"/>
                    <a:pt x="23" y="7"/>
                    <a:pt x="23" y="9"/>
                  </a:cubicBezTo>
                  <a:cubicBezTo>
                    <a:pt x="24" y="11"/>
                    <a:pt x="24" y="13"/>
                    <a:pt x="24" y="15"/>
                  </a:cubicBezTo>
                  <a:cubicBezTo>
                    <a:pt x="24" y="18"/>
                    <a:pt x="24" y="20"/>
                    <a:pt x="24" y="21"/>
                  </a:cubicBezTo>
                  <a:cubicBezTo>
                    <a:pt x="23" y="23"/>
                    <a:pt x="22" y="25"/>
                    <a:pt x="21" y="26"/>
                  </a:cubicBezTo>
                  <a:cubicBezTo>
                    <a:pt x="20" y="28"/>
                    <a:pt x="19" y="29"/>
                    <a:pt x="17" y="29"/>
                  </a:cubicBezTo>
                  <a:cubicBezTo>
                    <a:pt x="15" y="30"/>
                    <a:pt x="13" y="30"/>
                    <a:pt x="11" y="30"/>
                  </a:cubicBezTo>
                  <a:cubicBezTo>
                    <a:pt x="9" y="30"/>
                    <a:pt x="8" y="30"/>
                    <a:pt x="6" y="30"/>
                  </a:cubicBezTo>
                  <a:cubicBezTo>
                    <a:pt x="5" y="29"/>
                    <a:pt x="4" y="29"/>
                    <a:pt x="3" y="28"/>
                  </a:cubicBezTo>
                  <a:lnTo>
                    <a:pt x="3" y="40"/>
                  </a:lnTo>
                  <a:close/>
                  <a:moveTo>
                    <a:pt x="3" y="25"/>
                  </a:moveTo>
                  <a:cubicBezTo>
                    <a:pt x="4" y="25"/>
                    <a:pt x="4" y="25"/>
                    <a:pt x="5" y="25"/>
                  </a:cubicBezTo>
                  <a:cubicBezTo>
                    <a:pt x="5" y="26"/>
                    <a:pt x="6" y="26"/>
                    <a:pt x="6" y="26"/>
                  </a:cubicBezTo>
                  <a:cubicBezTo>
                    <a:pt x="7" y="27"/>
                    <a:pt x="8" y="27"/>
                    <a:pt x="9" y="27"/>
                  </a:cubicBezTo>
                  <a:cubicBezTo>
                    <a:pt x="9" y="27"/>
                    <a:pt x="10" y="27"/>
                    <a:pt x="11" y="27"/>
                  </a:cubicBezTo>
                  <a:cubicBezTo>
                    <a:pt x="13" y="27"/>
                    <a:pt x="14" y="27"/>
                    <a:pt x="16" y="26"/>
                  </a:cubicBezTo>
                  <a:cubicBezTo>
                    <a:pt x="17" y="26"/>
                    <a:pt x="18" y="25"/>
                    <a:pt x="18" y="24"/>
                  </a:cubicBezTo>
                  <a:cubicBezTo>
                    <a:pt x="19" y="23"/>
                    <a:pt x="20" y="21"/>
                    <a:pt x="20" y="20"/>
                  </a:cubicBezTo>
                  <a:cubicBezTo>
                    <a:pt x="20" y="19"/>
                    <a:pt x="21" y="17"/>
                    <a:pt x="21" y="15"/>
                  </a:cubicBezTo>
                  <a:cubicBezTo>
                    <a:pt x="21" y="12"/>
                    <a:pt x="20" y="9"/>
                    <a:pt x="18" y="7"/>
                  </a:cubicBezTo>
                  <a:cubicBezTo>
                    <a:pt x="16" y="5"/>
                    <a:pt x="13" y="4"/>
                    <a:pt x="10" y="4"/>
                  </a:cubicBezTo>
                  <a:cubicBezTo>
                    <a:pt x="8" y="4"/>
                    <a:pt x="7" y="4"/>
                    <a:pt x="6" y="4"/>
                  </a:cubicBezTo>
                  <a:cubicBezTo>
                    <a:pt x="5" y="4"/>
                    <a:pt x="4" y="4"/>
                    <a:pt x="3" y="4"/>
                  </a:cubicBezTo>
                  <a:lnTo>
                    <a:pt x="3" y="2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 name="Freeform 128"/>
            <p:cNvSpPr>
              <a:spLocks noEditPoints="1"/>
            </p:cNvSpPr>
            <p:nvPr/>
          </p:nvSpPr>
          <p:spPr bwMode="auto">
            <a:xfrm>
              <a:off x="4141789" y="4708572"/>
              <a:ext cx="42863" cy="55563"/>
            </a:xfrm>
            <a:custGeom>
              <a:avLst/>
              <a:gdLst>
                <a:gd name="T0" fmla="*/ 0 w 24"/>
                <a:gd name="T1" fmla="*/ 15 h 30"/>
                <a:gd name="T2" fmla="*/ 1 w 24"/>
                <a:gd name="T3" fmla="*/ 9 h 30"/>
                <a:gd name="T4" fmla="*/ 4 w 24"/>
                <a:gd name="T5" fmla="*/ 4 h 30"/>
                <a:gd name="T6" fmla="*/ 8 w 24"/>
                <a:gd name="T7" fmla="*/ 1 h 30"/>
                <a:gd name="T8" fmla="*/ 12 w 24"/>
                <a:gd name="T9" fmla="*/ 0 h 30"/>
                <a:gd name="T10" fmla="*/ 21 w 24"/>
                <a:gd name="T11" fmla="*/ 4 h 30"/>
                <a:gd name="T12" fmla="*/ 24 w 24"/>
                <a:gd name="T13" fmla="*/ 14 h 30"/>
                <a:gd name="T14" fmla="*/ 24 w 24"/>
                <a:gd name="T15" fmla="*/ 15 h 30"/>
                <a:gd name="T16" fmla="*/ 24 w 24"/>
                <a:gd name="T17" fmla="*/ 16 h 30"/>
                <a:gd name="T18" fmla="*/ 3 w 24"/>
                <a:gd name="T19" fmla="*/ 16 h 30"/>
                <a:gd name="T20" fmla="*/ 6 w 24"/>
                <a:gd name="T21" fmla="*/ 24 h 30"/>
                <a:gd name="T22" fmla="*/ 14 w 24"/>
                <a:gd name="T23" fmla="*/ 27 h 30"/>
                <a:gd name="T24" fmla="*/ 19 w 24"/>
                <a:gd name="T25" fmla="*/ 27 h 30"/>
                <a:gd name="T26" fmla="*/ 21 w 24"/>
                <a:gd name="T27" fmla="*/ 26 h 30"/>
                <a:gd name="T28" fmla="*/ 22 w 24"/>
                <a:gd name="T29" fmla="*/ 29 h 30"/>
                <a:gd name="T30" fmla="*/ 19 w 24"/>
                <a:gd name="T31" fmla="*/ 30 h 30"/>
                <a:gd name="T32" fmla="*/ 14 w 24"/>
                <a:gd name="T33" fmla="*/ 30 h 30"/>
                <a:gd name="T34" fmla="*/ 7 w 24"/>
                <a:gd name="T35" fmla="*/ 29 h 30"/>
                <a:gd name="T36" fmla="*/ 3 w 24"/>
                <a:gd name="T37" fmla="*/ 26 h 30"/>
                <a:gd name="T38" fmla="*/ 0 w 24"/>
                <a:gd name="T39" fmla="*/ 21 h 30"/>
                <a:gd name="T40" fmla="*/ 0 w 24"/>
                <a:gd name="T41" fmla="*/ 15 h 30"/>
                <a:gd name="T42" fmla="*/ 20 w 24"/>
                <a:gd name="T43" fmla="*/ 13 h 30"/>
                <a:gd name="T44" fmla="*/ 18 w 24"/>
                <a:gd name="T45" fmla="*/ 6 h 30"/>
                <a:gd name="T46" fmla="*/ 12 w 24"/>
                <a:gd name="T47" fmla="*/ 3 h 30"/>
                <a:gd name="T48" fmla="*/ 9 w 24"/>
                <a:gd name="T49" fmla="*/ 4 h 30"/>
                <a:gd name="T50" fmla="*/ 6 w 24"/>
                <a:gd name="T51" fmla="*/ 6 h 30"/>
                <a:gd name="T52" fmla="*/ 4 w 24"/>
                <a:gd name="T53" fmla="*/ 9 h 30"/>
                <a:gd name="T54" fmla="*/ 4 w 24"/>
                <a:gd name="T55" fmla="*/ 13 h 30"/>
                <a:gd name="T56" fmla="*/ 20 w 24"/>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0">
                  <a:moveTo>
                    <a:pt x="0" y="15"/>
                  </a:moveTo>
                  <a:cubicBezTo>
                    <a:pt x="0" y="13"/>
                    <a:pt x="0" y="11"/>
                    <a:pt x="1" y="9"/>
                  </a:cubicBezTo>
                  <a:cubicBezTo>
                    <a:pt x="1" y="7"/>
                    <a:pt x="2" y="5"/>
                    <a:pt x="4" y="4"/>
                  </a:cubicBezTo>
                  <a:cubicBezTo>
                    <a:pt x="5" y="3"/>
                    <a:pt x="6" y="2"/>
                    <a:pt x="8" y="1"/>
                  </a:cubicBezTo>
                  <a:cubicBezTo>
                    <a:pt x="9" y="0"/>
                    <a:pt x="11" y="0"/>
                    <a:pt x="12" y="0"/>
                  </a:cubicBezTo>
                  <a:cubicBezTo>
                    <a:pt x="16" y="0"/>
                    <a:pt x="19" y="1"/>
                    <a:pt x="21" y="4"/>
                  </a:cubicBezTo>
                  <a:cubicBezTo>
                    <a:pt x="23" y="6"/>
                    <a:pt x="24" y="10"/>
                    <a:pt x="24" y="14"/>
                  </a:cubicBezTo>
                  <a:cubicBezTo>
                    <a:pt x="24" y="15"/>
                    <a:pt x="24" y="15"/>
                    <a:pt x="24" y="15"/>
                  </a:cubicBezTo>
                  <a:cubicBezTo>
                    <a:pt x="24" y="16"/>
                    <a:pt x="24" y="16"/>
                    <a:pt x="24" y="16"/>
                  </a:cubicBezTo>
                  <a:cubicBezTo>
                    <a:pt x="3" y="16"/>
                    <a:pt x="3" y="16"/>
                    <a:pt x="3" y="16"/>
                  </a:cubicBezTo>
                  <a:cubicBezTo>
                    <a:pt x="4" y="20"/>
                    <a:pt x="4" y="22"/>
                    <a:pt x="6" y="24"/>
                  </a:cubicBezTo>
                  <a:cubicBezTo>
                    <a:pt x="8" y="26"/>
                    <a:pt x="10" y="27"/>
                    <a:pt x="14" y="27"/>
                  </a:cubicBezTo>
                  <a:cubicBezTo>
                    <a:pt x="16" y="27"/>
                    <a:pt x="17" y="27"/>
                    <a:pt x="19" y="27"/>
                  </a:cubicBezTo>
                  <a:cubicBezTo>
                    <a:pt x="20" y="26"/>
                    <a:pt x="21" y="26"/>
                    <a:pt x="21" y="26"/>
                  </a:cubicBezTo>
                  <a:cubicBezTo>
                    <a:pt x="22" y="29"/>
                    <a:pt x="22" y="29"/>
                    <a:pt x="22" y="29"/>
                  </a:cubicBezTo>
                  <a:cubicBezTo>
                    <a:pt x="21" y="29"/>
                    <a:pt x="20" y="29"/>
                    <a:pt x="19" y="30"/>
                  </a:cubicBezTo>
                  <a:cubicBezTo>
                    <a:pt x="17" y="30"/>
                    <a:pt x="16" y="30"/>
                    <a:pt x="14" y="30"/>
                  </a:cubicBezTo>
                  <a:cubicBezTo>
                    <a:pt x="11" y="30"/>
                    <a:pt x="9" y="30"/>
                    <a:pt x="7" y="29"/>
                  </a:cubicBezTo>
                  <a:cubicBezTo>
                    <a:pt x="6" y="29"/>
                    <a:pt x="4" y="27"/>
                    <a:pt x="3" y="26"/>
                  </a:cubicBezTo>
                  <a:cubicBezTo>
                    <a:pt x="2" y="25"/>
                    <a:pt x="1" y="23"/>
                    <a:pt x="0" y="21"/>
                  </a:cubicBezTo>
                  <a:cubicBezTo>
                    <a:pt x="0" y="20"/>
                    <a:pt x="0" y="17"/>
                    <a:pt x="0" y="15"/>
                  </a:cubicBezTo>
                  <a:close/>
                  <a:moveTo>
                    <a:pt x="20" y="13"/>
                  </a:moveTo>
                  <a:cubicBezTo>
                    <a:pt x="20" y="10"/>
                    <a:pt x="19" y="8"/>
                    <a:pt x="18" y="6"/>
                  </a:cubicBezTo>
                  <a:cubicBezTo>
                    <a:pt x="17" y="4"/>
                    <a:pt x="15" y="3"/>
                    <a:pt x="12" y="3"/>
                  </a:cubicBezTo>
                  <a:cubicBezTo>
                    <a:pt x="11" y="3"/>
                    <a:pt x="10" y="4"/>
                    <a:pt x="9" y="4"/>
                  </a:cubicBezTo>
                  <a:cubicBezTo>
                    <a:pt x="8" y="5"/>
                    <a:pt x="7" y="5"/>
                    <a:pt x="6" y="6"/>
                  </a:cubicBezTo>
                  <a:cubicBezTo>
                    <a:pt x="5" y="7"/>
                    <a:pt x="5" y="8"/>
                    <a:pt x="4" y="9"/>
                  </a:cubicBezTo>
                  <a:cubicBezTo>
                    <a:pt x="4" y="10"/>
                    <a:pt x="4" y="12"/>
                    <a:pt x="4" y="13"/>
                  </a:cubicBezTo>
                  <a:lnTo>
                    <a:pt x="20"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 name="Freeform 129"/>
            <p:cNvSpPr>
              <a:spLocks noEditPoints="1"/>
            </p:cNvSpPr>
            <p:nvPr/>
          </p:nvSpPr>
          <p:spPr bwMode="auto">
            <a:xfrm>
              <a:off x="4195764" y="4708572"/>
              <a:ext cx="39688" cy="55563"/>
            </a:xfrm>
            <a:custGeom>
              <a:avLst/>
              <a:gdLst>
                <a:gd name="T0" fmla="*/ 11 w 21"/>
                <a:gd name="T1" fmla="*/ 0 h 30"/>
                <a:gd name="T2" fmla="*/ 16 w 21"/>
                <a:gd name="T3" fmla="*/ 1 h 30"/>
                <a:gd name="T4" fmla="*/ 19 w 21"/>
                <a:gd name="T5" fmla="*/ 3 h 30"/>
                <a:gd name="T6" fmla="*/ 21 w 21"/>
                <a:gd name="T7" fmla="*/ 7 h 30"/>
                <a:gd name="T8" fmla="*/ 21 w 21"/>
                <a:gd name="T9" fmla="*/ 11 h 30"/>
                <a:gd name="T10" fmla="*/ 21 w 21"/>
                <a:gd name="T11" fmla="*/ 29 h 30"/>
                <a:gd name="T12" fmla="*/ 20 w 21"/>
                <a:gd name="T13" fmla="*/ 29 h 30"/>
                <a:gd name="T14" fmla="*/ 17 w 21"/>
                <a:gd name="T15" fmla="*/ 30 h 30"/>
                <a:gd name="T16" fmla="*/ 14 w 21"/>
                <a:gd name="T17" fmla="*/ 30 h 30"/>
                <a:gd name="T18" fmla="*/ 11 w 21"/>
                <a:gd name="T19" fmla="*/ 30 h 30"/>
                <a:gd name="T20" fmla="*/ 6 w 21"/>
                <a:gd name="T21" fmla="*/ 30 h 30"/>
                <a:gd name="T22" fmla="*/ 3 w 21"/>
                <a:gd name="T23" fmla="*/ 28 h 30"/>
                <a:gd name="T24" fmla="*/ 1 w 21"/>
                <a:gd name="T25" fmla="*/ 25 h 30"/>
                <a:gd name="T26" fmla="*/ 0 w 21"/>
                <a:gd name="T27" fmla="*/ 21 h 30"/>
                <a:gd name="T28" fmla="*/ 1 w 21"/>
                <a:gd name="T29" fmla="*/ 17 h 30"/>
                <a:gd name="T30" fmla="*/ 3 w 21"/>
                <a:gd name="T31" fmla="*/ 15 h 30"/>
                <a:gd name="T32" fmla="*/ 7 w 21"/>
                <a:gd name="T33" fmla="*/ 13 h 30"/>
                <a:gd name="T34" fmla="*/ 12 w 21"/>
                <a:gd name="T35" fmla="*/ 12 h 30"/>
                <a:gd name="T36" fmla="*/ 14 w 21"/>
                <a:gd name="T37" fmla="*/ 13 h 30"/>
                <a:gd name="T38" fmla="*/ 15 w 21"/>
                <a:gd name="T39" fmla="*/ 13 h 30"/>
                <a:gd name="T40" fmla="*/ 17 w 21"/>
                <a:gd name="T41" fmla="*/ 13 h 30"/>
                <a:gd name="T42" fmla="*/ 18 w 21"/>
                <a:gd name="T43" fmla="*/ 13 h 30"/>
                <a:gd name="T44" fmla="*/ 18 w 21"/>
                <a:gd name="T45" fmla="*/ 11 h 30"/>
                <a:gd name="T46" fmla="*/ 17 w 21"/>
                <a:gd name="T47" fmla="*/ 9 h 30"/>
                <a:gd name="T48" fmla="*/ 16 w 21"/>
                <a:gd name="T49" fmla="*/ 6 h 30"/>
                <a:gd name="T50" fmla="*/ 14 w 21"/>
                <a:gd name="T51" fmla="*/ 4 h 30"/>
                <a:gd name="T52" fmla="*/ 11 w 21"/>
                <a:gd name="T53" fmla="*/ 3 h 30"/>
                <a:gd name="T54" fmla="*/ 6 w 21"/>
                <a:gd name="T55" fmla="*/ 4 h 30"/>
                <a:gd name="T56" fmla="*/ 4 w 21"/>
                <a:gd name="T57" fmla="*/ 5 h 30"/>
                <a:gd name="T58" fmla="*/ 3 w 21"/>
                <a:gd name="T59" fmla="*/ 1 h 30"/>
                <a:gd name="T60" fmla="*/ 6 w 21"/>
                <a:gd name="T61" fmla="*/ 1 h 30"/>
                <a:gd name="T62" fmla="*/ 11 w 21"/>
                <a:gd name="T63" fmla="*/ 0 h 30"/>
                <a:gd name="T64" fmla="*/ 11 w 21"/>
                <a:gd name="T65" fmla="*/ 27 h 30"/>
                <a:gd name="T66" fmla="*/ 15 w 21"/>
                <a:gd name="T67" fmla="*/ 27 h 30"/>
                <a:gd name="T68" fmla="*/ 18 w 21"/>
                <a:gd name="T69" fmla="*/ 27 h 30"/>
                <a:gd name="T70" fmla="*/ 18 w 21"/>
                <a:gd name="T71" fmla="*/ 16 h 30"/>
                <a:gd name="T72" fmla="*/ 16 w 21"/>
                <a:gd name="T73" fmla="*/ 16 h 30"/>
                <a:gd name="T74" fmla="*/ 12 w 21"/>
                <a:gd name="T75" fmla="*/ 16 h 30"/>
                <a:gd name="T76" fmla="*/ 9 w 21"/>
                <a:gd name="T77" fmla="*/ 16 h 30"/>
                <a:gd name="T78" fmla="*/ 6 w 21"/>
                <a:gd name="T79" fmla="*/ 17 h 30"/>
                <a:gd name="T80" fmla="*/ 4 w 21"/>
                <a:gd name="T81" fmla="*/ 18 h 30"/>
                <a:gd name="T82" fmla="*/ 4 w 21"/>
                <a:gd name="T83" fmla="*/ 21 h 30"/>
                <a:gd name="T84" fmla="*/ 4 w 21"/>
                <a:gd name="T85" fmla="*/ 24 h 30"/>
                <a:gd name="T86" fmla="*/ 6 w 21"/>
                <a:gd name="T87" fmla="*/ 26 h 30"/>
                <a:gd name="T88" fmla="*/ 8 w 21"/>
                <a:gd name="T89" fmla="*/ 27 h 30"/>
                <a:gd name="T90" fmla="*/ 11 w 21"/>
                <a:gd name="T91"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0">
                  <a:moveTo>
                    <a:pt x="11" y="0"/>
                  </a:moveTo>
                  <a:cubicBezTo>
                    <a:pt x="13" y="0"/>
                    <a:pt x="14" y="0"/>
                    <a:pt x="16" y="1"/>
                  </a:cubicBezTo>
                  <a:cubicBezTo>
                    <a:pt x="17" y="2"/>
                    <a:pt x="18" y="2"/>
                    <a:pt x="19" y="3"/>
                  </a:cubicBezTo>
                  <a:cubicBezTo>
                    <a:pt x="20" y="4"/>
                    <a:pt x="20" y="5"/>
                    <a:pt x="21" y="7"/>
                  </a:cubicBezTo>
                  <a:cubicBezTo>
                    <a:pt x="21" y="8"/>
                    <a:pt x="21" y="9"/>
                    <a:pt x="21" y="11"/>
                  </a:cubicBezTo>
                  <a:cubicBezTo>
                    <a:pt x="21" y="29"/>
                    <a:pt x="21" y="29"/>
                    <a:pt x="21" y="29"/>
                  </a:cubicBezTo>
                  <a:cubicBezTo>
                    <a:pt x="21" y="29"/>
                    <a:pt x="20" y="29"/>
                    <a:pt x="20" y="29"/>
                  </a:cubicBezTo>
                  <a:cubicBezTo>
                    <a:pt x="19" y="30"/>
                    <a:pt x="18" y="30"/>
                    <a:pt x="17" y="30"/>
                  </a:cubicBezTo>
                  <a:cubicBezTo>
                    <a:pt x="16" y="30"/>
                    <a:pt x="15" y="30"/>
                    <a:pt x="14" y="30"/>
                  </a:cubicBezTo>
                  <a:cubicBezTo>
                    <a:pt x="13" y="30"/>
                    <a:pt x="12" y="30"/>
                    <a:pt x="11" y="30"/>
                  </a:cubicBezTo>
                  <a:cubicBezTo>
                    <a:pt x="9" y="30"/>
                    <a:pt x="8" y="30"/>
                    <a:pt x="6" y="30"/>
                  </a:cubicBezTo>
                  <a:cubicBezTo>
                    <a:pt x="5" y="30"/>
                    <a:pt x="4" y="29"/>
                    <a:pt x="3" y="28"/>
                  </a:cubicBezTo>
                  <a:cubicBezTo>
                    <a:pt x="2" y="28"/>
                    <a:pt x="1" y="27"/>
                    <a:pt x="1" y="25"/>
                  </a:cubicBezTo>
                  <a:cubicBezTo>
                    <a:pt x="0" y="24"/>
                    <a:pt x="0" y="23"/>
                    <a:pt x="0" y="21"/>
                  </a:cubicBezTo>
                  <a:cubicBezTo>
                    <a:pt x="0" y="20"/>
                    <a:pt x="0" y="18"/>
                    <a:pt x="1" y="17"/>
                  </a:cubicBezTo>
                  <a:cubicBezTo>
                    <a:pt x="1" y="16"/>
                    <a:pt x="2" y="15"/>
                    <a:pt x="3" y="15"/>
                  </a:cubicBezTo>
                  <a:cubicBezTo>
                    <a:pt x="4" y="14"/>
                    <a:pt x="6" y="13"/>
                    <a:pt x="7" y="13"/>
                  </a:cubicBezTo>
                  <a:cubicBezTo>
                    <a:pt x="9" y="13"/>
                    <a:pt x="10" y="12"/>
                    <a:pt x="12" y="12"/>
                  </a:cubicBezTo>
                  <a:cubicBezTo>
                    <a:pt x="13" y="12"/>
                    <a:pt x="13" y="12"/>
                    <a:pt x="14" y="13"/>
                  </a:cubicBezTo>
                  <a:cubicBezTo>
                    <a:pt x="14" y="13"/>
                    <a:pt x="15" y="13"/>
                    <a:pt x="15" y="13"/>
                  </a:cubicBezTo>
                  <a:cubicBezTo>
                    <a:pt x="16" y="13"/>
                    <a:pt x="16" y="13"/>
                    <a:pt x="17" y="13"/>
                  </a:cubicBezTo>
                  <a:cubicBezTo>
                    <a:pt x="17" y="13"/>
                    <a:pt x="17" y="13"/>
                    <a:pt x="18" y="13"/>
                  </a:cubicBezTo>
                  <a:cubicBezTo>
                    <a:pt x="18" y="11"/>
                    <a:pt x="18" y="11"/>
                    <a:pt x="18" y="11"/>
                  </a:cubicBezTo>
                  <a:cubicBezTo>
                    <a:pt x="18" y="10"/>
                    <a:pt x="18" y="9"/>
                    <a:pt x="17" y="9"/>
                  </a:cubicBezTo>
                  <a:cubicBezTo>
                    <a:pt x="17" y="8"/>
                    <a:pt x="17" y="7"/>
                    <a:pt x="16" y="6"/>
                  </a:cubicBezTo>
                  <a:cubicBezTo>
                    <a:pt x="16" y="5"/>
                    <a:pt x="15" y="5"/>
                    <a:pt x="14" y="4"/>
                  </a:cubicBezTo>
                  <a:cubicBezTo>
                    <a:pt x="13" y="4"/>
                    <a:pt x="12" y="3"/>
                    <a:pt x="11" y="3"/>
                  </a:cubicBezTo>
                  <a:cubicBezTo>
                    <a:pt x="9" y="3"/>
                    <a:pt x="7" y="4"/>
                    <a:pt x="6" y="4"/>
                  </a:cubicBezTo>
                  <a:cubicBezTo>
                    <a:pt x="5" y="4"/>
                    <a:pt x="4" y="4"/>
                    <a:pt x="4" y="5"/>
                  </a:cubicBezTo>
                  <a:cubicBezTo>
                    <a:pt x="3" y="1"/>
                    <a:pt x="3" y="1"/>
                    <a:pt x="3" y="1"/>
                  </a:cubicBezTo>
                  <a:cubicBezTo>
                    <a:pt x="4" y="1"/>
                    <a:pt x="5" y="1"/>
                    <a:pt x="6" y="1"/>
                  </a:cubicBezTo>
                  <a:cubicBezTo>
                    <a:pt x="7" y="0"/>
                    <a:pt x="9" y="0"/>
                    <a:pt x="11" y="0"/>
                  </a:cubicBezTo>
                  <a:close/>
                  <a:moveTo>
                    <a:pt x="11" y="27"/>
                  </a:moveTo>
                  <a:cubicBezTo>
                    <a:pt x="13" y="27"/>
                    <a:pt x="14" y="27"/>
                    <a:pt x="15" y="27"/>
                  </a:cubicBezTo>
                  <a:cubicBezTo>
                    <a:pt x="16" y="27"/>
                    <a:pt x="17" y="27"/>
                    <a:pt x="18" y="27"/>
                  </a:cubicBezTo>
                  <a:cubicBezTo>
                    <a:pt x="18" y="16"/>
                    <a:pt x="18" y="16"/>
                    <a:pt x="18" y="16"/>
                  </a:cubicBezTo>
                  <a:cubicBezTo>
                    <a:pt x="17" y="16"/>
                    <a:pt x="17" y="16"/>
                    <a:pt x="16" y="16"/>
                  </a:cubicBezTo>
                  <a:cubicBezTo>
                    <a:pt x="15" y="16"/>
                    <a:pt x="13" y="16"/>
                    <a:pt x="12" y="16"/>
                  </a:cubicBezTo>
                  <a:cubicBezTo>
                    <a:pt x="11" y="16"/>
                    <a:pt x="10" y="16"/>
                    <a:pt x="9" y="16"/>
                  </a:cubicBezTo>
                  <a:cubicBezTo>
                    <a:pt x="8" y="16"/>
                    <a:pt x="7" y="16"/>
                    <a:pt x="6" y="17"/>
                  </a:cubicBezTo>
                  <a:cubicBezTo>
                    <a:pt x="6" y="17"/>
                    <a:pt x="5" y="18"/>
                    <a:pt x="4" y="18"/>
                  </a:cubicBezTo>
                  <a:cubicBezTo>
                    <a:pt x="4" y="19"/>
                    <a:pt x="4" y="20"/>
                    <a:pt x="4" y="21"/>
                  </a:cubicBezTo>
                  <a:cubicBezTo>
                    <a:pt x="4" y="22"/>
                    <a:pt x="4" y="23"/>
                    <a:pt x="4" y="24"/>
                  </a:cubicBezTo>
                  <a:cubicBezTo>
                    <a:pt x="5" y="25"/>
                    <a:pt x="5" y="25"/>
                    <a:pt x="6" y="26"/>
                  </a:cubicBezTo>
                  <a:cubicBezTo>
                    <a:pt x="6" y="26"/>
                    <a:pt x="7" y="27"/>
                    <a:pt x="8" y="27"/>
                  </a:cubicBezTo>
                  <a:cubicBezTo>
                    <a:pt x="9" y="27"/>
                    <a:pt x="10" y="27"/>
                    <a:pt x="11"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 name="Freeform 130"/>
            <p:cNvSpPr>
              <a:spLocks/>
            </p:cNvSpPr>
            <p:nvPr/>
          </p:nvSpPr>
          <p:spPr bwMode="auto">
            <a:xfrm>
              <a:off x="4252914" y="4683172"/>
              <a:ext cx="38100" cy="80963"/>
            </a:xfrm>
            <a:custGeom>
              <a:avLst/>
              <a:gdLst>
                <a:gd name="T0" fmla="*/ 7 w 21"/>
                <a:gd name="T1" fmla="*/ 28 h 44"/>
                <a:gd name="T2" fmla="*/ 11 w 21"/>
                <a:gd name="T3" fmla="*/ 31 h 44"/>
                <a:gd name="T4" fmla="*/ 15 w 21"/>
                <a:gd name="T5" fmla="*/ 35 h 44"/>
                <a:gd name="T6" fmla="*/ 18 w 21"/>
                <a:gd name="T7" fmla="*/ 40 h 44"/>
                <a:gd name="T8" fmla="*/ 21 w 21"/>
                <a:gd name="T9" fmla="*/ 44 h 44"/>
                <a:gd name="T10" fmla="*/ 17 w 21"/>
                <a:gd name="T11" fmla="*/ 44 h 44"/>
                <a:gd name="T12" fmla="*/ 14 w 21"/>
                <a:gd name="T13" fmla="*/ 39 h 44"/>
                <a:gd name="T14" fmla="*/ 10 w 21"/>
                <a:gd name="T15" fmla="*/ 35 h 44"/>
                <a:gd name="T16" fmla="*/ 7 w 21"/>
                <a:gd name="T17" fmla="*/ 32 h 44"/>
                <a:gd name="T18" fmla="*/ 3 w 21"/>
                <a:gd name="T19" fmla="*/ 30 h 44"/>
                <a:gd name="T20" fmla="*/ 3 w 21"/>
                <a:gd name="T21" fmla="*/ 44 h 44"/>
                <a:gd name="T22" fmla="*/ 0 w 21"/>
                <a:gd name="T23" fmla="*/ 44 h 44"/>
                <a:gd name="T24" fmla="*/ 0 w 21"/>
                <a:gd name="T25" fmla="*/ 1 h 44"/>
                <a:gd name="T26" fmla="*/ 3 w 21"/>
                <a:gd name="T27" fmla="*/ 0 h 44"/>
                <a:gd name="T28" fmla="*/ 3 w 21"/>
                <a:gd name="T29" fmla="*/ 27 h 44"/>
                <a:gd name="T30" fmla="*/ 6 w 21"/>
                <a:gd name="T31" fmla="*/ 25 h 44"/>
                <a:gd name="T32" fmla="*/ 10 w 21"/>
                <a:gd name="T33" fmla="*/ 21 h 44"/>
                <a:gd name="T34" fmla="*/ 13 w 21"/>
                <a:gd name="T35" fmla="*/ 18 h 44"/>
                <a:gd name="T36" fmla="*/ 16 w 21"/>
                <a:gd name="T37" fmla="*/ 15 h 44"/>
                <a:gd name="T38" fmla="*/ 20 w 21"/>
                <a:gd name="T39" fmla="*/ 15 h 44"/>
                <a:gd name="T40" fmla="*/ 17 w 21"/>
                <a:gd name="T41" fmla="*/ 18 h 44"/>
                <a:gd name="T42" fmla="*/ 14 w 21"/>
                <a:gd name="T43" fmla="*/ 21 h 44"/>
                <a:gd name="T44" fmla="*/ 10 w 21"/>
                <a:gd name="T45" fmla="*/ 25 h 44"/>
                <a:gd name="T46" fmla="*/ 7 w 21"/>
                <a:gd name="T47"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 h="44">
                  <a:moveTo>
                    <a:pt x="7" y="28"/>
                  </a:moveTo>
                  <a:cubicBezTo>
                    <a:pt x="8" y="29"/>
                    <a:pt x="9" y="30"/>
                    <a:pt x="11" y="31"/>
                  </a:cubicBezTo>
                  <a:cubicBezTo>
                    <a:pt x="12" y="32"/>
                    <a:pt x="13" y="34"/>
                    <a:pt x="15" y="35"/>
                  </a:cubicBezTo>
                  <a:cubicBezTo>
                    <a:pt x="16" y="37"/>
                    <a:pt x="17" y="38"/>
                    <a:pt x="18" y="40"/>
                  </a:cubicBezTo>
                  <a:cubicBezTo>
                    <a:pt x="20" y="41"/>
                    <a:pt x="21" y="42"/>
                    <a:pt x="21" y="44"/>
                  </a:cubicBezTo>
                  <a:cubicBezTo>
                    <a:pt x="17" y="44"/>
                    <a:pt x="17" y="44"/>
                    <a:pt x="17" y="44"/>
                  </a:cubicBezTo>
                  <a:cubicBezTo>
                    <a:pt x="16" y="42"/>
                    <a:pt x="15" y="41"/>
                    <a:pt x="14" y="39"/>
                  </a:cubicBezTo>
                  <a:cubicBezTo>
                    <a:pt x="13" y="38"/>
                    <a:pt x="12" y="37"/>
                    <a:pt x="10" y="35"/>
                  </a:cubicBezTo>
                  <a:cubicBezTo>
                    <a:pt x="9" y="34"/>
                    <a:pt x="8" y="33"/>
                    <a:pt x="7" y="32"/>
                  </a:cubicBezTo>
                  <a:cubicBezTo>
                    <a:pt x="5" y="31"/>
                    <a:pt x="4" y="30"/>
                    <a:pt x="3" y="30"/>
                  </a:cubicBezTo>
                  <a:cubicBezTo>
                    <a:pt x="3" y="44"/>
                    <a:pt x="3" y="44"/>
                    <a:pt x="3" y="44"/>
                  </a:cubicBezTo>
                  <a:cubicBezTo>
                    <a:pt x="0" y="44"/>
                    <a:pt x="0" y="44"/>
                    <a:pt x="0" y="44"/>
                  </a:cubicBezTo>
                  <a:cubicBezTo>
                    <a:pt x="0" y="1"/>
                    <a:pt x="0" y="1"/>
                    <a:pt x="0" y="1"/>
                  </a:cubicBezTo>
                  <a:cubicBezTo>
                    <a:pt x="3" y="0"/>
                    <a:pt x="3" y="0"/>
                    <a:pt x="3" y="0"/>
                  </a:cubicBezTo>
                  <a:cubicBezTo>
                    <a:pt x="3" y="27"/>
                    <a:pt x="3" y="27"/>
                    <a:pt x="3" y="27"/>
                  </a:cubicBezTo>
                  <a:cubicBezTo>
                    <a:pt x="4" y="27"/>
                    <a:pt x="5" y="26"/>
                    <a:pt x="6" y="25"/>
                  </a:cubicBezTo>
                  <a:cubicBezTo>
                    <a:pt x="7" y="23"/>
                    <a:pt x="8" y="22"/>
                    <a:pt x="10" y="21"/>
                  </a:cubicBezTo>
                  <a:cubicBezTo>
                    <a:pt x="11" y="20"/>
                    <a:pt x="12" y="19"/>
                    <a:pt x="13" y="18"/>
                  </a:cubicBezTo>
                  <a:cubicBezTo>
                    <a:pt x="14" y="17"/>
                    <a:pt x="15" y="16"/>
                    <a:pt x="16" y="15"/>
                  </a:cubicBezTo>
                  <a:cubicBezTo>
                    <a:pt x="20" y="15"/>
                    <a:pt x="20" y="15"/>
                    <a:pt x="20" y="15"/>
                  </a:cubicBezTo>
                  <a:cubicBezTo>
                    <a:pt x="19" y="16"/>
                    <a:pt x="18" y="17"/>
                    <a:pt x="17" y="18"/>
                  </a:cubicBezTo>
                  <a:cubicBezTo>
                    <a:pt x="16" y="19"/>
                    <a:pt x="15" y="20"/>
                    <a:pt x="14" y="21"/>
                  </a:cubicBezTo>
                  <a:cubicBezTo>
                    <a:pt x="13" y="22"/>
                    <a:pt x="11" y="24"/>
                    <a:pt x="10" y="25"/>
                  </a:cubicBezTo>
                  <a:cubicBezTo>
                    <a:pt x="9" y="26"/>
                    <a:pt x="8" y="27"/>
                    <a:pt x="7" y="28"/>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 name="Freeform 131"/>
            <p:cNvSpPr>
              <a:spLocks noEditPoints="1"/>
            </p:cNvSpPr>
            <p:nvPr/>
          </p:nvSpPr>
          <p:spPr bwMode="auto">
            <a:xfrm>
              <a:off x="4298952" y="4708572"/>
              <a:ext cx="44450" cy="55563"/>
            </a:xfrm>
            <a:custGeom>
              <a:avLst/>
              <a:gdLst>
                <a:gd name="T0" fmla="*/ 0 w 24"/>
                <a:gd name="T1" fmla="*/ 15 h 30"/>
                <a:gd name="T2" fmla="*/ 1 w 24"/>
                <a:gd name="T3" fmla="*/ 9 h 30"/>
                <a:gd name="T4" fmla="*/ 4 w 24"/>
                <a:gd name="T5" fmla="*/ 4 h 30"/>
                <a:gd name="T6" fmla="*/ 8 w 24"/>
                <a:gd name="T7" fmla="*/ 1 h 30"/>
                <a:gd name="T8" fmla="*/ 12 w 24"/>
                <a:gd name="T9" fmla="*/ 0 h 30"/>
                <a:gd name="T10" fmla="*/ 21 w 24"/>
                <a:gd name="T11" fmla="*/ 4 h 30"/>
                <a:gd name="T12" fmla="*/ 24 w 24"/>
                <a:gd name="T13" fmla="*/ 14 h 30"/>
                <a:gd name="T14" fmla="*/ 24 w 24"/>
                <a:gd name="T15" fmla="*/ 15 h 30"/>
                <a:gd name="T16" fmla="*/ 24 w 24"/>
                <a:gd name="T17" fmla="*/ 16 h 30"/>
                <a:gd name="T18" fmla="*/ 4 w 24"/>
                <a:gd name="T19" fmla="*/ 16 h 30"/>
                <a:gd name="T20" fmla="*/ 6 w 24"/>
                <a:gd name="T21" fmla="*/ 24 h 30"/>
                <a:gd name="T22" fmla="*/ 14 w 24"/>
                <a:gd name="T23" fmla="*/ 27 h 30"/>
                <a:gd name="T24" fmla="*/ 19 w 24"/>
                <a:gd name="T25" fmla="*/ 27 h 30"/>
                <a:gd name="T26" fmla="*/ 21 w 24"/>
                <a:gd name="T27" fmla="*/ 26 h 30"/>
                <a:gd name="T28" fmla="*/ 22 w 24"/>
                <a:gd name="T29" fmla="*/ 29 h 30"/>
                <a:gd name="T30" fmla="*/ 19 w 24"/>
                <a:gd name="T31" fmla="*/ 30 h 30"/>
                <a:gd name="T32" fmla="*/ 14 w 24"/>
                <a:gd name="T33" fmla="*/ 30 h 30"/>
                <a:gd name="T34" fmla="*/ 7 w 24"/>
                <a:gd name="T35" fmla="*/ 29 h 30"/>
                <a:gd name="T36" fmla="*/ 3 w 24"/>
                <a:gd name="T37" fmla="*/ 26 h 30"/>
                <a:gd name="T38" fmla="*/ 0 w 24"/>
                <a:gd name="T39" fmla="*/ 21 h 30"/>
                <a:gd name="T40" fmla="*/ 0 w 24"/>
                <a:gd name="T41" fmla="*/ 15 h 30"/>
                <a:gd name="T42" fmla="*/ 20 w 24"/>
                <a:gd name="T43" fmla="*/ 13 h 30"/>
                <a:gd name="T44" fmla="*/ 18 w 24"/>
                <a:gd name="T45" fmla="*/ 6 h 30"/>
                <a:gd name="T46" fmla="*/ 12 w 24"/>
                <a:gd name="T47" fmla="*/ 3 h 30"/>
                <a:gd name="T48" fmla="*/ 9 w 24"/>
                <a:gd name="T49" fmla="*/ 4 h 30"/>
                <a:gd name="T50" fmla="*/ 6 w 24"/>
                <a:gd name="T51" fmla="*/ 6 h 30"/>
                <a:gd name="T52" fmla="*/ 4 w 24"/>
                <a:gd name="T53" fmla="*/ 9 h 30"/>
                <a:gd name="T54" fmla="*/ 4 w 24"/>
                <a:gd name="T55" fmla="*/ 13 h 30"/>
                <a:gd name="T56" fmla="*/ 20 w 24"/>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0">
                  <a:moveTo>
                    <a:pt x="0" y="15"/>
                  </a:moveTo>
                  <a:cubicBezTo>
                    <a:pt x="0" y="13"/>
                    <a:pt x="0" y="11"/>
                    <a:pt x="1" y="9"/>
                  </a:cubicBezTo>
                  <a:cubicBezTo>
                    <a:pt x="1" y="7"/>
                    <a:pt x="2" y="5"/>
                    <a:pt x="4" y="4"/>
                  </a:cubicBezTo>
                  <a:cubicBezTo>
                    <a:pt x="5" y="3"/>
                    <a:pt x="6" y="2"/>
                    <a:pt x="8" y="1"/>
                  </a:cubicBezTo>
                  <a:cubicBezTo>
                    <a:pt x="9" y="0"/>
                    <a:pt x="11" y="0"/>
                    <a:pt x="12" y="0"/>
                  </a:cubicBezTo>
                  <a:cubicBezTo>
                    <a:pt x="16" y="0"/>
                    <a:pt x="19" y="1"/>
                    <a:pt x="21" y="4"/>
                  </a:cubicBezTo>
                  <a:cubicBezTo>
                    <a:pt x="23" y="6"/>
                    <a:pt x="24" y="10"/>
                    <a:pt x="24" y="14"/>
                  </a:cubicBezTo>
                  <a:cubicBezTo>
                    <a:pt x="24" y="15"/>
                    <a:pt x="24" y="15"/>
                    <a:pt x="24" y="15"/>
                  </a:cubicBezTo>
                  <a:cubicBezTo>
                    <a:pt x="24" y="16"/>
                    <a:pt x="24" y="16"/>
                    <a:pt x="24" y="16"/>
                  </a:cubicBezTo>
                  <a:cubicBezTo>
                    <a:pt x="4" y="16"/>
                    <a:pt x="4" y="16"/>
                    <a:pt x="4" y="16"/>
                  </a:cubicBezTo>
                  <a:cubicBezTo>
                    <a:pt x="4" y="20"/>
                    <a:pt x="5" y="22"/>
                    <a:pt x="6" y="24"/>
                  </a:cubicBezTo>
                  <a:cubicBezTo>
                    <a:pt x="8" y="26"/>
                    <a:pt x="10" y="27"/>
                    <a:pt x="14" y="27"/>
                  </a:cubicBezTo>
                  <a:cubicBezTo>
                    <a:pt x="16" y="27"/>
                    <a:pt x="18" y="27"/>
                    <a:pt x="19" y="27"/>
                  </a:cubicBezTo>
                  <a:cubicBezTo>
                    <a:pt x="20" y="26"/>
                    <a:pt x="21" y="26"/>
                    <a:pt x="21" y="26"/>
                  </a:cubicBezTo>
                  <a:cubicBezTo>
                    <a:pt x="22" y="29"/>
                    <a:pt x="22" y="29"/>
                    <a:pt x="22" y="29"/>
                  </a:cubicBezTo>
                  <a:cubicBezTo>
                    <a:pt x="21" y="29"/>
                    <a:pt x="20" y="29"/>
                    <a:pt x="19" y="30"/>
                  </a:cubicBezTo>
                  <a:cubicBezTo>
                    <a:pt x="18" y="30"/>
                    <a:pt x="16" y="30"/>
                    <a:pt x="14" y="30"/>
                  </a:cubicBezTo>
                  <a:cubicBezTo>
                    <a:pt x="11" y="30"/>
                    <a:pt x="9" y="30"/>
                    <a:pt x="7" y="29"/>
                  </a:cubicBezTo>
                  <a:cubicBezTo>
                    <a:pt x="6" y="29"/>
                    <a:pt x="4" y="27"/>
                    <a:pt x="3" y="26"/>
                  </a:cubicBezTo>
                  <a:cubicBezTo>
                    <a:pt x="2" y="25"/>
                    <a:pt x="1" y="23"/>
                    <a:pt x="0" y="21"/>
                  </a:cubicBezTo>
                  <a:cubicBezTo>
                    <a:pt x="0" y="20"/>
                    <a:pt x="0" y="17"/>
                    <a:pt x="0" y="15"/>
                  </a:cubicBezTo>
                  <a:close/>
                  <a:moveTo>
                    <a:pt x="20" y="13"/>
                  </a:moveTo>
                  <a:cubicBezTo>
                    <a:pt x="20" y="10"/>
                    <a:pt x="19" y="8"/>
                    <a:pt x="18" y="6"/>
                  </a:cubicBezTo>
                  <a:cubicBezTo>
                    <a:pt x="17" y="4"/>
                    <a:pt x="15" y="3"/>
                    <a:pt x="12" y="3"/>
                  </a:cubicBezTo>
                  <a:cubicBezTo>
                    <a:pt x="11" y="3"/>
                    <a:pt x="10" y="4"/>
                    <a:pt x="9" y="4"/>
                  </a:cubicBezTo>
                  <a:cubicBezTo>
                    <a:pt x="8" y="5"/>
                    <a:pt x="7" y="5"/>
                    <a:pt x="6" y="6"/>
                  </a:cubicBezTo>
                  <a:cubicBezTo>
                    <a:pt x="5" y="7"/>
                    <a:pt x="5" y="8"/>
                    <a:pt x="4" y="9"/>
                  </a:cubicBezTo>
                  <a:cubicBezTo>
                    <a:pt x="4" y="10"/>
                    <a:pt x="4" y="12"/>
                    <a:pt x="4" y="13"/>
                  </a:cubicBezTo>
                  <a:lnTo>
                    <a:pt x="20"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 name="Freeform 132"/>
            <p:cNvSpPr>
              <a:spLocks/>
            </p:cNvSpPr>
            <p:nvPr/>
          </p:nvSpPr>
          <p:spPr bwMode="auto">
            <a:xfrm>
              <a:off x="4357689" y="4708572"/>
              <a:ext cx="28575" cy="55563"/>
            </a:xfrm>
            <a:custGeom>
              <a:avLst/>
              <a:gdLst>
                <a:gd name="T0" fmla="*/ 10 w 16"/>
                <a:gd name="T1" fmla="*/ 0 h 30"/>
                <a:gd name="T2" fmla="*/ 13 w 16"/>
                <a:gd name="T3" fmla="*/ 1 h 30"/>
                <a:gd name="T4" fmla="*/ 16 w 16"/>
                <a:gd name="T5" fmla="*/ 1 h 30"/>
                <a:gd name="T6" fmla="*/ 15 w 16"/>
                <a:gd name="T7" fmla="*/ 4 h 30"/>
                <a:gd name="T8" fmla="*/ 13 w 16"/>
                <a:gd name="T9" fmla="*/ 4 h 30"/>
                <a:gd name="T10" fmla="*/ 9 w 16"/>
                <a:gd name="T11" fmla="*/ 4 h 30"/>
                <a:gd name="T12" fmla="*/ 6 w 16"/>
                <a:gd name="T13" fmla="*/ 4 h 30"/>
                <a:gd name="T14" fmla="*/ 4 w 16"/>
                <a:gd name="T15" fmla="*/ 4 h 30"/>
                <a:gd name="T16" fmla="*/ 4 w 16"/>
                <a:gd name="T17" fmla="*/ 30 h 30"/>
                <a:gd name="T18" fmla="*/ 0 w 16"/>
                <a:gd name="T19" fmla="*/ 30 h 30"/>
                <a:gd name="T20" fmla="*/ 0 w 16"/>
                <a:gd name="T21" fmla="*/ 2 h 30"/>
                <a:gd name="T22" fmla="*/ 4 w 16"/>
                <a:gd name="T23" fmla="*/ 1 h 30"/>
                <a:gd name="T24" fmla="*/ 10 w 16"/>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30">
                  <a:moveTo>
                    <a:pt x="10" y="0"/>
                  </a:moveTo>
                  <a:cubicBezTo>
                    <a:pt x="11" y="0"/>
                    <a:pt x="12" y="0"/>
                    <a:pt x="13" y="1"/>
                  </a:cubicBezTo>
                  <a:cubicBezTo>
                    <a:pt x="14" y="1"/>
                    <a:pt x="15" y="1"/>
                    <a:pt x="16" y="1"/>
                  </a:cubicBezTo>
                  <a:cubicBezTo>
                    <a:pt x="15" y="4"/>
                    <a:pt x="15" y="4"/>
                    <a:pt x="15" y="4"/>
                  </a:cubicBezTo>
                  <a:cubicBezTo>
                    <a:pt x="15" y="4"/>
                    <a:pt x="14" y="4"/>
                    <a:pt x="13" y="4"/>
                  </a:cubicBezTo>
                  <a:cubicBezTo>
                    <a:pt x="12" y="4"/>
                    <a:pt x="11" y="4"/>
                    <a:pt x="9" y="4"/>
                  </a:cubicBezTo>
                  <a:cubicBezTo>
                    <a:pt x="8" y="4"/>
                    <a:pt x="7" y="4"/>
                    <a:pt x="6" y="4"/>
                  </a:cubicBezTo>
                  <a:cubicBezTo>
                    <a:pt x="5" y="4"/>
                    <a:pt x="4" y="4"/>
                    <a:pt x="4" y="4"/>
                  </a:cubicBezTo>
                  <a:cubicBezTo>
                    <a:pt x="4" y="30"/>
                    <a:pt x="4" y="30"/>
                    <a:pt x="4" y="30"/>
                  </a:cubicBezTo>
                  <a:cubicBezTo>
                    <a:pt x="0" y="30"/>
                    <a:pt x="0" y="30"/>
                    <a:pt x="0" y="30"/>
                  </a:cubicBezTo>
                  <a:cubicBezTo>
                    <a:pt x="0" y="2"/>
                    <a:pt x="0" y="2"/>
                    <a:pt x="0" y="2"/>
                  </a:cubicBezTo>
                  <a:cubicBezTo>
                    <a:pt x="1" y="2"/>
                    <a:pt x="2" y="1"/>
                    <a:pt x="4" y="1"/>
                  </a:cubicBezTo>
                  <a:cubicBezTo>
                    <a:pt x="6" y="0"/>
                    <a:pt x="8" y="0"/>
                    <a:pt x="1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60" name="Group 559"/>
          <p:cNvGrpSpPr/>
          <p:nvPr/>
        </p:nvGrpSpPr>
        <p:grpSpPr>
          <a:xfrm>
            <a:off x="3030185" y="4190316"/>
            <a:ext cx="293687" cy="71438"/>
            <a:chOff x="2973389" y="4692697"/>
            <a:chExt cx="293687" cy="71438"/>
          </a:xfrm>
        </p:grpSpPr>
        <p:sp>
          <p:nvSpPr>
            <p:cNvPr id="474" name="Freeform 133"/>
            <p:cNvSpPr>
              <a:spLocks/>
            </p:cNvSpPr>
            <p:nvPr/>
          </p:nvSpPr>
          <p:spPr bwMode="auto">
            <a:xfrm>
              <a:off x="2973389" y="4692697"/>
              <a:ext cx="73025" cy="71438"/>
            </a:xfrm>
            <a:custGeom>
              <a:avLst/>
              <a:gdLst>
                <a:gd name="T0" fmla="*/ 18 w 40"/>
                <a:gd name="T1" fmla="*/ 33 h 39"/>
                <a:gd name="T2" fmla="*/ 17 w 40"/>
                <a:gd name="T3" fmla="*/ 29 h 39"/>
                <a:gd name="T4" fmla="*/ 14 w 40"/>
                <a:gd name="T5" fmla="*/ 24 h 39"/>
                <a:gd name="T6" fmla="*/ 12 w 40"/>
                <a:gd name="T7" fmla="*/ 19 h 39"/>
                <a:gd name="T8" fmla="*/ 9 w 40"/>
                <a:gd name="T9" fmla="*/ 13 h 39"/>
                <a:gd name="T10" fmla="*/ 7 w 40"/>
                <a:gd name="T11" fmla="*/ 9 h 39"/>
                <a:gd name="T12" fmla="*/ 6 w 40"/>
                <a:gd name="T13" fmla="*/ 6 h 39"/>
                <a:gd name="T14" fmla="*/ 4 w 40"/>
                <a:gd name="T15" fmla="*/ 22 h 39"/>
                <a:gd name="T16" fmla="*/ 4 w 40"/>
                <a:gd name="T17" fmla="*/ 39 h 39"/>
                <a:gd name="T18" fmla="*/ 0 w 40"/>
                <a:gd name="T19" fmla="*/ 39 h 39"/>
                <a:gd name="T20" fmla="*/ 1 w 40"/>
                <a:gd name="T21" fmla="*/ 19 h 39"/>
                <a:gd name="T22" fmla="*/ 3 w 40"/>
                <a:gd name="T23" fmla="*/ 0 h 39"/>
                <a:gd name="T24" fmla="*/ 6 w 40"/>
                <a:gd name="T25" fmla="*/ 0 h 39"/>
                <a:gd name="T26" fmla="*/ 10 w 40"/>
                <a:gd name="T27" fmla="*/ 6 h 39"/>
                <a:gd name="T28" fmla="*/ 13 w 40"/>
                <a:gd name="T29" fmla="*/ 14 h 39"/>
                <a:gd name="T30" fmla="*/ 17 w 40"/>
                <a:gd name="T31" fmla="*/ 22 h 39"/>
                <a:gd name="T32" fmla="*/ 20 w 40"/>
                <a:gd name="T33" fmla="*/ 29 h 39"/>
                <a:gd name="T34" fmla="*/ 23 w 40"/>
                <a:gd name="T35" fmla="*/ 22 h 39"/>
                <a:gd name="T36" fmla="*/ 27 w 40"/>
                <a:gd name="T37" fmla="*/ 14 h 39"/>
                <a:gd name="T38" fmla="*/ 31 w 40"/>
                <a:gd name="T39" fmla="*/ 6 h 39"/>
                <a:gd name="T40" fmla="*/ 34 w 40"/>
                <a:gd name="T41" fmla="*/ 0 h 39"/>
                <a:gd name="T42" fmla="*/ 38 w 40"/>
                <a:gd name="T43" fmla="*/ 0 h 39"/>
                <a:gd name="T44" fmla="*/ 39 w 40"/>
                <a:gd name="T45" fmla="*/ 19 h 39"/>
                <a:gd name="T46" fmla="*/ 40 w 40"/>
                <a:gd name="T47" fmla="*/ 39 h 39"/>
                <a:gd name="T48" fmla="*/ 36 w 40"/>
                <a:gd name="T49" fmla="*/ 39 h 39"/>
                <a:gd name="T50" fmla="*/ 36 w 40"/>
                <a:gd name="T51" fmla="*/ 22 h 39"/>
                <a:gd name="T52" fmla="*/ 35 w 40"/>
                <a:gd name="T53" fmla="*/ 6 h 39"/>
                <a:gd name="T54" fmla="*/ 33 w 40"/>
                <a:gd name="T55" fmla="*/ 9 h 39"/>
                <a:gd name="T56" fmla="*/ 31 w 40"/>
                <a:gd name="T57" fmla="*/ 13 h 39"/>
                <a:gd name="T58" fmla="*/ 28 w 40"/>
                <a:gd name="T59" fmla="*/ 19 h 39"/>
                <a:gd name="T60" fmla="*/ 26 w 40"/>
                <a:gd name="T61" fmla="*/ 24 h 39"/>
                <a:gd name="T62" fmla="*/ 23 w 40"/>
                <a:gd name="T63" fmla="*/ 29 h 39"/>
                <a:gd name="T64" fmla="*/ 22 w 40"/>
                <a:gd name="T65" fmla="*/ 33 h 39"/>
                <a:gd name="T66" fmla="*/ 18 w 40"/>
                <a:gd name="T67" fmla="*/ 3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 h="39">
                  <a:moveTo>
                    <a:pt x="18" y="33"/>
                  </a:moveTo>
                  <a:cubicBezTo>
                    <a:pt x="18" y="32"/>
                    <a:pt x="17" y="31"/>
                    <a:pt x="17" y="29"/>
                  </a:cubicBezTo>
                  <a:cubicBezTo>
                    <a:pt x="16" y="28"/>
                    <a:pt x="15" y="26"/>
                    <a:pt x="14" y="24"/>
                  </a:cubicBezTo>
                  <a:cubicBezTo>
                    <a:pt x="14" y="23"/>
                    <a:pt x="13" y="21"/>
                    <a:pt x="12" y="19"/>
                  </a:cubicBezTo>
                  <a:cubicBezTo>
                    <a:pt x="11" y="17"/>
                    <a:pt x="10" y="15"/>
                    <a:pt x="9" y="13"/>
                  </a:cubicBezTo>
                  <a:cubicBezTo>
                    <a:pt x="8" y="12"/>
                    <a:pt x="8" y="10"/>
                    <a:pt x="7" y="9"/>
                  </a:cubicBezTo>
                  <a:cubicBezTo>
                    <a:pt x="6" y="8"/>
                    <a:pt x="6" y="7"/>
                    <a:pt x="6" y="6"/>
                  </a:cubicBezTo>
                  <a:cubicBezTo>
                    <a:pt x="5" y="11"/>
                    <a:pt x="5" y="16"/>
                    <a:pt x="4" y="22"/>
                  </a:cubicBezTo>
                  <a:cubicBezTo>
                    <a:pt x="4" y="27"/>
                    <a:pt x="4" y="33"/>
                    <a:pt x="4" y="39"/>
                  </a:cubicBezTo>
                  <a:cubicBezTo>
                    <a:pt x="0" y="39"/>
                    <a:pt x="0" y="39"/>
                    <a:pt x="0" y="39"/>
                  </a:cubicBezTo>
                  <a:cubicBezTo>
                    <a:pt x="0" y="32"/>
                    <a:pt x="1" y="25"/>
                    <a:pt x="1" y="19"/>
                  </a:cubicBezTo>
                  <a:cubicBezTo>
                    <a:pt x="2" y="12"/>
                    <a:pt x="2" y="6"/>
                    <a:pt x="3" y="0"/>
                  </a:cubicBezTo>
                  <a:cubicBezTo>
                    <a:pt x="6" y="0"/>
                    <a:pt x="6" y="0"/>
                    <a:pt x="6" y="0"/>
                  </a:cubicBezTo>
                  <a:cubicBezTo>
                    <a:pt x="7" y="2"/>
                    <a:pt x="8" y="4"/>
                    <a:pt x="10" y="6"/>
                  </a:cubicBezTo>
                  <a:cubicBezTo>
                    <a:pt x="11" y="9"/>
                    <a:pt x="12" y="11"/>
                    <a:pt x="13" y="14"/>
                  </a:cubicBezTo>
                  <a:cubicBezTo>
                    <a:pt x="15" y="17"/>
                    <a:pt x="16" y="19"/>
                    <a:pt x="17" y="22"/>
                  </a:cubicBezTo>
                  <a:cubicBezTo>
                    <a:pt x="18" y="24"/>
                    <a:pt x="19" y="27"/>
                    <a:pt x="20" y="29"/>
                  </a:cubicBezTo>
                  <a:cubicBezTo>
                    <a:pt x="21" y="27"/>
                    <a:pt x="22" y="24"/>
                    <a:pt x="23" y="22"/>
                  </a:cubicBezTo>
                  <a:cubicBezTo>
                    <a:pt x="24" y="19"/>
                    <a:pt x="26" y="17"/>
                    <a:pt x="27" y="14"/>
                  </a:cubicBezTo>
                  <a:cubicBezTo>
                    <a:pt x="28" y="11"/>
                    <a:pt x="29" y="9"/>
                    <a:pt x="31" y="6"/>
                  </a:cubicBezTo>
                  <a:cubicBezTo>
                    <a:pt x="32" y="4"/>
                    <a:pt x="33" y="2"/>
                    <a:pt x="34" y="0"/>
                  </a:cubicBezTo>
                  <a:cubicBezTo>
                    <a:pt x="38" y="0"/>
                    <a:pt x="38" y="0"/>
                    <a:pt x="38" y="0"/>
                  </a:cubicBezTo>
                  <a:cubicBezTo>
                    <a:pt x="38" y="6"/>
                    <a:pt x="39" y="12"/>
                    <a:pt x="39" y="19"/>
                  </a:cubicBezTo>
                  <a:cubicBezTo>
                    <a:pt x="40" y="25"/>
                    <a:pt x="40" y="32"/>
                    <a:pt x="40" y="39"/>
                  </a:cubicBezTo>
                  <a:cubicBezTo>
                    <a:pt x="36" y="39"/>
                    <a:pt x="36" y="39"/>
                    <a:pt x="36" y="39"/>
                  </a:cubicBezTo>
                  <a:cubicBezTo>
                    <a:pt x="36" y="33"/>
                    <a:pt x="36" y="27"/>
                    <a:pt x="36" y="22"/>
                  </a:cubicBezTo>
                  <a:cubicBezTo>
                    <a:pt x="35" y="16"/>
                    <a:pt x="35" y="11"/>
                    <a:pt x="35" y="6"/>
                  </a:cubicBezTo>
                  <a:cubicBezTo>
                    <a:pt x="34" y="7"/>
                    <a:pt x="34" y="8"/>
                    <a:pt x="33" y="9"/>
                  </a:cubicBezTo>
                  <a:cubicBezTo>
                    <a:pt x="32" y="10"/>
                    <a:pt x="32" y="12"/>
                    <a:pt x="31" y="13"/>
                  </a:cubicBezTo>
                  <a:cubicBezTo>
                    <a:pt x="30" y="15"/>
                    <a:pt x="29" y="17"/>
                    <a:pt x="28" y="19"/>
                  </a:cubicBezTo>
                  <a:cubicBezTo>
                    <a:pt x="27" y="21"/>
                    <a:pt x="27" y="23"/>
                    <a:pt x="26" y="24"/>
                  </a:cubicBezTo>
                  <a:cubicBezTo>
                    <a:pt x="25" y="26"/>
                    <a:pt x="24" y="28"/>
                    <a:pt x="23" y="29"/>
                  </a:cubicBezTo>
                  <a:cubicBezTo>
                    <a:pt x="23" y="31"/>
                    <a:pt x="22" y="32"/>
                    <a:pt x="22" y="33"/>
                  </a:cubicBezTo>
                  <a:lnTo>
                    <a:pt x="18" y="3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 name="Freeform 134"/>
            <p:cNvSpPr>
              <a:spLocks noEditPoints="1"/>
            </p:cNvSpPr>
            <p:nvPr/>
          </p:nvSpPr>
          <p:spPr bwMode="auto">
            <a:xfrm>
              <a:off x="3059114" y="4708572"/>
              <a:ext cx="50800" cy="55563"/>
            </a:xfrm>
            <a:custGeom>
              <a:avLst/>
              <a:gdLst>
                <a:gd name="T0" fmla="*/ 27 w 27"/>
                <a:gd name="T1" fmla="*/ 15 h 30"/>
                <a:gd name="T2" fmla="*/ 26 w 27"/>
                <a:gd name="T3" fmla="*/ 22 h 30"/>
                <a:gd name="T4" fmla="*/ 23 w 27"/>
                <a:gd name="T5" fmla="*/ 26 h 30"/>
                <a:gd name="T6" fmla="*/ 19 w 27"/>
                <a:gd name="T7" fmla="*/ 29 h 30"/>
                <a:gd name="T8" fmla="*/ 14 w 27"/>
                <a:gd name="T9" fmla="*/ 30 h 30"/>
                <a:gd name="T10" fmla="*/ 8 w 27"/>
                <a:gd name="T11" fmla="*/ 29 h 30"/>
                <a:gd name="T12" fmla="*/ 4 w 27"/>
                <a:gd name="T13" fmla="*/ 26 h 30"/>
                <a:gd name="T14" fmla="*/ 1 w 27"/>
                <a:gd name="T15" fmla="*/ 22 h 30"/>
                <a:gd name="T16" fmla="*/ 0 w 27"/>
                <a:gd name="T17" fmla="*/ 15 h 30"/>
                <a:gd name="T18" fmla="*/ 1 w 27"/>
                <a:gd name="T19" fmla="*/ 9 h 30"/>
                <a:gd name="T20" fmla="*/ 4 w 27"/>
                <a:gd name="T21" fmla="*/ 4 h 30"/>
                <a:gd name="T22" fmla="*/ 8 w 27"/>
                <a:gd name="T23" fmla="*/ 1 h 30"/>
                <a:gd name="T24" fmla="*/ 14 w 27"/>
                <a:gd name="T25" fmla="*/ 0 h 30"/>
                <a:gd name="T26" fmla="*/ 19 w 27"/>
                <a:gd name="T27" fmla="*/ 1 h 30"/>
                <a:gd name="T28" fmla="*/ 23 w 27"/>
                <a:gd name="T29" fmla="*/ 4 h 30"/>
                <a:gd name="T30" fmla="*/ 26 w 27"/>
                <a:gd name="T31" fmla="*/ 9 h 30"/>
                <a:gd name="T32" fmla="*/ 27 w 27"/>
                <a:gd name="T33" fmla="*/ 15 h 30"/>
                <a:gd name="T34" fmla="*/ 23 w 27"/>
                <a:gd name="T35" fmla="*/ 15 h 30"/>
                <a:gd name="T36" fmla="*/ 20 w 27"/>
                <a:gd name="T37" fmla="*/ 7 h 30"/>
                <a:gd name="T38" fmla="*/ 14 w 27"/>
                <a:gd name="T39" fmla="*/ 3 h 30"/>
                <a:gd name="T40" fmla="*/ 7 w 27"/>
                <a:gd name="T41" fmla="*/ 7 h 30"/>
                <a:gd name="T42" fmla="*/ 4 w 27"/>
                <a:gd name="T43" fmla="*/ 15 h 30"/>
                <a:gd name="T44" fmla="*/ 7 w 27"/>
                <a:gd name="T45" fmla="*/ 24 h 30"/>
                <a:gd name="T46" fmla="*/ 14 w 27"/>
                <a:gd name="T47" fmla="*/ 27 h 30"/>
                <a:gd name="T48" fmla="*/ 20 w 27"/>
                <a:gd name="T49" fmla="*/ 24 h 30"/>
                <a:gd name="T50" fmla="*/ 23 w 27"/>
                <a:gd name="T51"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 h="30">
                  <a:moveTo>
                    <a:pt x="27" y="15"/>
                  </a:moveTo>
                  <a:cubicBezTo>
                    <a:pt x="27" y="18"/>
                    <a:pt x="26" y="20"/>
                    <a:pt x="26" y="22"/>
                  </a:cubicBezTo>
                  <a:cubicBezTo>
                    <a:pt x="25" y="23"/>
                    <a:pt x="24" y="25"/>
                    <a:pt x="23" y="26"/>
                  </a:cubicBezTo>
                  <a:cubicBezTo>
                    <a:pt x="22" y="28"/>
                    <a:pt x="21" y="29"/>
                    <a:pt x="19" y="29"/>
                  </a:cubicBezTo>
                  <a:cubicBezTo>
                    <a:pt x="17" y="30"/>
                    <a:pt x="16" y="30"/>
                    <a:pt x="14" y="30"/>
                  </a:cubicBezTo>
                  <a:cubicBezTo>
                    <a:pt x="12" y="30"/>
                    <a:pt x="10" y="30"/>
                    <a:pt x="8" y="29"/>
                  </a:cubicBezTo>
                  <a:cubicBezTo>
                    <a:pt x="7" y="29"/>
                    <a:pt x="5" y="28"/>
                    <a:pt x="4" y="26"/>
                  </a:cubicBezTo>
                  <a:cubicBezTo>
                    <a:pt x="3" y="25"/>
                    <a:pt x="2" y="23"/>
                    <a:pt x="1" y="22"/>
                  </a:cubicBezTo>
                  <a:cubicBezTo>
                    <a:pt x="1" y="20"/>
                    <a:pt x="0" y="18"/>
                    <a:pt x="0" y="15"/>
                  </a:cubicBezTo>
                  <a:cubicBezTo>
                    <a:pt x="0" y="13"/>
                    <a:pt x="1" y="11"/>
                    <a:pt x="1" y="9"/>
                  </a:cubicBezTo>
                  <a:cubicBezTo>
                    <a:pt x="2" y="7"/>
                    <a:pt x="3" y="6"/>
                    <a:pt x="4" y="4"/>
                  </a:cubicBezTo>
                  <a:cubicBezTo>
                    <a:pt x="5" y="3"/>
                    <a:pt x="7" y="2"/>
                    <a:pt x="8" y="1"/>
                  </a:cubicBezTo>
                  <a:cubicBezTo>
                    <a:pt x="10" y="1"/>
                    <a:pt x="12" y="0"/>
                    <a:pt x="14" y="0"/>
                  </a:cubicBezTo>
                  <a:cubicBezTo>
                    <a:pt x="16" y="0"/>
                    <a:pt x="17" y="1"/>
                    <a:pt x="19" y="1"/>
                  </a:cubicBezTo>
                  <a:cubicBezTo>
                    <a:pt x="21" y="2"/>
                    <a:pt x="22" y="3"/>
                    <a:pt x="23" y="4"/>
                  </a:cubicBezTo>
                  <a:cubicBezTo>
                    <a:pt x="24" y="6"/>
                    <a:pt x="25" y="7"/>
                    <a:pt x="26" y="9"/>
                  </a:cubicBezTo>
                  <a:cubicBezTo>
                    <a:pt x="26" y="11"/>
                    <a:pt x="27" y="13"/>
                    <a:pt x="27" y="15"/>
                  </a:cubicBezTo>
                  <a:close/>
                  <a:moveTo>
                    <a:pt x="23" y="15"/>
                  </a:moveTo>
                  <a:cubicBezTo>
                    <a:pt x="23" y="12"/>
                    <a:pt x="22" y="9"/>
                    <a:pt x="20" y="7"/>
                  </a:cubicBezTo>
                  <a:cubicBezTo>
                    <a:pt x="19" y="5"/>
                    <a:pt x="16" y="3"/>
                    <a:pt x="14" y="3"/>
                  </a:cubicBezTo>
                  <a:cubicBezTo>
                    <a:pt x="11" y="3"/>
                    <a:pt x="8" y="5"/>
                    <a:pt x="7" y="7"/>
                  </a:cubicBezTo>
                  <a:cubicBezTo>
                    <a:pt x="5" y="9"/>
                    <a:pt x="4" y="12"/>
                    <a:pt x="4" y="15"/>
                  </a:cubicBezTo>
                  <a:cubicBezTo>
                    <a:pt x="4" y="19"/>
                    <a:pt x="5" y="22"/>
                    <a:pt x="7" y="24"/>
                  </a:cubicBezTo>
                  <a:cubicBezTo>
                    <a:pt x="8" y="26"/>
                    <a:pt x="11" y="27"/>
                    <a:pt x="14" y="27"/>
                  </a:cubicBezTo>
                  <a:cubicBezTo>
                    <a:pt x="16" y="27"/>
                    <a:pt x="19" y="26"/>
                    <a:pt x="20" y="24"/>
                  </a:cubicBezTo>
                  <a:cubicBezTo>
                    <a:pt x="22" y="22"/>
                    <a:pt x="23" y="19"/>
                    <a:pt x="23" y="15"/>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 name="Freeform 135"/>
            <p:cNvSpPr>
              <a:spLocks/>
            </p:cNvSpPr>
            <p:nvPr/>
          </p:nvSpPr>
          <p:spPr bwMode="auto">
            <a:xfrm>
              <a:off x="3122614" y="4710159"/>
              <a:ext cx="41275" cy="53976"/>
            </a:xfrm>
            <a:custGeom>
              <a:avLst/>
              <a:gdLst>
                <a:gd name="T0" fmla="*/ 23 w 23"/>
                <a:gd name="T1" fmla="*/ 28 h 29"/>
                <a:gd name="T2" fmla="*/ 19 w 23"/>
                <a:gd name="T3" fmla="*/ 29 h 29"/>
                <a:gd name="T4" fmla="*/ 12 w 23"/>
                <a:gd name="T5" fmla="*/ 29 h 29"/>
                <a:gd name="T6" fmla="*/ 6 w 23"/>
                <a:gd name="T7" fmla="*/ 28 h 29"/>
                <a:gd name="T8" fmla="*/ 3 w 23"/>
                <a:gd name="T9" fmla="*/ 26 h 29"/>
                <a:gd name="T10" fmla="*/ 1 w 23"/>
                <a:gd name="T11" fmla="*/ 22 h 29"/>
                <a:gd name="T12" fmla="*/ 0 w 23"/>
                <a:gd name="T13" fmla="*/ 16 h 29"/>
                <a:gd name="T14" fmla="*/ 0 w 23"/>
                <a:gd name="T15" fmla="*/ 0 h 29"/>
                <a:gd name="T16" fmla="*/ 4 w 23"/>
                <a:gd name="T17" fmla="*/ 0 h 29"/>
                <a:gd name="T18" fmla="*/ 4 w 23"/>
                <a:gd name="T19" fmla="*/ 15 h 29"/>
                <a:gd name="T20" fmla="*/ 4 w 23"/>
                <a:gd name="T21" fmla="*/ 20 h 29"/>
                <a:gd name="T22" fmla="*/ 6 w 23"/>
                <a:gd name="T23" fmla="*/ 24 h 29"/>
                <a:gd name="T24" fmla="*/ 9 w 23"/>
                <a:gd name="T25" fmla="*/ 25 h 29"/>
                <a:gd name="T26" fmla="*/ 12 w 23"/>
                <a:gd name="T27" fmla="*/ 26 h 29"/>
                <a:gd name="T28" fmla="*/ 17 w 23"/>
                <a:gd name="T29" fmla="*/ 26 h 29"/>
                <a:gd name="T30" fmla="*/ 19 w 23"/>
                <a:gd name="T31" fmla="*/ 25 h 29"/>
                <a:gd name="T32" fmla="*/ 19 w 23"/>
                <a:gd name="T33" fmla="*/ 0 h 29"/>
                <a:gd name="T34" fmla="*/ 23 w 23"/>
                <a:gd name="T35" fmla="*/ 0 h 29"/>
                <a:gd name="T36" fmla="*/ 23 w 23"/>
                <a:gd name="T37"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9">
                  <a:moveTo>
                    <a:pt x="23" y="28"/>
                  </a:moveTo>
                  <a:cubicBezTo>
                    <a:pt x="22" y="28"/>
                    <a:pt x="20" y="28"/>
                    <a:pt x="19" y="29"/>
                  </a:cubicBezTo>
                  <a:cubicBezTo>
                    <a:pt x="17" y="29"/>
                    <a:pt x="15" y="29"/>
                    <a:pt x="12" y="29"/>
                  </a:cubicBezTo>
                  <a:cubicBezTo>
                    <a:pt x="10" y="29"/>
                    <a:pt x="8" y="29"/>
                    <a:pt x="6" y="28"/>
                  </a:cubicBezTo>
                  <a:cubicBezTo>
                    <a:pt x="5" y="28"/>
                    <a:pt x="4" y="27"/>
                    <a:pt x="3" y="26"/>
                  </a:cubicBezTo>
                  <a:cubicBezTo>
                    <a:pt x="2" y="25"/>
                    <a:pt x="1" y="23"/>
                    <a:pt x="1" y="22"/>
                  </a:cubicBezTo>
                  <a:cubicBezTo>
                    <a:pt x="1" y="20"/>
                    <a:pt x="0" y="18"/>
                    <a:pt x="0" y="16"/>
                  </a:cubicBezTo>
                  <a:cubicBezTo>
                    <a:pt x="0" y="0"/>
                    <a:pt x="0" y="0"/>
                    <a:pt x="0" y="0"/>
                  </a:cubicBezTo>
                  <a:cubicBezTo>
                    <a:pt x="4" y="0"/>
                    <a:pt x="4" y="0"/>
                    <a:pt x="4" y="0"/>
                  </a:cubicBezTo>
                  <a:cubicBezTo>
                    <a:pt x="4" y="15"/>
                    <a:pt x="4" y="15"/>
                    <a:pt x="4" y="15"/>
                  </a:cubicBezTo>
                  <a:cubicBezTo>
                    <a:pt x="4" y="17"/>
                    <a:pt x="4" y="19"/>
                    <a:pt x="4" y="20"/>
                  </a:cubicBezTo>
                  <a:cubicBezTo>
                    <a:pt x="5" y="22"/>
                    <a:pt x="5" y="23"/>
                    <a:pt x="6" y="24"/>
                  </a:cubicBezTo>
                  <a:cubicBezTo>
                    <a:pt x="7" y="24"/>
                    <a:pt x="7" y="25"/>
                    <a:pt x="9" y="25"/>
                  </a:cubicBezTo>
                  <a:cubicBezTo>
                    <a:pt x="10" y="26"/>
                    <a:pt x="11" y="26"/>
                    <a:pt x="12" y="26"/>
                  </a:cubicBezTo>
                  <a:cubicBezTo>
                    <a:pt x="14" y="26"/>
                    <a:pt x="16" y="26"/>
                    <a:pt x="17" y="26"/>
                  </a:cubicBezTo>
                  <a:cubicBezTo>
                    <a:pt x="18" y="26"/>
                    <a:pt x="19" y="25"/>
                    <a:pt x="19" y="25"/>
                  </a:cubicBezTo>
                  <a:cubicBezTo>
                    <a:pt x="19" y="0"/>
                    <a:pt x="19" y="0"/>
                    <a:pt x="19" y="0"/>
                  </a:cubicBezTo>
                  <a:cubicBezTo>
                    <a:pt x="23" y="0"/>
                    <a:pt x="23" y="0"/>
                    <a:pt x="23" y="0"/>
                  </a:cubicBezTo>
                  <a:lnTo>
                    <a:pt x="2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 name="Freeform 136"/>
            <p:cNvSpPr>
              <a:spLocks/>
            </p:cNvSpPr>
            <p:nvPr/>
          </p:nvSpPr>
          <p:spPr bwMode="auto">
            <a:xfrm>
              <a:off x="3176589" y="4708572"/>
              <a:ext cx="34925" cy="55563"/>
            </a:xfrm>
            <a:custGeom>
              <a:avLst/>
              <a:gdLst>
                <a:gd name="T0" fmla="*/ 9 w 19"/>
                <a:gd name="T1" fmla="*/ 27 h 30"/>
                <a:gd name="T2" fmla="*/ 14 w 19"/>
                <a:gd name="T3" fmla="*/ 26 h 30"/>
                <a:gd name="T4" fmla="*/ 16 w 19"/>
                <a:gd name="T5" fmla="*/ 23 h 30"/>
                <a:gd name="T6" fmla="*/ 15 w 19"/>
                <a:gd name="T7" fmla="*/ 21 h 30"/>
                <a:gd name="T8" fmla="*/ 14 w 19"/>
                <a:gd name="T9" fmla="*/ 19 h 30"/>
                <a:gd name="T10" fmla="*/ 12 w 19"/>
                <a:gd name="T11" fmla="*/ 18 h 30"/>
                <a:gd name="T12" fmla="*/ 9 w 19"/>
                <a:gd name="T13" fmla="*/ 16 h 30"/>
                <a:gd name="T14" fmla="*/ 5 w 19"/>
                <a:gd name="T15" fmla="*/ 15 h 30"/>
                <a:gd name="T16" fmla="*/ 3 w 19"/>
                <a:gd name="T17" fmla="*/ 13 h 30"/>
                <a:gd name="T18" fmla="*/ 1 w 19"/>
                <a:gd name="T19" fmla="*/ 11 h 30"/>
                <a:gd name="T20" fmla="*/ 0 w 19"/>
                <a:gd name="T21" fmla="*/ 8 h 30"/>
                <a:gd name="T22" fmla="*/ 3 w 19"/>
                <a:gd name="T23" fmla="*/ 2 h 30"/>
                <a:gd name="T24" fmla="*/ 10 w 19"/>
                <a:gd name="T25" fmla="*/ 0 h 30"/>
                <a:gd name="T26" fmla="*/ 15 w 19"/>
                <a:gd name="T27" fmla="*/ 1 h 30"/>
                <a:gd name="T28" fmla="*/ 18 w 19"/>
                <a:gd name="T29" fmla="*/ 2 h 30"/>
                <a:gd name="T30" fmla="*/ 17 w 19"/>
                <a:gd name="T31" fmla="*/ 5 h 30"/>
                <a:gd name="T32" fmla="*/ 15 w 19"/>
                <a:gd name="T33" fmla="*/ 4 h 30"/>
                <a:gd name="T34" fmla="*/ 10 w 19"/>
                <a:gd name="T35" fmla="*/ 3 h 30"/>
                <a:gd name="T36" fmla="*/ 8 w 19"/>
                <a:gd name="T37" fmla="*/ 4 h 30"/>
                <a:gd name="T38" fmla="*/ 6 w 19"/>
                <a:gd name="T39" fmla="*/ 4 h 30"/>
                <a:gd name="T40" fmla="*/ 5 w 19"/>
                <a:gd name="T41" fmla="*/ 6 h 30"/>
                <a:gd name="T42" fmla="*/ 4 w 19"/>
                <a:gd name="T43" fmla="*/ 8 h 30"/>
                <a:gd name="T44" fmla="*/ 5 w 19"/>
                <a:gd name="T45" fmla="*/ 10 h 30"/>
                <a:gd name="T46" fmla="*/ 6 w 19"/>
                <a:gd name="T47" fmla="*/ 11 h 30"/>
                <a:gd name="T48" fmla="*/ 8 w 19"/>
                <a:gd name="T49" fmla="*/ 12 h 30"/>
                <a:gd name="T50" fmla="*/ 11 w 19"/>
                <a:gd name="T51" fmla="*/ 14 h 30"/>
                <a:gd name="T52" fmla="*/ 14 w 19"/>
                <a:gd name="T53" fmla="*/ 15 h 30"/>
                <a:gd name="T54" fmla="*/ 17 w 19"/>
                <a:gd name="T55" fmla="*/ 17 h 30"/>
                <a:gd name="T56" fmla="*/ 19 w 19"/>
                <a:gd name="T57" fmla="*/ 19 h 30"/>
                <a:gd name="T58" fmla="*/ 19 w 19"/>
                <a:gd name="T59" fmla="*/ 23 h 30"/>
                <a:gd name="T60" fmla="*/ 17 w 19"/>
                <a:gd name="T61" fmla="*/ 28 h 30"/>
                <a:gd name="T62" fmla="*/ 9 w 19"/>
                <a:gd name="T63" fmla="*/ 30 h 30"/>
                <a:gd name="T64" fmla="*/ 3 w 19"/>
                <a:gd name="T65" fmla="*/ 30 h 30"/>
                <a:gd name="T66" fmla="*/ 0 w 19"/>
                <a:gd name="T67" fmla="*/ 29 h 30"/>
                <a:gd name="T68" fmla="*/ 1 w 19"/>
                <a:gd name="T69" fmla="*/ 26 h 30"/>
                <a:gd name="T70" fmla="*/ 2 w 19"/>
                <a:gd name="T71" fmla="*/ 26 h 30"/>
                <a:gd name="T72" fmla="*/ 3 w 19"/>
                <a:gd name="T73" fmla="*/ 26 h 30"/>
                <a:gd name="T74" fmla="*/ 5 w 19"/>
                <a:gd name="T75" fmla="*/ 27 h 30"/>
                <a:gd name="T76" fmla="*/ 9 w 19"/>
                <a:gd name="T7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 h="30">
                  <a:moveTo>
                    <a:pt x="9" y="27"/>
                  </a:moveTo>
                  <a:cubicBezTo>
                    <a:pt x="11" y="27"/>
                    <a:pt x="12" y="27"/>
                    <a:pt x="14" y="26"/>
                  </a:cubicBezTo>
                  <a:cubicBezTo>
                    <a:pt x="15" y="25"/>
                    <a:pt x="16" y="24"/>
                    <a:pt x="16" y="23"/>
                  </a:cubicBezTo>
                  <a:cubicBezTo>
                    <a:pt x="16" y="22"/>
                    <a:pt x="16" y="21"/>
                    <a:pt x="15" y="21"/>
                  </a:cubicBezTo>
                  <a:cubicBezTo>
                    <a:pt x="15" y="20"/>
                    <a:pt x="15" y="20"/>
                    <a:pt x="14" y="19"/>
                  </a:cubicBezTo>
                  <a:cubicBezTo>
                    <a:pt x="14" y="19"/>
                    <a:pt x="13" y="18"/>
                    <a:pt x="12" y="18"/>
                  </a:cubicBezTo>
                  <a:cubicBezTo>
                    <a:pt x="11" y="17"/>
                    <a:pt x="10" y="17"/>
                    <a:pt x="9" y="16"/>
                  </a:cubicBezTo>
                  <a:cubicBezTo>
                    <a:pt x="7" y="16"/>
                    <a:pt x="6" y="15"/>
                    <a:pt x="5" y="15"/>
                  </a:cubicBezTo>
                  <a:cubicBezTo>
                    <a:pt x="5" y="15"/>
                    <a:pt x="4" y="14"/>
                    <a:pt x="3" y="13"/>
                  </a:cubicBezTo>
                  <a:cubicBezTo>
                    <a:pt x="2" y="13"/>
                    <a:pt x="2" y="12"/>
                    <a:pt x="1" y="11"/>
                  </a:cubicBezTo>
                  <a:cubicBezTo>
                    <a:pt x="1" y="10"/>
                    <a:pt x="0" y="9"/>
                    <a:pt x="0" y="8"/>
                  </a:cubicBezTo>
                  <a:cubicBezTo>
                    <a:pt x="0" y="6"/>
                    <a:pt x="1" y="4"/>
                    <a:pt x="3" y="2"/>
                  </a:cubicBezTo>
                  <a:cubicBezTo>
                    <a:pt x="5" y="1"/>
                    <a:pt x="7" y="0"/>
                    <a:pt x="10" y="0"/>
                  </a:cubicBezTo>
                  <a:cubicBezTo>
                    <a:pt x="12" y="0"/>
                    <a:pt x="14" y="0"/>
                    <a:pt x="15" y="1"/>
                  </a:cubicBezTo>
                  <a:cubicBezTo>
                    <a:pt x="17" y="1"/>
                    <a:pt x="18" y="1"/>
                    <a:pt x="18" y="2"/>
                  </a:cubicBezTo>
                  <a:cubicBezTo>
                    <a:pt x="17" y="5"/>
                    <a:pt x="17" y="5"/>
                    <a:pt x="17" y="5"/>
                  </a:cubicBezTo>
                  <a:cubicBezTo>
                    <a:pt x="17" y="5"/>
                    <a:pt x="16" y="4"/>
                    <a:pt x="15" y="4"/>
                  </a:cubicBezTo>
                  <a:cubicBezTo>
                    <a:pt x="14" y="4"/>
                    <a:pt x="12" y="3"/>
                    <a:pt x="10" y="3"/>
                  </a:cubicBezTo>
                  <a:cubicBezTo>
                    <a:pt x="9" y="3"/>
                    <a:pt x="9" y="3"/>
                    <a:pt x="8" y="4"/>
                  </a:cubicBezTo>
                  <a:cubicBezTo>
                    <a:pt x="7" y="4"/>
                    <a:pt x="7" y="4"/>
                    <a:pt x="6" y="4"/>
                  </a:cubicBezTo>
                  <a:cubicBezTo>
                    <a:pt x="5" y="5"/>
                    <a:pt x="5" y="5"/>
                    <a:pt x="5" y="6"/>
                  </a:cubicBezTo>
                  <a:cubicBezTo>
                    <a:pt x="4" y="6"/>
                    <a:pt x="4" y="7"/>
                    <a:pt x="4" y="8"/>
                  </a:cubicBezTo>
                  <a:cubicBezTo>
                    <a:pt x="4" y="9"/>
                    <a:pt x="4" y="9"/>
                    <a:pt x="5" y="10"/>
                  </a:cubicBezTo>
                  <a:cubicBezTo>
                    <a:pt x="5" y="10"/>
                    <a:pt x="5" y="11"/>
                    <a:pt x="6" y="11"/>
                  </a:cubicBezTo>
                  <a:cubicBezTo>
                    <a:pt x="6" y="12"/>
                    <a:pt x="7" y="12"/>
                    <a:pt x="8" y="12"/>
                  </a:cubicBezTo>
                  <a:cubicBezTo>
                    <a:pt x="9" y="13"/>
                    <a:pt x="10" y="13"/>
                    <a:pt x="11" y="14"/>
                  </a:cubicBezTo>
                  <a:cubicBezTo>
                    <a:pt x="12" y="14"/>
                    <a:pt x="13" y="15"/>
                    <a:pt x="14" y="15"/>
                  </a:cubicBezTo>
                  <a:cubicBezTo>
                    <a:pt x="15" y="15"/>
                    <a:pt x="16" y="16"/>
                    <a:pt x="17" y="17"/>
                  </a:cubicBezTo>
                  <a:cubicBezTo>
                    <a:pt x="18" y="17"/>
                    <a:pt x="18" y="18"/>
                    <a:pt x="19" y="19"/>
                  </a:cubicBezTo>
                  <a:cubicBezTo>
                    <a:pt x="19" y="20"/>
                    <a:pt x="19" y="21"/>
                    <a:pt x="19" y="23"/>
                  </a:cubicBezTo>
                  <a:cubicBezTo>
                    <a:pt x="19" y="25"/>
                    <a:pt x="19" y="27"/>
                    <a:pt x="17" y="28"/>
                  </a:cubicBezTo>
                  <a:cubicBezTo>
                    <a:pt x="15" y="30"/>
                    <a:pt x="12" y="30"/>
                    <a:pt x="9" y="30"/>
                  </a:cubicBezTo>
                  <a:cubicBezTo>
                    <a:pt x="6" y="30"/>
                    <a:pt x="4" y="30"/>
                    <a:pt x="3" y="30"/>
                  </a:cubicBezTo>
                  <a:cubicBezTo>
                    <a:pt x="1" y="29"/>
                    <a:pt x="0" y="29"/>
                    <a:pt x="0" y="29"/>
                  </a:cubicBezTo>
                  <a:cubicBezTo>
                    <a:pt x="1" y="26"/>
                    <a:pt x="1" y="26"/>
                    <a:pt x="1" y="26"/>
                  </a:cubicBezTo>
                  <a:cubicBezTo>
                    <a:pt x="1" y="26"/>
                    <a:pt x="1" y="26"/>
                    <a:pt x="2" y="26"/>
                  </a:cubicBezTo>
                  <a:cubicBezTo>
                    <a:pt x="2" y="26"/>
                    <a:pt x="3" y="26"/>
                    <a:pt x="3" y="26"/>
                  </a:cubicBezTo>
                  <a:cubicBezTo>
                    <a:pt x="4" y="27"/>
                    <a:pt x="5" y="27"/>
                    <a:pt x="5" y="27"/>
                  </a:cubicBezTo>
                  <a:cubicBezTo>
                    <a:pt x="6" y="27"/>
                    <a:pt x="7" y="27"/>
                    <a:pt x="9"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 name="Freeform 137"/>
            <p:cNvSpPr>
              <a:spLocks noEditPoints="1"/>
            </p:cNvSpPr>
            <p:nvPr/>
          </p:nvSpPr>
          <p:spPr bwMode="auto">
            <a:xfrm>
              <a:off x="3222626" y="4708572"/>
              <a:ext cx="44450" cy="55563"/>
            </a:xfrm>
            <a:custGeom>
              <a:avLst/>
              <a:gdLst>
                <a:gd name="T0" fmla="*/ 0 w 24"/>
                <a:gd name="T1" fmla="*/ 15 h 30"/>
                <a:gd name="T2" fmla="*/ 1 w 24"/>
                <a:gd name="T3" fmla="*/ 9 h 30"/>
                <a:gd name="T4" fmla="*/ 4 w 24"/>
                <a:gd name="T5" fmla="*/ 4 h 30"/>
                <a:gd name="T6" fmla="*/ 8 w 24"/>
                <a:gd name="T7" fmla="*/ 1 h 30"/>
                <a:gd name="T8" fmla="*/ 12 w 24"/>
                <a:gd name="T9" fmla="*/ 0 h 30"/>
                <a:gd name="T10" fmla="*/ 21 w 24"/>
                <a:gd name="T11" fmla="*/ 4 h 30"/>
                <a:gd name="T12" fmla="*/ 24 w 24"/>
                <a:gd name="T13" fmla="*/ 14 h 30"/>
                <a:gd name="T14" fmla="*/ 24 w 24"/>
                <a:gd name="T15" fmla="*/ 15 h 30"/>
                <a:gd name="T16" fmla="*/ 24 w 24"/>
                <a:gd name="T17" fmla="*/ 16 h 30"/>
                <a:gd name="T18" fmla="*/ 4 w 24"/>
                <a:gd name="T19" fmla="*/ 16 h 30"/>
                <a:gd name="T20" fmla="*/ 6 w 24"/>
                <a:gd name="T21" fmla="*/ 24 h 30"/>
                <a:gd name="T22" fmla="*/ 14 w 24"/>
                <a:gd name="T23" fmla="*/ 27 h 30"/>
                <a:gd name="T24" fmla="*/ 19 w 24"/>
                <a:gd name="T25" fmla="*/ 27 h 30"/>
                <a:gd name="T26" fmla="*/ 21 w 24"/>
                <a:gd name="T27" fmla="*/ 26 h 30"/>
                <a:gd name="T28" fmla="*/ 22 w 24"/>
                <a:gd name="T29" fmla="*/ 29 h 30"/>
                <a:gd name="T30" fmla="*/ 19 w 24"/>
                <a:gd name="T31" fmla="*/ 30 h 30"/>
                <a:gd name="T32" fmla="*/ 14 w 24"/>
                <a:gd name="T33" fmla="*/ 30 h 30"/>
                <a:gd name="T34" fmla="*/ 8 w 24"/>
                <a:gd name="T35" fmla="*/ 29 h 30"/>
                <a:gd name="T36" fmla="*/ 3 w 24"/>
                <a:gd name="T37" fmla="*/ 26 h 30"/>
                <a:gd name="T38" fmla="*/ 1 w 24"/>
                <a:gd name="T39" fmla="*/ 21 h 30"/>
                <a:gd name="T40" fmla="*/ 0 w 24"/>
                <a:gd name="T41" fmla="*/ 15 h 30"/>
                <a:gd name="T42" fmla="*/ 20 w 24"/>
                <a:gd name="T43" fmla="*/ 13 h 30"/>
                <a:gd name="T44" fmla="*/ 18 w 24"/>
                <a:gd name="T45" fmla="*/ 6 h 30"/>
                <a:gd name="T46" fmla="*/ 13 w 24"/>
                <a:gd name="T47" fmla="*/ 3 h 30"/>
                <a:gd name="T48" fmla="*/ 9 w 24"/>
                <a:gd name="T49" fmla="*/ 4 h 30"/>
                <a:gd name="T50" fmla="*/ 6 w 24"/>
                <a:gd name="T51" fmla="*/ 6 h 30"/>
                <a:gd name="T52" fmla="*/ 5 w 24"/>
                <a:gd name="T53" fmla="*/ 9 h 30"/>
                <a:gd name="T54" fmla="*/ 4 w 24"/>
                <a:gd name="T55" fmla="*/ 13 h 30"/>
                <a:gd name="T56" fmla="*/ 20 w 24"/>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0">
                  <a:moveTo>
                    <a:pt x="0" y="15"/>
                  </a:moveTo>
                  <a:cubicBezTo>
                    <a:pt x="0" y="13"/>
                    <a:pt x="0" y="11"/>
                    <a:pt x="1" y="9"/>
                  </a:cubicBezTo>
                  <a:cubicBezTo>
                    <a:pt x="2" y="7"/>
                    <a:pt x="3" y="5"/>
                    <a:pt x="4" y="4"/>
                  </a:cubicBezTo>
                  <a:cubicBezTo>
                    <a:pt x="5" y="3"/>
                    <a:pt x="6" y="2"/>
                    <a:pt x="8" y="1"/>
                  </a:cubicBezTo>
                  <a:cubicBezTo>
                    <a:pt x="9" y="0"/>
                    <a:pt x="11" y="0"/>
                    <a:pt x="12" y="0"/>
                  </a:cubicBezTo>
                  <a:cubicBezTo>
                    <a:pt x="16" y="0"/>
                    <a:pt x="19" y="1"/>
                    <a:pt x="21" y="4"/>
                  </a:cubicBezTo>
                  <a:cubicBezTo>
                    <a:pt x="23" y="6"/>
                    <a:pt x="24" y="10"/>
                    <a:pt x="24" y="14"/>
                  </a:cubicBezTo>
                  <a:cubicBezTo>
                    <a:pt x="24" y="15"/>
                    <a:pt x="24" y="15"/>
                    <a:pt x="24" y="15"/>
                  </a:cubicBezTo>
                  <a:cubicBezTo>
                    <a:pt x="24" y="16"/>
                    <a:pt x="24" y="16"/>
                    <a:pt x="24" y="16"/>
                  </a:cubicBezTo>
                  <a:cubicBezTo>
                    <a:pt x="4" y="16"/>
                    <a:pt x="4" y="16"/>
                    <a:pt x="4" y="16"/>
                  </a:cubicBezTo>
                  <a:cubicBezTo>
                    <a:pt x="4" y="20"/>
                    <a:pt x="5" y="22"/>
                    <a:pt x="6" y="24"/>
                  </a:cubicBezTo>
                  <a:cubicBezTo>
                    <a:pt x="8" y="26"/>
                    <a:pt x="11" y="27"/>
                    <a:pt x="14" y="27"/>
                  </a:cubicBezTo>
                  <a:cubicBezTo>
                    <a:pt x="16" y="27"/>
                    <a:pt x="18" y="27"/>
                    <a:pt x="19" y="27"/>
                  </a:cubicBezTo>
                  <a:cubicBezTo>
                    <a:pt x="20" y="26"/>
                    <a:pt x="21" y="26"/>
                    <a:pt x="21" y="26"/>
                  </a:cubicBezTo>
                  <a:cubicBezTo>
                    <a:pt x="22" y="29"/>
                    <a:pt x="22" y="29"/>
                    <a:pt x="22" y="29"/>
                  </a:cubicBezTo>
                  <a:cubicBezTo>
                    <a:pt x="22" y="29"/>
                    <a:pt x="21" y="29"/>
                    <a:pt x="19" y="30"/>
                  </a:cubicBezTo>
                  <a:cubicBezTo>
                    <a:pt x="18" y="30"/>
                    <a:pt x="16" y="30"/>
                    <a:pt x="14" y="30"/>
                  </a:cubicBezTo>
                  <a:cubicBezTo>
                    <a:pt x="11" y="30"/>
                    <a:pt x="9" y="30"/>
                    <a:pt x="8" y="29"/>
                  </a:cubicBezTo>
                  <a:cubicBezTo>
                    <a:pt x="6" y="29"/>
                    <a:pt x="4" y="27"/>
                    <a:pt x="3" y="26"/>
                  </a:cubicBezTo>
                  <a:cubicBezTo>
                    <a:pt x="2" y="25"/>
                    <a:pt x="1" y="23"/>
                    <a:pt x="1" y="21"/>
                  </a:cubicBezTo>
                  <a:cubicBezTo>
                    <a:pt x="0" y="20"/>
                    <a:pt x="0" y="17"/>
                    <a:pt x="0" y="15"/>
                  </a:cubicBezTo>
                  <a:close/>
                  <a:moveTo>
                    <a:pt x="20" y="13"/>
                  </a:moveTo>
                  <a:cubicBezTo>
                    <a:pt x="20" y="10"/>
                    <a:pt x="20" y="8"/>
                    <a:pt x="18" y="6"/>
                  </a:cubicBezTo>
                  <a:cubicBezTo>
                    <a:pt x="17" y="4"/>
                    <a:pt x="15" y="3"/>
                    <a:pt x="13" y="3"/>
                  </a:cubicBezTo>
                  <a:cubicBezTo>
                    <a:pt x="11" y="3"/>
                    <a:pt x="10" y="4"/>
                    <a:pt x="9" y="4"/>
                  </a:cubicBezTo>
                  <a:cubicBezTo>
                    <a:pt x="8" y="5"/>
                    <a:pt x="7" y="5"/>
                    <a:pt x="6" y="6"/>
                  </a:cubicBezTo>
                  <a:cubicBezTo>
                    <a:pt x="6" y="7"/>
                    <a:pt x="5" y="8"/>
                    <a:pt x="5" y="9"/>
                  </a:cubicBezTo>
                  <a:cubicBezTo>
                    <a:pt x="4" y="10"/>
                    <a:pt x="4" y="12"/>
                    <a:pt x="4" y="13"/>
                  </a:cubicBezTo>
                  <a:lnTo>
                    <a:pt x="20"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62" name="Group 561"/>
          <p:cNvGrpSpPr/>
          <p:nvPr/>
        </p:nvGrpSpPr>
        <p:grpSpPr>
          <a:xfrm>
            <a:off x="5532040" y="4190316"/>
            <a:ext cx="155576" cy="71438"/>
            <a:chOff x="5272089" y="4692697"/>
            <a:chExt cx="155576" cy="71438"/>
          </a:xfrm>
        </p:grpSpPr>
        <p:sp>
          <p:nvSpPr>
            <p:cNvPr id="479" name="Freeform 138"/>
            <p:cNvSpPr>
              <a:spLocks noEditPoints="1"/>
            </p:cNvSpPr>
            <p:nvPr/>
          </p:nvSpPr>
          <p:spPr bwMode="auto">
            <a:xfrm>
              <a:off x="5272089" y="4692697"/>
              <a:ext cx="47625" cy="71438"/>
            </a:xfrm>
            <a:custGeom>
              <a:avLst/>
              <a:gdLst>
                <a:gd name="T0" fmla="*/ 9 w 26"/>
                <a:gd name="T1" fmla="*/ 0 h 39"/>
                <a:gd name="T2" fmla="*/ 22 w 26"/>
                <a:gd name="T3" fmla="*/ 3 h 39"/>
                <a:gd name="T4" fmla="*/ 26 w 26"/>
                <a:gd name="T5" fmla="*/ 12 h 39"/>
                <a:gd name="T6" fmla="*/ 24 w 26"/>
                <a:gd name="T7" fmla="*/ 17 h 39"/>
                <a:gd name="T8" fmla="*/ 21 w 26"/>
                <a:gd name="T9" fmla="*/ 21 h 39"/>
                <a:gd name="T10" fmla="*/ 16 w 26"/>
                <a:gd name="T11" fmla="*/ 23 h 39"/>
                <a:gd name="T12" fmla="*/ 9 w 26"/>
                <a:gd name="T13" fmla="*/ 24 h 39"/>
                <a:gd name="T14" fmla="*/ 3 w 26"/>
                <a:gd name="T15" fmla="*/ 24 h 39"/>
                <a:gd name="T16" fmla="*/ 3 w 26"/>
                <a:gd name="T17" fmla="*/ 39 h 39"/>
                <a:gd name="T18" fmla="*/ 0 w 26"/>
                <a:gd name="T19" fmla="*/ 39 h 39"/>
                <a:gd name="T20" fmla="*/ 0 w 26"/>
                <a:gd name="T21" fmla="*/ 1 h 39"/>
                <a:gd name="T22" fmla="*/ 4 w 26"/>
                <a:gd name="T23" fmla="*/ 0 h 39"/>
                <a:gd name="T24" fmla="*/ 9 w 26"/>
                <a:gd name="T25" fmla="*/ 0 h 39"/>
                <a:gd name="T26" fmla="*/ 9 w 26"/>
                <a:gd name="T27" fmla="*/ 3 h 39"/>
                <a:gd name="T28" fmla="*/ 6 w 26"/>
                <a:gd name="T29" fmla="*/ 3 h 39"/>
                <a:gd name="T30" fmla="*/ 3 w 26"/>
                <a:gd name="T31" fmla="*/ 3 h 39"/>
                <a:gd name="T32" fmla="*/ 3 w 26"/>
                <a:gd name="T33" fmla="*/ 20 h 39"/>
                <a:gd name="T34" fmla="*/ 8 w 26"/>
                <a:gd name="T35" fmla="*/ 20 h 39"/>
                <a:gd name="T36" fmla="*/ 14 w 26"/>
                <a:gd name="T37" fmla="*/ 20 h 39"/>
                <a:gd name="T38" fmla="*/ 18 w 26"/>
                <a:gd name="T39" fmla="*/ 19 h 39"/>
                <a:gd name="T40" fmla="*/ 21 w 26"/>
                <a:gd name="T41" fmla="*/ 16 h 39"/>
                <a:gd name="T42" fmla="*/ 22 w 26"/>
                <a:gd name="T43" fmla="*/ 12 h 39"/>
                <a:gd name="T44" fmla="*/ 21 w 26"/>
                <a:gd name="T45" fmla="*/ 7 h 39"/>
                <a:gd name="T46" fmla="*/ 18 w 26"/>
                <a:gd name="T47" fmla="*/ 5 h 39"/>
                <a:gd name="T48" fmla="*/ 14 w 26"/>
                <a:gd name="T49" fmla="*/ 3 h 39"/>
                <a:gd name="T50" fmla="*/ 9 w 26"/>
                <a:gd name="T51" fmla="*/ 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39">
                  <a:moveTo>
                    <a:pt x="9" y="0"/>
                  </a:moveTo>
                  <a:cubicBezTo>
                    <a:pt x="15" y="0"/>
                    <a:pt x="19" y="1"/>
                    <a:pt x="22" y="3"/>
                  </a:cubicBezTo>
                  <a:cubicBezTo>
                    <a:pt x="24" y="5"/>
                    <a:pt x="26" y="8"/>
                    <a:pt x="26" y="12"/>
                  </a:cubicBezTo>
                  <a:cubicBezTo>
                    <a:pt x="26" y="14"/>
                    <a:pt x="25" y="16"/>
                    <a:pt x="24" y="17"/>
                  </a:cubicBezTo>
                  <a:cubicBezTo>
                    <a:pt x="24" y="19"/>
                    <a:pt x="23" y="20"/>
                    <a:pt x="21" y="21"/>
                  </a:cubicBezTo>
                  <a:cubicBezTo>
                    <a:pt x="20" y="22"/>
                    <a:pt x="18" y="23"/>
                    <a:pt x="16" y="23"/>
                  </a:cubicBezTo>
                  <a:cubicBezTo>
                    <a:pt x="14" y="24"/>
                    <a:pt x="11" y="24"/>
                    <a:pt x="9" y="24"/>
                  </a:cubicBezTo>
                  <a:cubicBezTo>
                    <a:pt x="3" y="24"/>
                    <a:pt x="3" y="24"/>
                    <a:pt x="3" y="24"/>
                  </a:cubicBezTo>
                  <a:cubicBezTo>
                    <a:pt x="3" y="39"/>
                    <a:pt x="3" y="39"/>
                    <a:pt x="3" y="39"/>
                  </a:cubicBezTo>
                  <a:cubicBezTo>
                    <a:pt x="0" y="39"/>
                    <a:pt x="0" y="39"/>
                    <a:pt x="0" y="39"/>
                  </a:cubicBezTo>
                  <a:cubicBezTo>
                    <a:pt x="0" y="1"/>
                    <a:pt x="0" y="1"/>
                    <a:pt x="0" y="1"/>
                  </a:cubicBezTo>
                  <a:cubicBezTo>
                    <a:pt x="1" y="0"/>
                    <a:pt x="2" y="0"/>
                    <a:pt x="4" y="0"/>
                  </a:cubicBezTo>
                  <a:cubicBezTo>
                    <a:pt x="6" y="0"/>
                    <a:pt x="8" y="0"/>
                    <a:pt x="9" y="0"/>
                  </a:cubicBezTo>
                  <a:close/>
                  <a:moveTo>
                    <a:pt x="9" y="3"/>
                  </a:moveTo>
                  <a:cubicBezTo>
                    <a:pt x="8" y="3"/>
                    <a:pt x="7" y="3"/>
                    <a:pt x="6" y="3"/>
                  </a:cubicBezTo>
                  <a:cubicBezTo>
                    <a:pt x="5" y="3"/>
                    <a:pt x="4" y="3"/>
                    <a:pt x="3" y="3"/>
                  </a:cubicBezTo>
                  <a:cubicBezTo>
                    <a:pt x="3" y="20"/>
                    <a:pt x="3" y="20"/>
                    <a:pt x="3" y="20"/>
                  </a:cubicBezTo>
                  <a:cubicBezTo>
                    <a:pt x="8" y="20"/>
                    <a:pt x="8" y="20"/>
                    <a:pt x="8" y="20"/>
                  </a:cubicBezTo>
                  <a:cubicBezTo>
                    <a:pt x="10" y="20"/>
                    <a:pt x="12" y="20"/>
                    <a:pt x="14" y="20"/>
                  </a:cubicBezTo>
                  <a:cubicBezTo>
                    <a:pt x="15" y="20"/>
                    <a:pt x="17" y="19"/>
                    <a:pt x="18" y="19"/>
                  </a:cubicBezTo>
                  <a:cubicBezTo>
                    <a:pt x="19" y="18"/>
                    <a:pt x="20" y="17"/>
                    <a:pt x="21" y="16"/>
                  </a:cubicBezTo>
                  <a:cubicBezTo>
                    <a:pt x="21" y="15"/>
                    <a:pt x="22" y="13"/>
                    <a:pt x="22" y="12"/>
                  </a:cubicBezTo>
                  <a:cubicBezTo>
                    <a:pt x="22" y="10"/>
                    <a:pt x="21" y="8"/>
                    <a:pt x="21" y="7"/>
                  </a:cubicBezTo>
                  <a:cubicBezTo>
                    <a:pt x="20" y="6"/>
                    <a:pt x="19" y="5"/>
                    <a:pt x="18" y="5"/>
                  </a:cubicBezTo>
                  <a:cubicBezTo>
                    <a:pt x="17" y="4"/>
                    <a:pt x="15" y="4"/>
                    <a:pt x="14" y="3"/>
                  </a:cubicBezTo>
                  <a:cubicBezTo>
                    <a:pt x="12" y="3"/>
                    <a:pt x="11" y="3"/>
                    <a:pt x="9" y="3"/>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 name="Freeform 139"/>
            <p:cNvSpPr>
              <a:spLocks noEditPoints="1"/>
            </p:cNvSpPr>
            <p:nvPr/>
          </p:nvSpPr>
          <p:spPr bwMode="auto">
            <a:xfrm>
              <a:off x="5327652" y="4708572"/>
              <a:ext cx="42863" cy="55563"/>
            </a:xfrm>
            <a:custGeom>
              <a:avLst/>
              <a:gdLst>
                <a:gd name="T0" fmla="*/ 0 w 24"/>
                <a:gd name="T1" fmla="*/ 15 h 30"/>
                <a:gd name="T2" fmla="*/ 1 w 24"/>
                <a:gd name="T3" fmla="*/ 9 h 30"/>
                <a:gd name="T4" fmla="*/ 3 w 24"/>
                <a:gd name="T5" fmla="*/ 4 h 30"/>
                <a:gd name="T6" fmla="*/ 8 w 24"/>
                <a:gd name="T7" fmla="*/ 1 h 30"/>
                <a:gd name="T8" fmla="*/ 12 w 24"/>
                <a:gd name="T9" fmla="*/ 0 h 30"/>
                <a:gd name="T10" fmla="*/ 21 w 24"/>
                <a:gd name="T11" fmla="*/ 4 h 30"/>
                <a:gd name="T12" fmla="*/ 24 w 24"/>
                <a:gd name="T13" fmla="*/ 14 h 30"/>
                <a:gd name="T14" fmla="*/ 24 w 24"/>
                <a:gd name="T15" fmla="*/ 15 h 30"/>
                <a:gd name="T16" fmla="*/ 24 w 24"/>
                <a:gd name="T17" fmla="*/ 16 h 30"/>
                <a:gd name="T18" fmla="*/ 3 w 24"/>
                <a:gd name="T19" fmla="*/ 16 h 30"/>
                <a:gd name="T20" fmla="*/ 6 w 24"/>
                <a:gd name="T21" fmla="*/ 24 h 30"/>
                <a:gd name="T22" fmla="*/ 14 w 24"/>
                <a:gd name="T23" fmla="*/ 27 h 30"/>
                <a:gd name="T24" fmla="*/ 19 w 24"/>
                <a:gd name="T25" fmla="*/ 27 h 30"/>
                <a:gd name="T26" fmla="*/ 21 w 24"/>
                <a:gd name="T27" fmla="*/ 26 h 30"/>
                <a:gd name="T28" fmla="*/ 22 w 24"/>
                <a:gd name="T29" fmla="*/ 29 h 30"/>
                <a:gd name="T30" fmla="*/ 19 w 24"/>
                <a:gd name="T31" fmla="*/ 30 h 30"/>
                <a:gd name="T32" fmla="*/ 14 w 24"/>
                <a:gd name="T33" fmla="*/ 30 h 30"/>
                <a:gd name="T34" fmla="*/ 7 w 24"/>
                <a:gd name="T35" fmla="*/ 29 h 30"/>
                <a:gd name="T36" fmla="*/ 3 w 24"/>
                <a:gd name="T37" fmla="*/ 26 h 30"/>
                <a:gd name="T38" fmla="*/ 0 w 24"/>
                <a:gd name="T39" fmla="*/ 21 h 30"/>
                <a:gd name="T40" fmla="*/ 0 w 24"/>
                <a:gd name="T41" fmla="*/ 15 h 30"/>
                <a:gd name="T42" fmla="*/ 20 w 24"/>
                <a:gd name="T43" fmla="*/ 13 h 30"/>
                <a:gd name="T44" fmla="*/ 18 w 24"/>
                <a:gd name="T45" fmla="*/ 6 h 30"/>
                <a:gd name="T46" fmla="*/ 12 w 24"/>
                <a:gd name="T47" fmla="*/ 3 h 30"/>
                <a:gd name="T48" fmla="*/ 9 w 24"/>
                <a:gd name="T49" fmla="*/ 4 h 30"/>
                <a:gd name="T50" fmla="*/ 6 w 24"/>
                <a:gd name="T51" fmla="*/ 6 h 30"/>
                <a:gd name="T52" fmla="*/ 4 w 24"/>
                <a:gd name="T53" fmla="*/ 9 h 30"/>
                <a:gd name="T54" fmla="*/ 3 w 24"/>
                <a:gd name="T55" fmla="*/ 13 h 30"/>
                <a:gd name="T56" fmla="*/ 20 w 24"/>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0">
                  <a:moveTo>
                    <a:pt x="0" y="15"/>
                  </a:moveTo>
                  <a:cubicBezTo>
                    <a:pt x="0" y="13"/>
                    <a:pt x="0" y="11"/>
                    <a:pt x="1" y="9"/>
                  </a:cubicBezTo>
                  <a:cubicBezTo>
                    <a:pt x="1" y="7"/>
                    <a:pt x="2" y="5"/>
                    <a:pt x="3" y="4"/>
                  </a:cubicBezTo>
                  <a:cubicBezTo>
                    <a:pt x="5" y="3"/>
                    <a:pt x="6" y="2"/>
                    <a:pt x="8" y="1"/>
                  </a:cubicBezTo>
                  <a:cubicBezTo>
                    <a:pt x="9" y="0"/>
                    <a:pt x="11" y="0"/>
                    <a:pt x="12" y="0"/>
                  </a:cubicBezTo>
                  <a:cubicBezTo>
                    <a:pt x="16" y="0"/>
                    <a:pt x="19" y="1"/>
                    <a:pt x="21" y="4"/>
                  </a:cubicBezTo>
                  <a:cubicBezTo>
                    <a:pt x="23" y="6"/>
                    <a:pt x="24" y="10"/>
                    <a:pt x="24" y="14"/>
                  </a:cubicBezTo>
                  <a:cubicBezTo>
                    <a:pt x="24" y="15"/>
                    <a:pt x="24" y="15"/>
                    <a:pt x="24" y="15"/>
                  </a:cubicBezTo>
                  <a:cubicBezTo>
                    <a:pt x="24" y="16"/>
                    <a:pt x="24" y="16"/>
                    <a:pt x="24" y="16"/>
                  </a:cubicBezTo>
                  <a:cubicBezTo>
                    <a:pt x="3" y="16"/>
                    <a:pt x="3" y="16"/>
                    <a:pt x="3" y="16"/>
                  </a:cubicBezTo>
                  <a:cubicBezTo>
                    <a:pt x="3" y="20"/>
                    <a:pt x="4" y="22"/>
                    <a:pt x="6" y="24"/>
                  </a:cubicBezTo>
                  <a:cubicBezTo>
                    <a:pt x="8" y="26"/>
                    <a:pt x="10" y="27"/>
                    <a:pt x="14" y="27"/>
                  </a:cubicBezTo>
                  <a:cubicBezTo>
                    <a:pt x="16" y="27"/>
                    <a:pt x="17" y="27"/>
                    <a:pt x="19" y="27"/>
                  </a:cubicBezTo>
                  <a:cubicBezTo>
                    <a:pt x="20" y="26"/>
                    <a:pt x="21" y="26"/>
                    <a:pt x="21" y="26"/>
                  </a:cubicBezTo>
                  <a:cubicBezTo>
                    <a:pt x="22" y="29"/>
                    <a:pt x="22" y="29"/>
                    <a:pt x="22" y="29"/>
                  </a:cubicBezTo>
                  <a:cubicBezTo>
                    <a:pt x="21" y="29"/>
                    <a:pt x="20" y="29"/>
                    <a:pt x="19" y="30"/>
                  </a:cubicBezTo>
                  <a:cubicBezTo>
                    <a:pt x="17" y="30"/>
                    <a:pt x="16" y="30"/>
                    <a:pt x="14" y="30"/>
                  </a:cubicBezTo>
                  <a:cubicBezTo>
                    <a:pt x="11" y="30"/>
                    <a:pt x="9" y="30"/>
                    <a:pt x="7" y="29"/>
                  </a:cubicBezTo>
                  <a:cubicBezTo>
                    <a:pt x="5" y="29"/>
                    <a:pt x="4" y="27"/>
                    <a:pt x="3" y="26"/>
                  </a:cubicBezTo>
                  <a:cubicBezTo>
                    <a:pt x="2" y="25"/>
                    <a:pt x="1" y="23"/>
                    <a:pt x="0" y="21"/>
                  </a:cubicBezTo>
                  <a:cubicBezTo>
                    <a:pt x="0" y="20"/>
                    <a:pt x="0" y="17"/>
                    <a:pt x="0" y="15"/>
                  </a:cubicBezTo>
                  <a:close/>
                  <a:moveTo>
                    <a:pt x="20" y="13"/>
                  </a:moveTo>
                  <a:cubicBezTo>
                    <a:pt x="20" y="10"/>
                    <a:pt x="19" y="8"/>
                    <a:pt x="18" y="6"/>
                  </a:cubicBezTo>
                  <a:cubicBezTo>
                    <a:pt x="17" y="4"/>
                    <a:pt x="15" y="3"/>
                    <a:pt x="12" y="3"/>
                  </a:cubicBezTo>
                  <a:cubicBezTo>
                    <a:pt x="11" y="3"/>
                    <a:pt x="10" y="4"/>
                    <a:pt x="9" y="4"/>
                  </a:cubicBezTo>
                  <a:cubicBezTo>
                    <a:pt x="8" y="5"/>
                    <a:pt x="7" y="5"/>
                    <a:pt x="6" y="6"/>
                  </a:cubicBezTo>
                  <a:cubicBezTo>
                    <a:pt x="5" y="7"/>
                    <a:pt x="5" y="8"/>
                    <a:pt x="4" y="9"/>
                  </a:cubicBezTo>
                  <a:cubicBezTo>
                    <a:pt x="4" y="10"/>
                    <a:pt x="4" y="12"/>
                    <a:pt x="3" y="13"/>
                  </a:cubicBezTo>
                  <a:lnTo>
                    <a:pt x="20"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 name="Freeform 140"/>
            <p:cNvSpPr>
              <a:spLocks/>
            </p:cNvSpPr>
            <p:nvPr/>
          </p:nvSpPr>
          <p:spPr bwMode="auto">
            <a:xfrm>
              <a:off x="5386390" y="4708572"/>
              <a:ext cx="41275" cy="55563"/>
            </a:xfrm>
            <a:custGeom>
              <a:avLst/>
              <a:gdLst>
                <a:gd name="T0" fmla="*/ 0 w 23"/>
                <a:gd name="T1" fmla="*/ 2 h 30"/>
                <a:gd name="T2" fmla="*/ 4 w 23"/>
                <a:gd name="T3" fmla="*/ 1 h 30"/>
                <a:gd name="T4" fmla="*/ 11 w 23"/>
                <a:gd name="T5" fmla="*/ 0 h 30"/>
                <a:gd name="T6" fmla="*/ 17 w 23"/>
                <a:gd name="T7" fmla="*/ 1 h 30"/>
                <a:gd name="T8" fmla="*/ 20 w 23"/>
                <a:gd name="T9" fmla="*/ 4 h 30"/>
                <a:gd name="T10" fmla="*/ 22 w 23"/>
                <a:gd name="T11" fmla="*/ 8 h 30"/>
                <a:gd name="T12" fmla="*/ 23 w 23"/>
                <a:gd name="T13" fmla="*/ 14 h 30"/>
                <a:gd name="T14" fmla="*/ 23 w 23"/>
                <a:gd name="T15" fmla="*/ 30 h 30"/>
                <a:gd name="T16" fmla="*/ 19 w 23"/>
                <a:gd name="T17" fmla="*/ 30 h 30"/>
                <a:gd name="T18" fmla="*/ 19 w 23"/>
                <a:gd name="T19" fmla="*/ 15 h 30"/>
                <a:gd name="T20" fmla="*/ 18 w 23"/>
                <a:gd name="T21" fmla="*/ 10 h 30"/>
                <a:gd name="T22" fmla="*/ 17 w 23"/>
                <a:gd name="T23" fmla="*/ 6 h 30"/>
                <a:gd name="T24" fmla="*/ 14 w 23"/>
                <a:gd name="T25" fmla="*/ 4 h 30"/>
                <a:gd name="T26" fmla="*/ 10 w 23"/>
                <a:gd name="T27" fmla="*/ 4 h 30"/>
                <a:gd name="T28" fmla="*/ 6 w 23"/>
                <a:gd name="T29" fmla="*/ 4 h 30"/>
                <a:gd name="T30" fmla="*/ 4 w 23"/>
                <a:gd name="T31" fmla="*/ 4 h 30"/>
                <a:gd name="T32" fmla="*/ 4 w 23"/>
                <a:gd name="T33" fmla="*/ 30 h 30"/>
                <a:gd name="T34" fmla="*/ 0 w 23"/>
                <a:gd name="T35" fmla="*/ 30 h 30"/>
                <a:gd name="T36" fmla="*/ 0 w 23"/>
                <a:gd name="T37"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30">
                  <a:moveTo>
                    <a:pt x="0" y="2"/>
                  </a:moveTo>
                  <a:cubicBezTo>
                    <a:pt x="1" y="2"/>
                    <a:pt x="2" y="1"/>
                    <a:pt x="4" y="1"/>
                  </a:cubicBezTo>
                  <a:cubicBezTo>
                    <a:pt x="6" y="0"/>
                    <a:pt x="8" y="0"/>
                    <a:pt x="11" y="0"/>
                  </a:cubicBezTo>
                  <a:cubicBezTo>
                    <a:pt x="13" y="0"/>
                    <a:pt x="15" y="1"/>
                    <a:pt x="17" y="1"/>
                  </a:cubicBezTo>
                  <a:cubicBezTo>
                    <a:pt x="18" y="2"/>
                    <a:pt x="19" y="3"/>
                    <a:pt x="20" y="4"/>
                  </a:cubicBezTo>
                  <a:cubicBezTo>
                    <a:pt x="21" y="5"/>
                    <a:pt x="22" y="7"/>
                    <a:pt x="22" y="8"/>
                  </a:cubicBezTo>
                  <a:cubicBezTo>
                    <a:pt x="22" y="10"/>
                    <a:pt x="23" y="12"/>
                    <a:pt x="23" y="14"/>
                  </a:cubicBezTo>
                  <a:cubicBezTo>
                    <a:pt x="23" y="30"/>
                    <a:pt x="23" y="30"/>
                    <a:pt x="23" y="30"/>
                  </a:cubicBezTo>
                  <a:cubicBezTo>
                    <a:pt x="19" y="30"/>
                    <a:pt x="19" y="30"/>
                    <a:pt x="19" y="30"/>
                  </a:cubicBezTo>
                  <a:cubicBezTo>
                    <a:pt x="19" y="15"/>
                    <a:pt x="19" y="15"/>
                    <a:pt x="19" y="15"/>
                  </a:cubicBezTo>
                  <a:cubicBezTo>
                    <a:pt x="19" y="13"/>
                    <a:pt x="19" y="11"/>
                    <a:pt x="18" y="10"/>
                  </a:cubicBezTo>
                  <a:cubicBezTo>
                    <a:pt x="18" y="8"/>
                    <a:pt x="18" y="7"/>
                    <a:pt x="17" y="6"/>
                  </a:cubicBezTo>
                  <a:cubicBezTo>
                    <a:pt x="16" y="5"/>
                    <a:pt x="16" y="5"/>
                    <a:pt x="14" y="4"/>
                  </a:cubicBezTo>
                  <a:cubicBezTo>
                    <a:pt x="13" y="4"/>
                    <a:pt x="12" y="4"/>
                    <a:pt x="10" y="4"/>
                  </a:cubicBezTo>
                  <a:cubicBezTo>
                    <a:pt x="9" y="4"/>
                    <a:pt x="7" y="4"/>
                    <a:pt x="6" y="4"/>
                  </a:cubicBezTo>
                  <a:cubicBezTo>
                    <a:pt x="5" y="4"/>
                    <a:pt x="4" y="4"/>
                    <a:pt x="4" y="4"/>
                  </a:cubicBezTo>
                  <a:cubicBezTo>
                    <a:pt x="4" y="30"/>
                    <a:pt x="4" y="30"/>
                    <a:pt x="4" y="30"/>
                  </a:cubicBezTo>
                  <a:cubicBezTo>
                    <a:pt x="0" y="30"/>
                    <a:pt x="0" y="30"/>
                    <a:pt x="0" y="30"/>
                  </a:cubicBezTo>
                  <a:lnTo>
                    <a:pt x="0" y="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63" name="Group 562"/>
          <p:cNvGrpSpPr/>
          <p:nvPr/>
        </p:nvGrpSpPr>
        <p:grpSpPr>
          <a:xfrm>
            <a:off x="6667898" y="4190316"/>
            <a:ext cx="282575" cy="80963"/>
            <a:chOff x="6346827" y="4683172"/>
            <a:chExt cx="282575" cy="80963"/>
          </a:xfrm>
        </p:grpSpPr>
        <p:sp>
          <p:nvSpPr>
            <p:cNvPr id="482" name="Freeform 141"/>
            <p:cNvSpPr>
              <a:spLocks/>
            </p:cNvSpPr>
            <p:nvPr/>
          </p:nvSpPr>
          <p:spPr bwMode="auto">
            <a:xfrm>
              <a:off x="6346827" y="4692697"/>
              <a:ext cx="39688" cy="71438"/>
            </a:xfrm>
            <a:custGeom>
              <a:avLst/>
              <a:gdLst>
                <a:gd name="T0" fmla="*/ 0 w 25"/>
                <a:gd name="T1" fmla="*/ 45 h 45"/>
                <a:gd name="T2" fmla="*/ 0 w 25"/>
                <a:gd name="T3" fmla="*/ 0 h 45"/>
                <a:gd name="T4" fmla="*/ 25 w 25"/>
                <a:gd name="T5" fmla="*/ 0 h 45"/>
                <a:gd name="T6" fmla="*/ 25 w 25"/>
                <a:gd name="T7" fmla="*/ 3 h 45"/>
                <a:gd name="T8" fmla="*/ 4 w 25"/>
                <a:gd name="T9" fmla="*/ 3 h 45"/>
                <a:gd name="T10" fmla="*/ 4 w 25"/>
                <a:gd name="T11" fmla="*/ 20 h 45"/>
                <a:gd name="T12" fmla="*/ 23 w 25"/>
                <a:gd name="T13" fmla="*/ 20 h 45"/>
                <a:gd name="T14" fmla="*/ 23 w 25"/>
                <a:gd name="T15" fmla="*/ 23 h 45"/>
                <a:gd name="T16" fmla="*/ 4 w 25"/>
                <a:gd name="T17" fmla="*/ 23 h 45"/>
                <a:gd name="T18" fmla="*/ 4 w 25"/>
                <a:gd name="T19" fmla="*/ 45 h 45"/>
                <a:gd name="T20" fmla="*/ 0 w 25"/>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45">
                  <a:moveTo>
                    <a:pt x="0" y="45"/>
                  </a:moveTo>
                  <a:lnTo>
                    <a:pt x="0" y="0"/>
                  </a:lnTo>
                  <a:lnTo>
                    <a:pt x="25" y="0"/>
                  </a:lnTo>
                  <a:lnTo>
                    <a:pt x="25" y="3"/>
                  </a:lnTo>
                  <a:lnTo>
                    <a:pt x="4" y="3"/>
                  </a:lnTo>
                  <a:lnTo>
                    <a:pt x="4" y="20"/>
                  </a:lnTo>
                  <a:lnTo>
                    <a:pt x="23" y="20"/>
                  </a:lnTo>
                  <a:lnTo>
                    <a:pt x="23" y="23"/>
                  </a:lnTo>
                  <a:lnTo>
                    <a:pt x="4" y="23"/>
                  </a:lnTo>
                  <a:lnTo>
                    <a:pt x="4" y="45"/>
                  </a:lnTo>
                  <a:lnTo>
                    <a:pt x="0" y="4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 name="Freeform 142"/>
            <p:cNvSpPr>
              <a:spLocks noEditPoints="1"/>
            </p:cNvSpPr>
            <p:nvPr/>
          </p:nvSpPr>
          <p:spPr bwMode="auto">
            <a:xfrm>
              <a:off x="6396040" y="4708572"/>
              <a:ext cx="47625" cy="55563"/>
            </a:xfrm>
            <a:custGeom>
              <a:avLst/>
              <a:gdLst>
                <a:gd name="T0" fmla="*/ 26 w 26"/>
                <a:gd name="T1" fmla="*/ 15 h 30"/>
                <a:gd name="T2" fmla="*/ 25 w 26"/>
                <a:gd name="T3" fmla="*/ 22 h 30"/>
                <a:gd name="T4" fmla="*/ 23 w 26"/>
                <a:gd name="T5" fmla="*/ 26 h 30"/>
                <a:gd name="T6" fmla="*/ 19 w 26"/>
                <a:gd name="T7" fmla="*/ 29 h 30"/>
                <a:gd name="T8" fmla="*/ 13 w 26"/>
                <a:gd name="T9" fmla="*/ 30 h 30"/>
                <a:gd name="T10" fmla="*/ 8 w 26"/>
                <a:gd name="T11" fmla="*/ 29 h 30"/>
                <a:gd name="T12" fmla="*/ 4 w 26"/>
                <a:gd name="T13" fmla="*/ 26 h 30"/>
                <a:gd name="T14" fmla="*/ 1 w 26"/>
                <a:gd name="T15" fmla="*/ 22 h 30"/>
                <a:gd name="T16" fmla="*/ 0 w 26"/>
                <a:gd name="T17" fmla="*/ 15 h 30"/>
                <a:gd name="T18" fmla="*/ 1 w 26"/>
                <a:gd name="T19" fmla="*/ 9 h 30"/>
                <a:gd name="T20" fmla="*/ 4 w 26"/>
                <a:gd name="T21" fmla="*/ 4 h 30"/>
                <a:gd name="T22" fmla="*/ 8 w 26"/>
                <a:gd name="T23" fmla="*/ 1 h 30"/>
                <a:gd name="T24" fmla="*/ 13 w 26"/>
                <a:gd name="T25" fmla="*/ 0 h 30"/>
                <a:gd name="T26" fmla="*/ 19 w 26"/>
                <a:gd name="T27" fmla="*/ 1 h 30"/>
                <a:gd name="T28" fmla="*/ 23 w 26"/>
                <a:gd name="T29" fmla="*/ 4 h 30"/>
                <a:gd name="T30" fmla="*/ 25 w 26"/>
                <a:gd name="T31" fmla="*/ 9 h 30"/>
                <a:gd name="T32" fmla="*/ 26 w 26"/>
                <a:gd name="T33" fmla="*/ 15 h 30"/>
                <a:gd name="T34" fmla="*/ 23 w 26"/>
                <a:gd name="T35" fmla="*/ 15 h 30"/>
                <a:gd name="T36" fmla="*/ 20 w 26"/>
                <a:gd name="T37" fmla="*/ 7 h 30"/>
                <a:gd name="T38" fmla="*/ 13 w 26"/>
                <a:gd name="T39" fmla="*/ 3 h 30"/>
                <a:gd name="T40" fmla="*/ 6 w 26"/>
                <a:gd name="T41" fmla="*/ 7 h 30"/>
                <a:gd name="T42" fmla="*/ 4 w 26"/>
                <a:gd name="T43" fmla="*/ 15 h 30"/>
                <a:gd name="T44" fmla="*/ 6 w 26"/>
                <a:gd name="T45" fmla="*/ 24 h 30"/>
                <a:gd name="T46" fmla="*/ 13 w 26"/>
                <a:gd name="T47" fmla="*/ 27 h 30"/>
                <a:gd name="T48" fmla="*/ 20 w 26"/>
                <a:gd name="T49" fmla="*/ 24 h 30"/>
                <a:gd name="T50" fmla="*/ 23 w 26"/>
                <a:gd name="T51"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30">
                  <a:moveTo>
                    <a:pt x="26" y="15"/>
                  </a:moveTo>
                  <a:cubicBezTo>
                    <a:pt x="26" y="18"/>
                    <a:pt x="26" y="20"/>
                    <a:pt x="25" y="22"/>
                  </a:cubicBezTo>
                  <a:cubicBezTo>
                    <a:pt x="25" y="23"/>
                    <a:pt x="24" y="25"/>
                    <a:pt x="23" y="26"/>
                  </a:cubicBezTo>
                  <a:cubicBezTo>
                    <a:pt x="22" y="28"/>
                    <a:pt x="20" y="29"/>
                    <a:pt x="19" y="29"/>
                  </a:cubicBezTo>
                  <a:cubicBezTo>
                    <a:pt x="17" y="30"/>
                    <a:pt x="15" y="30"/>
                    <a:pt x="13" y="30"/>
                  </a:cubicBezTo>
                  <a:cubicBezTo>
                    <a:pt x="11" y="30"/>
                    <a:pt x="9" y="30"/>
                    <a:pt x="8" y="29"/>
                  </a:cubicBezTo>
                  <a:cubicBezTo>
                    <a:pt x="6" y="29"/>
                    <a:pt x="5" y="28"/>
                    <a:pt x="4" y="26"/>
                  </a:cubicBezTo>
                  <a:cubicBezTo>
                    <a:pt x="3" y="25"/>
                    <a:pt x="2" y="23"/>
                    <a:pt x="1" y="22"/>
                  </a:cubicBezTo>
                  <a:cubicBezTo>
                    <a:pt x="0" y="20"/>
                    <a:pt x="0" y="18"/>
                    <a:pt x="0" y="15"/>
                  </a:cubicBezTo>
                  <a:cubicBezTo>
                    <a:pt x="0" y="13"/>
                    <a:pt x="0" y="11"/>
                    <a:pt x="1" y="9"/>
                  </a:cubicBezTo>
                  <a:cubicBezTo>
                    <a:pt x="2" y="7"/>
                    <a:pt x="3" y="6"/>
                    <a:pt x="4" y="4"/>
                  </a:cubicBezTo>
                  <a:cubicBezTo>
                    <a:pt x="5" y="3"/>
                    <a:pt x="6" y="2"/>
                    <a:pt x="8" y="1"/>
                  </a:cubicBezTo>
                  <a:cubicBezTo>
                    <a:pt x="9" y="1"/>
                    <a:pt x="11" y="0"/>
                    <a:pt x="13" y="0"/>
                  </a:cubicBezTo>
                  <a:cubicBezTo>
                    <a:pt x="15" y="0"/>
                    <a:pt x="17" y="1"/>
                    <a:pt x="19" y="1"/>
                  </a:cubicBezTo>
                  <a:cubicBezTo>
                    <a:pt x="20" y="2"/>
                    <a:pt x="22" y="3"/>
                    <a:pt x="23" y="4"/>
                  </a:cubicBezTo>
                  <a:cubicBezTo>
                    <a:pt x="24" y="6"/>
                    <a:pt x="25" y="7"/>
                    <a:pt x="25" y="9"/>
                  </a:cubicBezTo>
                  <a:cubicBezTo>
                    <a:pt x="26" y="11"/>
                    <a:pt x="26" y="13"/>
                    <a:pt x="26" y="15"/>
                  </a:cubicBezTo>
                  <a:close/>
                  <a:moveTo>
                    <a:pt x="23" y="15"/>
                  </a:moveTo>
                  <a:cubicBezTo>
                    <a:pt x="23" y="12"/>
                    <a:pt x="22" y="9"/>
                    <a:pt x="20" y="7"/>
                  </a:cubicBezTo>
                  <a:cubicBezTo>
                    <a:pt x="18" y="5"/>
                    <a:pt x="16" y="3"/>
                    <a:pt x="13" y="3"/>
                  </a:cubicBezTo>
                  <a:cubicBezTo>
                    <a:pt x="10" y="3"/>
                    <a:pt x="8" y="5"/>
                    <a:pt x="6" y="7"/>
                  </a:cubicBezTo>
                  <a:cubicBezTo>
                    <a:pt x="5" y="9"/>
                    <a:pt x="4" y="12"/>
                    <a:pt x="4" y="15"/>
                  </a:cubicBezTo>
                  <a:cubicBezTo>
                    <a:pt x="4" y="19"/>
                    <a:pt x="5" y="22"/>
                    <a:pt x="6" y="24"/>
                  </a:cubicBezTo>
                  <a:cubicBezTo>
                    <a:pt x="8" y="26"/>
                    <a:pt x="10" y="27"/>
                    <a:pt x="13" y="27"/>
                  </a:cubicBezTo>
                  <a:cubicBezTo>
                    <a:pt x="16" y="27"/>
                    <a:pt x="18" y="26"/>
                    <a:pt x="20" y="24"/>
                  </a:cubicBezTo>
                  <a:cubicBezTo>
                    <a:pt x="22" y="22"/>
                    <a:pt x="23" y="19"/>
                    <a:pt x="23" y="15"/>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 name="Freeform 143"/>
            <p:cNvSpPr>
              <a:spLocks/>
            </p:cNvSpPr>
            <p:nvPr/>
          </p:nvSpPr>
          <p:spPr bwMode="auto">
            <a:xfrm>
              <a:off x="6457952" y="4683172"/>
              <a:ext cx="14288" cy="80963"/>
            </a:xfrm>
            <a:custGeom>
              <a:avLst/>
              <a:gdLst>
                <a:gd name="T0" fmla="*/ 8 w 8"/>
                <a:gd name="T1" fmla="*/ 44 h 44"/>
                <a:gd name="T2" fmla="*/ 4 w 8"/>
                <a:gd name="T3" fmla="*/ 44 h 44"/>
                <a:gd name="T4" fmla="*/ 2 w 8"/>
                <a:gd name="T5" fmla="*/ 43 h 44"/>
                <a:gd name="T6" fmla="*/ 1 w 8"/>
                <a:gd name="T7" fmla="*/ 40 h 44"/>
                <a:gd name="T8" fmla="*/ 0 w 8"/>
                <a:gd name="T9" fmla="*/ 37 h 44"/>
                <a:gd name="T10" fmla="*/ 0 w 8"/>
                <a:gd name="T11" fmla="*/ 1 h 44"/>
                <a:gd name="T12" fmla="*/ 4 w 8"/>
                <a:gd name="T13" fmla="*/ 0 h 44"/>
                <a:gd name="T14" fmla="*/ 4 w 8"/>
                <a:gd name="T15" fmla="*/ 37 h 44"/>
                <a:gd name="T16" fmla="*/ 4 w 8"/>
                <a:gd name="T17" fmla="*/ 39 h 44"/>
                <a:gd name="T18" fmla="*/ 5 w 8"/>
                <a:gd name="T19" fmla="*/ 40 h 44"/>
                <a:gd name="T20" fmla="*/ 6 w 8"/>
                <a:gd name="T21" fmla="*/ 41 h 44"/>
                <a:gd name="T22" fmla="*/ 8 w 8"/>
                <a:gd name="T23" fmla="*/ 41 h 44"/>
                <a:gd name="T24" fmla="*/ 8 w 8"/>
                <a:gd name="T2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44">
                  <a:moveTo>
                    <a:pt x="8" y="44"/>
                  </a:moveTo>
                  <a:cubicBezTo>
                    <a:pt x="6" y="44"/>
                    <a:pt x="5" y="44"/>
                    <a:pt x="4" y="44"/>
                  </a:cubicBezTo>
                  <a:cubicBezTo>
                    <a:pt x="4" y="44"/>
                    <a:pt x="3" y="43"/>
                    <a:pt x="2" y="43"/>
                  </a:cubicBezTo>
                  <a:cubicBezTo>
                    <a:pt x="2" y="42"/>
                    <a:pt x="1" y="41"/>
                    <a:pt x="1" y="40"/>
                  </a:cubicBezTo>
                  <a:cubicBezTo>
                    <a:pt x="0" y="39"/>
                    <a:pt x="0" y="38"/>
                    <a:pt x="0" y="37"/>
                  </a:cubicBezTo>
                  <a:cubicBezTo>
                    <a:pt x="0" y="1"/>
                    <a:pt x="0" y="1"/>
                    <a:pt x="0" y="1"/>
                  </a:cubicBezTo>
                  <a:cubicBezTo>
                    <a:pt x="4" y="0"/>
                    <a:pt x="4" y="0"/>
                    <a:pt x="4" y="0"/>
                  </a:cubicBezTo>
                  <a:cubicBezTo>
                    <a:pt x="4" y="37"/>
                    <a:pt x="4" y="37"/>
                    <a:pt x="4" y="37"/>
                  </a:cubicBezTo>
                  <a:cubicBezTo>
                    <a:pt x="4" y="38"/>
                    <a:pt x="4" y="38"/>
                    <a:pt x="4" y="39"/>
                  </a:cubicBezTo>
                  <a:cubicBezTo>
                    <a:pt x="4" y="39"/>
                    <a:pt x="5" y="40"/>
                    <a:pt x="5" y="40"/>
                  </a:cubicBezTo>
                  <a:cubicBezTo>
                    <a:pt x="5" y="40"/>
                    <a:pt x="6" y="41"/>
                    <a:pt x="6" y="41"/>
                  </a:cubicBezTo>
                  <a:cubicBezTo>
                    <a:pt x="7" y="41"/>
                    <a:pt x="7" y="41"/>
                    <a:pt x="8" y="41"/>
                  </a:cubicBezTo>
                  <a:lnTo>
                    <a:pt x="8" y="4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 name="Freeform 144"/>
            <p:cNvSpPr>
              <a:spLocks noEditPoints="1"/>
            </p:cNvSpPr>
            <p:nvPr/>
          </p:nvSpPr>
          <p:spPr bwMode="auto">
            <a:xfrm>
              <a:off x="6481765" y="4683172"/>
              <a:ext cx="46038" cy="80963"/>
            </a:xfrm>
            <a:custGeom>
              <a:avLst/>
              <a:gdLst>
                <a:gd name="T0" fmla="*/ 25 w 25"/>
                <a:gd name="T1" fmla="*/ 43 h 44"/>
                <a:gd name="T2" fmla="*/ 20 w 25"/>
                <a:gd name="T3" fmla="*/ 44 h 44"/>
                <a:gd name="T4" fmla="*/ 14 w 25"/>
                <a:gd name="T5" fmla="*/ 44 h 44"/>
                <a:gd name="T6" fmla="*/ 8 w 25"/>
                <a:gd name="T7" fmla="*/ 43 h 44"/>
                <a:gd name="T8" fmla="*/ 4 w 25"/>
                <a:gd name="T9" fmla="*/ 40 h 44"/>
                <a:gd name="T10" fmla="*/ 1 w 25"/>
                <a:gd name="T11" fmla="*/ 36 h 44"/>
                <a:gd name="T12" fmla="*/ 0 w 25"/>
                <a:gd name="T13" fmla="*/ 29 h 44"/>
                <a:gd name="T14" fmla="*/ 1 w 25"/>
                <a:gd name="T15" fmla="*/ 23 h 44"/>
                <a:gd name="T16" fmla="*/ 3 w 25"/>
                <a:gd name="T17" fmla="*/ 18 h 44"/>
                <a:gd name="T18" fmla="*/ 7 w 25"/>
                <a:gd name="T19" fmla="*/ 15 h 44"/>
                <a:gd name="T20" fmla="*/ 13 w 25"/>
                <a:gd name="T21" fmla="*/ 14 h 44"/>
                <a:gd name="T22" fmla="*/ 18 w 25"/>
                <a:gd name="T23" fmla="*/ 15 h 44"/>
                <a:gd name="T24" fmla="*/ 21 w 25"/>
                <a:gd name="T25" fmla="*/ 17 h 44"/>
                <a:gd name="T26" fmla="*/ 21 w 25"/>
                <a:gd name="T27" fmla="*/ 1 h 44"/>
                <a:gd name="T28" fmla="*/ 25 w 25"/>
                <a:gd name="T29" fmla="*/ 0 h 44"/>
                <a:gd name="T30" fmla="*/ 25 w 25"/>
                <a:gd name="T31" fmla="*/ 43 h 44"/>
                <a:gd name="T32" fmla="*/ 21 w 25"/>
                <a:gd name="T33" fmla="*/ 20 h 44"/>
                <a:gd name="T34" fmla="*/ 20 w 25"/>
                <a:gd name="T35" fmla="*/ 19 h 44"/>
                <a:gd name="T36" fmla="*/ 18 w 25"/>
                <a:gd name="T37" fmla="*/ 18 h 44"/>
                <a:gd name="T38" fmla="*/ 16 w 25"/>
                <a:gd name="T39" fmla="*/ 18 h 44"/>
                <a:gd name="T40" fmla="*/ 13 w 25"/>
                <a:gd name="T41" fmla="*/ 18 h 44"/>
                <a:gd name="T42" fmla="*/ 9 w 25"/>
                <a:gd name="T43" fmla="*/ 18 h 44"/>
                <a:gd name="T44" fmla="*/ 6 w 25"/>
                <a:gd name="T45" fmla="*/ 21 h 44"/>
                <a:gd name="T46" fmla="*/ 4 w 25"/>
                <a:gd name="T47" fmla="*/ 25 h 44"/>
                <a:gd name="T48" fmla="*/ 4 w 25"/>
                <a:gd name="T49" fmla="*/ 29 h 44"/>
                <a:gd name="T50" fmla="*/ 7 w 25"/>
                <a:gd name="T51" fmla="*/ 38 h 44"/>
                <a:gd name="T52" fmla="*/ 14 w 25"/>
                <a:gd name="T53" fmla="*/ 41 h 44"/>
                <a:gd name="T54" fmla="*/ 18 w 25"/>
                <a:gd name="T55" fmla="*/ 41 h 44"/>
                <a:gd name="T56" fmla="*/ 21 w 25"/>
                <a:gd name="T57" fmla="*/ 40 h 44"/>
                <a:gd name="T58" fmla="*/ 21 w 25"/>
                <a:gd name="T59"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44">
                  <a:moveTo>
                    <a:pt x="25" y="43"/>
                  </a:moveTo>
                  <a:cubicBezTo>
                    <a:pt x="24" y="43"/>
                    <a:pt x="22" y="44"/>
                    <a:pt x="20" y="44"/>
                  </a:cubicBezTo>
                  <a:cubicBezTo>
                    <a:pt x="19" y="44"/>
                    <a:pt x="17" y="44"/>
                    <a:pt x="14" y="44"/>
                  </a:cubicBezTo>
                  <a:cubicBezTo>
                    <a:pt x="12" y="44"/>
                    <a:pt x="10" y="44"/>
                    <a:pt x="8" y="43"/>
                  </a:cubicBezTo>
                  <a:cubicBezTo>
                    <a:pt x="7" y="43"/>
                    <a:pt x="5" y="42"/>
                    <a:pt x="4" y="40"/>
                  </a:cubicBezTo>
                  <a:cubicBezTo>
                    <a:pt x="3" y="39"/>
                    <a:pt x="2" y="38"/>
                    <a:pt x="1" y="36"/>
                  </a:cubicBezTo>
                  <a:cubicBezTo>
                    <a:pt x="0" y="34"/>
                    <a:pt x="0" y="32"/>
                    <a:pt x="0" y="29"/>
                  </a:cubicBezTo>
                  <a:cubicBezTo>
                    <a:pt x="0" y="27"/>
                    <a:pt x="0" y="25"/>
                    <a:pt x="1" y="23"/>
                  </a:cubicBezTo>
                  <a:cubicBezTo>
                    <a:pt x="1" y="21"/>
                    <a:pt x="2" y="20"/>
                    <a:pt x="3" y="18"/>
                  </a:cubicBezTo>
                  <a:cubicBezTo>
                    <a:pt x="4" y="17"/>
                    <a:pt x="6" y="16"/>
                    <a:pt x="7" y="15"/>
                  </a:cubicBezTo>
                  <a:cubicBezTo>
                    <a:pt x="9" y="15"/>
                    <a:pt x="11" y="14"/>
                    <a:pt x="13" y="14"/>
                  </a:cubicBezTo>
                  <a:cubicBezTo>
                    <a:pt x="15" y="14"/>
                    <a:pt x="17" y="14"/>
                    <a:pt x="18" y="15"/>
                  </a:cubicBezTo>
                  <a:cubicBezTo>
                    <a:pt x="19" y="16"/>
                    <a:pt x="20" y="16"/>
                    <a:pt x="21" y="17"/>
                  </a:cubicBezTo>
                  <a:cubicBezTo>
                    <a:pt x="21" y="1"/>
                    <a:pt x="21" y="1"/>
                    <a:pt x="21" y="1"/>
                  </a:cubicBezTo>
                  <a:cubicBezTo>
                    <a:pt x="25" y="0"/>
                    <a:pt x="25" y="0"/>
                    <a:pt x="25" y="0"/>
                  </a:cubicBezTo>
                  <a:lnTo>
                    <a:pt x="25" y="43"/>
                  </a:lnTo>
                  <a:close/>
                  <a:moveTo>
                    <a:pt x="21" y="20"/>
                  </a:moveTo>
                  <a:cubicBezTo>
                    <a:pt x="21" y="20"/>
                    <a:pt x="20" y="20"/>
                    <a:pt x="20" y="19"/>
                  </a:cubicBezTo>
                  <a:cubicBezTo>
                    <a:pt x="19" y="19"/>
                    <a:pt x="19" y="19"/>
                    <a:pt x="18" y="18"/>
                  </a:cubicBezTo>
                  <a:cubicBezTo>
                    <a:pt x="17" y="18"/>
                    <a:pt x="17" y="18"/>
                    <a:pt x="16" y="18"/>
                  </a:cubicBezTo>
                  <a:cubicBezTo>
                    <a:pt x="15" y="18"/>
                    <a:pt x="14" y="18"/>
                    <a:pt x="13" y="18"/>
                  </a:cubicBezTo>
                  <a:cubicBezTo>
                    <a:pt x="11" y="18"/>
                    <a:pt x="10" y="18"/>
                    <a:pt x="9" y="18"/>
                  </a:cubicBezTo>
                  <a:cubicBezTo>
                    <a:pt x="8" y="19"/>
                    <a:pt x="7" y="20"/>
                    <a:pt x="6" y="21"/>
                  </a:cubicBezTo>
                  <a:cubicBezTo>
                    <a:pt x="5" y="22"/>
                    <a:pt x="5" y="23"/>
                    <a:pt x="4" y="25"/>
                  </a:cubicBezTo>
                  <a:cubicBezTo>
                    <a:pt x="4" y="26"/>
                    <a:pt x="4" y="28"/>
                    <a:pt x="4" y="29"/>
                  </a:cubicBezTo>
                  <a:cubicBezTo>
                    <a:pt x="4" y="33"/>
                    <a:pt x="5" y="36"/>
                    <a:pt x="7" y="38"/>
                  </a:cubicBezTo>
                  <a:cubicBezTo>
                    <a:pt x="8" y="40"/>
                    <a:pt x="11" y="41"/>
                    <a:pt x="14" y="41"/>
                  </a:cubicBezTo>
                  <a:cubicBezTo>
                    <a:pt x="16" y="41"/>
                    <a:pt x="17" y="41"/>
                    <a:pt x="18" y="41"/>
                  </a:cubicBezTo>
                  <a:cubicBezTo>
                    <a:pt x="20" y="41"/>
                    <a:pt x="20" y="41"/>
                    <a:pt x="21" y="40"/>
                  </a:cubicBezTo>
                  <a:lnTo>
                    <a:pt x="21" y="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 name="Freeform 145"/>
            <p:cNvSpPr>
              <a:spLocks noEditPoints="1"/>
            </p:cNvSpPr>
            <p:nvPr/>
          </p:nvSpPr>
          <p:spPr bwMode="auto">
            <a:xfrm>
              <a:off x="6540502" y="4708572"/>
              <a:ext cx="46038" cy="55563"/>
            </a:xfrm>
            <a:custGeom>
              <a:avLst/>
              <a:gdLst>
                <a:gd name="T0" fmla="*/ 0 w 25"/>
                <a:gd name="T1" fmla="*/ 15 h 30"/>
                <a:gd name="T2" fmla="*/ 2 w 25"/>
                <a:gd name="T3" fmla="*/ 9 h 30"/>
                <a:gd name="T4" fmla="*/ 4 w 25"/>
                <a:gd name="T5" fmla="*/ 4 h 30"/>
                <a:gd name="T6" fmla="*/ 8 w 25"/>
                <a:gd name="T7" fmla="*/ 1 h 30"/>
                <a:gd name="T8" fmla="*/ 13 w 25"/>
                <a:gd name="T9" fmla="*/ 0 h 30"/>
                <a:gd name="T10" fmla="*/ 22 w 25"/>
                <a:gd name="T11" fmla="*/ 4 h 30"/>
                <a:gd name="T12" fmla="*/ 25 w 25"/>
                <a:gd name="T13" fmla="*/ 14 h 30"/>
                <a:gd name="T14" fmla="*/ 25 w 25"/>
                <a:gd name="T15" fmla="*/ 15 h 30"/>
                <a:gd name="T16" fmla="*/ 25 w 25"/>
                <a:gd name="T17" fmla="*/ 16 h 30"/>
                <a:gd name="T18" fmla="*/ 4 w 25"/>
                <a:gd name="T19" fmla="*/ 16 h 30"/>
                <a:gd name="T20" fmla="*/ 7 w 25"/>
                <a:gd name="T21" fmla="*/ 24 h 30"/>
                <a:gd name="T22" fmla="*/ 15 w 25"/>
                <a:gd name="T23" fmla="*/ 27 h 30"/>
                <a:gd name="T24" fmla="*/ 20 w 25"/>
                <a:gd name="T25" fmla="*/ 27 h 30"/>
                <a:gd name="T26" fmla="*/ 22 w 25"/>
                <a:gd name="T27" fmla="*/ 26 h 30"/>
                <a:gd name="T28" fmla="*/ 23 w 25"/>
                <a:gd name="T29" fmla="*/ 29 h 30"/>
                <a:gd name="T30" fmla="*/ 20 w 25"/>
                <a:gd name="T31" fmla="*/ 30 h 30"/>
                <a:gd name="T32" fmla="*/ 15 w 25"/>
                <a:gd name="T33" fmla="*/ 30 h 30"/>
                <a:gd name="T34" fmla="*/ 8 w 25"/>
                <a:gd name="T35" fmla="*/ 29 h 30"/>
                <a:gd name="T36" fmla="*/ 4 w 25"/>
                <a:gd name="T37" fmla="*/ 26 h 30"/>
                <a:gd name="T38" fmla="*/ 1 w 25"/>
                <a:gd name="T39" fmla="*/ 21 h 30"/>
                <a:gd name="T40" fmla="*/ 0 w 25"/>
                <a:gd name="T41" fmla="*/ 15 h 30"/>
                <a:gd name="T42" fmla="*/ 21 w 25"/>
                <a:gd name="T43" fmla="*/ 13 h 30"/>
                <a:gd name="T44" fmla="*/ 19 w 25"/>
                <a:gd name="T45" fmla="*/ 6 h 30"/>
                <a:gd name="T46" fmla="*/ 13 w 25"/>
                <a:gd name="T47" fmla="*/ 3 h 30"/>
                <a:gd name="T48" fmla="*/ 10 w 25"/>
                <a:gd name="T49" fmla="*/ 4 h 30"/>
                <a:gd name="T50" fmla="*/ 7 w 25"/>
                <a:gd name="T51" fmla="*/ 6 h 30"/>
                <a:gd name="T52" fmla="*/ 5 w 25"/>
                <a:gd name="T53" fmla="*/ 9 h 30"/>
                <a:gd name="T54" fmla="*/ 4 w 25"/>
                <a:gd name="T55" fmla="*/ 13 h 30"/>
                <a:gd name="T56" fmla="*/ 21 w 25"/>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 h="30">
                  <a:moveTo>
                    <a:pt x="0" y="15"/>
                  </a:moveTo>
                  <a:cubicBezTo>
                    <a:pt x="0" y="13"/>
                    <a:pt x="1" y="11"/>
                    <a:pt x="2" y="9"/>
                  </a:cubicBezTo>
                  <a:cubicBezTo>
                    <a:pt x="2" y="7"/>
                    <a:pt x="3" y="5"/>
                    <a:pt x="4" y="4"/>
                  </a:cubicBezTo>
                  <a:cubicBezTo>
                    <a:pt x="6" y="3"/>
                    <a:pt x="7" y="2"/>
                    <a:pt x="8" y="1"/>
                  </a:cubicBezTo>
                  <a:cubicBezTo>
                    <a:pt x="10" y="0"/>
                    <a:pt x="12" y="0"/>
                    <a:pt x="13" y="0"/>
                  </a:cubicBezTo>
                  <a:cubicBezTo>
                    <a:pt x="17" y="0"/>
                    <a:pt x="20" y="1"/>
                    <a:pt x="22" y="4"/>
                  </a:cubicBezTo>
                  <a:cubicBezTo>
                    <a:pt x="24" y="6"/>
                    <a:pt x="25" y="10"/>
                    <a:pt x="25" y="14"/>
                  </a:cubicBezTo>
                  <a:cubicBezTo>
                    <a:pt x="25" y="15"/>
                    <a:pt x="25" y="15"/>
                    <a:pt x="25" y="15"/>
                  </a:cubicBezTo>
                  <a:cubicBezTo>
                    <a:pt x="25" y="16"/>
                    <a:pt x="25" y="16"/>
                    <a:pt x="25" y="16"/>
                  </a:cubicBezTo>
                  <a:cubicBezTo>
                    <a:pt x="4" y="16"/>
                    <a:pt x="4" y="16"/>
                    <a:pt x="4" y="16"/>
                  </a:cubicBezTo>
                  <a:cubicBezTo>
                    <a:pt x="4" y="20"/>
                    <a:pt x="5" y="22"/>
                    <a:pt x="7" y="24"/>
                  </a:cubicBezTo>
                  <a:cubicBezTo>
                    <a:pt x="9" y="26"/>
                    <a:pt x="11" y="27"/>
                    <a:pt x="15" y="27"/>
                  </a:cubicBezTo>
                  <a:cubicBezTo>
                    <a:pt x="17" y="27"/>
                    <a:pt x="18" y="27"/>
                    <a:pt x="20" y="27"/>
                  </a:cubicBezTo>
                  <a:cubicBezTo>
                    <a:pt x="21" y="26"/>
                    <a:pt x="22" y="26"/>
                    <a:pt x="22" y="26"/>
                  </a:cubicBezTo>
                  <a:cubicBezTo>
                    <a:pt x="23" y="29"/>
                    <a:pt x="23" y="29"/>
                    <a:pt x="23" y="29"/>
                  </a:cubicBezTo>
                  <a:cubicBezTo>
                    <a:pt x="22" y="29"/>
                    <a:pt x="21" y="29"/>
                    <a:pt x="20" y="30"/>
                  </a:cubicBezTo>
                  <a:cubicBezTo>
                    <a:pt x="18" y="30"/>
                    <a:pt x="17" y="30"/>
                    <a:pt x="15" y="30"/>
                  </a:cubicBezTo>
                  <a:cubicBezTo>
                    <a:pt x="12" y="30"/>
                    <a:pt x="10" y="30"/>
                    <a:pt x="8" y="29"/>
                  </a:cubicBezTo>
                  <a:cubicBezTo>
                    <a:pt x="6" y="29"/>
                    <a:pt x="5" y="27"/>
                    <a:pt x="4" y="26"/>
                  </a:cubicBezTo>
                  <a:cubicBezTo>
                    <a:pt x="3" y="25"/>
                    <a:pt x="2" y="23"/>
                    <a:pt x="1" y="21"/>
                  </a:cubicBezTo>
                  <a:cubicBezTo>
                    <a:pt x="1" y="20"/>
                    <a:pt x="0" y="17"/>
                    <a:pt x="0" y="15"/>
                  </a:cubicBezTo>
                  <a:close/>
                  <a:moveTo>
                    <a:pt x="21" y="13"/>
                  </a:moveTo>
                  <a:cubicBezTo>
                    <a:pt x="21" y="10"/>
                    <a:pt x="20" y="8"/>
                    <a:pt x="19" y="6"/>
                  </a:cubicBezTo>
                  <a:cubicBezTo>
                    <a:pt x="18" y="4"/>
                    <a:pt x="16" y="3"/>
                    <a:pt x="13" y="3"/>
                  </a:cubicBezTo>
                  <a:cubicBezTo>
                    <a:pt x="12" y="3"/>
                    <a:pt x="11" y="4"/>
                    <a:pt x="10" y="4"/>
                  </a:cubicBezTo>
                  <a:cubicBezTo>
                    <a:pt x="9" y="5"/>
                    <a:pt x="8" y="5"/>
                    <a:pt x="7" y="6"/>
                  </a:cubicBezTo>
                  <a:cubicBezTo>
                    <a:pt x="6" y="7"/>
                    <a:pt x="6" y="8"/>
                    <a:pt x="5" y="9"/>
                  </a:cubicBezTo>
                  <a:cubicBezTo>
                    <a:pt x="5" y="10"/>
                    <a:pt x="5" y="12"/>
                    <a:pt x="4" y="13"/>
                  </a:cubicBezTo>
                  <a:lnTo>
                    <a:pt x="21"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 name="Freeform 146"/>
            <p:cNvSpPr>
              <a:spLocks/>
            </p:cNvSpPr>
            <p:nvPr/>
          </p:nvSpPr>
          <p:spPr bwMode="auto">
            <a:xfrm>
              <a:off x="6600827" y="4708572"/>
              <a:ext cx="28575" cy="55563"/>
            </a:xfrm>
            <a:custGeom>
              <a:avLst/>
              <a:gdLst>
                <a:gd name="T0" fmla="*/ 10 w 15"/>
                <a:gd name="T1" fmla="*/ 0 h 30"/>
                <a:gd name="T2" fmla="*/ 13 w 15"/>
                <a:gd name="T3" fmla="*/ 1 h 30"/>
                <a:gd name="T4" fmla="*/ 15 w 15"/>
                <a:gd name="T5" fmla="*/ 1 h 30"/>
                <a:gd name="T6" fmla="*/ 15 w 15"/>
                <a:gd name="T7" fmla="*/ 4 h 30"/>
                <a:gd name="T8" fmla="*/ 13 w 15"/>
                <a:gd name="T9" fmla="*/ 4 h 30"/>
                <a:gd name="T10" fmla="*/ 9 w 15"/>
                <a:gd name="T11" fmla="*/ 4 h 30"/>
                <a:gd name="T12" fmla="*/ 5 w 15"/>
                <a:gd name="T13" fmla="*/ 4 h 30"/>
                <a:gd name="T14" fmla="*/ 4 w 15"/>
                <a:gd name="T15" fmla="*/ 4 h 30"/>
                <a:gd name="T16" fmla="*/ 4 w 15"/>
                <a:gd name="T17" fmla="*/ 30 h 30"/>
                <a:gd name="T18" fmla="*/ 0 w 15"/>
                <a:gd name="T19" fmla="*/ 30 h 30"/>
                <a:gd name="T20" fmla="*/ 0 w 15"/>
                <a:gd name="T21" fmla="*/ 2 h 30"/>
                <a:gd name="T22" fmla="*/ 4 w 15"/>
                <a:gd name="T23" fmla="*/ 1 h 30"/>
                <a:gd name="T24" fmla="*/ 10 w 15"/>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0">
                  <a:moveTo>
                    <a:pt x="10" y="0"/>
                  </a:moveTo>
                  <a:cubicBezTo>
                    <a:pt x="11" y="0"/>
                    <a:pt x="12" y="0"/>
                    <a:pt x="13" y="1"/>
                  </a:cubicBezTo>
                  <a:cubicBezTo>
                    <a:pt x="14" y="1"/>
                    <a:pt x="15" y="1"/>
                    <a:pt x="15" y="1"/>
                  </a:cubicBezTo>
                  <a:cubicBezTo>
                    <a:pt x="15" y="4"/>
                    <a:pt x="15" y="4"/>
                    <a:pt x="15" y="4"/>
                  </a:cubicBezTo>
                  <a:cubicBezTo>
                    <a:pt x="14" y="4"/>
                    <a:pt x="14" y="4"/>
                    <a:pt x="13" y="4"/>
                  </a:cubicBezTo>
                  <a:cubicBezTo>
                    <a:pt x="12" y="4"/>
                    <a:pt x="11" y="4"/>
                    <a:pt x="9" y="4"/>
                  </a:cubicBezTo>
                  <a:cubicBezTo>
                    <a:pt x="8" y="4"/>
                    <a:pt x="6" y="4"/>
                    <a:pt x="5" y="4"/>
                  </a:cubicBezTo>
                  <a:cubicBezTo>
                    <a:pt x="4" y="4"/>
                    <a:pt x="4" y="4"/>
                    <a:pt x="4" y="4"/>
                  </a:cubicBezTo>
                  <a:cubicBezTo>
                    <a:pt x="4" y="30"/>
                    <a:pt x="4" y="30"/>
                    <a:pt x="4" y="30"/>
                  </a:cubicBezTo>
                  <a:cubicBezTo>
                    <a:pt x="0" y="30"/>
                    <a:pt x="0" y="30"/>
                    <a:pt x="0" y="30"/>
                  </a:cubicBezTo>
                  <a:cubicBezTo>
                    <a:pt x="0" y="2"/>
                    <a:pt x="0" y="2"/>
                    <a:pt x="0" y="2"/>
                  </a:cubicBezTo>
                  <a:cubicBezTo>
                    <a:pt x="1" y="2"/>
                    <a:pt x="2" y="1"/>
                    <a:pt x="4" y="1"/>
                  </a:cubicBezTo>
                  <a:cubicBezTo>
                    <a:pt x="5" y="0"/>
                    <a:pt x="7" y="0"/>
                    <a:pt x="1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65" name="Group 564"/>
          <p:cNvGrpSpPr/>
          <p:nvPr/>
        </p:nvGrpSpPr>
        <p:grpSpPr>
          <a:xfrm>
            <a:off x="9121185" y="4190316"/>
            <a:ext cx="192087" cy="80963"/>
            <a:chOff x="8704266" y="4683172"/>
            <a:chExt cx="192087" cy="80963"/>
          </a:xfrm>
        </p:grpSpPr>
        <p:sp>
          <p:nvSpPr>
            <p:cNvPr id="488" name="Freeform 147"/>
            <p:cNvSpPr>
              <a:spLocks noEditPoints="1"/>
            </p:cNvSpPr>
            <p:nvPr/>
          </p:nvSpPr>
          <p:spPr bwMode="auto">
            <a:xfrm>
              <a:off x="8704266" y="4692697"/>
              <a:ext cx="49213" cy="71438"/>
            </a:xfrm>
            <a:custGeom>
              <a:avLst/>
              <a:gdLst>
                <a:gd name="T0" fmla="*/ 9 w 27"/>
                <a:gd name="T1" fmla="*/ 39 h 39"/>
                <a:gd name="T2" fmla="*/ 7 w 27"/>
                <a:gd name="T3" fmla="*/ 39 h 39"/>
                <a:gd name="T4" fmla="*/ 4 w 27"/>
                <a:gd name="T5" fmla="*/ 39 h 39"/>
                <a:gd name="T6" fmla="*/ 2 w 27"/>
                <a:gd name="T7" fmla="*/ 38 h 39"/>
                <a:gd name="T8" fmla="*/ 0 w 27"/>
                <a:gd name="T9" fmla="*/ 38 h 39"/>
                <a:gd name="T10" fmla="*/ 0 w 27"/>
                <a:gd name="T11" fmla="*/ 1 h 39"/>
                <a:gd name="T12" fmla="*/ 2 w 27"/>
                <a:gd name="T13" fmla="*/ 0 h 39"/>
                <a:gd name="T14" fmla="*/ 4 w 27"/>
                <a:gd name="T15" fmla="*/ 0 h 39"/>
                <a:gd name="T16" fmla="*/ 7 w 27"/>
                <a:gd name="T17" fmla="*/ 0 h 39"/>
                <a:gd name="T18" fmla="*/ 9 w 27"/>
                <a:gd name="T19" fmla="*/ 0 h 39"/>
                <a:gd name="T20" fmla="*/ 15 w 27"/>
                <a:gd name="T21" fmla="*/ 0 h 39"/>
                <a:gd name="T22" fmla="*/ 20 w 27"/>
                <a:gd name="T23" fmla="*/ 2 h 39"/>
                <a:gd name="T24" fmla="*/ 24 w 27"/>
                <a:gd name="T25" fmla="*/ 5 h 39"/>
                <a:gd name="T26" fmla="*/ 25 w 27"/>
                <a:gd name="T27" fmla="*/ 10 h 39"/>
                <a:gd name="T28" fmla="*/ 23 w 27"/>
                <a:gd name="T29" fmla="*/ 15 h 39"/>
                <a:gd name="T30" fmla="*/ 19 w 27"/>
                <a:gd name="T31" fmla="*/ 18 h 39"/>
                <a:gd name="T32" fmla="*/ 22 w 27"/>
                <a:gd name="T33" fmla="*/ 19 h 39"/>
                <a:gd name="T34" fmla="*/ 24 w 27"/>
                <a:gd name="T35" fmla="*/ 21 h 39"/>
                <a:gd name="T36" fmla="*/ 26 w 27"/>
                <a:gd name="T37" fmla="*/ 24 h 39"/>
                <a:gd name="T38" fmla="*/ 27 w 27"/>
                <a:gd name="T39" fmla="*/ 28 h 39"/>
                <a:gd name="T40" fmla="*/ 22 w 27"/>
                <a:gd name="T41" fmla="*/ 36 h 39"/>
                <a:gd name="T42" fmla="*/ 9 w 27"/>
                <a:gd name="T43" fmla="*/ 39 h 39"/>
                <a:gd name="T44" fmla="*/ 3 w 27"/>
                <a:gd name="T45" fmla="*/ 17 h 39"/>
                <a:gd name="T46" fmla="*/ 11 w 27"/>
                <a:gd name="T47" fmla="*/ 17 h 39"/>
                <a:gd name="T48" fmla="*/ 15 w 27"/>
                <a:gd name="T49" fmla="*/ 17 h 39"/>
                <a:gd name="T50" fmla="*/ 18 w 27"/>
                <a:gd name="T51" fmla="*/ 15 h 39"/>
                <a:gd name="T52" fmla="*/ 20 w 27"/>
                <a:gd name="T53" fmla="*/ 13 h 39"/>
                <a:gd name="T54" fmla="*/ 21 w 27"/>
                <a:gd name="T55" fmla="*/ 10 h 39"/>
                <a:gd name="T56" fmla="*/ 20 w 27"/>
                <a:gd name="T57" fmla="*/ 7 h 39"/>
                <a:gd name="T58" fmla="*/ 18 w 27"/>
                <a:gd name="T59" fmla="*/ 4 h 39"/>
                <a:gd name="T60" fmla="*/ 14 w 27"/>
                <a:gd name="T61" fmla="*/ 3 h 39"/>
                <a:gd name="T62" fmla="*/ 9 w 27"/>
                <a:gd name="T63" fmla="*/ 3 h 39"/>
                <a:gd name="T64" fmla="*/ 6 w 27"/>
                <a:gd name="T65" fmla="*/ 3 h 39"/>
                <a:gd name="T66" fmla="*/ 3 w 27"/>
                <a:gd name="T67" fmla="*/ 3 h 39"/>
                <a:gd name="T68" fmla="*/ 3 w 27"/>
                <a:gd name="T69" fmla="*/ 17 h 39"/>
                <a:gd name="T70" fmla="*/ 3 w 27"/>
                <a:gd name="T71" fmla="*/ 20 h 39"/>
                <a:gd name="T72" fmla="*/ 3 w 27"/>
                <a:gd name="T73" fmla="*/ 35 h 39"/>
                <a:gd name="T74" fmla="*/ 6 w 27"/>
                <a:gd name="T75" fmla="*/ 36 h 39"/>
                <a:gd name="T76" fmla="*/ 9 w 27"/>
                <a:gd name="T77" fmla="*/ 36 h 39"/>
                <a:gd name="T78" fmla="*/ 14 w 27"/>
                <a:gd name="T79" fmla="*/ 36 h 39"/>
                <a:gd name="T80" fmla="*/ 19 w 27"/>
                <a:gd name="T81" fmla="*/ 34 h 39"/>
                <a:gd name="T82" fmla="*/ 22 w 27"/>
                <a:gd name="T83" fmla="*/ 32 h 39"/>
                <a:gd name="T84" fmla="*/ 23 w 27"/>
                <a:gd name="T85" fmla="*/ 28 h 39"/>
                <a:gd name="T86" fmla="*/ 22 w 27"/>
                <a:gd name="T87" fmla="*/ 24 h 39"/>
                <a:gd name="T88" fmla="*/ 20 w 27"/>
                <a:gd name="T89" fmla="*/ 22 h 39"/>
                <a:gd name="T90" fmla="*/ 16 w 27"/>
                <a:gd name="T91" fmla="*/ 20 h 39"/>
                <a:gd name="T92" fmla="*/ 11 w 27"/>
                <a:gd name="T93" fmla="*/ 20 h 39"/>
                <a:gd name="T94" fmla="*/ 3 w 27"/>
                <a:gd name="T95" fmla="*/ 2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 h="39">
                  <a:moveTo>
                    <a:pt x="9" y="39"/>
                  </a:moveTo>
                  <a:cubicBezTo>
                    <a:pt x="8" y="39"/>
                    <a:pt x="7" y="39"/>
                    <a:pt x="7" y="39"/>
                  </a:cubicBezTo>
                  <a:cubicBezTo>
                    <a:pt x="6" y="39"/>
                    <a:pt x="5" y="39"/>
                    <a:pt x="4" y="39"/>
                  </a:cubicBezTo>
                  <a:cubicBezTo>
                    <a:pt x="3" y="39"/>
                    <a:pt x="2" y="39"/>
                    <a:pt x="2" y="38"/>
                  </a:cubicBezTo>
                  <a:cubicBezTo>
                    <a:pt x="1" y="38"/>
                    <a:pt x="0" y="38"/>
                    <a:pt x="0" y="38"/>
                  </a:cubicBezTo>
                  <a:cubicBezTo>
                    <a:pt x="0" y="1"/>
                    <a:pt x="0" y="1"/>
                    <a:pt x="0" y="1"/>
                  </a:cubicBezTo>
                  <a:cubicBezTo>
                    <a:pt x="0" y="1"/>
                    <a:pt x="1" y="0"/>
                    <a:pt x="2" y="0"/>
                  </a:cubicBezTo>
                  <a:cubicBezTo>
                    <a:pt x="3" y="0"/>
                    <a:pt x="3" y="0"/>
                    <a:pt x="4" y="0"/>
                  </a:cubicBezTo>
                  <a:cubicBezTo>
                    <a:pt x="5" y="0"/>
                    <a:pt x="6" y="0"/>
                    <a:pt x="7" y="0"/>
                  </a:cubicBezTo>
                  <a:cubicBezTo>
                    <a:pt x="8" y="0"/>
                    <a:pt x="9" y="0"/>
                    <a:pt x="9" y="0"/>
                  </a:cubicBezTo>
                  <a:cubicBezTo>
                    <a:pt x="11" y="0"/>
                    <a:pt x="13" y="0"/>
                    <a:pt x="15" y="0"/>
                  </a:cubicBezTo>
                  <a:cubicBezTo>
                    <a:pt x="17" y="0"/>
                    <a:pt x="19" y="1"/>
                    <a:pt x="20" y="2"/>
                  </a:cubicBezTo>
                  <a:cubicBezTo>
                    <a:pt x="22" y="3"/>
                    <a:pt x="23" y="4"/>
                    <a:pt x="24" y="5"/>
                  </a:cubicBezTo>
                  <a:cubicBezTo>
                    <a:pt x="24" y="6"/>
                    <a:pt x="25" y="8"/>
                    <a:pt x="25" y="10"/>
                  </a:cubicBezTo>
                  <a:cubicBezTo>
                    <a:pt x="25" y="12"/>
                    <a:pt x="24" y="14"/>
                    <a:pt x="23" y="15"/>
                  </a:cubicBezTo>
                  <a:cubicBezTo>
                    <a:pt x="22" y="17"/>
                    <a:pt x="21" y="18"/>
                    <a:pt x="19" y="18"/>
                  </a:cubicBezTo>
                  <a:cubicBezTo>
                    <a:pt x="20" y="18"/>
                    <a:pt x="21" y="19"/>
                    <a:pt x="22" y="19"/>
                  </a:cubicBezTo>
                  <a:cubicBezTo>
                    <a:pt x="23" y="20"/>
                    <a:pt x="24" y="20"/>
                    <a:pt x="24" y="21"/>
                  </a:cubicBezTo>
                  <a:cubicBezTo>
                    <a:pt x="25" y="22"/>
                    <a:pt x="26" y="23"/>
                    <a:pt x="26" y="24"/>
                  </a:cubicBezTo>
                  <a:cubicBezTo>
                    <a:pt x="27" y="25"/>
                    <a:pt x="27" y="26"/>
                    <a:pt x="27" y="28"/>
                  </a:cubicBezTo>
                  <a:cubicBezTo>
                    <a:pt x="27" y="32"/>
                    <a:pt x="25" y="34"/>
                    <a:pt x="22" y="36"/>
                  </a:cubicBezTo>
                  <a:cubicBezTo>
                    <a:pt x="19" y="38"/>
                    <a:pt x="15" y="39"/>
                    <a:pt x="9" y="39"/>
                  </a:cubicBezTo>
                  <a:close/>
                  <a:moveTo>
                    <a:pt x="3" y="17"/>
                  </a:moveTo>
                  <a:cubicBezTo>
                    <a:pt x="11" y="17"/>
                    <a:pt x="11" y="17"/>
                    <a:pt x="11" y="17"/>
                  </a:cubicBezTo>
                  <a:cubicBezTo>
                    <a:pt x="12" y="17"/>
                    <a:pt x="13" y="17"/>
                    <a:pt x="15" y="17"/>
                  </a:cubicBezTo>
                  <a:cubicBezTo>
                    <a:pt x="16" y="16"/>
                    <a:pt x="17" y="16"/>
                    <a:pt x="18" y="15"/>
                  </a:cubicBezTo>
                  <a:cubicBezTo>
                    <a:pt x="19" y="15"/>
                    <a:pt x="20" y="14"/>
                    <a:pt x="20" y="13"/>
                  </a:cubicBezTo>
                  <a:cubicBezTo>
                    <a:pt x="21" y="12"/>
                    <a:pt x="21" y="11"/>
                    <a:pt x="21" y="10"/>
                  </a:cubicBezTo>
                  <a:cubicBezTo>
                    <a:pt x="21" y="9"/>
                    <a:pt x="21" y="7"/>
                    <a:pt x="20" y="7"/>
                  </a:cubicBezTo>
                  <a:cubicBezTo>
                    <a:pt x="19" y="6"/>
                    <a:pt x="19" y="5"/>
                    <a:pt x="18" y="4"/>
                  </a:cubicBezTo>
                  <a:cubicBezTo>
                    <a:pt x="17" y="4"/>
                    <a:pt x="15" y="3"/>
                    <a:pt x="14" y="3"/>
                  </a:cubicBezTo>
                  <a:cubicBezTo>
                    <a:pt x="13" y="3"/>
                    <a:pt x="11" y="3"/>
                    <a:pt x="9" y="3"/>
                  </a:cubicBezTo>
                  <a:cubicBezTo>
                    <a:pt x="8" y="3"/>
                    <a:pt x="7" y="3"/>
                    <a:pt x="6" y="3"/>
                  </a:cubicBezTo>
                  <a:cubicBezTo>
                    <a:pt x="5" y="3"/>
                    <a:pt x="4" y="3"/>
                    <a:pt x="3" y="3"/>
                  </a:cubicBezTo>
                  <a:lnTo>
                    <a:pt x="3" y="17"/>
                  </a:lnTo>
                  <a:close/>
                  <a:moveTo>
                    <a:pt x="3" y="20"/>
                  </a:moveTo>
                  <a:cubicBezTo>
                    <a:pt x="3" y="35"/>
                    <a:pt x="3" y="35"/>
                    <a:pt x="3" y="35"/>
                  </a:cubicBezTo>
                  <a:cubicBezTo>
                    <a:pt x="4" y="36"/>
                    <a:pt x="5" y="36"/>
                    <a:pt x="6" y="36"/>
                  </a:cubicBezTo>
                  <a:cubicBezTo>
                    <a:pt x="7" y="36"/>
                    <a:pt x="8" y="36"/>
                    <a:pt x="9" y="36"/>
                  </a:cubicBezTo>
                  <a:cubicBezTo>
                    <a:pt x="11" y="36"/>
                    <a:pt x="13" y="36"/>
                    <a:pt x="14" y="36"/>
                  </a:cubicBezTo>
                  <a:cubicBezTo>
                    <a:pt x="16" y="35"/>
                    <a:pt x="17" y="35"/>
                    <a:pt x="19" y="34"/>
                  </a:cubicBezTo>
                  <a:cubicBezTo>
                    <a:pt x="20" y="34"/>
                    <a:pt x="21" y="33"/>
                    <a:pt x="22" y="32"/>
                  </a:cubicBezTo>
                  <a:cubicBezTo>
                    <a:pt x="22" y="31"/>
                    <a:pt x="23" y="29"/>
                    <a:pt x="23" y="28"/>
                  </a:cubicBezTo>
                  <a:cubicBezTo>
                    <a:pt x="23" y="26"/>
                    <a:pt x="22" y="25"/>
                    <a:pt x="22" y="24"/>
                  </a:cubicBezTo>
                  <a:cubicBezTo>
                    <a:pt x="21" y="23"/>
                    <a:pt x="21" y="22"/>
                    <a:pt x="20" y="22"/>
                  </a:cubicBezTo>
                  <a:cubicBezTo>
                    <a:pt x="19" y="21"/>
                    <a:pt x="17" y="21"/>
                    <a:pt x="16" y="20"/>
                  </a:cubicBezTo>
                  <a:cubicBezTo>
                    <a:pt x="15" y="20"/>
                    <a:pt x="13" y="20"/>
                    <a:pt x="11" y="20"/>
                  </a:cubicBezTo>
                  <a:lnTo>
                    <a:pt x="3" y="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 name="Freeform 148"/>
            <p:cNvSpPr>
              <a:spLocks/>
            </p:cNvSpPr>
            <p:nvPr/>
          </p:nvSpPr>
          <p:spPr bwMode="auto">
            <a:xfrm>
              <a:off x="8766178" y="4710159"/>
              <a:ext cx="42863" cy="53976"/>
            </a:xfrm>
            <a:custGeom>
              <a:avLst/>
              <a:gdLst>
                <a:gd name="T0" fmla="*/ 23 w 23"/>
                <a:gd name="T1" fmla="*/ 28 h 29"/>
                <a:gd name="T2" fmla="*/ 18 w 23"/>
                <a:gd name="T3" fmla="*/ 29 h 29"/>
                <a:gd name="T4" fmla="*/ 12 w 23"/>
                <a:gd name="T5" fmla="*/ 29 h 29"/>
                <a:gd name="T6" fmla="*/ 6 w 23"/>
                <a:gd name="T7" fmla="*/ 28 h 29"/>
                <a:gd name="T8" fmla="*/ 3 w 23"/>
                <a:gd name="T9" fmla="*/ 26 h 29"/>
                <a:gd name="T10" fmla="*/ 1 w 23"/>
                <a:gd name="T11" fmla="*/ 22 h 29"/>
                <a:gd name="T12" fmla="*/ 0 w 23"/>
                <a:gd name="T13" fmla="*/ 16 h 29"/>
                <a:gd name="T14" fmla="*/ 0 w 23"/>
                <a:gd name="T15" fmla="*/ 0 h 29"/>
                <a:gd name="T16" fmla="*/ 4 w 23"/>
                <a:gd name="T17" fmla="*/ 0 h 29"/>
                <a:gd name="T18" fmla="*/ 4 w 23"/>
                <a:gd name="T19" fmla="*/ 15 h 29"/>
                <a:gd name="T20" fmla="*/ 4 w 23"/>
                <a:gd name="T21" fmla="*/ 20 h 29"/>
                <a:gd name="T22" fmla="*/ 6 w 23"/>
                <a:gd name="T23" fmla="*/ 24 h 29"/>
                <a:gd name="T24" fmla="*/ 8 w 23"/>
                <a:gd name="T25" fmla="*/ 25 h 29"/>
                <a:gd name="T26" fmla="*/ 12 w 23"/>
                <a:gd name="T27" fmla="*/ 26 h 29"/>
                <a:gd name="T28" fmla="*/ 17 w 23"/>
                <a:gd name="T29" fmla="*/ 26 h 29"/>
                <a:gd name="T30" fmla="*/ 19 w 23"/>
                <a:gd name="T31" fmla="*/ 25 h 29"/>
                <a:gd name="T32" fmla="*/ 19 w 23"/>
                <a:gd name="T33" fmla="*/ 0 h 29"/>
                <a:gd name="T34" fmla="*/ 23 w 23"/>
                <a:gd name="T35" fmla="*/ 0 h 29"/>
                <a:gd name="T36" fmla="*/ 23 w 23"/>
                <a:gd name="T37"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9">
                  <a:moveTo>
                    <a:pt x="23" y="28"/>
                  </a:moveTo>
                  <a:cubicBezTo>
                    <a:pt x="22" y="28"/>
                    <a:pt x="20" y="28"/>
                    <a:pt x="18" y="29"/>
                  </a:cubicBezTo>
                  <a:cubicBezTo>
                    <a:pt x="17" y="29"/>
                    <a:pt x="14" y="29"/>
                    <a:pt x="12" y="29"/>
                  </a:cubicBezTo>
                  <a:cubicBezTo>
                    <a:pt x="10" y="29"/>
                    <a:pt x="8" y="29"/>
                    <a:pt x="6" y="28"/>
                  </a:cubicBezTo>
                  <a:cubicBezTo>
                    <a:pt x="5" y="28"/>
                    <a:pt x="4" y="27"/>
                    <a:pt x="3" y="26"/>
                  </a:cubicBezTo>
                  <a:cubicBezTo>
                    <a:pt x="2" y="25"/>
                    <a:pt x="1" y="23"/>
                    <a:pt x="1" y="22"/>
                  </a:cubicBezTo>
                  <a:cubicBezTo>
                    <a:pt x="0" y="20"/>
                    <a:pt x="0" y="18"/>
                    <a:pt x="0" y="16"/>
                  </a:cubicBezTo>
                  <a:cubicBezTo>
                    <a:pt x="0" y="0"/>
                    <a:pt x="0" y="0"/>
                    <a:pt x="0" y="0"/>
                  </a:cubicBezTo>
                  <a:cubicBezTo>
                    <a:pt x="4" y="0"/>
                    <a:pt x="4" y="0"/>
                    <a:pt x="4" y="0"/>
                  </a:cubicBezTo>
                  <a:cubicBezTo>
                    <a:pt x="4" y="15"/>
                    <a:pt x="4" y="15"/>
                    <a:pt x="4" y="15"/>
                  </a:cubicBezTo>
                  <a:cubicBezTo>
                    <a:pt x="4" y="17"/>
                    <a:pt x="4" y="19"/>
                    <a:pt x="4" y="20"/>
                  </a:cubicBezTo>
                  <a:cubicBezTo>
                    <a:pt x="5" y="22"/>
                    <a:pt x="5" y="23"/>
                    <a:pt x="6" y="24"/>
                  </a:cubicBezTo>
                  <a:cubicBezTo>
                    <a:pt x="6" y="24"/>
                    <a:pt x="7" y="25"/>
                    <a:pt x="8" y="25"/>
                  </a:cubicBezTo>
                  <a:cubicBezTo>
                    <a:pt x="9" y="26"/>
                    <a:pt x="11" y="26"/>
                    <a:pt x="12" y="26"/>
                  </a:cubicBezTo>
                  <a:cubicBezTo>
                    <a:pt x="14" y="26"/>
                    <a:pt x="16" y="26"/>
                    <a:pt x="17" y="26"/>
                  </a:cubicBezTo>
                  <a:cubicBezTo>
                    <a:pt x="18" y="26"/>
                    <a:pt x="19" y="25"/>
                    <a:pt x="19" y="25"/>
                  </a:cubicBezTo>
                  <a:cubicBezTo>
                    <a:pt x="19" y="0"/>
                    <a:pt x="19" y="0"/>
                    <a:pt x="19" y="0"/>
                  </a:cubicBezTo>
                  <a:cubicBezTo>
                    <a:pt x="23" y="0"/>
                    <a:pt x="23" y="0"/>
                    <a:pt x="23" y="0"/>
                  </a:cubicBezTo>
                  <a:lnTo>
                    <a:pt x="2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 name="Freeform 149"/>
            <p:cNvSpPr>
              <a:spLocks/>
            </p:cNvSpPr>
            <p:nvPr/>
          </p:nvSpPr>
          <p:spPr bwMode="auto">
            <a:xfrm>
              <a:off x="8824916" y="4683172"/>
              <a:ext cx="14288" cy="80963"/>
            </a:xfrm>
            <a:custGeom>
              <a:avLst/>
              <a:gdLst>
                <a:gd name="T0" fmla="*/ 8 w 8"/>
                <a:gd name="T1" fmla="*/ 44 h 44"/>
                <a:gd name="T2" fmla="*/ 5 w 8"/>
                <a:gd name="T3" fmla="*/ 44 h 44"/>
                <a:gd name="T4" fmla="*/ 2 w 8"/>
                <a:gd name="T5" fmla="*/ 43 h 44"/>
                <a:gd name="T6" fmla="*/ 1 w 8"/>
                <a:gd name="T7" fmla="*/ 40 h 44"/>
                <a:gd name="T8" fmla="*/ 0 w 8"/>
                <a:gd name="T9" fmla="*/ 37 h 44"/>
                <a:gd name="T10" fmla="*/ 0 w 8"/>
                <a:gd name="T11" fmla="*/ 1 h 44"/>
                <a:gd name="T12" fmla="*/ 4 w 8"/>
                <a:gd name="T13" fmla="*/ 0 h 44"/>
                <a:gd name="T14" fmla="*/ 4 w 8"/>
                <a:gd name="T15" fmla="*/ 37 h 44"/>
                <a:gd name="T16" fmla="*/ 4 w 8"/>
                <a:gd name="T17" fmla="*/ 39 h 44"/>
                <a:gd name="T18" fmla="*/ 5 w 8"/>
                <a:gd name="T19" fmla="*/ 40 h 44"/>
                <a:gd name="T20" fmla="*/ 6 w 8"/>
                <a:gd name="T21" fmla="*/ 41 h 44"/>
                <a:gd name="T22" fmla="*/ 8 w 8"/>
                <a:gd name="T23" fmla="*/ 41 h 44"/>
                <a:gd name="T24" fmla="*/ 8 w 8"/>
                <a:gd name="T2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44">
                  <a:moveTo>
                    <a:pt x="8" y="44"/>
                  </a:moveTo>
                  <a:cubicBezTo>
                    <a:pt x="7" y="44"/>
                    <a:pt x="5" y="44"/>
                    <a:pt x="5" y="44"/>
                  </a:cubicBezTo>
                  <a:cubicBezTo>
                    <a:pt x="4" y="44"/>
                    <a:pt x="3" y="43"/>
                    <a:pt x="2" y="43"/>
                  </a:cubicBezTo>
                  <a:cubicBezTo>
                    <a:pt x="2" y="42"/>
                    <a:pt x="1" y="41"/>
                    <a:pt x="1" y="40"/>
                  </a:cubicBezTo>
                  <a:cubicBezTo>
                    <a:pt x="1" y="39"/>
                    <a:pt x="0" y="38"/>
                    <a:pt x="0" y="37"/>
                  </a:cubicBezTo>
                  <a:cubicBezTo>
                    <a:pt x="0" y="1"/>
                    <a:pt x="0" y="1"/>
                    <a:pt x="0" y="1"/>
                  </a:cubicBezTo>
                  <a:cubicBezTo>
                    <a:pt x="4" y="0"/>
                    <a:pt x="4" y="0"/>
                    <a:pt x="4" y="0"/>
                  </a:cubicBezTo>
                  <a:cubicBezTo>
                    <a:pt x="4" y="37"/>
                    <a:pt x="4" y="37"/>
                    <a:pt x="4" y="37"/>
                  </a:cubicBezTo>
                  <a:cubicBezTo>
                    <a:pt x="4" y="38"/>
                    <a:pt x="4" y="38"/>
                    <a:pt x="4" y="39"/>
                  </a:cubicBezTo>
                  <a:cubicBezTo>
                    <a:pt x="4" y="39"/>
                    <a:pt x="5" y="40"/>
                    <a:pt x="5" y="40"/>
                  </a:cubicBezTo>
                  <a:cubicBezTo>
                    <a:pt x="5" y="40"/>
                    <a:pt x="6" y="41"/>
                    <a:pt x="6" y="41"/>
                  </a:cubicBezTo>
                  <a:cubicBezTo>
                    <a:pt x="7" y="41"/>
                    <a:pt x="8" y="41"/>
                    <a:pt x="8" y="41"/>
                  </a:cubicBezTo>
                  <a:lnTo>
                    <a:pt x="8" y="4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 name="Freeform 150"/>
            <p:cNvSpPr>
              <a:spLocks noEditPoints="1"/>
            </p:cNvSpPr>
            <p:nvPr/>
          </p:nvSpPr>
          <p:spPr bwMode="auto">
            <a:xfrm>
              <a:off x="8851903" y="4683172"/>
              <a:ext cx="44450" cy="80963"/>
            </a:xfrm>
            <a:custGeom>
              <a:avLst/>
              <a:gdLst>
                <a:gd name="T0" fmla="*/ 3 w 24"/>
                <a:gd name="T1" fmla="*/ 17 h 44"/>
                <a:gd name="T2" fmla="*/ 6 w 24"/>
                <a:gd name="T3" fmla="*/ 15 h 44"/>
                <a:gd name="T4" fmla="*/ 11 w 24"/>
                <a:gd name="T5" fmla="*/ 14 h 44"/>
                <a:gd name="T6" fmla="*/ 17 w 24"/>
                <a:gd name="T7" fmla="*/ 15 h 44"/>
                <a:gd name="T8" fmla="*/ 21 w 24"/>
                <a:gd name="T9" fmla="*/ 18 h 44"/>
                <a:gd name="T10" fmla="*/ 24 w 24"/>
                <a:gd name="T11" fmla="*/ 23 h 44"/>
                <a:gd name="T12" fmla="*/ 24 w 24"/>
                <a:gd name="T13" fmla="*/ 29 h 44"/>
                <a:gd name="T14" fmla="*/ 23 w 24"/>
                <a:gd name="T15" fmla="*/ 36 h 44"/>
                <a:gd name="T16" fmla="*/ 21 w 24"/>
                <a:gd name="T17" fmla="*/ 40 h 44"/>
                <a:gd name="T18" fmla="*/ 16 w 24"/>
                <a:gd name="T19" fmla="*/ 43 h 44"/>
                <a:gd name="T20" fmla="*/ 10 w 24"/>
                <a:gd name="T21" fmla="*/ 44 h 44"/>
                <a:gd name="T22" fmla="*/ 4 w 24"/>
                <a:gd name="T23" fmla="*/ 44 h 44"/>
                <a:gd name="T24" fmla="*/ 0 w 24"/>
                <a:gd name="T25" fmla="*/ 43 h 44"/>
                <a:gd name="T26" fmla="*/ 0 w 24"/>
                <a:gd name="T27" fmla="*/ 1 h 44"/>
                <a:gd name="T28" fmla="*/ 3 w 24"/>
                <a:gd name="T29" fmla="*/ 0 h 44"/>
                <a:gd name="T30" fmla="*/ 3 w 24"/>
                <a:gd name="T31" fmla="*/ 17 h 44"/>
                <a:gd name="T32" fmla="*/ 3 w 24"/>
                <a:gd name="T33" fmla="*/ 40 h 44"/>
                <a:gd name="T34" fmla="*/ 6 w 24"/>
                <a:gd name="T35" fmla="*/ 41 h 44"/>
                <a:gd name="T36" fmla="*/ 10 w 24"/>
                <a:gd name="T37" fmla="*/ 41 h 44"/>
                <a:gd name="T38" fmla="*/ 18 w 24"/>
                <a:gd name="T39" fmla="*/ 38 h 44"/>
                <a:gd name="T40" fmla="*/ 21 w 24"/>
                <a:gd name="T41" fmla="*/ 29 h 44"/>
                <a:gd name="T42" fmla="*/ 20 w 24"/>
                <a:gd name="T43" fmla="*/ 25 h 44"/>
                <a:gd name="T44" fmla="*/ 19 w 24"/>
                <a:gd name="T45" fmla="*/ 21 h 44"/>
                <a:gd name="T46" fmla="*/ 16 w 24"/>
                <a:gd name="T47" fmla="*/ 18 h 44"/>
                <a:gd name="T48" fmla="*/ 11 w 24"/>
                <a:gd name="T49" fmla="*/ 18 h 44"/>
                <a:gd name="T50" fmla="*/ 9 w 24"/>
                <a:gd name="T51" fmla="*/ 18 h 44"/>
                <a:gd name="T52" fmla="*/ 6 w 24"/>
                <a:gd name="T53" fmla="*/ 18 h 44"/>
                <a:gd name="T54" fmla="*/ 5 w 24"/>
                <a:gd name="T55" fmla="*/ 19 h 44"/>
                <a:gd name="T56" fmla="*/ 3 w 24"/>
                <a:gd name="T57" fmla="*/ 20 h 44"/>
                <a:gd name="T58" fmla="*/ 3 w 24"/>
                <a:gd name="T59"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44">
                  <a:moveTo>
                    <a:pt x="3" y="17"/>
                  </a:moveTo>
                  <a:cubicBezTo>
                    <a:pt x="4" y="16"/>
                    <a:pt x="5" y="16"/>
                    <a:pt x="6" y="15"/>
                  </a:cubicBezTo>
                  <a:cubicBezTo>
                    <a:pt x="8" y="14"/>
                    <a:pt x="9" y="14"/>
                    <a:pt x="11" y="14"/>
                  </a:cubicBezTo>
                  <a:cubicBezTo>
                    <a:pt x="13" y="14"/>
                    <a:pt x="15" y="15"/>
                    <a:pt x="17" y="15"/>
                  </a:cubicBezTo>
                  <a:cubicBezTo>
                    <a:pt x="19" y="16"/>
                    <a:pt x="20" y="17"/>
                    <a:pt x="21" y="18"/>
                  </a:cubicBezTo>
                  <a:cubicBezTo>
                    <a:pt x="22" y="20"/>
                    <a:pt x="23" y="21"/>
                    <a:pt x="24" y="23"/>
                  </a:cubicBezTo>
                  <a:cubicBezTo>
                    <a:pt x="24" y="25"/>
                    <a:pt x="24" y="27"/>
                    <a:pt x="24" y="29"/>
                  </a:cubicBezTo>
                  <a:cubicBezTo>
                    <a:pt x="24" y="32"/>
                    <a:pt x="24" y="34"/>
                    <a:pt x="23" y="36"/>
                  </a:cubicBezTo>
                  <a:cubicBezTo>
                    <a:pt x="23" y="38"/>
                    <a:pt x="22" y="39"/>
                    <a:pt x="21" y="40"/>
                  </a:cubicBezTo>
                  <a:cubicBezTo>
                    <a:pt x="19" y="42"/>
                    <a:pt x="18" y="43"/>
                    <a:pt x="16" y="43"/>
                  </a:cubicBezTo>
                  <a:cubicBezTo>
                    <a:pt x="14" y="44"/>
                    <a:pt x="12" y="44"/>
                    <a:pt x="10" y="44"/>
                  </a:cubicBezTo>
                  <a:cubicBezTo>
                    <a:pt x="8" y="44"/>
                    <a:pt x="6" y="44"/>
                    <a:pt x="4" y="44"/>
                  </a:cubicBezTo>
                  <a:cubicBezTo>
                    <a:pt x="2" y="44"/>
                    <a:pt x="1" y="43"/>
                    <a:pt x="0" y="43"/>
                  </a:cubicBezTo>
                  <a:cubicBezTo>
                    <a:pt x="0" y="1"/>
                    <a:pt x="0" y="1"/>
                    <a:pt x="0" y="1"/>
                  </a:cubicBezTo>
                  <a:cubicBezTo>
                    <a:pt x="3" y="0"/>
                    <a:pt x="3" y="0"/>
                    <a:pt x="3" y="0"/>
                  </a:cubicBezTo>
                  <a:lnTo>
                    <a:pt x="3" y="17"/>
                  </a:lnTo>
                  <a:close/>
                  <a:moveTo>
                    <a:pt x="3" y="40"/>
                  </a:moveTo>
                  <a:cubicBezTo>
                    <a:pt x="4" y="41"/>
                    <a:pt x="5" y="41"/>
                    <a:pt x="6" y="41"/>
                  </a:cubicBezTo>
                  <a:cubicBezTo>
                    <a:pt x="7" y="41"/>
                    <a:pt x="8" y="41"/>
                    <a:pt x="10" y="41"/>
                  </a:cubicBezTo>
                  <a:cubicBezTo>
                    <a:pt x="13" y="41"/>
                    <a:pt x="16" y="40"/>
                    <a:pt x="18" y="38"/>
                  </a:cubicBezTo>
                  <a:cubicBezTo>
                    <a:pt x="20" y="36"/>
                    <a:pt x="21" y="33"/>
                    <a:pt x="21" y="29"/>
                  </a:cubicBezTo>
                  <a:cubicBezTo>
                    <a:pt x="21" y="28"/>
                    <a:pt x="20" y="26"/>
                    <a:pt x="20" y="25"/>
                  </a:cubicBezTo>
                  <a:cubicBezTo>
                    <a:pt x="20" y="23"/>
                    <a:pt x="19" y="22"/>
                    <a:pt x="19" y="21"/>
                  </a:cubicBezTo>
                  <a:cubicBezTo>
                    <a:pt x="18" y="20"/>
                    <a:pt x="17" y="19"/>
                    <a:pt x="16" y="18"/>
                  </a:cubicBezTo>
                  <a:cubicBezTo>
                    <a:pt x="14" y="18"/>
                    <a:pt x="13" y="18"/>
                    <a:pt x="11" y="18"/>
                  </a:cubicBezTo>
                  <a:cubicBezTo>
                    <a:pt x="10" y="18"/>
                    <a:pt x="9" y="18"/>
                    <a:pt x="9" y="18"/>
                  </a:cubicBezTo>
                  <a:cubicBezTo>
                    <a:pt x="8" y="18"/>
                    <a:pt x="7" y="18"/>
                    <a:pt x="6" y="18"/>
                  </a:cubicBezTo>
                  <a:cubicBezTo>
                    <a:pt x="6" y="19"/>
                    <a:pt x="5" y="19"/>
                    <a:pt x="5" y="19"/>
                  </a:cubicBezTo>
                  <a:cubicBezTo>
                    <a:pt x="4" y="20"/>
                    <a:pt x="4" y="20"/>
                    <a:pt x="3" y="20"/>
                  </a:cubicBezTo>
                  <a:lnTo>
                    <a:pt x="3" y="4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64" name="Group 563"/>
          <p:cNvGrpSpPr/>
          <p:nvPr/>
        </p:nvGrpSpPr>
        <p:grpSpPr>
          <a:xfrm>
            <a:off x="7845833" y="4190316"/>
            <a:ext cx="333375" cy="74613"/>
            <a:chOff x="7548565" y="4691109"/>
            <a:chExt cx="333375" cy="74613"/>
          </a:xfrm>
        </p:grpSpPr>
        <p:sp>
          <p:nvSpPr>
            <p:cNvPr id="498" name="Freeform 157"/>
            <p:cNvSpPr>
              <a:spLocks/>
            </p:cNvSpPr>
            <p:nvPr/>
          </p:nvSpPr>
          <p:spPr bwMode="auto">
            <a:xfrm>
              <a:off x="7548565" y="4691109"/>
              <a:ext cx="53975" cy="74613"/>
            </a:xfrm>
            <a:custGeom>
              <a:avLst/>
              <a:gdLst>
                <a:gd name="T0" fmla="*/ 17 w 29"/>
                <a:gd name="T1" fmla="*/ 41 h 41"/>
                <a:gd name="T2" fmla="*/ 10 w 29"/>
                <a:gd name="T3" fmla="*/ 39 h 41"/>
                <a:gd name="T4" fmla="*/ 5 w 29"/>
                <a:gd name="T5" fmla="*/ 35 h 41"/>
                <a:gd name="T6" fmla="*/ 1 w 29"/>
                <a:gd name="T7" fmla="*/ 29 h 41"/>
                <a:gd name="T8" fmla="*/ 0 w 29"/>
                <a:gd name="T9" fmla="*/ 20 h 41"/>
                <a:gd name="T10" fmla="*/ 1 w 29"/>
                <a:gd name="T11" fmla="*/ 12 h 41"/>
                <a:gd name="T12" fmla="*/ 5 w 29"/>
                <a:gd name="T13" fmla="*/ 5 h 41"/>
                <a:gd name="T14" fmla="*/ 11 w 29"/>
                <a:gd name="T15" fmla="*/ 1 h 41"/>
                <a:gd name="T16" fmla="*/ 18 w 29"/>
                <a:gd name="T17" fmla="*/ 0 h 41"/>
                <a:gd name="T18" fmla="*/ 22 w 29"/>
                <a:gd name="T19" fmla="*/ 0 h 41"/>
                <a:gd name="T20" fmla="*/ 25 w 29"/>
                <a:gd name="T21" fmla="*/ 1 h 41"/>
                <a:gd name="T22" fmla="*/ 27 w 29"/>
                <a:gd name="T23" fmla="*/ 2 h 41"/>
                <a:gd name="T24" fmla="*/ 29 w 29"/>
                <a:gd name="T25" fmla="*/ 3 h 41"/>
                <a:gd name="T26" fmla="*/ 27 w 29"/>
                <a:gd name="T27" fmla="*/ 6 h 41"/>
                <a:gd name="T28" fmla="*/ 24 w 29"/>
                <a:gd name="T29" fmla="*/ 4 h 41"/>
                <a:gd name="T30" fmla="*/ 18 w 29"/>
                <a:gd name="T31" fmla="*/ 4 h 41"/>
                <a:gd name="T32" fmla="*/ 12 w 29"/>
                <a:gd name="T33" fmla="*/ 5 h 41"/>
                <a:gd name="T34" fmla="*/ 7 w 29"/>
                <a:gd name="T35" fmla="*/ 8 h 41"/>
                <a:gd name="T36" fmla="*/ 5 w 29"/>
                <a:gd name="T37" fmla="*/ 14 h 41"/>
                <a:gd name="T38" fmla="*/ 4 w 29"/>
                <a:gd name="T39" fmla="*/ 20 h 41"/>
                <a:gd name="T40" fmla="*/ 5 w 29"/>
                <a:gd name="T41" fmla="*/ 27 h 41"/>
                <a:gd name="T42" fmla="*/ 7 w 29"/>
                <a:gd name="T43" fmla="*/ 33 h 41"/>
                <a:gd name="T44" fmla="*/ 12 w 29"/>
                <a:gd name="T45" fmla="*/ 36 h 41"/>
                <a:gd name="T46" fmla="*/ 18 w 29"/>
                <a:gd name="T47" fmla="*/ 37 h 41"/>
                <a:gd name="T48" fmla="*/ 24 w 29"/>
                <a:gd name="T49" fmla="*/ 37 h 41"/>
                <a:gd name="T50" fmla="*/ 28 w 29"/>
                <a:gd name="T51" fmla="*/ 35 h 41"/>
                <a:gd name="T52" fmla="*/ 29 w 29"/>
                <a:gd name="T53" fmla="*/ 38 h 41"/>
                <a:gd name="T54" fmla="*/ 27 w 29"/>
                <a:gd name="T55" fmla="*/ 39 h 41"/>
                <a:gd name="T56" fmla="*/ 25 w 29"/>
                <a:gd name="T57" fmla="*/ 40 h 41"/>
                <a:gd name="T58" fmla="*/ 22 w 29"/>
                <a:gd name="T59" fmla="*/ 40 h 41"/>
                <a:gd name="T60" fmla="*/ 17 w 29"/>
                <a:gd name="T6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41">
                  <a:moveTo>
                    <a:pt x="17" y="41"/>
                  </a:moveTo>
                  <a:cubicBezTo>
                    <a:pt x="15" y="41"/>
                    <a:pt x="13" y="40"/>
                    <a:pt x="10" y="39"/>
                  </a:cubicBezTo>
                  <a:cubicBezTo>
                    <a:pt x="8" y="38"/>
                    <a:pt x="6" y="37"/>
                    <a:pt x="5" y="35"/>
                  </a:cubicBezTo>
                  <a:cubicBezTo>
                    <a:pt x="3" y="34"/>
                    <a:pt x="2" y="32"/>
                    <a:pt x="1" y="29"/>
                  </a:cubicBezTo>
                  <a:cubicBezTo>
                    <a:pt x="0" y="26"/>
                    <a:pt x="0" y="24"/>
                    <a:pt x="0" y="20"/>
                  </a:cubicBezTo>
                  <a:cubicBezTo>
                    <a:pt x="0" y="17"/>
                    <a:pt x="0" y="14"/>
                    <a:pt x="1" y="12"/>
                  </a:cubicBezTo>
                  <a:cubicBezTo>
                    <a:pt x="2" y="9"/>
                    <a:pt x="4" y="7"/>
                    <a:pt x="5" y="5"/>
                  </a:cubicBezTo>
                  <a:cubicBezTo>
                    <a:pt x="7" y="4"/>
                    <a:pt x="9" y="2"/>
                    <a:pt x="11" y="1"/>
                  </a:cubicBezTo>
                  <a:cubicBezTo>
                    <a:pt x="13" y="1"/>
                    <a:pt x="15" y="0"/>
                    <a:pt x="18" y="0"/>
                  </a:cubicBezTo>
                  <a:cubicBezTo>
                    <a:pt x="19" y="0"/>
                    <a:pt x="20" y="0"/>
                    <a:pt x="22" y="0"/>
                  </a:cubicBezTo>
                  <a:cubicBezTo>
                    <a:pt x="23" y="1"/>
                    <a:pt x="24" y="1"/>
                    <a:pt x="25" y="1"/>
                  </a:cubicBezTo>
                  <a:cubicBezTo>
                    <a:pt x="26" y="1"/>
                    <a:pt x="26" y="2"/>
                    <a:pt x="27" y="2"/>
                  </a:cubicBezTo>
                  <a:cubicBezTo>
                    <a:pt x="28" y="2"/>
                    <a:pt x="28" y="2"/>
                    <a:pt x="29" y="3"/>
                  </a:cubicBezTo>
                  <a:cubicBezTo>
                    <a:pt x="27" y="6"/>
                    <a:pt x="27" y="6"/>
                    <a:pt x="27" y="6"/>
                  </a:cubicBezTo>
                  <a:cubicBezTo>
                    <a:pt x="26" y="5"/>
                    <a:pt x="25" y="5"/>
                    <a:pt x="24" y="4"/>
                  </a:cubicBezTo>
                  <a:cubicBezTo>
                    <a:pt x="22" y="4"/>
                    <a:pt x="21" y="4"/>
                    <a:pt x="18" y="4"/>
                  </a:cubicBezTo>
                  <a:cubicBezTo>
                    <a:pt x="16" y="4"/>
                    <a:pt x="14" y="4"/>
                    <a:pt x="12" y="5"/>
                  </a:cubicBezTo>
                  <a:cubicBezTo>
                    <a:pt x="10" y="6"/>
                    <a:pt x="9" y="7"/>
                    <a:pt x="7" y="8"/>
                  </a:cubicBezTo>
                  <a:cubicBezTo>
                    <a:pt x="6" y="10"/>
                    <a:pt x="5" y="12"/>
                    <a:pt x="5" y="14"/>
                  </a:cubicBezTo>
                  <a:cubicBezTo>
                    <a:pt x="4" y="16"/>
                    <a:pt x="4" y="18"/>
                    <a:pt x="4" y="20"/>
                  </a:cubicBezTo>
                  <a:cubicBezTo>
                    <a:pt x="4" y="23"/>
                    <a:pt x="4" y="25"/>
                    <a:pt x="5" y="27"/>
                  </a:cubicBezTo>
                  <a:cubicBezTo>
                    <a:pt x="5" y="29"/>
                    <a:pt x="6" y="31"/>
                    <a:pt x="7" y="33"/>
                  </a:cubicBezTo>
                  <a:cubicBezTo>
                    <a:pt x="9" y="34"/>
                    <a:pt x="10" y="35"/>
                    <a:pt x="12" y="36"/>
                  </a:cubicBezTo>
                  <a:cubicBezTo>
                    <a:pt x="14" y="37"/>
                    <a:pt x="16" y="37"/>
                    <a:pt x="18" y="37"/>
                  </a:cubicBezTo>
                  <a:cubicBezTo>
                    <a:pt x="20" y="37"/>
                    <a:pt x="22" y="37"/>
                    <a:pt x="24" y="37"/>
                  </a:cubicBezTo>
                  <a:cubicBezTo>
                    <a:pt x="26" y="36"/>
                    <a:pt x="27" y="36"/>
                    <a:pt x="28" y="35"/>
                  </a:cubicBezTo>
                  <a:cubicBezTo>
                    <a:pt x="29" y="38"/>
                    <a:pt x="29" y="38"/>
                    <a:pt x="29" y="38"/>
                  </a:cubicBezTo>
                  <a:cubicBezTo>
                    <a:pt x="29" y="39"/>
                    <a:pt x="28" y="39"/>
                    <a:pt x="27" y="39"/>
                  </a:cubicBezTo>
                  <a:cubicBezTo>
                    <a:pt x="27" y="39"/>
                    <a:pt x="26" y="39"/>
                    <a:pt x="25" y="40"/>
                  </a:cubicBezTo>
                  <a:cubicBezTo>
                    <a:pt x="24" y="40"/>
                    <a:pt x="23" y="40"/>
                    <a:pt x="22" y="40"/>
                  </a:cubicBezTo>
                  <a:cubicBezTo>
                    <a:pt x="20" y="41"/>
                    <a:pt x="19" y="41"/>
                    <a:pt x="17" y="4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 name="Freeform 158"/>
            <p:cNvSpPr>
              <a:spLocks noEditPoints="1"/>
            </p:cNvSpPr>
            <p:nvPr/>
          </p:nvSpPr>
          <p:spPr bwMode="auto">
            <a:xfrm>
              <a:off x="7608890" y="4708572"/>
              <a:ext cx="50800" cy="55563"/>
            </a:xfrm>
            <a:custGeom>
              <a:avLst/>
              <a:gdLst>
                <a:gd name="T0" fmla="*/ 27 w 27"/>
                <a:gd name="T1" fmla="*/ 15 h 30"/>
                <a:gd name="T2" fmla="*/ 26 w 27"/>
                <a:gd name="T3" fmla="*/ 22 h 30"/>
                <a:gd name="T4" fmla="*/ 23 w 27"/>
                <a:gd name="T5" fmla="*/ 26 h 30"/>
                <a:gd name="T6" fmla="*/ 19 w 27"/>
                <a:gd name="T7" fmla="*/ 29 h 30"/>
                <a:gd name="T8" fmla="*/ 14 w 27"/>
                <a:gd name="T9" fmla="*/ 30 h 30"/>
                <a:gd name="T10" fmla="*/ 8 w 27"/>
                <a:gd name="T11" fmla="*/ 29 h 30"/>
                <a:gd name="T12" fmla="*/ 4 w 27"/>
                <a:gd name="T13" fmla="*/ 26 h 30"/>
                <a:gd name="T14" fmla="*/ 1 w 27"/>
                <a:gd name="T15" fmla="*/ 22 h 30"/>
                <a:gd name="T16" fmla="*/ 0 w 27"/>
                <a:gd name="T17" fmla="*/ 15 h 30"/>
                <a:gd name="T18" fmla="*/ 1 w 27"/>
                <a:gd name="T19" fmla="*/ 9 h 30"/>
                <a:gd name="T20" fmla="*/ 4 w 27"/>
                <a:gd name="T21" fmla="*/ 4 h 30"/>
                <a:gd name="T22" fmla="*/ 8 w 27"/>
                <a:gd name="T23" fmla="*/ 1 h 30"/>
                <a:gd name="T24" fmla="*/ 14 w 27"/>
                <a:gd name="T25" fmla="*/ 0 h 30"/>
                <a:gd name="T26" fmla="*/ 19 w 27"/>
                <a:gd name="T27" fmla="*/ 1 h 30"/>
                <a:gd name="T28" fmla="*/ 23 w 27"/>
                <a:gd name="T29" fmla="*/ 4 h 30"/>
                <a:gd name="T30" fmla="*/ 26 w 27"/>
                <a:gd name="T31" fmla="*/ 9 h 30"/>
                <a:gd name="T32" fmla="*/ 27 w 27"/>
                <a:gd name="T33" fmla="*/ 15 h 30"/>
                <a:gd name="T34" fmla="*/ 23 w 27"/>
                <a:gd name="T35" fmla="*/ 15 h 30"/>
                <a:gd name="T36" fmla="*/ 21 w 27"/>
                <a:gd name="T37" fmla="*/ 7 h 30"/>
                <a:gd name="T38" fmla="*/ 14 w 27"/>
                <a:gd name="T39" fmla="*/ 3 h 30"/>
                <a:gd name="T40" fmla="*/ 7 w 27"/>
                <a:gd name="T41" fmla="*/ 7 h 30"/>
                <a:gd name="T42" fmla="*/ 4 w 27"/>
                <a:gd name="T43" fmla="*/ 15 h 30"/>
                <a:gd name="T44" fmla="*/ 7 w 27"/>
                <a:gd name="T45" fmla="*/ 24 h 30"/>
                <a:gd name="T46" fmla="*/ 14 w 27"/>
                <a:gd name="T47" fmla="*/ 27 h 30"/>
                <a:gd name="T48" fmla="*/ 21 w 27"/>
                <a:gd name="T49" fmla="*/ 24 h 30"/>
                <a:gd name="T50" fmla="*/ 23 w 27"/>
                <a:gd name="T51"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 h="30">
                  <a:moveTo>
                    <a:pt x="27" y="15"/>
                  </a:moveTo>
                  <a:cubicBezTo>
                    <a:pt x="27" y="18"/>
                    <a:pt x="27" y="20"/>
                    <a:pt x="26" y="22"/>
                  </a:cubicBezTo>
                  <a:cubicBezTo>
                    <a:pt x="25" y="23"/>
                    <a:pt x="24" y="25"/>
                    <a:pt x="23" y="26"/>
                  </a:cubicBezTo>
                  <a:cubicBezTo>
                    <a:pt x="22" y="28"/>
                    <a:pt x="21" y="29"/>
                    <a:pt x="19" y="29"/>
                  </a:cubicBezTo>
                  <a:cubicBezTo>
                    <a:pt x="17" y="30"/>
                    <a:pt x="16" y="30"/>
                    <a:pt x="14" y="30"/>
                  </a:cubicBezTo>
                  <a:cubicBezTo>
                    <a:pt x="12" y="30"/>
                    <a:pt x="10" y="30"/>
                    <a:pt x="8" y="29"/>
                  </a:cubicBezTo>
                  <a:cubicBezTo>
                    <a:pt x="7" y="29"/>
                    <a:pt x="5" y="28"/>
                    <a:pt x="4" y="26"/>
                  </a:cubicBezTo>
                  <a:cubicBezTo>
                    <a:pt x="3" y="25"/>
                    <a:pt x="2" y="23"/>
                    <a:pt x="1" y="22"/>
                  </a:cubicBezTo>
                  <a:cubicBezTo>
                    <a:pt x="1" y="20"/>
                    <a:pt x="0" y="18"/>
                    <a:pt x="0" y="15"/>
                  </a:cubicBezTo>
                  <a:cubicBezTo>
                    <a:pt x="0" y="13"/>
                    <a:pt x="1" y="11"/>
                    <a:pt x="1" y="9"/>
                  </a:cubicBezTo>
                  <a:cubicBezTo>
                    <a:pt x="2" y="7"/>
                    <a:pt x="3" y="6"/>
                    <a:pt x="4" y="4"/>
                  </a:cubicBezTo>
                  <a:cubicBezTo>
                    <a:pt x="5" y="3"/>
                    <a:pt x="7" y="2"/>
                    <a:pt x="8" y="1"/>
                  </a:cubicBezTo>
                  <a:cubicBezTo>
                    <a:pt x="10" y="1"/>
                    <a:pt x="12" y="0"/>
                    <a:pt x="14" y="0"/>
                  </a:cubicBezTo>
                  <a:cubicBezTo>
                    <a:pt x="16" y="0"/>
                    <a:pt x="17" y="1"/>
                    <a:pt x="19" y="1"/>
                  </a:cubicBezTo>
                  <a:cubicBezTo>
                    <a:pt x="21" y="2"/>
                    <a:pt x="22" y="3"/>
                    <a:pt x="23" y="4"/>
                  </a:cubicBezTo>
                  <a:cubicBezTo>
                    <a:pt x="24" y="6"/>
                    <a:pt x="25" y="7"/>
                    <a:pt x="26" y="9"/>
                  </a:cubicBezTo>
                  <a:cubicBezTo>
                    <a:pt x="27" y="11"/>
                    <a:pt x="27" y="13"/>
                    <a:pt x="27" y="15"/>
                  </a:cubicBezTo>
                  <a:close/>
                  <a:moveTo>
                    <a:pt x="23" y="15"/>
                  </a:moveTo>
                  <a:cubicBezTo>
                    <a:pt x="23" y="12"/>
                    <a:pt x="22" y="9"/>
                    <a:pt x="21" y="7"/>
                  </a:cubicBezTo>
                  <a:cubicBezTo>
                    <a:pt x="19" y="5"/>
                    <a:pt x="17" y="3"/>
                    <a:pt x="14" y="3"/>
                  </a:cubicBezTo>
                  <a:cubicBezTo>
                    <a:pt x="11" y="3"/>
                    <a:pt x="9" y="5"/>
                    <a:pt x="7" y="7"/>
                  </a:cubicBezTo>
                  <a:cubicBezTo>
                    <a:pt x="5" y="9"/>
                    <a:pt x="4" y="12"/>
                    <a:pt x="4" y="15"/>
                  </a:cubicBezTo>
                  <a:cubicBezTo>
                    <a:pt x="4" y="19"/>
                    <a:pt x="5" y="22"/>
                    <a:pt x="7" y="24"/>
                  </a:cubicBezTo>
                  <a:cubicBezTo>
                    <a:pt x="9" y="26"/>
                    <a:pt x="11" y="27"/>
                    <a:pt x="14" y="27"/>
                  </a:cubicBezTo>
                  <a:cubicBezTo>
                    <a:pt x="17" y="27"/>
                    <a:pt x="19" y="26"/>
                    <a:pt x="21" y="24"/>
                  </a:cubicBezTo>
                  <a:cubicBezTo>
                    <a:pt x="22" y="22"/>
                    <a:pt x="23" y="19"/>
                    <a:pt x="23" y="15"/>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 name="Freeform 159"/>
            <p:cNvSpPr>
              <a:spLocks/>
            </p:cNvSpPr>
            <p:nvPr/>
          </p:nvSpPr>
          <p:spPr bwMode="auto">
            <a:xfrm>
              <a:off x="7673978" y="4708572"/>
              <a:ext cx="26988" cy="55563"/>
            </a:xfrm>
            <a:custGeom>
              <a:avLst/>
              <a:gdLst>
                <a:gd name="T0" fmla="*/ 10 w 15"/>
                <a:gd name="T1" fmla="*/ 0 h 30"/>
                <a:gd name="T2" fmla="*/ 13 w 15"/>
                <a:gd name="T3" fmla="*/ 1 h 30"/>
                <a:gd name="T4" fmla="*/ 15 w 15"/>
                <a:gd name="T5" fmla="*/ 1 h 30"/>
                <a:gd name="T6" fmla="*/ 15 w 15"/>
                <a:gd name="T7" fmla="*/ 4 h 30"/>
                <a:gd name="T8" fmla="*/ 13 w 15"/>
                <a:gd name="T9" fmla="*/ 4 h 30"/>
                <a:gd name="T10" fmla="*/ 9 w 15"/>
                <a:gd name="T11" fmla="*/ 4 h 30"/>
                <a:gd name="T12" fmla="*/ 5 w 15"/>
                <a:gd name="T13" fmla="*/ 4 h 30"/>
                <a:gd name="T14" fmla="*/ 3 w 15"/>
                <a:gd name="T15" fmla="*/ 4 h 30"/>
                <a:gd name="T16" fmla="*/ 3 w 15"/>
                <a:gd name="T17" fmla="*/ 30 h 30"/>
                <a:gd name="T18" fmla="*/ 0 w 15"/>
                <a:gd name="T19" fmla="*/ 30 h 30"/>
                <a:gd name="T20" fmla="*/ 0 w 15"/>
                <a:gd name="T21" fmla="*/ 2 h 30"/>
                <a:gd name="T22" fmla="*/ 4 w 15"/>
                <a:gd name="T23" fmla="*/ 1 h 30"/>
                <a:gd name="T24" fmla="*/ 10 w 15"/>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0">
                  <a:moveTo>
                    <a:pt x="10" y="0"/>
                  </a:moveTo>
                  <a:cubicBezTo>
                    <a:pt x="11" y="0"/>
                    <a:pt x="12" y="0"/>
                    <a:pt x="13" y="1"/>
                  </a:cubicBezTo>
                  <a:cubicBezTo>
                    <a:pt x="14" y="1"/>
                    <a:pt x="15" y="1"/>
                    <a:pt x="15" y="1"/>
                  </a:cubicBezTo>
                  <a:cubicBezTo>
                    <a:pt x="15" y="4"/>
                    <a:pt x="15" y="4"/>
                    <a:pt x="15" y="4"/>
                  </a:cubicBezTo>
                  <a:cubicBezTo>
                    <a:pt x="14" y="4"/>
                    <a:pt x="14" y="4"/>
                    <a:pt x="13" y="4"/>
                  </a:cubicBezTo>
                  <a:cubicBezTo>
                    <a:pt x="12" y="4"/>
                    <a:pt x="11" y="4"/>
                    <a:pt x="9" y="4"/>
                  </a:cubicBezTo>
                  <a:cubicBezTo>
                    <a:pt x="8" y="4"/>
                    <a:pt x="6" y="4"/>
                    <a:pt x="5" y="4"/>
                  </a:cubicBezTo>
                  <a:cubicBezTo>
                    <a:pt x="4" y="4"/>
                    <a:pt x="4" y="4"/>
                    <a:pt x="3" y="4"/>
                  </a:cubicBezTo>
                  <a:cubicBezTo>
                    <a:pt x="3" y="30"/>
                    <a:pt x="3" y="30"/>
                    <a:pt x="3" y="30"/>
                  </a:cubicBezTo>
                  <a:cubicBezTo>
                    <a:pt x="0" y="30"/>
                    <a:pt x="0" y="30"/>
                    <a:pt x="0" y="30"/>
                  </a:cubicBezTo>
                  <a:cubicBezTo>
                    <a:pt x="0" y="2"/>
                    <a:pt x="0" y="2"/>
                    <a:pt x="0" y="2"/>
                  </a:cubicBezTo>
                  <a:cubicBezTo>
                    <a:pt x="1" y="2"/>
                    <a:pt x="2" y="1"/>
                    <a:pt x="4" y="1"/>
                  </a:cubicBezTo>
                  <a:cubicBezTo>
                    <a:pt x="5" y="0"/>
                    <a:pt x="7" y="0"/>
                    <a:pt x="1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 name="Freeform 160"/>
            <p:cNvSpPr>
              <a:spLocks/>
            </p:cNvSpPr>
            <p:nvPr/>
          </p:nvSpPr>
          <p:spPr bwMode="auto">
            <a:xfrm>
              <a:off x="7712078" y="4708572"/>
              <a:ext cx="26988" cy="55563"/>
            </a:xfrm>
            <a:custGeom>
              <a:avLst/>
              <a:gdLst>
                <a:gd name="T0" fmla="*/ 10 w 15"/>
                <a:gd name="T1" fmla="*/ 0 h 30"/>
                <a:gd name="T2" fmla="*/ 13 w 15"/>
                <a:gd name="T3" fmla="*/ 1 h 30"/>
                <a:gd name="T4" fmla="*/ 15 w 15"/>
                <a:gd name="T5" fmla="*/ 1 h 30"/>
                <a:gd name="T6" fmla="*/ 14 w 15"/>
                <a:gd name="T7" fmla="*/ 4 h 30"/>
                <a:gd name="T8" fmla="*/ 13 w 15"/>
                <a:gd name="T9" fmla="*/ 4 h 30"/>
                <a:gd name="T10" fmla="*/ 9 w 15"/>
                <a:gd name="T11" fmla="*/ 4 h 30"/>
                <a:gd name="T12" fmla="*/ 5 w 15"/>
                <a:gd name="T13" fmla="*/ 4 h 30"/>
                <a:gd name="T14" fmla="*/ 3 w 15"/>
                <a:gd name="T15" fmla="*/ 4 h 30"/>
                <a:gd name="T16" fmla="*/ 3 w 15"/>
                <a:gd name="T17" fmla="*/ 30 h 30"/>
                <a:gd name="T18" fmla="*/ 0 w 15"/>
                <a:gd name="T19" fmla="*/ 30 h 30"/>
                <a:gd name="T20" fmla="*/ 0 w 15"/>
                <a:gd name="T21" fmla="*/ 2 h 30"/>
                <a:gd name="T22" fmla="*/ 4 w 15"/>
                <a:gd name="T23" fmla="*/ 1 h 30"/>
                <a:gd name="T24" fmla="*/ 10 w 15"/>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0">
                  <a:moveTo>
                    <a:pt x="10" y="0"/>
                  </a:moveTo>
                  <a:cubicBezTo>
                    <a:pt x="11" y="0"/>
                    <a:pt x="12" y="0"/>
                    <a:pt x="13" y="1"/>
                  </a:cubicBezTo>
                  <a:cubicBezTo>
                    <a:pt x="14" y="1"/>
                    <a:pt x="15" y="1"/>
                    <a:pt x="15" y="1"/>
                  </a:cubicBezTo>
                  <a:cubicBezTo>
                    <a:pt x="14" y="4"/>
                    <a:pt x="14" y="4"/>
                    <a:pt x="14" y="4"/>
                  </a:cubicBezTo>
                  <a:cubicBezTo>
                    <a:pt x="14" y="4"/>
                    <a:pt x="14" y="4"/>
                    <a:pt x="13" y="4"/>
                  </a:cubicBezTo>
                  <a:cubicBezTo>
                    <a:pt x="12" y="4"/>
                    <a:pt x="11" y="4"/>
                    <a:pt x="9" y="4"/>
                  </a:cubicBezTo>
                  <a:cubicBezTo>
                    <a:pt x="7" y="4"/>
                    <a:pt x="6" y="4"/>
                    <a:pt x="5" y="4"/>
                  </a:cubicBezTo>
                  <a:cubicBezTo>
                    <a:pt x="4" y="4"/>
                    <a:pt x="4" y="4"/>
                    <a:pt x="3" y="4"/>
                  </a:cubicBezTo>
                  <a:cubicBezTo>
                    <a:pt x="3" y="30"/>
                    <a:pt x="3" y="30"/>
                    <a:pt x="3" y="30"/>
                  </a:cubicBezTo>
                  <a:cubicBezTo>
                    <a:pt x="0" y="30"/>
                    <a:pt x="0" y="30"/>
                    <a:pt x="0" y="30"/>
                  </a:cubicBezTo>
                  <a:cubicBezTo>
                    <a:pt x="0" y="2"/>
                    <a:pt x="0" y="2"/>
                    <a:pt x="0" y="2"/>
                  </a:cubicBezTo>
                  <a:cubicBezTo>
                    <a:pt x="1" y="2"/>
                    <a:pt x="2" y="1"/>
                    <a:pt x="4" y="1"/>
                  </a:cubicBezTo>
                  <a:cubicBezTo>
                    <a:pt x="5" y="0"/>
                    <a:pt x="7" y="0"/>
                    <a:pt x="1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 name="Freeform 161"/>
            <p:cNvSpPr>
              <a:spLocks noEditPoints="1"/>
            </p:cNvSpPr>
            <p:nvPr/>
          </p:nvSpPr>
          <p:spPr bwMode="auto">
            <a:xfrm>
              <a:off x="7747003" y="4708572"/>
              <a:ext cx="44450" cy="55563"/>
            </a:xfrm>
            <a:custGeom>
              <a:avLst/>
              <a:gdLst>
                <a:gd name="T0" fmla="*/ 0 w 24"/>
                <a:gd name="T1" fmla="*/ 15 h 30"/>
                <a:gd name="T2" fmla="*/ 1 w 24"/>
                <a:gd name="T3" fmla="*/ 9 h 30"/>
                <a:gd name="T4" fmla="*/ 4 w 24"/>
                <a:gd name="T5" fmla="*/ 4 h 30"/>
                <a:gd name="T6" fmla="*/ 8 w 24"/>
                <a:gd name="T7" fmla="*/ 1 h 30"/>
                <a:gd name="T8" fmla="*/ 13 w 24"/>
                <a:gd name="T9" fmla="*/ 0 h 30"/>
                <a:gd name="T10" fmla="*/ 21 w 24"/>
                <a:gd name="T11" fmla="*/ 4 h 30"/>
                <a:gd name="T12" fmla="*/ 24 w 24"/>
                <a:gd name="T13" fmla="*/ 14 h 30"/>
                <a:gd name="T14" fmla="*/ 24 w 24"/>
                <a:gd name="T15" fmla="*/ 15 h 30"/>
                <a:gd name="T16" fmla="*/ 24 w 24"/>
                <a:gd name="T17" fmla="*/ 16 h 30"/>
                <a:gd name="T18" fmla="*/ 4 w 24"/>
                <a:gd name="T19" fmla="*/ 16 h 30"/>
                <a:gd name="T20" fmla="*/ 6 w 24"/>
                <a:gd name="T21" fmla="*/ 24 h 30"/>
                <a:gd name="T22" fmla="*/ 14 w 24"/>
                <a:gd name="T23" fmla="*/ 27 h 30"/>
                <a:gd name="T24" fmla="*/ 19 w 24"/>
                <a:gd name="T25" fmla="*/ 27 h 30"/>
                <a:gd name="T26" fmla="*/ 21 w 24"/>
                <a:gd name="T27" fmla="*/ 26 h 30"/>
                <a:gd name="T28" fmla="*/ 22 w 24"/>
                <a:gd name="T29" fmla="*/ 29 h 30"/>
                <a:gd name="T30" fmla="*/ 19 w 24"/>
                <a:gd name="T31" fmla="*/ 30 h 30"/>
                <a:gd name="T32" fmla="*/ 14 w 24"/>
                <a:gd name="T33" fmla="*/ 30 h 30"/>
                <a:gd name="T34" fmla="*/ 8 w 24"/>
                <a:gd name="T35" fmla="*/ 29 h 30"/>
                <a:gd name="T36" fmla="*/ 3 w 24"/>
                <a:gd name="T37" fmla="*/ 26 h 30"/>
                <a:gd name="T38" fmla="*/ 1 w 24"/>
                <a:gd name="T39" fmla="*/ 21 h 30"/>
                <a:gd name="T40" fmla="*/ 0 w 24"/>
                <a:gd name="T41" fmla="*/ 15 h 30"/>
                <a:gd name="T42" fmla="*/ 20 w 24"/>
                <a:gd name="T43" fmla="*/ 13 h 30"/>
                <a:gd name="T44" fmla="*/ 18 w 24"/>
                <a:gd name="T45" fmla="*/ 6 h 30"/>
                <a:gd name="T46" fmla="*/ 13 w 24"/>
                <a:gd name="T47" fmla="*/ 3 h 30"/>
                <a:gd name="T48" fmla="*/ 9 w 24"/>
                <a:gd name="T49" fmla="*/ 4 h 30"/>
                <a:gd name="T50" fmla="*/ 6 w 24"/>
                <a:gd name="T51" fmla="*/ 6 h 30"/>
                <a:gd name="T52" fmla="*/ 5 w 24"/>
                <a:gd name="T53" fmla="*/ 9 h 30"/>
                <a:gd name="T54" fmla="*/ 4 w 24"/>
                <a:gd name="T55" fmla="*/ 13 h 30"/>
                <a:gd name="T56" fmla="*/ 20 w 24"/>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0">
                  <a:moveTo>
                    <a:pt x="0" y="15"/>
                  </a:moveTo>
                  <a:cubicBezTo>
                    <a:pt x="0" y="13"/>
                    <a:pt x="0" y="11"/>
                    <a:pt x="1" y="9"/>
                  </a:cubicBezTo>
                  <a:cubicBezTo>
                    <a:pt x="2" y="7"/>
                    <a:pt x="3" y="5"/>
                    <a:pt x="4" y="4"/>
                  </a:cubicBezTo>
                  <a:cubicBezTo>
                    <a:pt x="5" y="3"/>
                    <a:pt x="6" y="2"/>
                    <a:pt x="8" y="1"/>
                  </a:cubicBezTo>
                  <a:cubicBezTo>
                    <a:pt x="9" y="0"/>
                    <a:pt x="11" y="0"/>
                    <a:pt x="13" y="0"/>
                  </a:cubicBezTo>
                  <a:cubicBezTo>
                    <a:pt x="16" y="0"/>
                    <a:pt x="19" y="1"/>
                    <a:pt x="21" y="4"/>
                  </a:cubicBezTo>
                  <a:cubicBezTo>
                    <a:pt x="23" y="6"/>
                    <a:pt x="24" y="10"/>
                    <a:pt x="24" y="14"/>
                  </a:cubicBezTo>
                  <a:cubicBezTo>
                    <a:pt x="24" y="15"/>
                    <a:pt x="24" y="15"/>
                    <a:pt x="24" y="15"/>
                  </a:cubicBezTo>
                  <a:cubicBezTo>
                    <a:pt x="24" y="16"/>
                    <a:pt x="24" y="16"/>
                    <a:pt x="24" y="16"/>
                  </a:cubicBezTo>
                  <a:cubicBezTo>
                    <a:pt x="4" y="16"/>
                    <a:pt x="4" y="16"/>
                    <a:pt x="4" y="16"/>
                  </a:cubicBezTo>
                  <a:cubicBezTo>
                    <a:pt x="4" y="20"/>
                    <a:pt x="5" y="22"/>
                    <a:pt x="6" y="24"/>
                  </a:cubicBezTo>
                  <a:cubicBezTo>
                    <a:pt x="8" y="26"/>
                    <a:pt x="11" y="27"/>
                    <a:pt x="14" y="27"/>
                  </a:cubicBezTo>
                  <a:cubicBezTo>
                    <a:pt x="16" y="27"/>
                    <a:pt x="18" y="27"/>
                    <a:pt x="19" y="27"/>
                  </a:cubicBezTo>
                  <a:cubicBezTo>
                    <a:pt x="20" y="26"/>
                    <a:pt x="21" y="26"/>
                    <a:pt x="21" y="26"/>
                  </a:cubicBezTo>
                  <a:cubicBezTo>
                    <a:pt x="22" y="29"/>
                    <a:pt x="22" y="29"/>
                    <a:pt x="22" y="29"/>
                  </a:cubicBezTo>
                  <a:cubicBezTo>
                    <a:pt x="22" y="29"/>
                    <a:pt x="21" y="29"/>
                    <a:pt x="19" y="30"/>
                  </a:cubicBezTo>
                  <a:cubicBezTo>
                    <a:pt x="18" y="30"/>
                    <a:pt x="16" y="30"/>
                    <a:pt x="14" y="30"/>
                  </a:cubicBezTo>
                  <a:cubicBezTo>
                    <a:pt x="12" y="30"/>
                    <a:pt x="9" y="30"/>
                    <a:pt x="8" y="29"/>
                  </a:cubicBezTo>
                  <a:cubicBezTo>
                    <a:pt x="6" y="29"/>
                    <a:pt x="4" y="27"/>
                    <a:pt x="3" y="26"/>
                  </a:cubicBezTo>
                  <a:cubicBezTo>
                    <a:pt x="2" y="25"/>
                    <a:pt x="1" y="23"/>
                    <a:pt x="1" y="21"/>
                  </a:cubicBezTo>
                  <a:cubicBezTo>
                    <a:pt x="0" y="20"/>
                    <a:pt x="0" y="17"/>
                    <a:pt x="0" y="15"/>
                  </a:cubicBezTo>
                  <a:close/>
                  <a:moveTo>
                    <a:pt x="20" y="13"/>
                  </a:moveTo>
                  <a:cubicBezTo>
                    <a:pt x="20" y="10"/>
                    <a:pt x="20" y="8"/>
                    <a:pt x="18" y="6"/>
                  </a:cubicBezTo>
                  <a:cubicBezTo>
                    <a:pt x="17" y="4"/>
                    <a:pt x="15" y="3"/>
                    <a:pt x="13" y="3"/>
                  </a:cubicBezTo>
                  <a:cubicBezTo>
                    <a:pt x="11" y="3"/>
                    <a:pt x="10" y="4"/>
                    <a:pt x="9" y="4"/>
                  </a:cubicBezTo>
                  <a:cubicBezTo>
                    <a:pt x="8" y="5"/>
                    <a:pt x="7" y="5"/>
                    <a:pt x="6" y="6"/>
                  </a:cubicBezTo>
                  <a:cubicBezTo>
                    <a:pt x="6" y="7"/>
                    <a:pt x="5" y="8"/>
                    <a:pt x="5" y="9"/>
                  </a:cubicBezTo>
                  <a:cubicBezTo>
                    <a:pt x="4" y="10"/>
                    <a:pt x="4" y="12"/>
                    <a:pt x="4" y="13"/>
                  </a:cubicBezTo>
                  <a:lnTo>
                    <a:pt x="20"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 name="Freeform 162"/>
            <p:cNvSpPr>
              <a:spLocks/>
            </p:cNvSpPr>
            <p:nvPr/>
          </p:nvSpPr>
          <p:spPr bwMode="auto">
            <a:xfrm>
              <a:off x="7804153" y="4708572"/>
              <a:ext cx="38100" cy="55563"/>
            </a:xfrm>
            <a:custGeom>
              <a:avLst/>
              <a:gdLst>
                <a:gd name="T0" fmla="*/ 13 w 21"/>
                <a:gd name="T1" fmla="*/ 30 h 30"/>
                <a:gd name="T2" fmla="*/ 7 w 21"/>
                <a:gd name="T3" fmla="*/ 29 h 30"/>
                <a:gd name="T4" fmla="*/ 3 w 21"/>
                <a:gd name="T5" fmla="*/ 26 h 30"/>
                <a:gd name="T6" fmla="*/ 1 w 21"/>
                <a:gd name="T7" fmla="*/ 22 h 30"/>
                <a:gd name="T8" fmla="*/ 0 w 21"/>
                <a:gd name="T9" fmla="*/ 15 h 30"/>
                <a:gd name="T10" fmla="*/ 1 w 21"/>
                <a:gd name="T11" fmla="*/ 9 h 30"/>
                <a:gd name="T12" fmla="*/ 3 w 21"/>
                <a:gd name="T13" fmla="*/ 4 h 30"/>
                <a:gd name="T14" fmla="*/ 7 w 21"/>
                <a:gd name="T15" fmla="*/ 1 h 30"/>
                <a:gd name="T16" fmla="*/ 13 w 21"/>
                <a:gd name="T17" fmla="*/ 0 h 30"/>
                <a:gd name="T18" fmla="*/ 17 w 21"/>
                <a:gd name="T19" fmla="*/ 1 h 30"/>
                <a:gd name="T20" fmla="*/ 21 w 21"/>
                <a:gd name="T21" fmla="*/ 2 h 30"/>
                <a:gd name="T22" fmla="*/ 20 w 21"/>
                <a:gd name="T23" fmla="*/ 5 h 30"/>
                <a:gd name="T24" fmla="*/ 17 w 21"/>
                <a:gd name="T25" fmla="*/ 4 h 30"/>
                <a:gd name="T26" fmla="*/ 13 w 21"/>
                <a:gd name="T27" fmla="*/ 3 h 30"/>
                <a:gd name="T28" fmla="*/ 6 w 21"/>
                <a:gd name="T29" fmla="*/ 7 h 30"/>
                <a:gd name="T30" fmla="*/ 3 w 21"/>
                <a:gd name="T31" fmla="*/ 15 h 30"/>
                <a:gd name="T32" fmla="*/ 4 w 21"/>
                <a:gd name="T33" fmla="*/ 20 h 30"/>
                <a:gd name="T34" fmla="*/ 6 w 21"/>
                <a:gd name="T35" fmla="*/ 24 h 30"/>
                <a:gd name="T36" fmla="*/ 9 w 21"/>
                <a:gd name="T37" fmla="*/ 26 h 30"/>
                <a:gd name="T38" fmla="*/ 14 w 21"/>
                <a:gd name="T39" fmla="*/ 27 h 30"/>
                <a:gd name="T40" fmla="*/ 18 w 21"/>
                <a:gd name="T41" fmla="*/ 27 h 30"/>
                <a:gd name="T42" fmla="*/ 20 w 21"/>
                <a:gd name="T43" fmla="*/ 26 h 30"/>
                <a:gd name="T44" fmla="*/ 21 w 21"/>
                <a:gd name="T45" fmla="*/ 29 h 30"/>
                <a:gd name="T46" fmla="*/ 18 w 21"/>
                <a:gd name="T47" fmla="*/ 30 h 30"/>
                <a:gd name="T48" fmla="*/ 13 w 21"/>
                <a:gd name="T4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 h="30">
                  <a:moveTo>
                    <a:pt x="13" y="30"/>
                  </a:moveTo>
                  <a:cubicBezTo>
                    <a:pt x="11" y="30"/>
                    <a:pt x="9" y="30"/>
                    <a:pt x="7" y="29"/>
                  </a:cubicBezTo>
                  <a:cubicBezTo>
                    <a:pt x="6" y="29"/>
                    <a:pt x="4" y="28"/>
                    <a:pt x="3" y="26"/>
                  </a:cubicBezTo>
                  <a:cubicBezTo>
                    <a:pt x="2" y="25"/>
                    <a:pt x="1" y="23"/>
                    <a:pt x="1" y="22"/>
                  </a:cubicBezTo>
                  <a:cubicBezTo>
                    <a:pt x="0" y="20"/>
                    <a:pt x="0" y="18"/>
                    <a:pt x="0" y="15"/>
                  </a:cubicBezTo>
                  <a:cubicBezTo>
                    <a:pt x="0" y="13"/>
                    <a:pt x="0" y="11"/>
                    <a:pt x="1" y="9"/>
                  </a:cubicBezTo>
                  <a:cubicBezTo>
                    <a:pt x="1" y="7"/>
                    <a:pt x="2" y="6"/>
                    <a:pt x="3" y="4"/>
                  </a:cubicBezTo>
                  <a:cubicBezTo>
                    <a:pt x="4" y="3"/>
                    <a:pt x="6" y="2"/>
                    <a:pt x="7" y="1"/>
                  </a:cubicBezTo>
                  <a:cubicBezTo>
                    <a:pt x="9" y="1"/>
                    <a:pt x="11" y="0"/>
                    <a:pt x="13" y="0"/>
                  </a:cubicBezTo>
                  <a:cubicBezTo>
                    <a:pt x="15" y="0"/>
                    <a:pt x="16" y="0"/>
                    <a:pt x="17" y="1"/>
                  </a:cubicBezTo>
                  <a:cubicBezTo>
                    <a:pt x="19" y="1"/>
                    <a:pt x="20" y="1"/>
                    <a:pt x="21" y="2"/>
                  </a:cubicBezTo>
                  <a:cubicBezTo>
                    <a:pt x="20" y="5"/>
                    <a:pt x="20" y="5"/>
                    <a:pt x="20" y="5"/>
                  </a:cubicBezTo>
                  <a:cubicBezTo>
                    <a:pt x="19" y="4"/>
                    <a:pt x="18" y="4"/>
                    <a:pt x="17" y="4"/>
                  </a:cubicBezTo>
                  <a:cubicBezTo>
                    <a:pt x="16" y="4"/>
                    <a:pt x="15" y="3"/>
                    <a:pt x="13" y="3"/>
                  </a:cubicBezTo>
                  <a:cubicBezTo>
                    <a:pt x="10" y="3"/>
                    <a:pt x="8" y="4"/>
                    <a:pt x="6" y="7"/>
                  </a:cubicBezTo>
                  <a:cubicBezTo>
                    <a:pt x="4" y="9"/>
                    <a:pt x="3" y="12"/>
                    <a:pt x="3" y="15"/>
                  </a:cubicBezTo>
                  <a:cubicBezTo>
                    <a:pt x="3" y="17"/>
                    <a:pt x="4" y="19"/>
                    <a:pt x="4" y="20"/>
                  </a:cubicBezTo>
                  <a:cubicBezTo>
                    <a:pt x="4" y="22"/>
                    <a:pt x="5" y="23"/>
                    <a:pt x="6" y="24"/>
                  </a:cubicBezTo>
                  <a:cubicBezTo>
                    <a:pt x="7" y="25"/>
                    <a:pt x="8" y="26"/>
                    <a:pt x="9" y="26"/>
                  </a:cubicBezTo>
                  <a:cubicBezTo>
                    <a:pt x="10" y="27"/>
                    <a:pt x="12" y="27"/>
                    <a:pt x="14" y="27"/>
                  </a:cubicBezTo>
                  <a:cubicBezTo>
                    <a:pt x="16" y="27"/>
                    <a:pt x="17" y="27"/>
                    <a:pt x="18" y="27"/>
                  </a:cubicBezTo>
                  <a:cubicBezTo>
                    <a:pt x="19" y="26"/>
                    <a:pt x="20" y="26"/>
                    <a:pt x="20" y="26"/>
                  </a:cubicBezTo>
                  <a:cubicBezTo>
                    <a:pt x="21" y="29"/>
                    <a:pt x="21" y="29"/>
                    <a:pt x="21" y="29"/>
                  </a:cubicBezTo>
                  <a:cubicBezTo>
                    <a:pt x="20" y="29"/>
                    <a:pt x="19" y="30"/>
                    <a:pt x="18" y="30"/>
                  </a:cubicBezTo>
                  <a:cubicBezTo>
                    <a:pt x="16" y="30"/>
                    <a:pt x="15" y="30"/>
                    <a:pt x="13" y="3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 name="Freeform 163"/>
            <p:cNvSpPr>
              <a:spLocks/>
            </p:cNvSpPr>
            <p:nvPr/>
          </p:nvSpPr>
          <p:spPr bwMode="auto">
            <a:xfrm>
              <a:off x="7853365" y="4694284"/>
              <a:ext cx="28575" cy="69851"/>
            </a:xfrm>
            <a:custGeom>
              <a:avLst/>
              <a:gdLst>
                <a:gd name="T0" fmla="*/ 4 w 16"/>
                <a:gd name="T1" fmla="*/ 9 h 38"/>
                <a:gd name="T2" fmla="*/ 15 w 16"/>
                <a:gd name="T3" fmla="*/ 9 h 38"/>
                <a:gd name="T4" fmla="*/ 15 w 16"/>
                <a:gd name="T5" fmla="*/ 12 h 38"/>
                <a:gd name="T6" fmla="*/ 4 w 16"/>
                <a:gd name="T7" fmla="*/ 12 h 38"/>
                <a:gd name="T8" fmla="*/ 4 w 16"/>
                <a:gd name="T9" fmla="*/ 27 h 38"/>
                <a:gd name="T10" fmla="*/ 4 w 16"/>
                <a:gd name="T11" fmla="*/ 31 h 38"/>
                <a:gd name="T12" fmla="*/ 5 w 16"/>
                <a:gd name="T13" fmla="*/ 34 h 38"/>
                <a:gd name="T14" fmla="*/ 7 w 16"/>
                <a:gd name="T15" fmla="*/ 35 h 38"/>
                <a:gd name="T16" fmla="*/ 10 w 16"/>
                <a:gd name="T17" fmla="*/ 35 h 38"/>
                <a:gd name="T18" fmla="*/ 13 w 16"/>
                <a:gd name="T19" fmla="*/ 35 h 38"/>
                <a:gd name="T20" fmla="*/ 15 w 16"/>
                <a:gd name="T21" fmla="*/ 34 h 38"/>
                <a:gd name="T22" fmla="*/ 16 w 16"/>
                <a:gd name="T23" fmla="*/ 37 h 38"/>
                <a:gd name="T24" fmla="*/ 14 w 16"/>
                <a:gd name="T25" fmla="*/ 38 h 38"/>
                <a:gd name="T26" fmla="*/ 9 w 16"/>
                <a:gd name="T27" fmla="*/ 38 h 38"/>
                <a:gd name="T28" fmla="*/ 5 w 16"/>
                <a:gd name="T29" fmla="*/ 38 h 38"/>
                <a:gd name="T30" fmla="*/ 2 w 16"/>
                <a:gd name="T31" fmla="*/ 36 h 38"/>
                <a:gd name="T32" fmla="*/ 0 w 16"/>
                <a:gd name="T33" fmla="*/ 32 h 38"/>
                <a:gd name="T34" fmla="*/ 0 w 16"/>
                <a:gd name="T35" fmla="*/ 27 h 38"/>
                <a:gd name="T36" fmla="*/ 0 w 16"/>
                <a:gd name="T37" fmla="*/ 0 h 38"/>
                <a:gd name="T38" fmla="*/ 4 w 16"/>
                <a:gd name="T39" fmla="*/ 0 h 38"/>
                <a:gd name="T40" fmla="*/ 4 w 16"/>
                <a:gd name="T41" fmla="*/ 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9"/>
                  </a:moveTo>
                  <a:cubicBezTo>
                    <a:pt x="15" y="9"/>
                    <a:pt x="15" y="9"/>
                    <a:pt x="15" y="9"/>
                  </a:cubicBezTo>
                  <a:cubicBezTo>
                    <a:pt x="15" y="12"/>
                    <a:pt x="15" y="12"/>
                    <a:pt x="15" y="12"/>
                  </a:cubicBezTo>
                  <a:cubicBezTo>
                    <a:pt x="4" y="12"/>
                    <a:pt x="4" y="12"/>
                    <a:pt x="4" y="12"/>
                  </a:cubicBezTo>
                  <a:cubicBezTo>
                    <a:pt x="4" y="27"/>
                    <a:pt x="4" y="27"/>
                    <a:pt x="4" y="27"/>
                  </a:cubicBezTo>
                  <a:cubicBezTo>
                    <a:pt x="4" y="29"/>
                    <a:pt x="4" y="30"/>
                    <a:pt x="4" y="31"/>
                  </a:cubicBezTo>
                  <a:cubicBezTo>
                    <a:pt x="4" y="32"/>
                    <a:pt x="5" y="33"/>
                    <a:pt x="5" y="34"/>
                  </a:cubicBezTo>
                  <a:cubicBezTo>
                    <a:pt x="6" y="34"/>
                    <a:pt x="6" y="35"/>
                    <a:pt x="7" y="35"/>
                  </a:cubicBezTo>
                  <a:cubicBezTo>
                    <a:pt x="8" y="35"/>
                    <a:pt x="9" y="35"/>
                    <a:pt x="10" y="35"/>
                  </a:cubicBezTo>
                  <a:cubicBezTo>
                    <a:pt x="11" y="35"/>
                    <a:pt x="12" y="35"/>
                    <a:pt x="13" y="35"/>
                  </a:cubicBezTo>
                  <a:cubicBezTo>
                    <a:pt x="14" y="34"/>
                    <a:pt x="15" y="34"/>
                    <a:pt x="15" y="34"/>
                  </a:cubicBezTo>
                  <a:cubicBezTo>
                    <a:pt x="16" y="37"/>
                    <a:pt x="16" y="37"/>
                    <a:pt x="16" y="37"/>
                  </a:cubicBezTo>
                  <a:cubicBezTo>
                    <a:pt x="16" y="37"/>
                    <a:pt x="15" y="37"/>
                    <a:pt x="14" y="38"/>
                  </a:cubicBezTo>
                  <a:cubicBezTo>
                    <a:pt x="12" y="38"/>
                    <a:pt x="11" y="38"/>
                    <a:pt x="9" y="38"/>
                  </a:cubicBezTo>
                  <a:cubicBezTo>
                    <a:pt x="8" y="38"/>
                    <a:pt x="6" y="38"/>
                    <a:pt x="5" y="38"/>
                  </a:cubicBezTo>
                  <a:cubicBezTo>
                    <a:pt x="4" y="37"/>
                    <a:pt x="3" y="37"/>
                    <a:pt x="2" y="36"/>
                  </a:cubicBezTo>
                  <a:cubicBezTo>
                    <a:pt x="1" y="35"/>
                    <a:pt x="1" y="33"/>
                    <a:pt x="0" y="32"/>
                  </a:cubicBezTo>
                  <a:cubicBezTo>
                    <a:pt x="0" y="31"/>
                    <a:pt x="0" y="29"/>
                    <a:pt x="0" y="27"/>
                  </a:cubicBezTo>
                  <a:cubicBezTo>
                    <a:pt x="0" y="0"/>
                    <a:pt x="0" y="0"/>
                    <a:pt x="0" y="0"/>
                  </a:cubicBezTo>
                  <a:cubicBezTo>
                    <a:pt x="4" y="0"/>
                    <a:pt x="4" y="0"/>
                    <a:pt x="4" y="0"/>
                  </a:cubicBezTo>
                  <a:lnTo>
                    <a:pt x="4" y="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94" name="Group 593"/>
          <p:cNvGrpSpPr/>
          <p:nvPr/>
        </p:nvGrpSpPr>
        <p:grpSpPr>
          <a:xfrm>
            <a:off x="7625968" y="4348931"/>
            <a:ext cx="801687" cy="795338"/>
            <a:chOff x="8769350" y="4606928"/>
            <a:chExt cx="801687" cy="795338"/>
          </a:xfrm>
        </p:grpSpPr>
        <p:sp>
          <p:nvSpPr>
            <p:cNvPr id="245" name="Freeform 138"/>
            <p:cNvSpPr>
              <a:spLocks/>
            </p:cNvSpPr>
            <p:nvPr/>
          </p:nvSpPr>
          <p:spPr bwMode="auto">
            <a:xfrm>
              <a:off x="8769350" y="4606928"/>
              <a:ext cx="801687" cy="795338"/>
            </a:xfrm>
            <a:custGeom>
              <a:avLst/>
              <a:gdLst>
                <a:gd name="T0" fmla="*/ 48 w 417"/>
                <a:gd name="T1" fmla="*/ 118 h 411"/>
                <a:gd name="T2" fmla="*/ 296 w 417"/>
                <a:gd name="T3" fmla="*/ 51 h 411"/>
                <a:gd name="T4" fmla="*/ 368 w 417"/>
                <a:gd name="T5" fmla="*/ 303 h 411"/>
                <a:gd name="T6" fmla="*/ 126 w 417"/>
                <a:gd name="T7" fmla="*/ 360 h 411"/>
                <a:gd name="T8" fmla="*/ 48 w 417"/>
                <a:gd name="T9" fmla="*/ 118 h 411"/>
              </a:gdLst>
              <a:ahLst/>
              <a:cxnLst>
                <a:cxn ang="0">
                  <a:pos x="T0" y="T1"/>
                </a:cxn>
                <a:cxn ang="0">
                  <a:pos x="T2" y="T3"/>
                </a:cxn>
                <a:cxn ang="0">
                  <a:pos x="T4" y="T5"/>
                </a:cxn>
                <a:cxn ang="0">
                  <a:pos x="T6" y="T7"/>
                </a:cxn>
                <a:cxn ang="0">
                  <a:pos x="T8" y="T9"/>
                </a:cxn>
              </a:cxnLst>
              <a:rect l="0" t="0" r="r" b="b"/>
              <a:pathLst>
                <a:path w="417" h="411">
                  <a:moveTo>
                    <a:pt x="48" y="118"/>
                  </a:moveTo>
                  <a:cubicBezTo>
                    <a:pt x="97" y="30"/>
                    <a:pt x="208" y="0"/>
                    <a:pt x="296" y="51"/>
                  </a:cubicBezTo>
                  <a:cubicBezTo>
                    <a:pt x="385" y="102"/>
                    <a:pt x="417" y="215"/>
                    <a:pt x="368" y="303"/>
                  </a:cubicBezTo>
                  <a:cubicBezTo>
                    <a:pt x="319" y="391"/>
                    <a:pt x="214" y="411"/>
                    <a:pt x="126" y="360"/>
                  </a:cubicBezTo>
                  <a:cubicBezTo>
                    <a:pt x="38" y="309"/>
                    <a:pt x="0" y="206"/>
                    <a:pt x="48" y="118"/>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139"/>
            <p:cNvSpPr>
              <a:spLocks/>
            </p:cNvSpPr>
            <p:nvPr/>
          </p:nvSpPr>
          <p:spPr bwMode="auto">
            <a:xfrm>
              <a:off x="9261475" y="4814890"/>
              <a:ext cx="39687" cy="101600"/>
            </a:xfrm>
            <a:custGeom>
              <a:avLst/>
              <a:gdLst>
                <a:gd name="T0" fmla="*/ 10 w 21"/>
                <a:gd name="T1" fmla="*/ 53 h 53"/>
                <a:gd name="T2" fmla="*/ 21 w 21"/>
                <a:gd name="T3" fmla="*/ 43 h 53"/>
                <a:gd name="T4" fmla="*/ 21 w 21"/>
                <a:gd name="T5" fmla="*/ 10 h 53"/>
                <a:gd name="T6" fmla="*/ 10 w 21"/>
                <a:gd name="T7" fmla="*/ 0 h 53"/>
                <a:gd name="T8" fmla="*/ 0 w 21"/>
                <a:gd name="T9" fmla="*/ 10 h 53"/>
                <a:gd name="T10" fmla="*/ 0 w 21"/>
                <a:gd name="T11" fmla="*/ 43 h 53"/>
                <a:gd name="T12" fmla="*/ 10 w 21"/>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21" h="53">
                  <a:moveTo>
                    <a:pt x="10" y="53"/>
                  </a:moveTo>
                  <a:cubicBezTo>
                    <a:pt x="16" y="53"/>
                    <a:pt x="21" y="49"/>
                    <a:pt x="21" y="43"/>
                  </a:cubicBezTo>
                  <a:cubicBezTo>
                    <a:pt x="21" y="10"/>
                    <a:pt x="21" y="10"/>
                    <a:pt x="21" y="10"/>
                  </a:cubicBezTo>
                  <a:cubicBezTo>
                    <a:pt x="21" y="4"/>
                    <a:pt x="16" y="0"/>
                    <a:pt x="10" y="0"/>
                  </a:cubicBezTo>
                  <a:cubicBezTo>
                    <a:pt x="5" y="0"/>
                    <a:pt x="0" y="4"/>
                    <a:pt x="0" y="10"/>
                  </a:cubicBezTo>
                  <a:cubicBezTo>
                    <a:pt x="0" y="43"/>
                    <a:pt x="0" y="43"/>
                    <a:pt x="0" y="43"/>
                  </a:cubicBezTo>
                  <a:cubicBezTo>
                    <a:pt x="0" y="49"/>
                    <a:pt x="5" y="53"/>
                    <a:pt x="10" y="53"/>
                  </a:cubicBez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140"/>
            <p:cNvSpPr>
              <a:spLocks/>
            </p:cNvSpPr>
            <p:nvPr/>
          </p:nvSpPr>
          <p:spPr bwMode="auto">
            <a:xfrm>
              <a:off x="9040813" y="4814890"/>
              <a:ext cx="39687" cy="101600"/>
            </a:xfrm>
            <a:custGeom>
              <a:avLst/>
              <a:gdLst>
                <a:gd name="T0" fmla="*/ 10 w 21"/>
                <a:gd name="T1" fmla="*/ 53 h 53"/>
                <a:gd name="T2" fmla="*/ 21 w 21"/>
                <a:gd name="T3" fmla="*/ 43 h 53"/>
                <a:gd name="T4" fmla="*/ 21 w 21"/>
                <a:gd name="T5" fmla="*/ 10 h 53"/>
                <a:gd name="T6" fmla="*/ 10 w 21"/>
                <a:gd name="T7" fmla="*/ 0 h 53"/>
                <a:gd name="T8" fmla="*/ 0 w 21"/>
                <a:gd name="T9" fmla="*/ 10 h 53"/>
                <a:gd name="T10" fmla="*/ 0 w 21"/>
                <a:gd name="T11" fmla="*/ 43 h 53"/>
                <a:gd name="T12" fmla="*/ 10 w 21"/>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21" h="53">
                  <a:moveTo>
                    <a:pt x="10" y="53"/>
                  </a:moveTo>
                  <a:cubicBezTo>
                    <a:pt x="16" y="53"/>
                    <a:pt x="21" y="49"/>
                    <a:pt x="21" y="43"/>
                  </a:cubicBezTo>
                  <a:cubicBezTo>
                    <a:pt x="21" y="10"/>
                    <a:pt x="21" y="10"/>
                    <a:pt x="21" y="10"/>
                  </a:cubicBezTo>
                  <a:cubicBezTo>
                    <a:pt x="21" y="4"/>
                    <a:pt x="16" y="0"/>
                    <a:pt x="10" y="0"/>
                  </a:cubicBezTo>
                  <a:cubicBezTo>
                    <a:pt x="5" y="0"/>
                    <a:pt x="0" y="4"/>
                    <a:pt x="0" y="10"/>
                  </a:cubicBezTo>
                  <a:cubicBezTo>
                    <a:pt x="0" y="43"/>
                    <a:pt x="0" y="43"/>
                    <a:pt x="0" y="43"/>
                  </a:cubicBezTo>
                  <a:cubicBezTo>
                    <a:pt x="0" y="49"/>
                    <a:pt x="5" y="53"/>
                    <a:pt x="10" y="53"/>
                  </a:cubicBez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141"/>
            <p:cNvSpPr>
              <a:spLocks/>
            </p:cNvSpPr>
            <p:nvPr/>
          </p:nvSpPr>
          <p:spPr bwMode="auto">
            <a:xfrm>
              <a:off x="8977313" y="4851403"/>
              <a:ext cx="387350" cy="349250"/>
            </a:xfrm>
            <a:custGeom>
              <a:avLst/>
              <a:gdLst>
                <a:gd name="T0" fmla="*/ 183 w 202"/>
                <a:gd name="T1" fmla="*/ 0 h 181"/>
                <a:gd name="T2" fmla="*/ 171 w 202"/>
                <a:gd name="T3" fmla="*/ 0 h 181"/>
                <a:gd name="T4" fmla="*/ 171 w 202"/>
                <a:gd name="T5" fmla="*/ 12 h 181"/>
                <a:gd name="T6" fmla="*/ 175 w 202"/>
                <a:gd name="T7" fmla="*/ 23 h 181"/>
                <a:gd name="T8" fmla="*/ 158 w 202"/>
                <a:gd name="T9" fmla="*/ 39 h 181"/>
                <a:gd name="T10" fmla="*/ 142 w 202"/>
                <a:gd name="T11" fmla="*/ 23 h 181"/>
                <a:gd name="T12" fmla="*/ 146 w 202"/>
                <a:gd name="T13" fmla="*/ 12 h 181"/>
                <a:gd name="T14" fmla="*/ 146 w 202"/>
                <a:gd name="T15" fmla="*/ 0 h 181"/>
                <a:gd name="T16" fmla="*/ 56 w 202"/>
                <a:gd name="T17" fmla="*/ 0 h 181"/>
                <a:gd name="T18" fmla="*/ 56 w 202"/>
                <a:gd name="T19" fmla="*/ 12 h 181"/>
                <a:gd name="T20" fmla="*/ 60 w 202"/>
                <a:gd name="T21" fmla="*/ 23 h 181"/>
                <a:gd name="T22" fmla="*/ 43 w 202"/>
                <a:gd name="T23" fmla="*/ 39 h 181"/>
                <a:gd name="T24" fmla="*/ 27 w 202"/>
                <a:gd name="T25" fmla="*/ 23 h 181"/>
                <a:gd name="T26" fmla="*/ 31 w 202"/>
                <a:gd name="T27" fmla="*/ 12 h 181"/>
                <a:gd name="T28" fmla="*/ 31 w 202"/>
                <a:gd name="T29" fmla="*/ 0 h 181"/>
                <a:gd name="T30" fmla="*/ 18 w 202"/>
                <a:gd name="T31" fmla="*/ 0 h 181"/>
                <a:gd name="T32" fmla="*/ 0 w 202"/>
                <a:gd name="T33" fmla="*/ 19 h 181"/>
                <a:gd name="T34" fmla="*/ 0 w 202"/>
                <a:gd name="T35" fmla="*/ 163 h 181"/>
                <a:gd name="T36" fmla="*/ 18 w 202"/>
                <a:gd name="T37" fmla="*/ 181 h 181"/>
                <a:gd name="T38" fmla="*/ 183 w 202"/>
                <a:gd name="T39" fmla="*/ 181 h 181"/>
                <a:gd name="T40" fmla="*/ 202 w 202"/>
                <a:gd name="T41" fmla="*/ 163 h 181"/>
                <a:gd name="T42" fmla="*/ 202 w 202"/>
                <a:gd name="T43" fmla="*/ 19 h 181"/>
                <a:gd name="T44" fmla="*/ 183 w 202"/>
                <a:gd name="T45"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2" h="181">
                  <a:moveTo>
                    <a:pt x="183" y="0"/>
                  </a:moveTo>
                  <a:cubicBezTo>
                    <a:pt x="171" y="0"/>
                    <a:pt x="171" y="0"/>
                    <a:pt x="171" y="0"/>
                  </a:cubicBezTo>
                  <a:cubicBezTo>
                    <a:pt x="171" y="12"/>
                    <a:pt x="171" y="12"/>
                    <a:pt x="171" y="12"/>
                  </a:cubicBezTo>
                  <a:cubicBezTo>
                    <a:pt x="173" y="15"/>
                    <a:pt x="175" y="19"/>
                    <a:pt x="175" y="23"/>
                  </a:cubicBezTo>
                  <a:cubicBezTo>
                    <a:pt x="175" y="32"/>
                    <a:pt x="167" y="39"/>
                    <a:pt x="158" y="39"/>
                  </a:cubicBezTo>
                  <a:cubicBezTo>
                    <a:pt x="149" y="39"/>
                    <a:pt x="142" y="32"/>
                    <a:pt x="142" y="23"/>
                  </a:cubicBezTo>
                  <a:cubicBezTo>
                    <a:pt x="142" y="19"/>
                    <a:pt x="143" y="15"/>
                    <a:pt x="146" y="12"/>
                  </a:cubicBezTo>
                  <a:cubicBezTo>
                    <a:pt x="146" y="0"/>
                    <a:pt x="146" y="0"/>
                    <a:pt x="146" y="0"/>
                  </a:cubicBezTo>
                  <a:cubicBezTo>
                    <a:pt x="56" y="0"/>
                    <a:pt x="56" y="0"/>
                    <a:pt x="56" y="0"/>
                  </a:cubicBezTo>
                  <a:cubicBezTo>
                    <a:pt x="56" y="12"/>
                    <a:pt x="56" y="12"/>
                    <a:pt x="56" y="12"/>
                  </a:cubicBezTo>
                  <a:cubicBezTo>
                    <a:pt x="58" y="15"/>
                    <a:pt x="60" y="19"/>
                    <a:pt x="60" y="23"/>
                  </a:cubicBezTo>
                  <a:cubicBezTo>
                    <a:pt x="60" y="32"/>
                    <a:pt x="52" y="39"/>
                    <a:pt x="43" y="39"/>
                  </a:cubicBezTo>
                  <a:cubicBezTo>
                    <a:pt x="34" y="39"/>
                    <a:pt x="27" y="32"/>
                    <a:pt x="27" y="23"/>
                  </a:cubicBezTo>
                  <a:cubicBezTo>
                    <a:pt x="27" y="19"/>
                    <a:pt x="28" y="15"/>
                    <a:pt x="31" y="12"/>
                  </a:cubicBezTo>
                  <a:cubicBezTo>
                    <a:pt x="31" y="0"/>
                    <a:pt x="31" y="0"/>
                    <a:pt x="31" y="0"/>
                  </a:cubicBezTo>
                  <a:cubicBezTo>
                    <a:pt x="18" y="0"/>
                    <a:pt x="18" y="0"/>
                    <a:pt x="18" y="0"/>
                  </a:cubicBezTo>
                  <a:cubicBezTo>
                    <a:pt x="8" y="0"/>
                    <a:pt x="0" y="9"/>
                    <a:pt x="0" y="19"/>
                  </a:cubicBezTo>
                  <a:cubicBezTo>
                    <a:pt x="0" y="163"/>
                    <a:pt x="0" y="163"/>
                    <a:pt x="0" y="163"/>
                  </a:cubicBezTo>
                  <a:cubicBezTo>
                    <a:pt x="0" y="173"/>
                    <a:pt x="8" y="181"/>
                    <a:pt x="18" y="181"/>
                  </a:cubicBezTo>
                  <a:cubicBezTo>
                    <a:pt x="183" y="181"/>
                    <a:pt x="183" y="181"/>
                    <a:pt x="183" y="181"/>
                  </a:cubicBezTo>
                  <a:cubicBezTo>
                    <a:pt x="193" y="181"/>
                    <a:pt x="202" y="173"/>
                    <a:pt x="202" y="163"/>
                  </a:cubicBezTo>
                  <a:cubicBezTo>
                    <a:pt x="202" y="19"/>
                    <a:pt x="202" y="19"/>
                    <a:pt x="202" y="19"/>
                  </a:cubicBezTo>
                  <a:cubicBezTo>
                    <a:pt x="202" y="9"/>
                    <a:pt x="193" y="0"/>
                    <a:pt x="183"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142"/>
            <p:cNvSpPr>
              <a:spLocks/>
            </p:cNvSpPr>
            <p:nvPr/>
          </p:nvSpPr>
          <p:spPr bwMode="auto">
            <a:xfrm>
              <a:off x="8999538" y="4954590"/>
              <a:ext cx="341312" cy="223838"/>
            </a:xfrm>
            <a:custGeom>
              <a:avLst/>
              <a:gdLst>
                <a:gd name="T0" fmla="*/ 177 w 177"/>
                <a:gd name="T1" fmla="*/ 97 h 115"/>
                <a:gd name="T2" fmla="*/ 159 w 177"/>
                <a:gd name="T3" fmla="*/ 115 h 115"/>
                <a:gd name="T4" fmla="*/ 19 w 177"/>
                <a:gd name="T5" fmla="*/ 115 h 115"/>
                <a:gd name="T6" fmla="*/ 0 w 177"/>
                <a:gd name="T7" fmla="*/ 97 h 115"/>
                <a:gd name="T8" fmla="*/ 0 w 177"/>
                <a:gd name="T9" fmla="*/ 0 h 115"/>
                <a:gd name="T10" fmla="*/ 177 w 177"/>
                <a:gd name="T11" fmla="*/ 0 h 115"/>
                <a:gd name="T12" fmla="*/ 177 w 177"/>
                <a:gd name="T13" fmla="*/ 97 h 115"/>
              </a:gdLst>
              <a:ahLst/>
              <a:cxnLst>
                <a:cxn ang="0">
                  <a:pos x="T0" y="T1"/>
                </a:cxn>
                <a:cxn ang="0">
                  <a:pos x="T2" y="T3"/>
                </a:cxn>
                <a:cxn ang="0">
                  <a:pos x="T4" y="T5"/>
                </a:cxn>
                <a:cxn ang="0">
                  <a:pos x="T6" y="T7"/>
                </a:cxn>
                <a:cxn ang="0">
                  <a:pos x="T8" y="T9"/>
                </a:cxn>
                <a:cxn ang="0">
                  <a:pos x="T10" y="T11"/>
                </a:cxn>
                <a:cxn ang="0">
                  <a:pos x="T12" y="T13"/>
                </a:cxn>
              </a:cxnLst>
              <a:rect l="0" t="0" r="r" b="b"/>
              <a:pathLst>
                <a:path w="177" h="115">
                  <a:moveTo>
                    <a:pt x="177" y="97"/>
                  </a:moveTo>
                  <a:cubicBezTo>
                    <a:pt x="177" y="107"/>
                    <a:pt x="169" y="115"/>
                    <a:pt x="159" y="115"/>
                  </a:cubicBezTo>
                  <a:cubicBezTo>
                    <a:pt x="19" y="115"/>
                    <a:pt x="19" y="115"/>
                    <a:pt x="19" y="115"/>
                  </a:cubicBezTo>
                  <a:cubicBezTo>
                    <a:pt x="9" y="115"/>
                    <a:pt x="0" y="107"/>
                    <a:pt x="0" y="97"/>
                  </a:cubicBezTo>
                  <a:cubicBezTo>
                    <a:pt x="0" y="0"/>
                    <a:pt x="0" y="0"/>
                    <a:pt x="0" y="0"/>
                  </a:cubicBezTo>
                  <a:cubicBezTo>
                    <a:pt x="177" y="0"/>
                    <a:pt x="177" y="0"/>
                    <a:pt x="177" y="0"/>
                  </a:cubicBezTo>
                  <a:lnTo>
                    <a:pt x="177" y="9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Rectangle 143"/>
            <p:cNvSpPr>
              <a:spLocks noChangeArrowheads="1"/>
            </p:cNvSpPr>
            <p:nvPr/>
          </p:nvSpPr>
          <p:spPr bwMode="auto">
            <a:xfrm>
              <a:off x="9209088" y="5106991"/>
              <a:ext cx="41275" cy="38100"/>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Rectangle 144"/>
            <p:cNvSpPr>
              <a:spLocks noChangeArrowheads="1"/>
            </p:cNvSpPr>
            <p:nvPr/>
          </p:nvSpPr>
          <p:spPr bwMode="auto">
            <a:xfrm>
              <a:off x="9209088" y="5046666"/>
              <a:ext cx="41275" cy="39688"/>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Rectangle 145"/>
            <p:cNvSpPr>
              <a:spLocks noChangeArrowheads="1"/>
            </p:cNvSpPr>
            <p:nvPr/>
          </p:nvSpPr>
          <p:spPr bwMode="auto">
            <a:xfrm>
              <a:off x="9269413" y="5046666"/>
              <a:ext cx="39687" cy="39688"/>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Rectangle 146"/>
            <p:cNvSpPr>
              <a:spLocks noChangeArrowheads="1"/>
            </p:cNvSpPr>
            <p:nvPr/>
          </p:nvSpPr>
          <p:spPr bwMode="auto">
            <a:xfrm>
              <a:off x="9209088" y="4986340"/>
              <a:ext cx="41275" cy="41275"/>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Rectangle 147"/>
            <p:cNvSpPr>
              <a:spLocks noChangeArrowheads="1"/>
            </p:cNvSpPr>
            <p:nvPr/>
          </p:nvSpPr>
          <p:spPr bwMode="auto">
            <a:xfrm>
              <a:off x="9269413" y="4986340"/>
              <a:ext cx="39687" cy="41275"/>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Rectangle 148"/>
            <p:cNvSpPr>
              <a:spLocks noChangeArrowheads="1"/>
            </p:cNvSpPr>
            <p:nvPr/>
          </p:nvSpPr>
          <p:spPr bwMode="auto">
            <a:xfrm>
              <a:off x="9032875" y="5106991"/>
              <a:ext cx="38100" cy="38100"/>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Rectangle 149"/>
            <p:cNvSpPr>
              <a:spLocks noChangeArrowheads="1"/>
            </p:cNvSpPr>
            <p:nvPr/>
          </p:nvSpPr>
          <p:spPr bwMode="auto">
            <a:xfrm>
              <a:off x="9032875" y="5046666"/>
              <a:ext cx="38100" cy="39688"/>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Rectangle 150"/>
            <p:cNvSpPr>
              <a:spLocks noChangeArrowheads="1"/>
            </p:cNvSpPr>
            <p:nvPr/>
          </p:nvSpPr>
          <p:spPr bwMode="auto">
            <a:xfrm>
              <a:off x="9093200" y="5106991"/>
              <a:ext cx="38100" cy="38100"/>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Rectangle 151"/>
            <p:cNvSpPr>
              <a:spLocks noChangeArrowheads="1"/>
            </p:cNvSpPr>
            <p:nvPr/>
          </p:nvSpPr>
          <p:spPr bwMode="auto">
            <a:xfrm>
              <a:off x="9093200" y="5046666"/>
              <a:ext cx="38100" cy="39688"/>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Rectangle 152"/>
            <p:cNvSpPr>
              <a:spLocks noChangeArrowheads="1"/>
            </p:cNvSpPr>
            <p:nvPr/>
          </p:nvSpPr>
          <p:spPr bwMode="auto">
            <a:xfrm>
              <a:off x="9151938" y="5046666"/>
              <a:ext cx="38100" cy="39688"/>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Rectangle 153"/>
            <p:cNvSpPr>
              <a:spLocks noChangeArrowheads="1"/>
            </p:cNvSpPr>
            <p:nvPr/>
          </p:nvSpPr>
          <p:spPr bwMode="auto">
            <a:xfrm>
              <a:off x="9151938" y="5106991"/>
              <a:ext cx="38100" cy="38100"/>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Rectangle 154"/>
            <p:cNvSpPr>
              <a:spLocks noChangeArrowheads="1"/>
            </p:cNvSpPr>
            <p:nvPr/>
          </p:nvSpPr>
          <p:spPr bwMode="auto">
            <a:xfrm>
              <a:off x="9151938" y="4986340"/>
              <a:ext cx="38100" cy="41275"/>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155"/>
            <p:cNvSpPr>
              <a:spLocks/>
            </p:cNvSpPr>
            <p:nvPr/>
          </p:nvSpPr>
          <p:spPr bwMode="auto">
            <a:xfrm>
              <a:off x="9305925" y="4851403"/>
              <a:ext cx="58737" cy="80963"/>
            </a:xfrm>
            <a:custGeom>
              <a:avLst/>
              <a:gdLst>
                <a:gd name="T0" fmla="*/ 0 w 37"/>
                <a:gd name="T1" fmla="*/ 0 h 51"/>
                <a:gd name="T2" fmla="*/ 37 w 37"/>
                <a:gd name="T3" fmla="*/ 0 h 51"/>
                <a:gd name="T4" fmla="*/ 37 w 37"/>
                <a:gd name="T5" fmla="*/ 51 h 51"/>
                <a:gd name="T6" fmla="*/ 0 w 37"/>
                <a:gd name="T7" fmla="*/ 0 h 51"/>
              </a:gdLst>
              <a:ahLst/>
              <a:cxnLst>
                <a:cxn ang="0">
                  <a:pos x="T0" y="T1"/>
                </a:cxn>
                <a:cxn ang="0">
                  <a:pos x="T2" y="T3"/>
                </a:cxn>
                <a:cxn ang="0">
                  <a:pos x="T4" y="T5"/>
                </a:cxn>
                <a:cxn ang="0">
                  <a:pos x="T6" y="T7"/>
                </a:cxn>
              </a:cxnLst>
              <a:rect l="0" t="0" r="r" b="b"/>
              <a:pathLst>
                <a:path w="37" h="51">
                  <a:moveTo>
                    <a:pt x="0" y="0"/>
                  </a:moveTo>
                  <a:lnTo>
                    <a:pt x="37" y="0"/>
                  </a:lnTo>
                  <a:lnTo>
                    <a:pt x="37" y="51"/>
                  </a:lnTo>
                  <a:lnTo>
                    <a:pt x="0" y="0"/>
                  </a:lnTo>
                  <a:close/>
                </a:path>
              </a:pathLst>
            </a:custGeom>
            <a:solidFill>
              <a:srgbClr val="EF39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156"/>
            <p:cNvSpPr>
              <a:spLocks/>
            </p:cNvSpPr>
            <p:nvPr/>
          </p:nvSpPr>
          <p:spPr bwMode="auto">
            <a:xfrm>
              <a:off x="9305925" y="4851403"/>
              <a:ext cx="58737" cy="80963"/>
            </a:xfrm>
            <a:custGeom>
              <a:avLst/>
              <a:gdLst>
                <a:gd name="T0" fmla="*/ 0 w 37"/>
                <a:gd name="T1" fmla="*/ 0 h 51"/>
                <a:gd name="T2" fmla="*/ 37 w 37"/>
                <a:gd name="T3" fmla="*/ 0 h 51"/>
                <a:gd name="T4" fmla="*/ 37 w 37"/>
                <a:gd name="T5" fmla="*/ 51 h 51"/>
              </a:gdLst>
              <a:ahLst/>
              <a:cxnLst>
                <a:cxn ang="0">
                  <a:pos x="T0" y="T1"/>
                </a:cxn>
                <a:cxn ang="0">
                  <a:pos x="T2" y="T3"/>
                </a:cxn>
                <a:cxn ang="0">
                  <a:pos x="T4" y="T5"/>
                </a:cxn>
              </a:cxnLst>
              <a:rect l="0" t="0" r="r" b="b"/>
              <a:pathLst>
                <a:path w="37" h="51">
                  <a:moveTo>
                    <a:pt x="0" y="0"/>
                  </a:moveTo>
                  <a:lnTo>
                    <a:pt x="37" y="0"/>
                  </a:lnTo>
                  <a:lnTo>
                    <a:pt x="37" y="51"/>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92" name="Group 591"/>
          <p:cNvGrpSpPr/>
          <p:nvPr/>
        </p:nvGrpSpPr>
        <p:grpSpPr>
          <a:xfrm>
            <a:off x="5220306" y="4348931"/>
            <a:ext cx="796925" cy="746126"/>
            <a:chOff x="6373813" y="4632328"/>
            <a:chExt cx="796925" cy="746126"/>
          </a:xfrm>
        </p:grpSpPr>
        <p:sp>
          <p:nvSpPr>
            <p:cNvPr id="264" name="Freeform 157"/>
            <p:cNvSpPr>
              <a:spLocks/>
            </p:cNvSpPr>
            <p:nvPr/>
          </p:nvSpPr>
          <p:spPr bwMode="auto">
            <a:xfrm>
              <a:off x="6373813" y="4632328"/>
              <a:ext cx="796925" cy="746126"/>
            </a:xfrm>
            <a:custGeom>
              <a:avLst/>
              <a:gdLst>
                <a:gd name="T0" fmla="*/ 36 w 415"/>
                <a:gd name="T1" fmla="*/ 259 h 386"/>
                <a:gd name="T2" fmla="*/ 141 w 415"/>
                <a:gd name="T3" fmla="*/ 34 h 386"/>
                <a:gd name="T4" fmla="*/ 378 w 415"/>
                <a:gd name="T5" fmla="*/ 138 h 386"/>
                <a:gd name="T6" fmla="*/ 269 w 415"/>
                <a:gd name="T7" fmla="*/ 353 h 386"/>
                <a:gd name="T8" fmla="*/ 36 w 415"/>
                <a:gd name="T9" fmla="*/ 259 h 386"/>
              </a:gdLst>
              <a:ahLst/>
              <a:cxnLst>
                <a:cxn ang="0">
                  <a:pos x="T0" y="T1"/>
                </a:cxn>
                <a:cxn ang="0">
                  <a:pos x="T2" y="T3"/>
                </a:cxn>
                <a:cxn ang="0">
                  <a:pos x="T4" y="T5"/>
                </a:cxn>
                <a:cxn ang="0">
                  <a:pos x="T6" y="T7"/>
                </a:cxn>
                <a:cxn ang="0">
                  <a:pos x="T8" y="T9"/>
                </a:cxn>
              </a:cxnLst>
              <a:rect l="0" t="0" r="r" b="b"/>
              <a:pathLst>
                <a:path w="415" h="386">
                  <a:moveTo>
                    <a:pt x="36" y="259"/>
                  </a:moveTo>
                  <a:cubicBezTo>
                    <a:pt x="0" y="168"/>
                    <a:pt x="47" y="67"/>
                    <a:pt x="141" y="34"/>
                  </a:cubicBezTo>
                  <a:cubicBezTo>
                    <a:pt x="236" y="0"/>
                    <a:pt x="342" y="47"/>
                    <a:pt x="378" y="138"/>
                  </a:cubicBezTo>
                  <a:cubicBezTo>
                    <a:pt x="415" y="229"/>
                    <a:pt x="364" y="319"/>
                    <a:pt x="269" y="353"/>
                  </a:cubicBezTo>
                  <a:cubicBezTo>
                    <a:pt x="175" y="386"/>
                    <a:pt x="73" y="350"/>
                    <a:pt x="36" y="259"/>
                  </a:cubicBezTo>
                </a:path>
              </a:pathLst>
            </a:custGeom>
            <a:solidFill>
              <a:srgbClr val="FF6327"/>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158"/>
            <p:cNvSpPr>
              <a:spLocks noEditPoints="1"/>
            </p:cNvSpPr>
            <p:nvPr/>
          </p:nvSpPr>
          <p:spPr bwMode="auto">
            <a:xfrm>
              <a:off x="6599238" y="4846640"/>
              <a:ext cx="368300" cy="238125"/>
            </a:xfrm>
            <a:custGeom>
              <a:avLst/>
              <a:gdLst>
                <a:gd name="T0" fmla="*/ 7 w 192"/>
                <a:gd name="T1" fmla="*/ 123 h 123"/>
                <a:gd name="T2" fmla="*/ 185 w 192"/>
                <a:gd name="T3" fmla="*/ 123 h 123"/>
                <a:gd name="T4" fmla="*/ 192 w 192"/>
                <a:gd name="T5" fmla="*/ 116 h 123"/>
                <a:gd name="T6" fmla="*/ 192 w 192"/>
                <a:gd name="T7" fmla="*/ 8 h 123"/>
                <a:gd name="T8" fmla="*/ 185 w 192"/>
                <a:gd name="T9" fmla="*/ 0 h 123"/>
                <a:gd name="T10" fmla="*/ 7 w 192"/>
                <a:gd name="T11" fmla="*/ 0 h 123"/>
                <a:gd name="T12" fmla="*/ 0 w 192"/>
                <a:gd name="T13" fmla="*/ 8 h 123"/>
                <a:gd name="T14" fmla="*/ 0 w 192"/>
                <a:gd name="T15" fmla="*/ 116 h 123"/>
                <a:gd name="T16" fmla="*/ 7 w 192"/>
                <a:gd name="T17" fmla="*/ 123 h 123"/>
                <a:gd name="T18" fmla="*/ 11 w 192"/>
                <a:gd name="T19" fmla="*/ 14 h 123"/>
                <a:gd name="T20" fmla="*/ 182 w 192"/>
                <a:gd name="T21" fmla="*/ 14 h 123"/>
                <a:gd name="T22" fmla="*/ 180 w 192"/>
                <a:gd name="T23" fmla="*/ 110 h 123"/>
                <a:gd name="T24" fmla="*/ 12 w 192"/>
                <a:gd name="T25" fmla="*/ 109 h 123"/>
                <a:gd name="T26" fmla="*/ 11 w 192"/>
                <a:gd name="T27" fmla="*/ 1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123">
                  <a:moveTo>
                    <a:pt x="7" y="123"/>
                  </a:moveTo>
                  <a:cubicBezTo>
                    <a:pt x="185" y="123"/>
                    <a:pt x="185" y="123"/>
                    <a:pt x="185" y="123"/>
                  </a:cubicBezTo>
                  <a:cubicBezTo>
                    <a:pt x="189" y="123"/>
                    <a:pt x="192" y="120"/>
                    <a:pt x="192" y="116"/>
                  </a:cubicBezTo>
                  <a:cubicBezTo>
                    <a:pt x="192" y="8"/>
                    <a:pt x="192" y="8"/>
                    <a:pt x="192" y="8"/>
                  </a:cubicBezTo>
                  <a:cubicBezTo>
                    <a:pt x="192" y="4"/>
                    <a:pt x="189" y="0"/>
                    <a:pt x="185" y="0"/>
                  </a:cubicBezTo>
                  <a:cubicBezTo>
                    <a:pt x="7" y="0"/>
                    <a:pt x="7" y="0"/>
                    <a:pt x="7" y="0"/>
                  </a:cubicBezTo>
                  <a:cubicBezTo>
                    <a:pt x="3" y="0"/>
                    <a:pt x="0" y="4"/>
                    <a:pt x="0" y="8"/>
                  </a:cubicBezTo>
                  <a:cubicBezTo>
                    <a:pt x="0" y="116"/>
                    <a:pt x="0" y="116"/>
                    <a:pt x="0" y="116"/>
                  </a:cubicBezTo>
                  <a:cubicBezTo>
                    <a:pt x="0" y="120"/>
                    <a:pt x="3" y="123"/>
                    <a:pt x="7" y="123"/>
                  </a:cubicBezTo>
                  <a:close/>
                  <a:moveTo>
                    <a:pt x="11" y="14"/>
                  </a:moveTo>
                  <a:cubicBezTo>
                    <a:pt x="182" y="14"/>
                    <a:pt x="182" y="14"/>
                    <a:pt x="182" y="14"/>
                  </a:cubicBezTo>
                  <a:cubicBezTo>
                    <a:pt x="180" y="110"/>
                    <a:pt x="180" y="110"/>
                    <a:pt x="180" y="110"/>
                  </a:cubicBezTo>
                  <a:cubicBezTo>
                    <a:pt x="12" y="109"/>
                    <a:pt x="12" y="109"/>
                    <a:pt x="12" y="109"/>
                  </a:cubicBezTo>
                  <a:lnTo>
                    <a:pt x="11" y="14"/>
                  </a:lnTo>
                  <a:close/>
                </a:path>
              </a:pathLst>
            </a:custGeom>
            <a:solidFill>
              <a:srgbClr val="2B0F3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159"/>
            <p:cNvSpPr>
              <a:spLocks/>
            </p:cNvSpPr>
            <p:nvPr/>
          </p:nvSpPr>
          <p:spPr bwMode="auto">
            <a:xfrm>
              <a:off x="6542088" y="5140328"/>
              <a:ext cx="484187" cy="17463"/>
            </a:xfrm>
            <a:custGeom>
              <a:avLst/>
              <a:gdLst>
                <a:gd name="T0" fmla="*/ 0 w 252"/>
                <a:gd name="T1" fmla="*/ 0 h 9"/>
                <a:gd name="T2" fmla="*/ 12 w 252"/>
                <a:gd name="T3" fmla="*/ 9 h 9"/>
                <a:gd name="T4" fmla="*/ 240 w 252"/>
                <a:gd name="T5" fmla="*/ 9 h 9"/>
                <a:gd name="T6" fmla="*/ 252 w 252"/>
                <a:gd name="T7" fmla="*/ 0 h 9"/>
                <a:gd name="T8" fmla="*/ 0 w 252"/>
                <a:gd name="T9" fmla="*/ 0 h 9"/>
              </a:gdLst>
              <a:ahLst/>
              <a:cxnLst>
                <a:cxn ang="0">
                  <a:pos x="T0" y="T1"/>
                </a:cxn>
                <a:cxn ang="0">
                  <a:pos x="T2" y="T3"/>
                </a:cxn>
                <a:cxn ang="0">
                  <a:pos x="T4" y="T5"/>
                </a:cxn>
                <a:cxn ang="0">
                  <a:pos x="T6" y="T7"/>
                </a:cxn>
                <a:cxn ang="0">
                  <a:pos x="T8" y="T9"/>
                </a:cxn>
              </a:cxnLst>
              <a:rect l="0" t="0" r="r" b="b"/>
              <a:pathLst>
                <a:path w="252" h="9">
                  <a:moveTo>
                    <a:pt x="0" y="0"/>
                  </a:moveTo>
                  <a:cubicBezTo>
                    <a:pt x="2" y="5"/>
                    <a:pt x="6" y="9"/>
                    <a:pt x="12" y="9"/>
                  </a:cubicBezTo>
                  <a:cubicBezTo>
                    <a:pt x="240" y="9"/>
                    <a:pt x="240" y="9"/>
                    <a:pt x="240" y="9"/>
                  </a:cubicBezTo>
                  <a:cubicBezTo>
                    <a:pt x="246" y="9"/>
                    <a:pt x="251" y="5"/>
                    <a:pt x="252" y="0"/>
                  </a:cubicBezTo>
                  <a:lnTo>
                    <a:pt x="0" y="0"/>
                  </a:lnTo>
                  <a:close/>
                </a:path>
              </a:pathLst>
            </a:custGeom>
            <a:solidFill>
              <a:srgbClr val="2B0F3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160"/>
            <p:cNvSpPr>
              <a:spLocks/>
            </p:cNvSpPr>
            <p:nvPr/>
          </p:nvSpPr>
          <p:spPr bwMode="auto">
            <a:xfrm>
              <a:off x="6543675" y="5092703"/>
              <a:ext cx="479425" cy="47625"/>
            </a:xfrm>
            <a:custGeom>
              <a:avLst/>
              <a:gdLst>
                <a:gd name="T0" fmla="*/ 268 w 302"/>
                <a:gd name="T1" fmla="*/ 0 h 30"/>
                <a:gd name="T2" fmla="*/ 35 w 302"/>
                <a:gd name="T3" fmla="*/ 0 h 30"/>
                <a:gd name="T4" fmla="*/ 0 w 302"/>
                <a:gd name="T5" fmla="*/ 30 h 30"/>
                <a:gd name="T6" fmla="*/ 302 w 302"/>
                <a:gd name="T7" fmla="*/ 30 h 30"/>
                <a:gd name="T8" fmla="*/ 268 w 302"/>
                <a:gd name="T9" fmla="*/ 0 h 30"/>
              </a:gdLst>
              <a:ahLst/>
              <a:cxnLst>
                <a:cxn ang="0">
                  <a:pos x="T0" y="T1"/>
                </a:cxn>
                <a:cxn ang="0">
                  <a:pos x="T2" y="T3"/>
                </a:cxn>
                <a:cxn ang="0">
                  <a:pos x="T4" y="T5"/>
                </a:cxn>
                <a:cxn ang="0">
                  <a:pos x="T6" y="T7"/>
                </a:cxn>
                <a:cxn ang="0">
                  <a:pos x="T8" y="T9"/>
                </a:cxn>
              </a:cxnLst>
              <a:rect l="0" t="0" r="r" b="b"/>
              <a:pathLst>
                <a:path w="302" h="30">
                  <a:moveTo>
                    <a:pt x="268" y="0"/>
                  </a:moveTo>
                  <a:lnTo>
                    <a:pt x="35" y="0"/>
                  </a:lnTo>
                  <a:lnTo>
                    <a:pt x="0" y="30"/>
                  </a:lnTo>
                  <a:lnTo>
                    <a:pt x="302" y="30"/>
                  </a:lnTo>
                  <a:lnTo>
                    <a:pt x="268" y="0"/>
                  </a:lnTo>
                  <a:close/>
                </a:path>
              </a:pathLst>
            </a:cu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268" name="Freeform 161"/>
            <p:cNvSpPr>
              <a:spLocks/>
            </p:cNvSpPr>
            <p:nvPr/>
          </p:nvSpPr>
          <p:spPr bwMode="auto">
            <a:xfrm>
              <a:off x="6726238" y="5127628"/>
              <a:ext cx="114300" cy="15875"/>
            </a:xfrm>
            <a:custGeom>
              <a:avLst/>
              <a:gdLst>
                <a:gd name="T0" fmla="*/ 0 w 72"/>
                <a:gd name="T1" fmla="*/ 10 h 10"/>
                <a:gd name="T2" fmla="*/ 8 w 72"/>
                <a:gd name="T3" fmla="*/ 0 h 10"/>
                <a:gd name="T4" fmla="*/ 65 w 72"/>
                <a:gd name="T5" fmla="*/ 0 h 10"/>
                <a:gd name="T6" fmla="*/ 72 w 72"/>
                <a:gd name="T7" fmla="*/ 10 h 10"/>
                <a:gd name="T8" fmla="*/ 0 w 72"/>
                <a:gd name="T9" fmla="*/ 10 h 10"/>
              </a:gdLst>
              <a:ahLst/>
              <a:cxnLst>
                <a:cxn ang="0">
                  <a:pos x="T0" y="T1"/>
                </a:cxn>
                <a:cxn ang="0">
                  <a:pos x="T2" y="T3"/>
                </a:cxn>
                <a:cxn ang="0">
                  <a:pos x="T4" y="T5"/>
                </a:cxn>
                <a:cxn ang="0">
                  <a:pos x="T6" y="T7"/>
                </a:cxn>
                <a:cxn ang="0">
                  <a:pos x="T8" y="T9"/>
                </a:cxn>
              </a:cxnLst>
              <a:rect l="0" t="0" r="r" b="b"/>
              <a:pathLst>
                <a:path w="72" h="10">
                  <a:moveTo>
                    <a:pt x="0" y="10"/>
                  </a:moveTo>
                  <a:lnTo>
                    <a:pt x="8" y="0"/>
                  </a:lnTo>
                  <a:lnTo>
                    <a:pt x="65" y="0"/>
                  </a:lnTo>
                  <a:lnTo>
                    <a:pt x="72" y="10"/>
                  </a:lnTo>
                  <a:lnTo>
                    <a:pt x="0"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Rectangle 162"/>
            <p:cNvSpPr>
              <a:spLocks noChangeArrowheads="1"/>
            </p:cNvSpPr>
            <p:nvPr/>
          </p:nvSpPr>
          <p:spPr bwMode="auto">
            <a:xfrm>
              <a:off x="6619875" y="4873628"/>
              <a:ext cx="327025" cy="1857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163"/>
            <p:cNvSpPr>
              <a:spLocks/>
            </p:cNvSpPr>
            <p:nvPr/>
          </p:nvSpPr>
          <p:spPr bwMode="auto">
            <a:xfrm>
              <a:off x="6881813" y="4846640"/>
              <a:ext cx="85725" cy="33338"/>
            </a:xfrm>
            <a:custGeom>
              <a:avLst/>
              <a:gdLst>
                <a:gd name="T0" fmla="*/ 0 w 54"/>
                <a:gd name="T1" fmla="*/ 0 h 21"/>
                <a:gd name="T2" fmla="*/ 54 w 54"/>
                <a:gd name="T3" fmla="*/ 0 h 21"/>
                <a:gd name="T4" fmla="*/ 54 w 54"/>
                <a:gd name="T5" fmla="*/ 21 h 21"/>
                <a:gd name="T6" fmla="*/ 0 w 54"/>
                <a:gd name="T7" fmla="*/ 0 h 21"/>
              </a:gdLst>
              <a:ahLst/>
              <a:cxnLst>
                <a:cxn ang="0">
                  <a:pos x="T0" y="T1"/>
                </a:cxn>
                <a:cxn ang="0">
                  <a:pos x="T2" y="T3"/>
                </a:cxn>
                <a:cxn ang="0">
                  <a:pos x="T4" y="T5"/>
                </a:cxn>
                <a:cxn ang="0">
                  <a:pos x="T6" y="T7"/>
                </a:cxn>
              </a:cxnLst>
              <a:rect l="0" t="0" r="r" b="b"/>
              <a:pathLst>
                <a:path w="54" h="21">
                  <a:moveTo>
                    <a:pt x="0" y="0"/>
                  </a:moveTo>
                  <a:lnTo>
                    <a:pt x="54" y="0"/>
                  </a:lnTo>
                  <a:lnTo>
                    <a:pt x="54" y="21"/>
                  </a:lnTo>
                  <a:lnTo>
                    <a:pt x="0" y="0"/>
                  </a:lnTo>
                  <a:close/>
                </a:path>
              </a:pathLst>
            </a:custGeom>
            <a:solidFill>
              <a:srgbClr val="2B0F3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93" name="Group 592"/>
          <p:cNvGrpSpPr>
            <a:grpSpLocks noChangeAspect="1"/>
          </p:cNvGrpSpPr>
          <p:nvPr/>
        </p:nvGrpSpPr>
        <p:grpSpPr>
          <a:xfrm>
            <a:off x="6422847" y="4348931"/>
            <a:ext cx="798512" cy="746126"/>
            <a:chOff x="7572375" y="4632328"/>
            <a:chExt cx="798512" cy="746126"/>
          </a:xfrm>
        </p:grpSpPr>
        <p:sp>
          <p:nvSpPr>
            <p:cNvPr id="271" name="Freeform 164"/>
            <p:cNvSpPr>
              <a:spLocks/>
            </p:cNvSpPr>
            <p:nvPr/>
          </p:nvSpPr>
          <p:spPr bwMode="auto">
            <a:xfrm>
              <a:off x="7572375" y="4632328"/>
              <a:ext cx="798512" cy="746126"/>
            </a:xfrm>
            <a:custGeom>
              <a:avLst/>
              <a:gdLst>
                <a:gd name="T0" fmla="*/ 37 w 415"/>
                <a:gd name="T1" fmla="*/ 259 h 386"/>
                <a:gd name="T2" fmla="*/ 142 w 415"/>
                <a:gd name="T3" fmla="*/ 34 h 386"/>
                <a:gd name="T4" fmla="*/ 379 w 415"/>
                <a:gd name="T5" fmla="*/ 138 h 386"/>
                <a:gd name="T6" fmla="*/ 270 w 415"/>
                <a:gd name="T7" fmla="*/ 353 h 386"/>
                <a:gd name="T8" fmla="*/ 37 w 415"/>
                <a:gd name="T9" fmla="*/ 259 h 386"/>
              </a:gdLst>
              <a:ahLst/>
              <a:cxnLst>
                <a:cxn ang="0">
                  <a:pos x="T0" y="T1"/>
                </a:cxn>
                <a:cxn ang="0">
                  <a:pos x="T2" y="T3"/>
                </a:cxn>
                <a:cxn ang="0">
                  <a:pos x="T4" y="T5"/>
                </a:cxn>
                <a:cxn ang="0">
                  <a:pos x="T6" y="T7"/>
                </a:cxn>
                <a:cxn ang="0">
                  <a:pos x="T8" y="T9"/>
                </a:cxn>
              </a:cxnLst>
              <a:rect l="0" t="0" r="r" b="b"/>
              <a:pathLst>
                <a:path w="415" h="386">
                  <a:moveTo>
                    <a:pt x="37" y="259"/>
                  </a:moveTo>
                  <a:cubicBezTo>
                    <a:pt x="0" y="168"/>
                    <a:pt x="47" y="67"/>
                    <a:pt x="142" y="34"/>
                  </a:cubicBezTo>
                  <a:cubicBezTo>
                    <a:pt x="236" y="0"/>
                    <a:pt x="342" y="47"/>
                    <a:pt x="379" y="138"/>
                  </a:cubicBezTo>
                  <a:cubicBezTo>
                    <a:pt x="415" y="229"/>
                    <a:pt x="364" y="319"/>
                    <a:pt x="270" y="353"/>
                  </a:cubicBezTo>
                  <a:cubicBezTo>
                    <a:pt x="176" y="386"/>
                    <a:pt x="73" y="350"/>
                    <a:pt x="37" y="259"/>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72" name="Freeform 165"/>
            <p:cNvSpPr>
              <a:spLocks noEditPoints="1"/>
            </p:cNvSpPr>
            <p:nvPr/>
          </p:nvSpPr>
          <p:spPr bwMode="auto">
            <a:xfrm>
              <a:off x="8016875" y="5030791"/>
              <a:ext cx="150812" cy="155575"/>
            </a:xfrm>
            <a:custGeom>
              <a:avLst/>
              <a:gdLst>
                <a:gd name="T0" fmla="*/ 74 w 79"/>
                <a:gd name="T1" fmla="*/ 45 h 80"/>
                <a:gd name="T2" fmla="*/ 72 w 79"/>
                <a:gd name="T3" fmla="*/ 37 h 80"/>
                <a:gd name="T4" fmla="*/ 77 w 79"/>
                <a:gd name="T5" fmla="*/ 33 h 80"/>
                <a:gd name="T6" fmla="*/ 75 w 79"/>
                <a:gd name="T7" fmla="*/ 20 h 80"/>
                <a:gd name="T8" fmla="*/ 68 w 79"/>
                <a:gd name="T9" fmla="*/ 19 h 80"/>
                <a:gd name="T10" fmla="*/ 60 w 79"/>
                <a:gd name="T11" fmla="*/ 15 h 80"/>
                <a:gd name="T12" fmla="*/ 61 w 79"/>
                <a:gd name="T13" fmla="*/ 9 h 80"/>
                <a:gd name="T14" fmla="*/ 50 w 79"/>
                <a:gd name="T15" fmla="*/ 1 h 80"/>
                <a:gd name="T16" fmla="*/ 45 w 79"/>
                <a:gd name="T17" fmla="*/ 5 h 80"/>
                <a:gd name="T18" fmla="*/ 37 w 79"/>
                <a:gd name="T19" fmla="*/ 8 h 80"/>
                <a:gd name="T20" fmla="*/ 32 w 79"/>
                <a:gd name="T21" fmla="*/ 3 h 80"/>
                <a:gd name="T22" fmla="*/ 19 w 79"/>
                <a:gd name="T23" fmla="*/ 5 h 80"/>
                <a:gd name="T24" fmla="*/ 19 w 79"/>
                <a:gd name="T25" fmla="*/ 12 h 80"/>
                <a:gd name="T26" fmla="*/ 14 w 79"/>
                <a:gd name="T27" fmla="*/ 19 h 80"/>
                <a:gd name="T28" fmla="*/ 8 w 79"/>
                <a:gd name="T29" fmla="*/ 19 h 80"/>
                <a:gd name="T30" fmla="*/ 0 w 79"/>
                <a:gd name="T31" fmla="*/ 30 h 80"/>
                <a:gd name="T32" fmla="*/ 5 w 79"/>
                <a:gd name="T33" fmla="*/ 35 h 80"/>
                <a:gd name="T34" fmla="*/ 7 w 79"/>
                <a:gd name="T35" fmla="*/ 43 h 80"/>
                <a:gd name="T36" fmla="*/ 2 w 79"/>
                <a:gd name="T37" fmla="*/ 48 h 80"/>
                <a:gd name="T38" fmla="*/ 4 w 79"/>
                <a:gd name="T39" fmla="*/ 61 h 80"/>
                <a:gd name="T40" fmla="*/ 12 w 79"/>
                <a:gd name="T41" fmla="*/ 61 h 80"/>
                <a:gd name="T42" fmla="*/ 19 w 79"/>
                <a:gd name="T43" fmla="*/ 65 h 80"/>
                <a:gd name="T44" fmla="*/ 18 w 79"/>
                <a:gd name="T45" fmla="*/ 72 h 80"/>
                <a:gd name="T46" fmla="*/ 29 w 79"/>
                <a:gd name="T47" fmla="*/ 79 h 80"/>
                <a:gd name="T48" fmla="*/ 35 w 79"/>
                <a:gd name="T49" fmla="*/ 75 h 80"/>
                <a:gd name="T50" fmla="*/ 42 w 79"/>
                <a:gd name="T51" fmla="*/ 73 h 80"/>
                <a:gd name="T52" fmla="*/ 47 w 79"/>
                <a:gd name="T53" fmla="*/ 77 h 80"/>
                <a:gd name="T54" fmla="*/ 60 w 79"/>
                <a:gd name="T55" fmla="*/ 75 h 80"/>
                <a:gd name="T56" fmla="*/ 60 w 79"/>
                <a:gd name="T57" fmla="*/ 68 h 80"/>
                <a:gd name="T58" fmla="*/ 65 w 79"/>
                <a:gd name="T59" fmla="*/ 61 h 80"/>
                <a:gd name="T60" fmla="*/ 71 w 79"/>
                <a:gd name="T61" fmla="*/ 61 h 80"/>
                <a:gd name="T62" fmla="*/ 79 w 79"/>
                <a:gd name="T63" fmla="*/ 51 h 80"/>
                <a:gd name="T64" fmla="*/ 61 w 79"/>
                <a:gd name="T65" fmla="*/ 49 h 80"/>
                <a:gd name="T66" fmla="*/ 18 w 79"/>
                <a:gd name="T67" fmla="*/ 32 h 80"/>
                <a:gd name="T68" fmla="*/ 61 w 79"/>
                <a:gd name="T69" fmla="*/ 4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80">
                  <a:moveTo>
                    <a:pt x="77" y="46"/>
                  </a:moveTo>
                  <a:cubicBezTo>
                    <a:pt x="74" y="45"/>
                    <a:pt x="74" y="45"/>
                    <a:pt x="74" y="45"/>
                  </a:cubicBezTo>
                  <a:cubicBezTo>
                    <a:pt x="73" y="45"/>
                    <a:pt x="72" y="43"/>
                    <a:pt x="72" y="42"/>
                  </a:cubicBezTo>
                  <a:cubicBezTo>
                    <a:pt x="72" y="40"/>
                    <a:pt x="72" y="39"/>
                    <a:pt x="72" y="37"/>
                  </a:cubicBezTo>
                  <a:cubicBezTo>
                    <a:pt x="72" y="36"/>
                    <a:pt x="73" y="34"/>
                    <a:pt x="74" y="34"/>
                  </a:cubicBezTo>
                  <a:cubicBezTo>
                    <a:pt x="77" y="33"/>
                    <a:pt x="77" y="33"/>
                    <a:pt x="77" y="33"/>
                  </a:cubicBezTo>
                  <a:cubicBezTo>
                    <a:pt x="78" y="32"/>
                    <a:pt x="79" y="30"/>
                    <a:pt x="78" y="29"/>
                  </a:cubicBezTo>
                  <a:cubicBezTo>
                    <a:pt x="75" y="20"/>
                    <a:pt x="75" y="20"/>
                    <a:pt x="75" y="20"/>
                  </a:cubicBezTo>
                  <a:cubicBezTo>
                    <a:pt x="74" y="18"/>
                    <a:pt x="72" y="17"/>
                    <a:pt x="70" y="18"/>
                  </a:cubicBezTo>
                  <a:cubicBezTo>
                    <a:pt x="68" y="19"/>
                    <a:pt x="68" y="19"/>
                    <a:pt x="68" y="19"/>
                  </a:cubicBezTo>
                  <a:cubicBezTo>
                    <a:pt x="66" y="20"/>
                    <a:pt x="65" y="19"/>
                    <a:pt x="64" y="18"/>
                  </a:cubicBezTo>
                  <a:cubicBezTo>
                    <a:pt x="63" y="17"/>
                    <a:pt x="62" y="16"/>
                    <a:pt x="60" y="15"/>
                  </a:cubicBezTo>
                  <a:cubicBezTo>
                    <a:pt x="59" y="14"/>
                    <a:pt x="59" y="13"/>
                    <a:pt x="60" y="11"/>
                  </a:cubicBezTo>
                  <a:cubicBezTo>
                    <a:pt x="61" y="9"/>
                    <a:pt x="61" y="9"/>
                    <a:pt x="61" y="9"/>
                  </a:cubicBezTo>
                  <a:cubicBezTo>
                    <a:pt x="61" y="7"/>
                    <a:pt x="60" y="5"/>
                    <a:pt x="59" y="4"/>
                  </a:cubicBezTo>
                  <a:cubicBezTo>
                    <a:pt x="50" y="1"/>
                    <a:pt x="50" y="1"/>
                    <a:pt x="50" y="1"/>
                  </a:cubicBezTo>
                  <a:cubicBezTo>
                    <a:pt x="48" y="0"/>
                    <a:pt x="46" y="1"/>
                    <a:pt x="46" y="3"/>
                  </a:cubicBezTo>
                  <a:cubicBezTo>
                    <a:pt x="45" y="5"/>
                    <a:pt x="45" y="5"/>
                    <a:pt x="45" y="5"/>
                  </a:cubicBezTo>
                  <a:cubicBezTo>
                    <a:pt x="44" y="7"/>
                    <a:pt x="43" y="8"/>
                    <a:pt x="41" y="8"/>
                  </a:cubicBezTo>
                  <a:cubicBezTo>
                    <a:pt x="40" y="7"/>
                    <a:pt x="38" y="7"/>
                    <a:pt x="37" y="8"/>
                  </a:cubicBezTo>
                  <a:cubicBezTo>
                    <a:pt x="35" y="8"/>
                    <a:pt x="34" y="7"/>
                    <a:pt x="33" y="6"/>
                  </a:cubicBezTo>
                  <a:cubicBezTo>
                    <a:pt x="32" y="3"/>
                    <a:pt x="32" y="3"/>
                    <a:pt x="32" y="3"/>
                  </a:cubicBezTo>
                  <a:cubicBezTo>
                    <a:pt x="31" y="1"/>
                    <a:pt x="30" y="1"/>
                    <a:pt x="28" y="1"/>
                  </a:cubicBezTo>
                  <a:cubicBezTo>
                    <a:pt x="19" y="5"/>
                    <a:pt x="19" y="5"/>
                    <a:pt x="19" y="5"/>
                  </a:cubicBezTo>
                  <a:cubicBezTo>
                    <a:pt x="17" y="6"/>
                    <a:pt x="17" y="8"/>
                    <a:pt x="17" y="9"/>
                  </a:cubicBezTo>
                  <a:cubicBezTo>
                    <a:pt x="19" y="12"/>
                    <a:pt x="19" y="12"/>
                    <a:pt x="19" y="12"/>
                  </a:cubicBezTo>
                  <a:cubicBezTo>
                    <a:pt x="19" y="13"/>
                    <a:pt x="19" y="15"/>
                    <a:pt x="18" y="16"/>
                  </a:cubicBezTo>
                  <a:cubicBezTo>
                    <a:pt x="17" y="17"/>
                    <a:pt x="16" y="18"/>
                    <a:pt x="14" y="19"/>
                  </a:cubicBezTo>
                  <a:cubicBezTo>
                    <a:pt x="14" y="20"/>
                    <a:pt x="12" y="21"/>
                    <a:pt x="11" y="20"/>
                  </a:cubicBezTo>
                  <a:cubicBezTo>
                    <a:pt x="8" y="19"/>
                    <a:pt x="8" y="19"/>
                    <a:pt x="8" y="19"/>
                  </a:cubicBezTo>
                  <a:cubicBezTo>
                    <a:pt x="6" y="18"/>
                    <a:pt x="4" y="19"/>
                    <a:pt x="4" y="21"/>
                  </a:cubicBezTo>
                  <a:cubicBezTo>
                    <a:pt x="0" y="30"/>
                    <a:pt x="0" y="30"/>
                    <a:pt x="0" y="30"/>
                  </a:cubicBezTo>
                  <a:cubicBezTo>
                    <a:pt x="0" y="31"/>
                    <a:pt x="0" y="33"/>
                    <a:pt x="2" y="34"/>
                  </a:cubicBezTo>
                  <a:cubicBezTo>
                    <a:pt x="5" y="35"/>
                    <a:pt x="5" y="35"/>
                    <a:pt x="5" y="35"/>
                  </a:cubicBezTo>
                  <a:cubicBezTo>
                    <a:pt x="6" y="36"/>
                    <a:pt x="7" y="37"/>
                    <a:pt x="7" y="38"/>
                  </a:cubicBezTo>
                  <a:cubicBezTo>
                    <a:pt x="7" y="40"/>
                    <a:pt x="7" y="42"/>
                    <a:pt x="7" y="43"/>
                  </a:cubicBezTo>
                  <a:cubicBezTo>
                    <a:pt x="7" y="44"/>
                    <a:pt x="6" y="46"/>
                    <a:pt x="5" y="46"/>
                  </a:cubicBezTo>
                  <a:cubicBezTo>
                    <a:pt x="2" y="48"/>
                    <a:pt x="2" y="48"/>
                    <a:pt x="2" y="48"/>
                  </a:cubicBezTo>
                  <a:cubicBezTo>
                    <a:pt x="1" y="48"/>
                    <a:pt x="0" y="50"/>
                    <a:pt x="1" y="52"/>
                  </a:cubicBezTo>
                  <a:cubicBezTo>
                    <a:pt x="4" y="61"/>
                    <a:pt x="4" y="61"/>
                    <a:pt x="4" y="61"/>
                  </a:cubicBezTo>
                  <a:cubicBezTo>
                    <a:pt x="5" y="62"/>
                    <a:pt x="7" y="63"/>
                    <a:pt x="9" y="62"/>
                  </a:cubicBezTo>
                  <a:cubicBezTo>
                    <a:pt x="12" y="61"/>
                    <a:pt x="12" y="61"/>
                    <a:pt x="12" y="61"/>
                  </a:cubicBezTo>
                  <a:cubicBezTo>
                    <a:pt x="13" y="60"/>
                    <a:pt x="14" y="61"/>
                    <a:pt x="15" y="62"/>
                  </a:cubicBezTo>
                  <a:cubicBezTo>
                    <a:pt x="16" y="63"/>
                    <a:pt x="17" y="64"/>
                    <a:pt x="19" y="65"/>
                  </a:cubicBezTo>
                  <a:cubicBezTo>
                    <a:pt x="20" y="66"/>
                    <a:pt x="20" y="68"/>
                    <a:pt x="20" y="69"/>
                  </a:cubicBezTo>
                  <a:cubicBezTo>
                    <a:pt x="18" y="72"/>
                    <a:pt x="18" y="72"/>
                    <a:pt x="18" y="72"/>
                  </a:cubicBezTo>
                  <a:cubicBezTo>
                    <a:pt x="18" y="73"/>
                    <a:pt x="19" y="75"/>
                    <a:pt x="20" y="76"/>
                  </a:cubicBezTo>
                  <a:cubicBezTo>
                    <a:pt x="29" y="79"/>
                    <a:pt x="29" y="79"/>
                    <a:pt x="29" y="79"/>
                  </a:cubicBezTo>
                  <a:cubicBezTo>
                    <a:pt x="31" y="80"/>
                    <a:pt x="33" y="79"/>
                    <a:pt x="33" y="78"/>
                  </a:cubicBezTo>
                  <a:cubicBezTo>
                    <a:pt x="35" y="75"/>
                    <a:pt x="35" y="75"/>
                    <a:pt x="35" y="75"/>
                  </a:cubicBezTo>
                  <a:cubicBezTo>
                    <a:pt x="35" y="73"/>
                    <a:pt x="36" y="73"/>
                    <a:pt x="38" y="73"/>
                  </a:cubicBezTo>
                  <a:cubicBezTo>
                    <a:pt x="39" y="73"/>
                    <a:pt x="41" y="73"/>
                    <a:pt x="42" y="73"/>
                  </a:cubicBezTo>
                  <a:cubicBezTo>
                    <a:pt x="44" y="73"/>
                    <a:pt x="45" y="73"/>
                    <a:pt x="46" y="75"/>
                  </a:cubicBezTo>
                  <a:cubicBezTo>
                    <a:pt x="47" y="77"/>
                    <a:pt x="47" y="77"/>
                    <a:pt x="47" y="77"/>
                  </a:cubicBezTo>
                  <a:cubicBezTo>
                    <a:pt x="48" y="79"/>
                    <a:pt x="50" y="80"/>
                    <a:pt x="51" y="79"/>
                  </a:cubicBezTo>
                  <a:cubicBezTo>
                    <a:pt x="60" y="75"/>
                    <a:pt x="60" y="75"/>
                    <a:pt x="60" y="75"/>
                  </a:cubicBezTo>
                  <a:cubicBezTo>
                    <a:pt x="62" y="74"/>
                    <a:pt x="62" y="73"/>
                    <a:pt x="62" y="71"/>
                  </a:cubicBezTo>
                  <a:cubicBezTo>
                    <a:pt x="60" y="68"/>
                    <a:pt x="60" y="68"/>
                    <a:pt x="60" y="68"/>
                  </a:cubicBezTo>
                  <a:cubicBezTo>
                    <a:pt x="60" y="67"/>
                    <a:pt x="60" y="65"/>
                    <a:pt x="61" y="64"/>
                  </a:cubicBezTo>
                  <a:cubicBezTo>
                    <a:pt x="62" y="63"/>
                    <a:pt x="64" y="62"/>
                    <a:pt x="65" y="61"/>
                  </a:cubicBezTo>
                  <a:cubicBezTo>
                    <a:pt x="65" y="60"/>
                    <a:pt x="67" y="60"/>
                    <a:pt x="68" y="60"/>
                  </a:cubicBezTo>
                  <a:cubicBezTo>
                    <a:pt x="71" y="61"/>
                    <a:pt x="71" y="61"/>
                    <a:pt x="71" y="61"/>
                  </a:cubicBezTo>
                  <a:cubicBezTo>
                    <a:pt x="73" y="62"/>
                    <a:pt x="75" y="61"/>
                    <a:pt x="75" y="59"/>
                  </a:cubicBezTo>
                  <a:cubicBezTo>
                    <a:pt x="79" y="51"/>
                    <a:pt x="79" y="51"/>
                    <a:pt x="79" y="51"/>
                  </a:cubicBezTo>
                  <a:cubicBezTo>
                    <a:pt x="79" y="49"/>
                    <a:pt x="79" y="47"/>
                    <a:pt x="77" y="46"/>
                  </a:cubicBezTo>
                  <a:close/>
                  <a:moveTo>
                    <a:pt x="61" y="49"/>
                  </a:moveTo>
                  <a:cubicBezTo>
                    <a:pt x="56" y="60"/>
                    <a:pt x="43" y="66"/>
                    <a:pt x="31" y="61"/>
                  </a:cubicBezTo>
                  <a:cubicBezTo>
                    <a:pt x="19" y="57"/>
                    <a:pt x="14" y="43"/>
                    <a:pt x="18" y="32"/>
                  </a:cubicBezTo>
                  <a:cubicBezTo>
                    <a:pt x="23" y="20"/>
                    <a:pt x="36" y="14"/>
                    <a:pt x="48" y="19"/>
                  </a:cubicBezTo>
                  <a:cubicBezTo>
                    <a:pt x="60" y="23"/>
                    <a:pt x="65" y="37"/>
                    <a:pt x="61" y="4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3" name="Freeform 166"/>
            <p:cNvSpPr>
              <a:spLocks/>
            </p:cNvSpPr>
            <p:nvPr/>
          </p:nvSpPr>
          <p:spPr bwMode="auto">
            <a:xfrm>
              <a:off x="8070850" y="5086353"/>
              <a:ext cx="44450" cy="44450"/>
            </a:xfrm>
            <a:custGeom>
              <a:avLst/>
              <a:gdLst>
                <a:gd name="T0" fmla="*/ 21 w 23"/>
                <a:gd name="T1" fmla="*/ 15 h 23"/>
                <a:gd name="T2" fmla="*/ 8 w 23"/>
                <a:gd name="T3" fmla="*/ 21 h 23"/>
                <a:gd name="T4" fmla="*/ 2 w 23"/>
                <a:gd name="T5" fmla="*/ 7 h 23"/>
                <a:gd name="T6" fmla="*/ 15 w 23"/>
                <a:gd name="T7" fmla="*/ 2 h 23"/>
                <a:gd name="T8" fmla="*/ 21 w 23"/>
                <a:gd name="T9" fmla="*/ 15 h 23"/>
              </a:gdLst>
              <a:ahLst/>
              <a:cxnLst>
                <a:cxn ang="0">
                  <a:pos x="T0" y="T1"/>
                </a:cxn>
                <a:cxn ang="0">
                  <a:pos x="T2" y="T3"/>
                </a:cxn>
                <a:cxn ang="0">
                  <a:pos x="T4" y="T5"/>
                </a:cxn>
                <a:cxn ang="0">
                  <a:pos x="T6" y="T7"/>
                </a:cxn>
                <a:cxn ang="0">
                  <a:pos x="T8" y="T9"/>
                </a:cxn>
              </a:cxnLst>
              <a:rect l="0" t="0" r="r" b="b"/>
              <a:pathLst>
                <a:path w="23" h="23">
                  <a:moveTo>
                    <a:pt x="21" y="15"/>
                  </a:moveTo>
                  <a:cubicBezTo>
                    <a:pt x="19" y="20"/>
                    <a:pt x="13" y="23"/>
                    <a:pt x="8" y="21"/>
                  </a:cubicBezTo>
                  <a:cubicBezTo>
                    <a:pt x="3" y="18"/>
                    <a:pt x="0" y="13"/>
                    <a:pt x="2" y="7"/>
                  </a:cubicBezTo>
                  <a:cubicBezTo>
                    <a:pt x="4" y="2"/>
                    <a:pt x="10" y="0"/>
                    <a:pt x="15" y="2"/>
                  </a:cubicBezTo>
                  <a:cubicBezTo>
                    <a:pt x="20" y="4"/>
                    <a:pt x="23" y="10"/>
                    <a:pt x="21" y="1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4" name="Freeform 167"/>
            <p:cNvSpPr>
              <a:spLocks noEditPoints="1"/>
            </p:cNvSpPr>
            <p:nvPr/>
          </p:nvSpPr>
          <p:spPr bwMode="auto">
            <a:xfrm>
              <a:off x="8010525" y="4821240"/>
              <a:ext cx="196850" cy="198438"/>
            </a:xfrm>
            <a:custGeom>
              <a:avLst/>
              <a:gdLst>
                <a:gd name="T0" fmla="*/ 95 w 102"/>
                <a:gd name="T1" fmla="*/ 58 h 102"/>
                <a:gd name="T2" fmla="*/ 93 w 102"/>
                <a:gd name="T3" fmla="*/ 47 h 102"/>
                <a:gd name="T4" fmla="*/ 99 w 102"/>
                <a:gd name="T5" fmla="*/ 42 h 102"/>
                <a:gd name="T6" fmla="*/ 96 w 102"/>
                <a:gd name="T7" fmla="*/ 25 h 102"/>
                <a:gd name="T8" fmla="*/ 87 w 102"/>
                <a:gd name="T9" fmla="*/ 24 h 102"/>
                <a:gd name="T10" fmla="*/ 78 w 102"/>
                <a:gd name="T11" fmla="*/ 19 h 102"/>
                <a:gd name="T12" fmla="*/ 78 w 102"/>
                <a:gd name="T13" fmla="*/ 11 h 102"/>
                <a:gd name="T14" fmla="*/ 64 w 102"/>
                <a:gd name="T15" fmla="*/ 1 h 102"/>
                <a:gd name="T16" fmla="*/ 58 w 102"/>
                <a:gd name="T17" fmla="*/ 7 h 102"/>
                <a:gd name="T18" fmla="*/ 47 w 102"/>
                <a:gd name="T19" fmla="*/ 10 h 102"/>
                <a:gd name="T20" fmla="*/ 42 w 102"/>
                <a:gd name="T21" fmla="*/ 4 h 102"/>
                <a:gd name="T22" fmla="*/ 25 w 102"/>
                <a:gd name="T23" fmla="*/ 6 h 102"/>
                <a:gd name="T24" fmla="*/ 24 w 102"/>
                <a:gd name="T25" fmla="*/ 15 h 102"/>
                <a:gd name="T26" fmla="*/ 19 w 102"/>
                <a:gd name="T27" fmla="*/ 24 h 102"/>
                <a:gd name="T28" fmla="*/ 11 w 102"/>
                <a:gd name="T29" fmla="*/ 24 h 102"/>
                <a:gd name="T30" fmla="*/ 1 w 102"/>
                <a:gd name="T31" fmla="*/ 38 h 102"/>
                <a:gd name="T32" fmla="*/ 7 w 102"/>
                <a:gd name="T33" fmla="*/ 45 h 102"/>
                <a:gd name="T34" fmla="*/ 10 w 102"/>
                <a:gd name="T35" fmla="*/ 55 h 102"/>
                <a:gd name="T36" fmla="*/ 3 w 102"/>
                <a:gd name="T37" fmla="*/ 61 h 102"/>
                <a:gd name="T38" fmla="*/ 6 w 102"/>
                <a:gd name="T39" fmla="*/ 77 h 102"/>
                <a:gd name="T40" fmla="*/ 15 w 102"/>
                <a:gd name="T41" fmla="*/ 78 h 102"/>
                <a:gd name="T42" fmla="*/ 24 w 102"/>
                <a:gd name="T43" fmla="*/ 83 h 102"/>
                <a:gd name="T44" fmla="*/ 24 w 102"/>
                <a:gd name="T45" fmla="*/ 91 h 102"/>
                <a:gd name="T46" fmla="*/ 38 w 102"/>
                <a:gd name="T47" fmla="*/ 101 h 102"/>
                <a:gd name="T48" fmla="*/ 45 w 102"/>
                <a:gd name="T49" fmla="*/ 95 h 102"/>
                <a:gd name="T50" fmla="*/ 55 w 102"/>
                <a:gd name="T51" fmla="*/ 93 h 102"/>
                <a:gd name="T52" fmla="*/ 61 w 102"/>
                <a:gd name="T53" fmla="*/ 99 h 102"/>
                <a:gd name="T54" fmla="*/ 77 w 102"/>
                <a:gd name="T55" fmla="*/ 96 h 102"/>
                <a:gd name="T56" fmla="*/ 78 w 102"/>
                <a:gd name="T57" fmla="*/ 87 h 102"/>
                <a:gd name="T58" fmla="*/ 83 w 102"/>
                <a:gd name="T59" fmla="*/ 78 h 102"/>
                <a:gd name="T60" fmla="*/ 91 w 102"/>
                <a:gd name="T61" fmla="*/ 78 h 102"/>
                <a:gd name="T62" fmla="*/ 101 w 102"/>
                <a:gd name="T63" fmla="*/ 64 h 102"/>
                <a:gd name="T64" fmla="*/ 78 w 102"/>
                <a:gd name="T65" fmla="*/ 62 h 102"/>
                <a:gd name="T66" fmla="*/ 24 w 102"/>
                <a:gd name="T67" fmla="*/ 40 h 102"/>
                <a:gd name="T68" fmla="*/ 78 w 102"/>
                <a:gd name="T69" fmla="*/ 6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2" h="102">
                  <a:moveTo>
                    <a:pt x="99" y="59"/>
                  </a:moveTo>
                  <a:cubicBezTo>
                    <a:pt x="95" y="58"/>
                    <a:pt x="95" y="58"/>
                    <a:pt x="95" y="58"/>
                  </a:cubicBezTo>
                  <a:cubicBezTo>
                    <a:pt x="94" y="57"/>
                    <a:pt x="93" y="55"/>
                    <a:pt x="93" y="54"/>
                  </a:cubicBezTo>
                  <a:cubicBezTo>
                    <a:pt x="93" y="51"/>
                    <a:pt x="93" y="49"/>
                    <a:pt x="93" y="47"/>
                  </a:cubicBezTo>
                  <a:cubicBezTo>
                    <a:pt x="92" y="46"/>
                    <a:pt x="93" y="44"/>
                    <a:pt x="95" y="43"/>
                  </a:cubicBezTo>
                  <a:cubicBezTo>
                    <a:pt x="99" y="42"/>
                    <a:pt x="99" y="42"/>
                    <a:pt x="99" y="42"/>
                  </a:cubicBezTo>
                  <a:cubicBezTo>
                    <a:pt x="101" y="41"/>
                    <a:pt x="102" y="38"/>
                    <a:pt x="101" y="36"/>
                  </a:cubicBezTo>
                  <a:cubicBezTo>
                    <a:pt x="96" y="25"/>
                    <a:pt x="96" y="25"/>
                    <a:pt x="96" y="25"/>
                  </a:cubicBezTo>
                  <a:cubicBezTo>
                    <a:pt x="95" y="23"/>
                    <a:pt x="92" y="22"/>
                    <a:pt x="90" y="23"/>
                  </a:cubicBezTo>
                  <a:cubicBezTo>
                    <a:pt x="87" y="24"/>
                    <a:pt x="87" y="24"/>
                    <a:pt x="87" y="24"/>
                  </a:cubicBezTo>
                  <a:cubicBezTo>
                    <a:pt x="85" y="25"/>
                    <a:pt x="83" y="25"/>
                    <a:pt x="82" y="23"/>
                  </a:cubicBezTo>
                  <a:cubicBezTo>
                    <a:pt x="81" y="22"/>
                    <a:pt x="79" y="20"/>
                    <a:pt x="78" y="19"/>
                  </a:cubicBezTo>
                  <a:cubicBezTo>
                    <a:pt x="76" y="18"/>
                    <a:pt x="76" y="16"/>
                    <a:pt x="77" y="14"/>
                  </a:cubicBezTo>
                  <a:cubicBezTo>
                    <a:pt x="78" y="11"/>
                    <a:pt x="78" y="11"/>
                    <a:pt x="78" y="11"/>
                  </a:cubicBezTo>
                  <a:cubicBezTo>
                    <a:pt x="79" y="9"/>
                    <a:pt x="78" y="6"/>
                    <a:pt x="76" y="5"/>
                  </a:cubicBezTo>
                  <a:cubicBezTo>
                    <a:pt x="64" y="1"/>
                    <a:pt x="64" y="1"/>
                    <a:pt x="64" y="1"/>
                  </a:cubicBezTo>
                  <a:cubicBezTo>
                    <a:pt x="62" y="0"/>
                    <a:pt x="60" y="1"/>
                    <a:pt x="59" y="3"/>
                  </a:cubicBezTo>
                  <a:cubicBezTo>
                    <a:pt x="58" y="7"/>
                    <a:pt x="58" y="7"/>
                    <a:pt x="58" y="7"/>
                  </a:cubicBezTo>
                  <a:cubicBezTo>
                    <a:pt x="57" y="9"/>
                    <a:pt x="55" y="10"/>
                    <a:pt x="53" y="9"/>
                  </a:cubicBezTo>
                  <a:cubicBezTo>
                    <a:pt x="51" y="9"/>
                    <a:pt x="49" y="9"/>
                    <a:pt x="47" y="10"/>
                  </a:cubicBezTo>
                  <a:cubicBezTo>
                    <a:pt x="46" y="10"/>
                    <a:pt x="44" y="9"/>
                    <a:pt x="43" y="7"/>
                  </a:cubicBezTo>
                  <a:cubicBezTo>
                    <a:pt x="42" y="4"/>
                    <a:pt x="42" y="4"/>
                    <a:pt x="42" y="4"/>
                  </a:cubicBezTo>
                  <a:cubicBezTo>
                    <a:pt x="41" y="1"/>
                    <a:pt x="38" y="1"/>
                    <a:pt x="36" y="1"/>
                  </a:cubicBezTo>
                  <a:cubicBezTo>
                    <a:pt x="25" y="6"/>
                    <a:pt x="25" y="6"/>
                    <a:pt x="25" y="6"/>
                  </a:cubicBezTo>
                  <a:cubicBezTo>
                    <a:pt x="23" y="7"/>
                    <a:pt x="22" y="10"/>
                    <a:pt x="23" y="12"/>
                  </a:cubicBezTo>
                  <a:cubicBezTo>
                    <a:pt x="24" y="15"/>
                    <a:pt x="24" y="15"/>
                    <a:pt x="24" y="15"/>
                  </a:cubicBezTo>
                  <a:cubicBezTo>
                    <a:pt x="25" y="17"/>
                    <a:pt x="25" y="19"/>
                    <a:pt x="23" y="20"/>
                  </a:cubicBezTo>
                  <a:cubicBezTo>
                    <a:pt x="22" y="21"/>
                    <a:pt x="20" y="23"/>
                    <a:pt x="19" y="24"/>
                  </a:cubicBezTo>
                  <a:cubicBezTo>
                    <a:pt x="18" y="26"/>
                    <a:pt x="16" y="26"/>
                    <a:pt x="14" y="26"/>
                  </a:cubicBezTo>
                  <a:cubicBezTo>
                    <a:pt x="11" y="24"/>
                    <a:pt x="11" y="24"/>
                    <a:pt x="11" y="24"/>
                  </a:cubicBezTo>
                  <a:cubicBezTo>
                    <a:pt x="9" y="23"/>
                    <a:pt x="6" y="24"/>
                    <a:pt x="5" y="27"/>
                  </a:cubicBezTo>
                  <a:cubicBezTo>
                    <a:pt x="1" y="38"/>
                    <a:pt x="1" y="38"/>
                    <a:pt x="1" y="38"/>
                  </a:cubicBezTo>
                  <a:cubicBezTo>
                    <a:pt x="0" y="40"/>
                    <a:pt x="1" y="43"/>
                    <a:pt x="3" y="43"/>
                  </a:cubicBezTo>
                  <a:cubicBezTo>
                    <a:pt x="7" y="45"/>
                    <a:pt x="7" y="45"/>
                    <a:pt x="7" y="45"/>
                  </a:cubicBezTo>
                  <a:cubicBezTo>
                    <a:pt x="8" y="45"/>
                    <a:pt x="9" y="47"/>
                    <a:pt x="9" y="49"/>
                  </a:cubicBezTo>
                  <a:cubicBezTo>
                    <a:pt x="9" y="51"/>
                    <a:pt x="9" y="53"/>
                    <a:pt x="10" y="55"/>
                  </a:cubicBezTo>
                  <a:cubicBezTo>
                    <a:pt x="10" y="57"/>
                    <a:pt x="9" y="58"/>
                    <a:pt x="7" y="59"/>
                  </a:cubicBezTo>
                  <a:cubicBezTo>
                    <a:pt x="3" y="61"/>
                    <a:pt x="3" y="61"/>
                    <a:pt x="3" y="61"/>
                  </a:cubicBezTo>
                  <a:cubicBezTo>
                    <a:pt x="1" y="62"/>
                    <a:pt x="0" y="64"/>
                    <a:pt x="1" y="66"/>
                  </a:cubicBezTo>
                  <a:cubicBezTo>
                    <a:pt x="6" y="77"/>
                    <a:pt x="6" y="77"/>
                    <a:pt x="6" y="77"/>
                  </a:cubicBezTo>
                  <a:cubicBezTo>
                    <a:pt x="7" y="79"/>
                    <a:pt x="9" y="80"/>
                    <a:pt x="12" y="79"/>
                  </a:cubicBezTo>
                  <a:cubicBezTo>
                    <a:pt x="15" y="78"/>
                    <a:pt x="15" y="78"/>
                    <a:pt x="15" y="78"/>
                  </a:cubicBezTo>
                  <a:cubicBezTo>
                    <a:pt x="17" y="77"/>
                    <a:pt x="19" y="78"/>
                    <a:pt x="20" y="79"/>
                  </a:cubicBezTo>
                  <a:cubicBezTo>
                    <a:pt x="21" y="80"/>
                    <a:pt x="23" y="82"/>
                    <a:pt x="24" y="83"/>
                  </a:cubicBezTo>
                  <a:cubicBezTo>
                    <a:pt x="26" y="84"/>
                    <a:pt x="26" y="86"/>
                    <a:pt x="26" y="88"/>
                  </a:cubicBezTo>
                  <a:cubicBezTo>
                    <a:pt x="24" y="91"/>
                    <a:pt x="24" y="91"/>
                    <a:pt x="24" y="91"/>
                  </a:cubicBezTo>
                  <a:cubicBezTo>
                    <a:pt x="23" y="94"/>
                    <a:pt x="24" y="96"/>
                    <a:pt x="26" y="97"/>
                  </a:cubicBezTo>
                  <a:cubicBezTo>
                    <a:pt x="38" y="101"/>
                    <a:pt x="38" y="101"/>
                    <a:pt x="38" y="101"/>
                  </a:cubicBezTo>
                  <a:cubicBezTo>
                    <a:pt x="40" y="102"/>
                    <a:pt x="42" y="101"/>
                    <a:pt x="43" y="99"/>
                  </a:cubicBezTo>
                  <a:cubicBezTo>
                    <a:pt x="45" y="95"/>
                    <a:pt x="45" y="95"/>
                    <a:pt x="45" y="95"/>
                  </a:cubicBezTo>
                  <a:cubicBezTo>
                    <a:pt x="45" y="94"/>
                    <a:pt x="47" y="93"/>
                    <a:pt x="49" y="93"/>
                  </a:cubicBezTo>
                  <a:cubicBezTo>
                    <a:pt x="51" y="93"/>
                    <a:pt x="53" y="93"/>
                    <a:pt x="55" y="93"/>
                  </a:cubicBezTo>
                  <a:cubicBezTo>
                    <a:pt x="57" y="93"/>
                    <a:pt x="58" y="94"/>
                    <a:pt x="59" y="95"/>
                  </a:cubicBezTo>
                  <a:cubicBezTo>
                    <a:pt x="61" y="99"/>
                    <a:pt x="61" y="99"/>
                    <a:pt x="61" y="99"/>
                  </a:cubicBezTo>
                  <a:cubicBezTo>
                    <a:pt x="61" y="101"/>
                    <a:pt x="64" y="102"/>
                    <a:pt x="66" y="101"/>
                  </a:cubicBezTo>
                  <a:cubicBezTo>
                    <a:pt x="77" y="96"/>
                    <a:pt x="77" y="96"/>
                    <a:pt x="77" y="96"/>
                  </a:cubicBezTo>
                  <a:cubicBezTo>
                    <a:pt x="79" y="95"/>
                    <a:pt x="80" y="93"/>
                    <a:pt x="79" y="91"/>
                  </a:cubicBezTo>
                  <a:cubicBezTo>
                    <a:pt x="78" y="87"/>
                    <a:pt x="78" y="87"/>
                    <a:pt x="78" y="87"/>
                  </a:cubicBezTo>
                  <a:cubicBezTo>
                    <a:pt x="77" y="85"/>
                    <a:pt x="78" y="83"/>
                    <a:pt x="79" y="82"/>
                  </a:cubicBezTo>
                  <a:cubicBezTo>
                    <a:pt x="80" y="81"/>
                    <a:pt x="82" y="80"/>
                    <a:pt x="83" y="78"/>
                  </a:cubicBezTo>
                  <a:cubicBezTo>
                    <a:pt x="84" y="77"/>
                    <a:pt x="86" y="76"/>
                    <a:pt x="88" y="77"/>
                  </a:cubicBezTo>
                  <a:cubicBezTo>
                    <a:pt x="91" y="78"/>
                    <a:pt x="91" y="78"/>
                    <a:pt x="91" y="78"/>
                  </a:cubicBezTo>
                  <a:cubicBezTo>
                    <a:pt x="93" y="79"/>
                    <a:pt x="96" y="78"/>
                    <a:pt x="97" y="76"/>
                  </a:cubicBezTo>
                  <a:cubicBezTo>
                    <a:pt x="101" y="64"/>
                    <a:pt x="101" y="64"/>
                    <a:pt x="101" y="64"/>
                  </a:cubicBezTo>
                  <a:cubicBezTo>
                    <a:pt x="102" y="62"/>
                    <a:pt x="101" y="60"/>
                    <a:pt x="99" y="59"/>
                  </a:cubicBezTo>
                  <a:close/>
                  <a:moveTo>
                    <a:pt x="78" y="62"/>
                  </a:moveTo>
                  <a:cubicBezTo>
                    <a:pt x="72" y="77"/>
                    <a:pt x="55" y="84"/>
                    <a:pt x="40" y="78"/>
                  </a:cubicBezTo>
                  <a:cubicBezTo>
                    <a:pt x="25" y="72"/>
                    <a:pt x="18" y="55"/>
                    <a:pt x="24" y="40"/>
                  </a:cubicBezTo>
                  <a:cubicBezTo>
                    <a:pt x="30" y="25"/>
                    <a:pt x="47" y="18"/>
                    <a:pt x="62" y="24"/>
                  </a:cubicBezTo>
                  <a:cubicBezTo>
                    <a:pt x="77" y="30"/>
                    <a:pt x="84" y="47"/>
                    <a:pt x="78" y="62"/>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75" name="Freeform 168"/>
            <p:cNvSpPr>
              <a:spLocks/>
            </p:cNvSpPr>
            <p:nvPr/>
          </p:nvSpPr>
          <p:spPr bwMode="auto">
            <a:xfrm>
              <a:off x="8080375" y="4891090"/>
              <a:ext cx="57150" cy="58738"/>
            </a:xfrm>
            <a:custGeom>
              <a:avLst/>
              <a:gdLst>
                <a:gd name="T0" fmla="*/ 27 w 30"/>
                <a:gd name="T1" fmla="*/ 20 h 30"/>
                <a:gd name="T2" fmla="*/ 10 w 30"/>
                <a:gd name="T3" fmla="*/ 27 h 30"/>
                <a:gd name="T4" fmla="*/ 3 w 30"/>
                <a:gd name="T5" fmla="*/ 10 h 30"/>
                <a:gd name="T6" fmla="*/ 20 w 30"/>
                <a:gd name="T7" fmla="*/ 3 h 30"/>
                <a:gd name="T8" fmla="*/ 27 w 30"/>
                <a:gd name="T9" fmla="*/ 20 h 30"/>
              </a:gdLst>
              <a:ahLst/>
              <a:cxnLst>
                <a:cxn ang="0">
                  <a:pos x="T0" y="T1"/>
                </a:cxn>
                <a:cxn ang="0">
                  <a:pos x="T2" y="T3"/>
                </a:cxn>
                <a:cxn ang="0">
                  <a:pos x="T4" y="T5"/>
                </a:cxn>
                <a:cxn ang="0">
                  <a:pos x="T6" y="T7"/>
                </a:cxn>
                <a:cxn ang="0">
                  <a:pos x="T8" y="T9"/>
                </a:cxn>
              </a:cxnLst>
              <a:rect l="0" t="0" r="r" b="b"/>
              <a:pathLst>
                <a:path w="30" h="30">
                  <a:moveTo>
                    <a:pt x="27" y="20"/>
                  </a:moveTo>
                  <a:cubicBezTo>
                    <a:pt x="24" y="27"/>
                    <a:pt x="17" y="30"/>
                    <a:pt x="10" y="27"/>
                  </a:cubicBezTo>
                  <a:cubicBezTo>
                    <a:pt x="4" y="25"/>
                    <a:pt x="0" y="17"/>
                    <a:pt x="3" y="10"/>
                  </a:cubicBezTo>
                  <a:cubicBezTo>
                    <a:pt x="6" y="4"/>
                    <a:pt x="13" y="0"/>
                    <a:pt x="20" y="3"/>
                  </a:cubicBezTo>
                  <a:cubicBezTo>
                    <a:pt x="26" y="6"/>
                    <a:pt x="30" y="13"/>
                    <a:pt x="27" y="2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76" name="Freeform 169"/>
            <p:cNvSpPr>
              <a:spLocks noEditPoints="1"/>
            </p:cNvSpPr>
            <p:nvPr/>
          </p:nvSpPr>
          <p:spPr bwMode="auto">
            <a:xfrm>
              <a:off x="7737475" y="4859340"/>
              <a:ext cx="295275" cy="301625"/>
            </a:xfrm>
            <a:custGeom>
              <a:avLst/>
              <a:gdLst>
                <a:gd name="T0" fmla="*/ 141 w 153"/>
                <a:gd name="T1" fmla="*/ 62 h 156"/>
                <a:gd name="T2" fmla="*/ 132 w 153"/>
                <a:gd name="T3" fmla="*/ 49 h 156"/>
                <a:gd name="T4" fmla="*/ 137 w 153"/>
                <a:gd name="T5" fmla="*/ 38 h 156"/>
                <a:gd name="T6" fmla="*/ 124 w 153"/>
                <a:gd name="T7" fmla="*/ 16 h 156"/>
                <a:gd name="T8" fmla="*/ 111 w 153"/>
                <a:gd name="T9" fmla="*/ 20 h 156"/>
                <a:gd name="T10" fmla="*/ 96 w 153"/>
                <a:gd name="T11" fmla="*/ 18 h 156"/>
                <a:gd name="T12" fmla="*/ 92 w 153"/>
                <a:gd name="T13" fmla="*/ 6 h 156"/>
                <a:gd name="T14" fmla="*/ 67 w 153"/>
                <a:gd name="T15" fmla="*/ 0 h 156"/>
                <a:gd name="T16" fmla="*/ 61 w 153"/>
                <a:gd name="T17" fmla="*/ 12 h 156"/>
                <a:gd name="T18" fmla="*/ 49 w 153"/>
                <a:gd name="T19" fmla="*/ 21 h 156"/>
                <a:gd name="T20" fmla="*/ 37 w 153"/>
                <a:gd name="T21" fmla="*/ 16 h 156"/>
                <a:gd name="T22" fmla="*/ 16 w 153"/>
                <a:gd name="T23" fmla="*/ 29 h 156"/>
                <a:gd name="T24" fmla="*/ 20 w 153"/>
                <a:gd name="T25" fmla="*/ 42 h 156"/>
                <a:gd name="T26" fmla="*/ 18 w 153"/>
                <a:gd name="T27" fmla="*/ 58 h 156"/>
                <a:gd name="T28" fmla="*/ 6 w 153"/>
                <a:gd name="T29" fmla="*/ 62 h 156"/>
                <a:gd name="T30" fmla="*/ 0 w 153"/>
                <a:gd name="T31" fmla="*/ 87 h 156"/>
                <a:gd name="T32" fmla="*/ 12 w 153"/>
                <a:gd name="T33" fmla="*/ 93 h 156"/>
                <a:gd name="T34" fmla="*/ 21 w 153"/>
                <a:gd name="T35" fmla="*/ 106 h 156"/>
                <a:gd name="T36" fmla="*/ 16 w 153"/>
                <a:gd name="T37" fmla="*/ 118 h 156"/>
                <a:gd name="T38" fmla="*/ 29 w 153"/>
                <a:gd name="T39" fmla="*/ 140 h 156"/>
                <a:gd name="T40" fmla="*/ 42 w 153"/>
                <a:gd name="T41" fmla="*/ 135 h 156"/>
                <a:gd name="T42" fmla="*/ 57 w 153"/>
                <a:gd name="T43" fmla="*/ 138 h 156"/>
                <a:gd name="T44" fmla="*/ 61 w 153"/>
                <a:gd name="T45" fmla="*/ 150 h 156"/>
                <a:gd name="T46" fmla="*/ 86 w 153"/>
                <a:gd name="T47" fmla="*/ 156 h 156"/>
                <a:gd name="T48" fmla="*/ 92 w 153"/>
                <a:gd name="T49" fmla="*/ 144 h 156"/>
                <a:gd name="T50" fmla="*/ 104 w 153"/>
                <a:gd name="T51" fmla="*/ 134 h 156"/>
                <a:gd name="T52" fmla="*/ 115 w 153"/>
                <a:gd name="T53" fmla="*/ 139 h 156"/>
                <a:gd name="T54" fmla="*/ 137 w 153"/>
                <a:gd name="T55" fmla="*/ 126 h 156"/>
                <a:gd name="T56" fmla="*/ 133 w 153"/>
                <a:gd name="T57" fmla="*/ 113 h 156"/>
                <a:gd name="T58" fmla="*/ 135 w 153"/>
                <a:gd name="T59" fmla="*/ 98 h 156"/>
                <a:gd name="T60" fmla="*/ 147 w 153"/>
                <a:gd name="T61" fmla="*/ 93 h 156"/>
                <a:gd name="T62" fmla="*/ 153 w 153"/>
                <a:gd name="T63" fmla="*/ 69 h 156"/>
                <a:gd name="T64" fmla="*/ 76 w 153"/>
                <a:gd name="T65" fmla="*/ 126 h 156"/>
                <a:gd name="T66" fmla="*/ 76 w 153"/>
                <a:gd name="T67" fmla="*/ 29 h 156"/>
                <a:gd name="T68" fmla="*/ 76 w 153"/>
                <a:gd name="T69" fmla="*/ 12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3" h="156">
                  <a:moveTo>
                    <a:pt x="147" y="62"/>
                  </a:moveTo>
                  <a:cubicBezTo>
                    <a:pt x="141" y="62"/>
                    <a:pt x="141" y="62"/>
                    <a:pt x="141" y="62"/>
                  </a:cubicBezTo>
                  <a:cubicBezTo>
                    <a:pt x="138" y="62"/>
                    <a:pt x="136" y="61"/>
                    <a:pt x="135" y="58"/>
                  </a:cubicBezTo>
                  <a:cubicBezTo>
                    <a:pt x="134" y="55"/>
                    <a:pt x="133" y="52"/>
                    <a:pt x="132" y="49"/>
                  </a:cubicBezTo>
                  <a:cubicBezTo>
                    <a:pt x="131" y="47"/>
                    <a:pt x="131" y="44"/>
                    <a:pt x="133" y="42"/>
                  </a:cubicBezTo>
                  <a:cubicBezTo>
                    <a:pt x="137" y="38"/>
                    <a:pt x="137" y="38"/>
                    <a:pt x="137" y="38"/>
                  </a:cubicBezTo>
                  <a:cubicBezTo>
                    <a:pt x="139" y="36"/>
                    <a:pt x="139" y="32"/>
                    <a:pt x="137" y="29"/>
                  </a:cubicBezTo>
                  <a:cubicBezTo>
                    <a:pt x="124" y="16"/>
                    <a:pt x="124" y="16"/>
                    <a:pt x="124" y="16"/>
                  </a:cubicBezTo>
                  <a:cubicBezTo>
                    <a:pt x="122" y="14"/>
                    <a:pt x="118" y="14"/>
                    <a:pt x="115" y="16"/>
                  </a:cubicBezTo>
                  <a:cubicBezTo>
                    <a:pt x="111" y="20"/>
                    <a:pt x="111" y="20"/>
                    <a:pt x="111" y="20"/>
                  </a:cubicBezTo>
                  <a:cubicBezTo>
                    <a:pt x="110" y="22"/>
                    <a:pt x="107" y="23"/>
                    <a:pt x="104" y="21"/>
                  </a:cubicBezTo>
                  <a:cubicBezTo>
                    <a:pt x="102" y="20"/>
                    <a:pt x="99" y="19"/>
                    <a:pt x="96" y="18"/>
                  </a:cubicBezTo>
                  <a:cubicBezTo>
                    <a:pt x="93" y="17"/>
                    <a:pt x="92" y="15"/>
                    <a:pt x="92" y="12"/>
                  </a:cubicBezTo>
                  <a:cubicBezTo>
                    <a:pt x="92" y="6"/>
                    <a:pt x="92" y="6"/>
                    <a:pt x="92" y="6"/>
                  </a:cubicBezTo>
                  <a:cubicBezTo>
                    <a:pt x="92" y="3"/>
                    <a:pt x="89" y="0"/>
                    <a:pt x="86" y="0"/>
                  </a:cubicBezTo>
                  <a:cubicBezTo>
                    <a:pt x="67" y="0"/>
                    <a:pt x="67" y="0"/>
                    <a:pt x="67" y="0"/>
                  </a:cubicBezTo>
                  <a:cubicBezTo>
                    <a:pt x="64" y="0"/>
                    <a:pt x="61" y="3"/>
                    <a:pt x="61" y="6"/>
                  </a:cubicBezTo>
                  <a:cubicBezTo>
                    <a:pt x="61" y="12"/>
                    <a:pt x="61" y="12"/>
                    <a:pt x="61" y="12"/>
                  </a:cubicBezTo>
                  <a:cubicBezTo>
                    <a:pt x="61" y="15"/>
                    <a:pt x="59" y="17"/>
                    <a:pt x="57" y="18"/>
                  </a:cubicBezTo>
                  <a:cubicBezTo>
                    <a:pt x="54" y="19"/>
                    <a:pt x="51" y="20"/>
                    <a:pt x="49" y="21"/>
                  </a:cubicBezTo>
                  <a:cubicBezTo>
                    <a:pt x="46" y="23"/>
                    <a:pt x="43" y="22"/>
                    <a:pt x="42" y="20"/>
                  </a:cubicBezTo>
                  <a:cubicBezTo>
                    <a:pt x="37" y="16"/>
                    <a:pt x="37" y="16"/>
                    <a:pt x="37" y="16"/>
                  </a:cubicBezTo>
                  <a:cubicBezTo>
                    <a:pt x="35" y="14"/>
                    <a:pt x="31" y="14"/>
                    <a:pt x="29" y="16"/>
                  </a:cubicBezTo>
                  <a:cubicBezTo>
                    <a:pt x="16" y="29"/>
                    <a:pt x="16" y="29"/>
                    <a:pt x="16" y="29"/>
                  </a:cubicBezTo>
                  <a:cubicBezTo>
                    <a:pt x="14" y="32"/>
                    <a:pt x="14" y="36"/>
                    <a:pt x="16" y="38"/>
                  </a:cubicBezTo>
                  <a:cubicBezTo>
                    <a:pt x="20" y="42"/>
                    <a:pt x="20" y="42"/>
                    <a:pt x="20" y="42"/>
                  </a:cubicBezTo>
                  <a:cubicBezTo>
                    <a:pt x="22" y="44"/>
                    <a:pt x="22" y="47"/>
                    <a:pt x="21" y="49"/>
                  </a:cubicBezTo>
                  <a:cubicBezTo>
                    <a:pt x="20" y="52"/>
                    <a:pt x="19" y="55"/>
                    <a:pt x="18" y="58"/>
                  </a:cubicBezTo>
                  <a:cubicBezTo>
                    <a:pt x="17" y="61"/>
                    <a:pt x="14" y="62"/>
                    <a:pt x="12" y="62"/>
                  </a:cubicBezTo>
                  <a:cubicBezTo>
                    <a:pt x="6" y="62"/>
                    <a:pt x="6" y="62"/>
                    <a:pt x="6" y="62"/>
                  </a:cubicBezTo>
                  <a:cubicBezTo>
                    <a:pt x="3" y="62"/>
                    <a:pt x="0" y="65"/>
                    <a:pt x="0" y="69"/>
                  </a:cubicBezTo>
                  <a:cubicBezTo>
                    <a:pt x="0" y="87"/>
                    <a:pt x="0" y="87"/>
                    <a:pt x="0" y="87"/>
                  </a:cubicBezTo>
                  <a:cubicBezTo>
                    <a:pt x="0" y="91"/>
                    <a:pt x="3" y="93"/>
                    <a:pt x="6" y="93"/>
                  </a:cubicBezTo>
                  <a:cubicBezTo>
                    <a:pt x="12" y="93"/>
                    <a:pt x="12" y="93"/>
                    <a:pt x="12" y="93"/>
                  </a:cubicBezTo>
                  <a:cubicBezTo>
                    <a:pt x="14" y="93"/>
                    <a:pt x="17" y="95"/>
                    <a:pt x="18" y="98"/>
                  </a:cubicBezTo>
                  <a:cubicBezTo>
                    <a:pt x="19" y="101"/>
                    <a:pt x="20" y="104"/>
                    <a:pt x="21" y="106"/>
                  </a:cubicBezTo>
                  <a:cubicBezTo>
                    <a:pt x="22" y="109"/>
                    <a:pt x="22" y="111"/>
                    <a:pt x="20" y="113"/>
                  </a:cubicBezTo>
                  <a:cubicBezTo>
                    <a:pt x="16" y="118"/>
                    <a:pt x="16" y="118"/>
                    <a:pt x="16" y="118"/>
                  </a:cubicBezTo>
                  <a:cubicBezTo>
                    <a:pt x="13" y="120"/>
                    <a:pt x="13" y="124"/>
                    <a:pt x="16" y="127"/>
                  </a:cubicBezTo>
                  <a:cubicBezTo>
                    <a:pt x="29" y="140"/>
                    <a:pt x="29" y="140"/>
                    <a:pt x="29" y="140"/>
                  </a:cubicBezTo>
                  <a:cubicBezTo>
                    <a:pt x="31" y="142"/>
                    <a:pt x="35" y="142"/>
                    <a:pt x="37" y="140"/>
                  </a:cubicBezTo>
                  <a:cubicBezTo>
                    <a:pt x="42" y="135"/>
                    <a:pt x="42" y="135"/>
                    <a:pt x="42" y="135"/>
                  </a:cubicBezTo>
                  <a:cubicBezTo>
                    <a:pt x="43" y="133"/>
                    <a:pt x="46" y="133"/>
                    <a:pt x="49" y="134"/>
                  </a:cubicBezTo>
                  <a:cubicBezTo>
                    <a:pt x="51" y="136"/>
                    <a:pt x="54" y="137"/>
                    <a:pt x="57" y="138"/>
                  </a:cubicBezTo>
                  <a:cubicBezTo>
                    <a:pt x="59" y="139"/>
                    <a:pt x="61" y="141"/>
                    <a:pt x="61" y="144"/>
                  </a:cubicBezTo>
                  <a:cubicBezTo>
                    <a:pt x="61" y="150"/>
                    <a:pt x="61" y="150"/>
                    <a:pt x="61" y="150"/>
                  </a:cubicBezTo>
                  <a:cubicBezTo>
                    <a:pt x="61" y="153"/>
                    <a:pt x="64" y="156"/>
                    <a:pt x="67" y="156"/>
                  </a:cubicBezTo>
                  <a:cubicBezTo>
                    <a:pt x="86" y="156"/>
                    <a:pt x="86" y="156"/>
                    <a:pt x="86" y="156"/>
                  </a:cubicBezTo>
                  <a:cubicBezTo>
                    <a:pt x="89" y="156"/>
                    <a:pt x="92" y="153"/>
                    <a:pt x="92" y="150"/>
                  </a:cubicBezTo>
                  <a:cubicBezTo>
                    <a:pt x="92" y="144"/>
                    <a:pt x="92" y="144"/>
                    <a:pt x="92" y="144"/>
                  </a:cubicBezTo>
                  <a:cubicBezTo>
                    <a:pt x="92" y="141"/>
                    <a:pt x="93" y="139"/>
                    <a:pt x="96" y="138"/>
                  </a:cubicBezTo>
                  <a:cubicBezTo>
                    <a:pt x="99" y="137"/>
                    <a:pt x="102" y="136"/>
                    <a:pt x="104" y="134"/>
                  </a:cubicBezTo>
                  <a:cubicBezTo>
                    <a:pt x="107" y="133"/>
                    <a:pt x="109" y="133"/>
                    <a:pt x="111" y="135"/>
                  </a:cubicBezTo>
                  <a:cubicBezTo>
                    <a:pt x="115" y="139"/>
                    <a:pt x="115" y="139"/>
                    <a:pt x="115" y="139"/>
                  </a:cubicBezTo>
                  <a:cubicBezTo>
                    <a:pt x="118" y="142"/>
                    <a:pt x="122" y="142"/>
                    <a:pt x="124" y="139"/>
                  </a:cubicBezTo>
                  <a:cubicBezTo>
                    <a:pt x="137" y="126"/>
                    <a:pt x="137" y="126"/>
                    <a:pt x="137" y="126"/>
                  </a:cubicBezTo>
                  <a:cubicBezTo>
                    <a:pt x="139" y="124"/>
                    <a:pt x="139" y="120"/>
                    <a:pt x="137" y="118"/>
                  </a:cubicBezTo>
                  <a:cubicBezTo>
                    <a:pt x="133" y="113"/>
                    <a:pt x="133" y="113"/>
                    <a:pt x="133" y="113"/>
                  </a:cubicBezTo>
                  <a:cubicBezTo>
                    <a:pt x="131" y="111"/>
                    <a:pt x="131" y="109"/>
                    <a:pt x="132" y="106"/>
                  </a:cubicBezTo>
                  <a:cubicBezTo>
                    <a:pt x="133" y="103"/>
                    <a:pt x="134" y="101"/>
                    <a:pt x="135" y="98"/>
                  </a:cubicBezTo>
                  <a:cubicBezTo>
                    <a:pt x="136" y="95"/>
                    <a:pt x="138" y="93"/>
                    <a:pt x="141" y="93"/>
                  </a:cubicBezTo>
                  <a:cubicBezTo>
                    <a:pt x="147" y="93"/>
                    <a:pt x="147" y="93"/>
                    <a:pt x="147" y="93"/>
                  </a:cubicBezTo>
                  <a:cubicBezTo>
                    <a:pt x="150" y="93"/>
                    <a:pt x="153" y="91"/>
                    <a:pt x="153" y="87"/>
                  </a:cubicBezTo>
                  <a:cubicBezTo>
                    <a:pt x="153" y="69"/>
                    <a:pt x="153" y="69"/>
                    <a:pt x="153" y="69"/>
                  </a:cubicBezTo>
                  <a:cubicBezTo>
                    <a:pt x="153" y="65"/>
                    <a:pt x="150" y="62"/>
                    <a:pt x="147" y="62"/>
                  </a:cubicBezTo>
                  <a:close/>
                  <a:moveTo>
                    <a:pt x="76" y="126"/>
                  </a:moveTo>
                  <a:cubicBezTo>
                    <a:pt x="50" y="126"/>
                    <a:pt x="28" y="105"/>
                    <a:pt x="28" y="78"/>
                  </a:cubicBezTo>
                  <a:cubicBezTo>
                    <a:pt x="28" y="51"/>
                    <a:pt x="50" y="29"/>
                    <a:pt x="76" y="29"/>
                  </a:cubicBezTo>
                  <a:cubicBezTo>
                    <a:pt x="103" y="29"/>
                    <a:pt x="125" y="51"/>
                    <a:pt x="125" y="78"/>
                  </a:cubicBezTo>
                  <a:cubicBezTo>
                    <a:pt x="125" y="105"/>
                    <a:pt x="103" y="126"/>
                    <a:pt x="76" y="12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Oval 170"/>
            <p:cNvSpPr>
              <a:spLocks noChangeArrowheads="1"/>
            </p:cNvSpPr>
            <p:nvPr/>
          </p:nvSpPr>
          <p:spPr bwMode="auto">
            <a:xfrm>
              <a:off x="7824788" y="4949828"/>
              <a:ext cx="119062" cy="1190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91" name="Group 590"/>
          <p:cNvGrpSpPr/>
          <p:nvPr/>
        </p:nvGrpSpPr>
        <p:grpSpPr>
          <a:xfrm>
            <a:off x="3997930" y="4348931"/>
            <a:ext cx="842962" cy="793751"/>
            <a:chOff x="5153025" y="4606928"/>
            <a:chExt cx="842962" cy="793751"/>
          </a:xfrm>
        </p:grpSpPr>
        <p:sp>
          <p:nvSpPr>
            <p:cNvPr id="278" name="Freeform 171"/>
            <p:cNvSpPr>
              <a:spLocks/>
            </p:cNvSpPr>
            <p:nvPr/>
          </p:nvSpPr>
          <p:spPr bwMode="auto">
            <a:xfrm>
              <a:off x="5153025" y="4606928"/>
              <a:ext cx="842962" cy="793751"/>
            </a:xfrm>
            <a:custGeom>
              <a:avLst/>
              <a:gdLst>
                <a:gd name="T0" fmla="*/ 63 w 439"/>
                <a:gd name="T1" fmla="*/ 321 h 410"/>
                <a:gd name="T2" fmla="*/ 106 w 439"/>
                <a:gd name="T3" fmla="*/ 61 h 410"/>
                <a:gd name="T4" fmla="*/ 377 w 439"/>
                <a:gd name="T5" fmla="*/ 98 h 410"/>
                <a:gd name="T6" fmla="*/ 328 w 439"/>
                <a:gd name="T7" fmla="*/ 348 h 410"/>
                <a:gd name="T8" fmla="*/ 63 w 439"/>
                <a:gd name="T9" fmla="*/ 321 h 410"/>
              </a:gdLst>
              <a:ahLst/>
              <a:cxnLst>
                <a:cxn ang="0">
                  <a:pos x="T0" y="T1"/>
                </a:cxn>
                <a:cxn ang="0">
                  <a:pos x="T2" y="T3"/>
                </a:cxn>
                <a:cxn ang="0">
                  <a:pos x="T4" y="T5"/>
                </a:cxn>
                <a:cxn ang="0">
                  <a:pos x="T6" y="T7"/>
                </a:cxn>
                <a:cxn ang="0">
                  <a:pos x="T8" y="T9"/>
                </a:cxn>
              </a:cxnLst>
              <a:rect l="0" t="0" r="r" b="b"/>
              <a:pathLst>
                <a:path w="439" h="410">
                  <a:moveTo>
                    <a:pt x="63" y="321"/>
                  </a:moveTo>
                  <a:cubicBezTo>
                    <a:pt x="0" y="238"/>
                    <a:pt x="19" y="123"/>
                    <a:pt x="106" y="61"/>
                  </a:cubicBezTo>
                  <a:cubicBezTo>
                    <a:pt x="192" y="0"/>
                    <a:pt x="313" y="17"/>
                    <a:pt x="377" y="98"/>
                  </a:cubicBezTo>
                  <a:cubicBezTo>
                    <a:pt x="439" y="182"/>
                    <a:pt x="413" y="287"/>
                    <a:pt x="328" y="348"/>
                  </a:cubicBezTo>
                  <a:cubicBezTo>
                    <a:pt x="241" y="410"/>
                    <a:pt x="127" y="403"/>
                    <a:pt x="63" y="321"/>
                  </a:cubicBezTo>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a:p>
          </p:txBody>
        </p:sp>
        <p:sp>
          <p:nvSpPr>
            <p:cNvPr id="279" name="Freeform 172"/>
            <p:cNvSpPr>
              <a:spLocks/>
            </p:cNvSpPr>
            <p:nvPr/>
          </p:nvSpPr>
          <p:spPr bwMode="auto">
            <a:xfrm>
              <a:off x="5373688" y="4819653"/>
              <a:ext cx="404812" cy="388938"/>
            </a:xfrm>
            <a:custGeom>
              <a:avLst/>
              <a:gdLst>
                <a:gd name="T0" fmla="*/ 207 w 211"/>
                <a:gd name="T1" fmla="*/ 78 h 201"/>
                <a:gd name="T2" fmla="*/ 211 w 211"/>
                <a:gd name="T3" fmla="*/ 108 h 201"/>
                <a:gd name="T4" fmla="*/ 179 w 211"/>
                <a:gd name="T5" fmla="*/ 184 h 201"/>
                <a:gd name="T6" fmla="*/ 109 w 211"/>
                <a:gd name="T7" fmla="*/ 184 h 201"/>
                <a:gd name="T8" fmla="*/ 35 w 211"/>
                <a:gd name="T9" fmla="*/ 184 h 201"/>
                <a:gd name="T10" fmla="*/ 0 w 211"/>
                <a:gd name="T11" fmla="*/ 106 h 201"/>
                <a:gd name="T12" fmla="*/ 106 w 211"/>
                <a:gd name="T13" fmla="*/ 0 h 201"/>
                <a:gd name="T14" fmla="*/ 177 w 211"/>
                <a:gd name="T15" fmla="*/ 29 h 201"/>
                <a:gd name="T16" fmla="*/ 177 w 211"/>
                <a:gd name="T17" fmla="*/ 58 h 201"/>
                <a:gd name="T18" fmla="*/ 155 w 211"/>
                <a:gd name="T19" fmla="*/ 58 h 201"/>
                <a:gd name="T20" fmla="*/ 188 w 211"/>
                <a:gd name="T21" fmla="*/ 92 h 201"/>
                <a:gd name="T22" fmla="*/ 207 w 211"/>
                <a:gd name="T23" fmla="*/ 7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1" h="201">
                  <a:moveTo>
                    <a:pt x="207" y="78"/>
                  </a:moveTo>
                  <a:cubicBezTo>
                    <a:pt x="210" y="88"/>
                    <a:pt x="211" y="98"/>
                    <a:pt x="211" y="108"/>
                  </a:cubicBezTo>
                  <a:cubicBezTo>
                    <a:pt x="211" y="138"/>
                    <a:pt x="199" y="165"/>
                    <a:pt x="179" y="184"/>
                  </a:cubicBezTo>
                  <a:cubicBezTo>
                    <a:pt x="179" y="184"/>
                    <a:pt x="162" y="167"/>
                    <a:pt x="109" y="184"/>
                  </a:cubicBezTo>
                  <a:cubicBezTo>
                    <a:pt x="55" y="201"/>
                    <a:pt x="35" y="184"/>
                    <a:pt x="35" y="184"/>
                  </a:cubicBezTo>
                  <a:cubicBezTo>
                    <a:pt x="13" y="165"/>
                    <a:pt x="0" y="137"/>
                    <a:pt x="0" y="106"/>
                  </a:cubicBezTo>
                  <a:cubicBezTo>
                    <a:pt x="0" y="48"/>
                    <a:pt x="47" y="0"/>
                    <a:pt x="106" y="0"/>
                  </a:cubicBezTo>
                  <a:cubicBezTo>
                    <a:pt x="133" y="0"/>
                    <a:pt x="158" y="11"/>
                    <a:pt x="177" y="29"/>
                  </a:cubicBezTo>
                  <a:cubicBezTo>
                    <a:pt x="177" y="58"/>
                    <a:pt x="177" y="58"/>
                    <a:pt x="177" y="58"/>
                  </a:cubicBezTo>
                  <a:cubicBezTo>
                    <a:pt x="155" y="58"/>
                    <a:pt x="155" y="58"/>
                    <a:pt x="155" y="58"/>
                  </a:cubicBezTo>
                  <a:cubicBezTo>
                    <a:pt x="188" y="92"/>
                    <a:pt x="188" y="92"/>
                    <a:pt x="188" y="92"/>
                  </a:cubicBezTo>
                  <a:lnTo>
                    <a:pt x="207" y="78"/>
                  </a:lnTo>
                  <a:close/>
                </a:path>
              </a:pathLst>
            </a:custGeom>
            <a:solidFill>
              <a:srgbClr val="00C37B"/>
            </a:solidFill>
            <a:ln>
              <a:noFill/>
            </a:ln>
          </p:spPr>
          <p:txBody>
            <a:bodyPr vert="horz" wrap="square" lIns="91440" tIns="45720" rIns="91440" bIns="45720" numCol="1" anchor="t" anchorCtr="0" compatLnSpc="1">
              <a:prstTxWarp prst="textNoShape">
                <a:avLst/>
              </a:prstTxWarp>
            </a:bodyPr>
            <a:lstStyle/>
            <a:p>
              <a:endParaRPr lang="en-US"/>
            </a:p>
          </p:txBody>
        </p:sp>
        <p:sp>
          <p:nvSpPr>
            <p:cNvPr id="280" name="Freeform 173"/>
            <p:cNvSpPr>
              <a:spLocks/>
            </p:cNvSpPr>
            <p:nvPr/>
          </p:nvSpPr>
          <p:spPr bwMode="auto">
            <a:xfrm>
              <a:off x="5486400" y="4873628"/>
              <a:ext cx="150812" cy="263525"/>
            </a:xfrm>
            <a:custGeom>
              <a:avLst/>
              <a:gdLst>
                <a:gd name="T0" fmla="*/ 33 w 78"/>
                <a:gd name="T1" fmla="*/ 79 h 136"/>
                <a:gd name="T2" fmla="*/ 47 w 78"/>
                <a:gd name="T3" fmla="*/ 89 h 136"/>
                <a:gd name="T4" fmla="*/ 35 w 78"/>
                <a:gd name="T5" fmla="*/ 96 h 136"/>
                <a:gd name="T6" fmla="*/ 11 w 78"/>
                <a:gd name="T7" fmla="*/ 91 h 136"/>
                <a:gd name="T8" fmla="*/ 10 w 78"/>
                <a:gd name="T9" fmla="*/ 91 h 136"/>
                <a:gd name="T10" fmla="*/ 6 w 78"/>
                <a:gd name="T11" fmla="*/ 93 h 136"/>
                <a:gd name="T12" fmla="*/ 2 w 78"/>
                <a:gd name="T13" fmla="*/ 109 h 136"/>
                <a:gd name="T14" fmla="*/ 4 w 78"/>
                <a:gd name="T15" fmla="*/ 115 h 136"/>
                <a:gd name="T16" fmla="*/ 29 w 78"/>
                <a:gd name="T17" fmla="*/ 120 h 136"/>
                <a:gd name="T18" fmla="*/ 29 w 78"/>
                <a:gd name="T19" fmla="*/ 132 h 136"/>
                <a:gd name="T20" fmla="*/ 33 w 78"/>
                <a:gd name="T21" fmla="*/ 136 h 136"/>
                <a:gd name="T22" fmla="*/ 46 w 78"/>
                <a:gd name="T23" fmla="*/ 136 h 136"/>
                <a:gd name="T24" fmla="*/ 50 w 78"/>
                <a:gd name="T25" fmla="*/ 131 h 136"/>
                <a:gd name="T26" fmla="*/ 50 w 78"/>
                <a:gd name="T27" fmla="*/ 119 h 136"/>
                <a:gd name="T28" fmla="*/ 78 w 78"/>
                <a:gd name="T29" fmla="*/ 87 h 136"/>
                <a:gd name="T30" fmla="*/ 49 w 78"/>
                <a:gd name="T31" fmla="*/ 55 h 136"/>
                <a:gd name="T32" fmla="*/ 31 w 78"/>
                <a:gd name="T33" fmla="*/ 44 h 136"/>
                <a:gd name="T34" fmla="*/ 42 w 78"/>
                <a:gd name="T35" fmla="*/ 37 h 136"/>
                <a:gd name="T36" fmla="*/ 62 w 78"/>
                <a:gd name="T37" fmla="*/ 41 h 136"/>
                <a:gd name="T38" fmla="*/ 63 w 78"/>
                <a:gd name="T39" fmla="*/ 41 h 136"/>
                <a:gd name="T40" fmla="*/ 67 w 78"/>
                <a:gd name="T41" fmla="*/ 39 h 136"/>
                <a:gd name="T42" fmla="*/ 71 w 78"/>
                <a:gd name="T43" fmla="*/ 24 h 136"/>
                <a:gd name="T44" fmla="*/ 69 w 78"/>
                <a:gd name="T45" fmla="*/ 19 h 136"/>
                <a:gd name="T46" fmla="*/ 49 w 78"/>
                <a:gd name="T47" fmla="*/ 14 h 136"/>
                <a:gd name="T48" fmla="*/ 49 w 78"/>
                <a:gd name="T49" fmla="*/ 4 h 136"/>
                <a:gd name="T50" fmla="*/ 43 w 78"/>
                <a:gd name="T51" fmla="*/ 0 h 136"/>
                <a:gd name="T52" fmla="*/ 43 w 78"/>
                <a:gd name="T53" fmla="*/ 0 h 136"/>
                <a:gd name="T54" fmla="*/ 31 w 78"/>
                <a:gd name="T55" fmla="*/ 0 h 136"/>
                <a:gd name="T56" fmla="*/ 27 w 78"/>
                <a:gd name="T57" fmla="*/ 4 h 136"/>
                <a:gd name="T58" fmla="*/ 27 w 78"/>
                <a:gd name="T59" fmla="*/ 16 h 136"/>
                <a:gd name="T60" fmla="*/ 0 w 78"/>
                <a:gd name="T61" fmla="*/ 47 h 136"/>
                <a:gd name="T62" fmla="*/ 33 w 78"/>
                <a:gd name="T63" fmla="*/ 7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136">
                  <a:moveTo>
                    <a:pt x="33" y="79"/>
                  </a:moveTo>
                  <a:cubicBezTo>
                    <a:pt x="45" y="83"/>
                    <a:pt x="47" y="85"/>
                    <a:pt x="47" y="89"/>
                  </a:cubicBezTo>
                  <a:cubicBezTo>
                    <a:pt x="47" y="95"/>
                    <a:pt x="41" y="96"/>
                    <a:pt x="35" y="96"/>
                  </a:cubicBezTo>
                  <a:cubicBezTo>
                    <a:pt x="25" y="97"/>
                    <a:pt x="17" y="93"/>
                    <a:pt x="11" y="91"/>
                  </a:cubicBezTo>
                  <a:cubicBezTo>
                    <a:pt x="10" y="91"/>
                    <a:pt x="10" y="91"/>
                    <a:pt x="10" y="91"/>
                  </a:cubicBezTo>
                  <a:cubicBezTo>
                    <a:pt x="7" y="91"/>
                    <a:pt x="6" y="92"/>
                    <a:pt x="6" y="93"/>
                  </a:cubicBezTo>
                  <a:cubicBezTo>
                    <a:pt x="2" y="109"/>
                    <a:pt x="2" y="109"/>
                    <a:pt x="2" y="109"/>
                  </a:cubicBezTo>
                  <a:cubicBezTo>
                    <a:pt x="2" y="112"/>
                    <a:pt x="2" y="113"/>
                    <a:pt x="4" y="115"/>
                  </a:cubicBezTo>
                  <a:cubicBezTo>
                    <a:pt x="11" y="119"/>
                    <a:pt x="21" y="120"/>
                    <a:pt x="29" y="120"/>
                  </a:cubicBezTo>
                  <a:cubicBezTo>
                    <a:pt x="29" y="132"/>
                    <a:pt x="29" y="132"/>
                    <a:pt x="29" y="132"/>
                  </a:cubicBezTo>
                  <a:cubicBezTo>
                    <a:pt x="29" y="135"/>
                    <a:pt x="31" y="136"/>
                    <a:pt x="33" y="136"/>
                  </a:cubicBezTo>
                  <a:cubicBezTo>
                    <a:pt x="46" y="136"/>
                    <a:pt x="46" y="136"/>
                    <a:pt x="46" y="136"/>
                  </a:cubicBezTo>
                  <a:cubicBezTo>
                    <a:pt x="49" y="136"/>
                    <a:pt x="50" y="133"/>
                    <a:pt x="50" y="131"/>
                  </a:cubicBezTo>
                  <a:cubicBezTo>
                    <a:pt x="50" y="119"/>
                    <a:pt x="50" y="119"/>
                    <a:pt x="50" y="119"/>
                  </a:cubicBezTo>
                  <a:cubicBezTo>
                    <a:pt x="67" y="115"/>
                    <a:pt x="78" y="103"/>
                    <a:pt x="78" y="87"/>
                  </a:cubicBezTo>
                  <a:cubicBezTo>
                    <a:pt x="77" y="71"/>
                    <a:pt x="69" y="61"/>
                    <a:pt x="49" y="55"/>
                  </a:cubicBezTo>
                  <a:cubicBezTo>
                    <a:pt x="35" y="49"/>
                    <a:pt x="31" y="47"/>
                    <a:pt x="31" y="44"/>
                  </a:cubicBezTo>
                  <a:cubicBezTo>
                    <a:pt x="31" y="39"/>
                    <a:pt x="38" y="37"/>
                    <a:pt x="42" y="37"/>
                  </a:cubicBezTo>
                  <a:cubicBezTo>
                    <a:pt x="51" y="37"/>
                    <a:pt x="58" y="40"/>
                    <a:pt x="62" y="41"/>
                  </a:cubicBezTo>
                  <a:cubicBezTo>
                    <a:pt x="63" y="41"/>
                    <a:pt x="63" y="41"/>
                    <a:pt x="63" y="41"/>
                  </a:cubicBezTo>
                  <a:cubicBezTo>
                    <a:pt x="66" y="41"/>
                    <a:pt x="67" y="40"/>
                    <a:pt x="67" y="39"/>
                  </a:cubicBezTo>
                  <a:cubicBezTo>
                    <a:pt x="71" y="24"/>
                    <a:pt x="71" y="24"/>
                    <a:pt x="71" y="24"/>
                  </a:cubicBezTo>
                  <a:cubicBezTo>
                    <a:pt x="71" y="22"/>
                    <a:pt x="71" y="19"/>
                    <a:pt x="69" y="19"/>
                  </a:cubicBezTo>
                  <a:cubicBezTo>
                    <a:pt x="62" y="16"/>
                    <a:pt x="55" y="15"/>
                    <a:pt x="49" y="14"/>
                  </a:cubicBezTo>
                  <a:cubicBezTo>
                    <a:pt x="49" y="4"/>
                    <a:pt x="49" y="4"/>
                    <a:pt x="49" y="4"/>
                  </a:cubicBezTo>
                  <a:cubicBezTo>
                    <a:pt x="49" y="2"/>
                    <a:pt x="46" y="0"/>
                    <a:pt x="43" y="0"/>
                  </a:cubicBezTo>
                  <a:cubicBezTo>
                    <a:pt x="43" y="0"/>
                    <a:pt x="43" y="0"/>
                    <a:pt x="43" y="0"/>
                  </a:cubicBezTo>
                  <a:cubicBezTo>
                    <a:pt x="31" y="0"/>
                    <a:pt x="31" y="0"/>
                    <a:pt x="31" y="0"/>
                  </a:cubicBezTo>
                  <a:cubicBezTo>
                    <a:pt x="29" y="0"/>
                    <a:pt x="27" y="3"/>
                    <a:pt x="27" y="4"/>
                  </a:cubicBezTo>
                  <a:cubicBezTo>
                    <a:pt x="27" y="16"/>
                    <a:pt x="27" y="16"/>
                    <a:pt x="27" y="16"/>
                  </a:cubicBezTo>
                  <a:cubicBezTo>
                    <a:pt x="10" y="20"/>
                    <a:pt x="0" y="32"/>
                    <a:pt x="0" y="47"/>
                  </a:cubicBezTo>
                  <a:cubicBezTo>
                    <a:pt x="2" y="67"/>
                    <a:pt x="18" y="73"/>
                    <a:pt x="33" y="79"/>
                  </a:cubicBezTo>
                  <a:close/>
                </a:path>
              </a:pathLst>
            </a:custGeom>
            <a:solidFill>
              <a:srgbClr val="175A6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174"/>
            <p:cNvSpPr>
              <a:spLocks/>
            </p:cNvSpPr>
            <p:nvPr/>
          </p:nvSpPr>
          <p:spPr bwMode="auto">
            <a:xfrm>
              <a:off x="5694363" y="4941890"/>
              <a:ext cx="100012" cy="44450"/>
            </a:xfrm>
            <a:custGeom>
              <a:avLst/>
              <a:gdLst>
                <a:gd name="T0" fmla="*/ 0 w 63"/>
                <a:gd name="T1" fmla="*/ 0 h 28"/>
                <a:gd name="T2" fmla="*/ 27 w 63"/>
                <a:gd name="T3" fmla="*/ 28 h 28"/>
                <a:gd name="T4" fmla="*/ 63 w 63"/>
                <a:gd name="T5" fmla="*/ 0 h 28"/>
                <a:gd name="T6" fmla="*/ 0 w 63"/>
                <a:gd name="T7" fmla="*/ 0 h 28"/>
              </a:gdLst>
              <a:ahLst/>
              <a:cxnLst>
                <a:cxn ang="0">
                  <a:pos x="T0" y="T1"/>
                </a:cxn>
                <a:cxn ang="0">
                  <a:pos x="T2" y="T3"/>
                </a:cxn>
                <a:cxn ang="0">
                  <a:pos x="T4" y="T5"/>
                </a:cxn>
                <a:cxn ang="0">
                  <a:pos x="T6" y="T7"/>
                </a:cxn>
              </a:cxnLst>
              <a:rect l="0" t="0" r="r" b="b"/>
              <a:pathLst>
                <a:path w="63" h="28">
                  <a:moveTo>
                    <a:pt x="0" y="0"/>
                  </a:moveTo>
                  <a:lnTo>
                    <a:pt x="27" y="28"/>
                  </a:lnTo>
                  <a:lnTo>
                    <a:pt x="63"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Rectangle 175"/>
            <p:cNvSpPr>
              <a:spLocks noChangeArrowheads="1"/>
            </p:cNvSpPr>
            <p:nvPr/>
          </p:nvSpPr>
          <p:spPr bwMode="auto">
            <a:xfrm>
              <a:off x="5722938" y="4870453"/>
              <a:ext cx="36512" cy="88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9" name="Group 588"/>
          <p:cNvGrpSpPr/>
          <p:nvPr/>
        </p:nvGrpSpPr>
        <p:grpSpPr>
          <a:xfrm>
            <a:off x="1573861" y="4348931"/>
            <a:ext cx="825501" cy="777876"/>
            <a:chOff x="2763838" y="4614865"/>
            <a:chExt cx="825500" cy="777876"/>
          </a:xfrm>
        </p:grpSpPr>
        <p:sp>
          <p:nvSpPr>
            <p:cNvPr id="283" name="Freeform 176"/>
            <p:cNvSpPr>
              <a:spLocks/>
            </p:cNvSpPr>
            <p:nvPr/>
          </p:nvSpPr>
          <p:spPr bwMode="auto">
            <a:xfrm>
              <a:off x="2763838" y="4614865"/>
              <a:ext cx="825500" cy="777876"/>
            </a:xfrm>
            <a:custGeom>
              <a:avLst/>
              <a:gdLst>
                <a:gd name="T0" fmla="*/ 62 w 430"/>
                <a:gd name="T1" fmla="*/ 314 h 402"/>
                <a:gd name="T2" fmla="*/ 103 w 430"/>
                <a:gd name="T3" fmla="*/ 60 h 402"/>
                <a:gd name="T4" fmla="*/ 368 w 430"/>
                <a:gd name="T5" fmla="*/ 97 h 402"/>
                <a:gd name="T6" fmla="*/ 320 w 430"/>
                <a:gd name="T7" fmla="*/ 342 h 402"/>
                <a:gd name="T8" fmla="*/ 62 w 430"/>
                <a:gd name="T9" fmla="*/ 314 h 402"/>
              </a:gdLst>
              <a:ahLst/>
              <a:cxnLst>
                <a:cxn ang="0">
                  <a:pos x="T0" y="T1"/>
                </a:cxn>
                <a:cxn ang="0">
                  <a:pos x="T2" y="T3"/>
                </a:cxn>
                <a:cxn ang="0">
                  <a:pos x="T4" y="T5"/>
                </a:cxn>
                <a:cxn ang="0">
                  <a:pos x="T6" y="T7"/>
                </a:cxn>
                <a:cxn ang="0">
                  <a:pos x="T8" y="T9"/>
                </a:cxn>
              </a:cxnLst>
              <a:rect l="0" t="0" r="r" b="b"/>
              <a:pathLst>
                <a:path w="430" h="402">
                  <a:moveTo>
                    <a:pt x="62" y="314"/>
                  </a:moveTo>
                  <a:cubicBezTo>
                    <a:pt x="0" y="234"/>
                    <a:pt x="18" y="120"/>
                    <a:pt x="103" y="60"/>
                  </a:cubicBezTo>
                  <a:cubicBezTo>
                    <a:pt x="188" y="0"/>
                    <a:pt x="306" y="17"/>
                    <a:pt x="368" y="97"/>
                  </a:cubicBezTo>
                  <a:cubicBezTo>
                    <a:pt x="430" y="178"/>
                    <a:pt x="405" y="282"/>
                    <a:pt x="320" y="342"/>
                  </a:cubicBezTo>
                  <a:cubicBezTo>
                    <a:pt x="235" y="402"/>
                    <a:pt x="123" y="395"/>
                    <a:pt x="62" y="314"/>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84" name="Oval 177"/>
            <p:cNvSpPr>
              <a:spLocks noChangeArrowheads="1"/>
            </p:cNvSpPr>
            <p:nvPr/>
          </p:nvSpPr>
          <p:spPr bwMode="auto">
            <a:xfrm>
              <a:off x="2894013" y="4960940"/>
              <a:ext cx="146050" cy="131763"/>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85" name="Freeform 178"/>
            <p:cNvSpPr>
              <a:spLocks/>
            </p:cNvSpPr>
            <p:nvPr/>
          </p:nvSpPr>
          <p:spPr bwMode="auto">
            <a:xfrm>
              <a:off x="3178175" y="4765678"/>
              <a:ext cx="163512" cy="155575"/>
            </a:xfrm>
            <a:custGeom>
              <a:avLst/>
              <a:gdLst>
                <a:gd name="T0" fmla="*/ 75 w 85"/>
                <a:gd name="T1" fmla="*/ 21 h 80"/>
                <a:gd name="T2" fmla="*/ 60 w 85"/>
                <a:gd name="T3" fmla="*/ 70 h 80"/>
                <a:gd name="T4" fmla="*/ 10 w 85"/>
                <a:gd name="T5" fmla="*/ 59 h 80"/>
                <a:gd name="T6" fmla="*/ 25 w 85"/>
                <a:gd name="T7" fmla="*/ 11 h 80"/>
                <a:gd name="T8" fmla="*/ 75 w 85"/>
                <a:gd name="T9" fmla="*/ 21 h 80"/>
              </a:gdLst>
              <a:ahLst/>
              <a:cxnLst>
                <a:cxn ang="0">
                  <a:pos x="T0" y="T1"/>
                </a:cxn>
                <a:cxn ang="0">
                  <a:pos x="T2" y="T3"/>
                </a:cxn>
                <a:cxn ang="0">
                  <a:pos x="T4" y="T5"/>
                </a:cxn>
                <a:cxn ang="0">
                  <a:pos x="T6" y="T7"/>
                </a:cxn>
                <a:cxn ang="0">
                  <a:pos x="T8" y="T9"/>
                </a:cxn>
              </a:cxnLst>
              <a:rect l="0" t="0" r="r" b="b"/>
              <a:pathLst>
                <a:path w="85" h="80">
                  <a:moveTo>
                    <a:pt x="75" y="21"/>
                  </a:moveTo>
                  <a:cubicBezTo>
                    <a:pt x="85" y="38"/>
                    <a:pt x="78" y="59"/>
                    <a:pt x="60" y="70"/>
                  </a:cubicBezTo>
                  <a:cubicBezTo>
                    <a:pt x="42" y="80"/>
                    <a:pt x="19" y="76"/>
                    <a:pt x="10" y="59"/>
                  </a:cubicBezTo>
                  <a:cubicBezTo>
                    <a:pt x="0" y="43"/>
                    <a:pt x="7" y="21"/>
                    <a:pt x="25" y="11"/>
                  </a:cubicBezTo>
                  <a:cubicBezTo>
                    <a:pt x="44" y="0"/>
                    <a:pt x="66" y="5"/>
                    <a:pt x="75" y="21"/>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86" name="Freeform 179"/>
            <p:cNvSpPr>
              <a:spLocks/>
            </p:cNvSpPr>
            <p:nvPr/>
          </p:nvSpPr>
          <p:spPr bwMode="auto">
            <a:xfrm>
              <a:off x="3008313" y="4984753"/>
              <a:ext cx="127000" cy="42863"/>
            </a:xfrm>
            <a:custGeom>
              <a:avLst/>
              <a:gdLst>
                <a:gd name="T0" fmla="*/ 62 w 66"/>
                <a:gd name="T1" fmla="*/ 11 h 22"/>
                <a:gd name="T2" fmla="*/ 6 w 66"/>
                <a:gd name="T3" fmla="*/ 21 h 22"/>
                <a:gd name="T4" fmla="*/ 1 w 66"/>
                <a:gd name="T5" fmla="*/ 18 h 22"/>
                <a:gd name="T6" fmla="*/ 1 w 66"/>
                <a:gd name="T7" fmla="*/ 17 h 22"/>
                <a:gd name="T8" fmla="*/ 4 w 66"/>
                <a:gd name="T9" fmla="*/ 11 h 22"/>
                <a:gd name="T10" fmla="*/ 60 w 66"/>
                <a:gd name="T11" fmla="*/ 1 h 22"/>
                <a:gd name="T12" fmla="*/ 65 w 66"/>
                <a:gd name="T13" fmla="*/ 4 h 22"/>
                <a:gd name="T14" fmla="*/ 65 w 66"/>
                <a:gd name="T15" fmla="*/ 5 h 22"/>
                <a:gd name="T16" fmla="*/ 62 w 66"/>
                <a:gd name="T17"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22">
                  <a:moveTo>
                    <a:pt x="62" y="11"/>
                  </a:moveTo>
                  <a:cubicBezTo>
                    <a:pt x="6" y="21"/>
                    <a:pt x="6" y="21"/>
                    <a:pt x="6" y="21"/>
                  </a:cubicBezTo>
                  <a:cubicBezTo>
                    <a:pt x="4" y="22"/>
                    <a:pt x="2" y="20"/>
                    <a:pt x="1" y="18"/>
                  </a:cubicBezTo>
                  <a:cubicBezTo>
                    <a:pt x="1" y="17"/>
                    <a:pt x="1" y="17"/>
                    <a:pt x="1" y="17"/>
                  </a:cubicBezTo>
                  <a:cubicBezTo>
                    <a:pt x="0" y="14"/>
                    <a:pt x="2" y="12"/>
                    <a:pt x="4" y="11"/>
                  </a:cubicBezTo>
                  <a:cubicBezTo>
                    <a:pt x="60" y="1"/>
                    <a:pt x="60" y="1"/>
                    <a:pt x="60" y="1"/>
                  </a:cubicBezTo>
                  <a:cubicBezTo>
                    <a:pt x="62" y="0"/>
                    <a:pt x="65" y="2"/>
                    <a:pt x="65" y="4"/>
                  </a:cubicBezTo>
                  <a:cubicBezTo>
                    <a:pt x="65" y="5"/>
                    <a:pt x="65" y="5"/>
                    <a:pt x="65" y="5"/>
                  </a:cubicBezTo>
                  <a:cubicBezTo>
                    <a:pt x="66" y="8"/>
                    <a:pt x="64" y="10"/>
                    <a:pt x="62" y="1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180"/>
            <p:cNvSpPr>
              <a:spLocks/>
            </p:cNvSpPr>
            <p:nvPr/>
          </p:nvSpPr>
          <p:spPr bwMode="auto">
            <a:xfrm>
              <a:off x="3144838" y="4881565"/>
              <a:ext cx="88900" cy="106363"/>
            </a:xfrm>
            <a:custGeom>
              <a:avLst/>
              <a:gdLst>
                <a:gd name="T0" fmla="*/ 44 w 46"/>
                <a:gd name="T1" fmla="*/ 9 h 55"/>
                <a:gd name="T2" fmla="*/ 9 w 46"/>
                <a:gd name="T3" fmla="*/ 53 h 55"/>
                <a:gd name="T4" fmla="*/ 3 w 46"/>
                <a:gd name="T5" fmla="*/ 54 h 55"/>
                <a:gd name="T6" fmla="*/ 2 w 46"/>
                <a:gd name="T7" fmla="*/ 53 h 55"/>
                <a:gd name="T8" fmla="*/ 1 w 46"/>
                <a:gd name="T9" fmla="*/ 47 h 55"/>
                <a:gd name="T10" fmla="*/ 36 w 46"/>
                <a:gd name="T11" fmla="*/ 2 h 55"/>
                <a:gd name="T12" fmla="*/ 42 w 46"/>
                <a:gd name="T13" fmla="*/ 2 h 55"/>
                <a:gd name="T14" fmla="*/ 43 w 46"/>
                <a:gd name="T15" fmla="*/ 2 h 55"/>
                <a:gd name="T16" fmla="*/ 44 w 46"/>
                <a:gd name="T17" fmla="*/ 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55">
                  <a:moveTo>
                    <a:pt x="44" y="9"/>
                  </a:moveTo>
                  <a:cubicBezTo>
                    <a:pt x="9" y="53"/>
                    <a:pt x="9" y="53"/>
                    <a:pt x="9" y="53"/>
                  </a:cubicBezTo>
                  <a:cubicBezTo>
                    <a:pt x="8" y="55"/>
                    <a:pt x="5" y="55"/>
                    <a:pt x="3" y="54"/>
                  </a:cubicBezTo>
                  <a:cubicBezTo>
                    <a:pt x="2" y="53"/>
                    <a:pt x="2" y="53"/>
                    <a:pt x="2" y="53"/>
                  </a:cubicBezTo>
                  <a:cubicBezTo>
                    <a:pt x="0" y="52"/>
                    <a:pt x="0" y="49"/>
                    <a:pt x="1" y="47"/>
                  </a:cubicBezTo>
                  <a:cubicBezTo>
                    <a:pt x="36" y="2"/>
                    <a:pt x="36" y="2"/>
                    <a:pt x="36" y="2"/>
                  </a:cubicBezTo>
                  <a:cubicBezTo>
                    <a:pt x="37" y="0"/>
                    <a:pt x="40" y="0"/>
                    <a:pt x="42" y="2"/>
                  </a:cubicBezTo>
                  <a:cubicBezTo>
                    <a:pt x="43" y="2"/>
                    <a:pt x="43" y="2"/>
                    <a:pt x="43" y="2"/>
                  </a:cubicBezTo>
                  <a:cubicBezTo>
                    <a:pt x="45" y="4"/>
                    <a:pt x="46" y="7"/>
                    <a:pt x="44"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181"/>
            <p:cNvSpPr>
              <a:spLocks/>
            </p:cNvSpPr>
            <p:nvPr/>
          </p:nvSpPr>
          <p:spPr bwMode="auto">
            <a:xfrm>
              <a:off x="3149600" y="4995866"/>
              <a:ext cx="96837" cy="96838"/>
            </a:xfrm>
            <a:custGeom>
              <a:avLst/>
              <a:gdLst>
                <a:gd name="T0" fmla="*/ 9 w 51"/>
                <a:gd name="T1" fmla="*/ 1 h 50"/>
                <a:gd name="T2" fmla="*/ 49 w 51"/>
                <a:gd name="T3" fmla="*/ 41 h 50"/>
                <a:gd name="T4" fmla="*/ 49 w 51"/>
                <a:gd name="T5" fmla="*/ 48 h 50"/>
                <a:gd name="T6" fmla="*/ 48 w 51"/>
                <a:gd name="T7" fmla="*/ 49 h 50"/>
                <a:gd name="T8" fmla="*/ 42 w 51"/>
                <a:gd name="T9" fmla="*/ 49 h 50"/>
                <a:gd name="T10" fmla="*/ 2 w 51"/>
                <a:gd name="T11" fmla="*/ 9 h 50"/>
                <a:gd name="T12" fmla="*/ 2 w 51"/>
                <a:gd name="T13" fmla="*/ 2 h 50"/>
                <a:gd name="T14" fmla="*/ 3 w 51"/>
                <a:gd name="T15" fmla="*/ 1 h 50"/>
                <a:gd name="T16" fmla="*/ 9 w 51"/>
                <a:gd name="T17" fmla="*/ 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0">
                  <a:moveTo>
                    <a:pt x="9" y="1"/>
                  </a:moveTo>
                  <a:cubicBezTo>
                    <a:pt x="49" y="41"/>
                    <a:pt x="49" y="41"/>
                    <a:pt x="49" y="41"/>
                  </a:cubicBezTo>
                  <a:cubicBezTo>
                    <a:pt x="51" y="43"/>
                    <a:pt x="51" y="46"/>
                    <a:pt x="49" y="48"/>
                  </a:cubicBezTo>
                  <a:cubicBezTo>
                    <a:pt x="48" y="49"/>
                    <a:pt x="48" y="49"/>
                    <a:pt x="48" y="49"/>
                  </a:cubicBezTo>
                  <a:cubicBezTo>
                    <a:pt x="47" y="50"/>
                    <a:pt x="44" y="50"/>
                    <a:pt x="42" y="49"/>
                  </a:cubicBezTo>
                  <a:cubicBezTo>
                    <a:pt x="2" y="9"/>
                    <a:pt x="2" y="9"/>
                    <a:pt x="2" y="9"/>
                  </a:cubicBezTo>
                  <a:cubicBezTo>
                    <a:pt x="0" y="7"/>
                    <a:pt x="0" y="4"/>
                    <a:pt x="2" y="2"/>
                  </a:cubicBezTo>
                  <a:cubicBezTo>
                    <a:pt x="3" y="1"/>
                    <a:pt x="3" y="1"/>
                    <a:pt x="3" y="1"/>
                  </a:cubicBezTo>
                  <a:cubicBezTo>
                    <a:pt x="5" y="0"/>
                    <a:pt x="7" y="0"/>
                    <a:pt x="9"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182"/>
            <p:cNvSpPr>
              <a:spLocks/>
            </p:cNvSpPr>
            <p:nvPr/>
          </p:nvSpPr>
          <p:spPr bwMode="auto">
            <a:xfrm>
              <a:off x="3087688" y="4927603"/>
              <a:ext cx="117475" cy="119063"/>
            </a:xfrm>
            <a:custGeom>
              <a:avLst/>
              <a:gdLst>
                <a:gd name="T0" fmla="*/ 59 w 61"/>
                <a:gd name="T1" fmla="*/ 27 h 61"/>
                <a:gd name="T2" fmla="*/ 35 w 61"/>
                <a:gd name="T3" fmla="*/ 59 h 61"/>
                <a:gd name="T4" fmla="*/ 2 w 61"/>
                <a:gd name="T5" fmla="*/ 35 h 61"/>
                <a:gd name="T6" fmla="*/ 27 w 61"/>
                <a:gd name="T7" fmla="*/ 2 h 61"/>
                <a:gd name="T8" fmla="*/ 59 w 61"/>
                <a:gd name="T9" fmla="*/ 27 h 61"/>
              </a:gdLst>
              <a:ahLst/>
              <a:cxnLst>
                <a:cxn ang="0">
                  <a:pos x="T0" y="T1"/>
                </a:cxn>
                <a:cxn ang="0">
                  <a:pos x="T2" y="T3"/>
                </a:cxn>
                <a:cxn ang="0">
                  <a:pos x="T4" y="T5"/>
                </a:cxn>
                <a:cxn ang="0">
                  <a:pos x="T6" y="T7"/>
                </a:cxn>
                <a:cxn ang="0">
                  <a:pos x="T8" y="T9"/>
                </a:cxn>
              </a:cxnLst>
              <a:rect l="0" t="0" r="r" b="b"/>
              <a:pathLst>
                <a:path w="61" h="61">
                  <a:moveTo>
                    <a:pt x="59" y="27"/>
                  </a:moveTo>
                  <a:cubicBezTo>
                    <a:pt x="61" y="42"/>
                    <a:pt x="50" y="57"/>
                    <a:pt x="35" y="59"/>
                  </a:cubicBezTo>
                  <a:cubicBezTo>
                    <a:pt x="19" y="61"/>
                    <a:pt x="4" y="50"/>
                    <a:pt x="2" y="35"/>
                  </a:cubicBezTo>
                  <a:cubicBezTo>
                    <a:pt x="0" y="19"/>
                    <a:pt x="11" y="4"/>
                    <a:pt x="27" y="2"/>
                  </a:cubicBezTo>
                  <a:cubicBezTo>
                    <a:pt x="42" y="0"/>
                    <a:pt x="57" y="11"/>
                    <a:pt x="59" y="2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183"/>
            <p:cNvSpPr>
              <a:spLocks/>
            </p:cNvSpPr>
            <p:nvPr/>
          </p:nvSpPr>
          <p:spPr bwMode="auto">
            <a:xfrm>
              <a:off x="3187700" y="5040316"/>
              <a:ext cx="184150" cy="173038"/>
            </a:xfrm>
            <a:custGeom>
              <a:avLst/>
              <a:gdLst>
                <a:gd name="T0" fmla="*/ 91 w 96"/>
                <a:gd name="T1" fmla="*/ 33 h 89"/>
                <a:gd name="T2" fmla="*/ 58 w 96"/>
                <a:gd name="T3" fmla="*/ 83 h 89"/>
                <a:gd name="T4" fmla="*/ 5 w 96"/>
                <a:gd name="T5" fmla="*/ 55 h 89"/>
                <a:gd name="T6" fmla="*/ 38 w 96"/>
                <a:gd name="T7" fmla="*/ 6 h 89"/>
                <a:gd name="T8" fmla="*/ 91 w 96"/>
                <a:gd name="T9" fmla="*/ 33 h 89"/>
              </a:gdLst>
              <a:ahLst/>
              <a:cxnLst>
                <a:cxn ang="0">
                  <a:pos x="T0" y="T1"/>
                </a:cxn>
                <a:cxn ang="0">
                  <a:pos x="T2" y="T3"/>
                </a:cxn>
                <a:cxn ang="0">
                  <a:pos x="T4" y="T5"/>
                </a:cxn>
                <a:cxn ang="0">
                  <a:pos x="T6" y="T7"/>
                </a:cxn>
                <a:cxn ang="0">
                  <a:pos x="T8" y="T9"/>
                </a:cxn>
              </a:cxnLst>
              <a:rect l="0" t="0" r="r" b="b"/>
              <a:pathLst>
                <a:path w="96" h="89">
                  <a:moveTo>
                    <a:pt x="91" y="33"/>
                  </a:moveTo>
                  <a:cubicBezTo>
                    <a:pt x="96" y="55"/>
                    <a:pt x="82" y="77"/>
                    <a:pt x="58" y="83"/>
                  </a:cubicBezTo>
                  <a:cubicBezTo>
                    <a:pt x="34" y="89"/>
                    <a:pt x="10" y="77"/>
                    <a:pt x="5" y="55"/>
                  </a:cubicBezTo>
                  <a:cubicBezTo>
                    <a:pt x="0" y="34"/>
                    <a:pt x="14" y="12"/>
                    <a:pt x="38" y="6"/>
                  </a:cubicBezTo>
                  <a:cubicBezTo>
                    <a:pt x="62" y="0"/>
                    <a:pt x="85" y="12"/>
                    <a:pt x="91" y="3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87" name="Group 586"/>
          <p:cNvGrpSpPr/>
          <p:nvPr/>
        </p:nvGrpSpPr>
        <p:grpSpPr>
          <a:xfrm>
            <a:off x="367508" y="4348931"/>
            <a:ext cx="846137" cy="795338"/>
            <a:chOff x="354013" y="4606928"/>
            <a:chExt cx="846137" cy="795338"/>
          </a:xfrm>
        </p:grpSpPr>
        <p:sp>
          <p:nvSpPr>
            <p:cNvPr id="291" name="Freeform 184"/>
            <p:cNvSpPr>
              <a:spLocks/>
            </p:cNvSpPr>
            <p:nvPr/>
          </p:nvSpPr>
          <p:spPr bwMode="auto">
            <a:xfrm>
              <a:off x="354013" y="4606928"/>
              <a:ext cx="846137" cy="795338"/>
            </a:xfrm>
            <a:custGeom>
              <a:avLst/>
              <a:gdLst>
                <a:gd name="T0" fmla="*/ 51 w 440"/>
                <a:gd name="T1" fmla="*/ 299 h 411"/>
                <a:gd name="T2" fmla="*/ 127 w 440"/>
                <a:gd name="T3" fmla="*/ 49 h 411"/>
                <a:gd name="T4" fmla="*/ 389 w 440"/>
                <a:gd name="T5" fmla="*/ 123 h 411"/>
                <a:gd name="T6" fmla="*/ 307 w 440"/>
                <a:gd name="T7" fmla="*/ 362 h 411"/>
                <a:gd name="T8" fmla="*/ 51 w 440"/>
                <a:gd name="T9" fmla="*/ 299 h 411"/>
              </a:gdLst>
              <a:ahLst/>
              <a:cxnLst>
                <a:cxn ang="0">
                  <a:pos x="T0" y="T1"/>
                </a:cxn>
                <a:cxn ang="0">
                  <a:pos x="T2" y="T3"/>
                </a:cxn>
                <a:cxn ang="0">
                  <a:pos x="T4" y="T5"/>
                </a:cxn>
                <a:cxn ang="0">
                  <a:pos x="T6" y="T7"/>
                </a:cxn>
                <a:cxn ang="0">
                  <a:pos x="T8" y="T9"/>
                </a:cxn>
              </a:cxnLst>
              <a:rect l="0" t="0" r="r" b="b"/>
              <a:pathLst>
                <a:path w="440" h="411">
                  <a:moveTo>
                    <a:pt x="51" y="299"/>
                  </a:moveTo>
                  <a:cubicBezTo>
                    <a:pt x="0" y="209"/>
                    <a:pt x="34" y="97"/>
                    <a:pt x="127" y="49"/>
                  </a:cubicBezTo>
                  <a:cubicBezTo>
                    <a:pt x="221" y="0"/>
                    <a:pt x="338" y="33"/>
                    <a:pt x="389" y="123"/>
                  </a:cubicBezTo>
                  <a:cubicBezTo>
                    <a:pt x="440" y="213"/>
                    <a:pt x="400" y="314"/>
                    <a:pt x="307" y="362"/>
                  </a:cubicBezTo>
                  <a:cubicBezTo>
                    <a:pt x="213" y="411"/>
                    <a:pt x="102" y="388"/>
                    <a:pt x="51" y="299"/>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292" name="Freeform 185"/>
            <p:cNvSpPr>
              <a:spLocks/>
            </p:cNvSpPr>
            <p:nvPr/>
          </p:nvSpPr>
          <p:spPr bwMode="auto">
            <a:xfrm>
              <a:off x="568325" y="4824415"/>
              <a:ext cx="420687" cy="207963"/>
            </a:xfrm>
            <a:custGeom>
              <a:avLst/>
              <a:gdLst>
                <a:gd name="T0" fmla="*/ 148 w 219"/>
                <a:gd name="T1" fmla="*/ 0 h 108"/>
                <a:gd name="T2" fmla="*/ 149 w 219"/>
                <a:gd name="T3" fmla="*/ 0 h 108"/>
                <a:gd name="T4" fmla="*/ 219 w 219"/>
                <a:gd name="T5" fmla="*/ 9 h 108"/>
                <a:gd name="T6" fmla="*/ 219 w 219"/>
                <a:gd name="T7" fmla="*/ 10 h 108"/>
                <a:gd name="T8" fmla="*/ 194 w 219"/>
                <a:gd name="T9" fmla="*/ 75 h 108"/>
                <a:gd name="T10" fmla="*/ 179 w 219"/>
                <a:gd name="T11" fmla="*/ 51 h 108"/>
                <a:gd name="T12" fmla="*/ 107 w 219"/>
                <a:gd name="T13" fmla="*/ 93 h 108"/>
                <a:gd name="T14" fmla="*/ 96 w 219"/>
                <a:gd name="T15" fmla="*/ 83 h 108"/>
                <a:gd name="T16" fmla="*/ 85 w 219"/>
                <a:gd name="T17" fmla="*/ 72 h 108"/>
                <a:gd name="T18" fmla="*/ 16 w 219"/>
                <a:gd name="T19" fmla="*/ 108 h 108"/>
                <a:gd name="T20" fmla="*/ 1 w 219"/>
                <a:gd name="T21" fmla="*/ 82 h 108"/>
                <a:gd name="T22" fmla="*/ 1 w 219"/>
                <a:gd name="T23" fmla="*/ 81 h 108"/>
                <a:gd name="T24" fmla="*/ 90 w 219"/>
                <a:gd name="T25" fmla="*/ 35 h 108"/>
                <a:gd name="T26" fmla="*/ 102 w 219"/>
                <a:gd name="T27" fmla="*/ 44 h 108"/>
                <a:gd name="T28" fmla="*/ 112 w 219"/>
                <a:gd name="T29" fmla="*/ 55 h 108"/>
                <a:gd name="T30" fmla="*/ 163 w 219"/>
                <a:gd name="T31" fmla="*/ 25 h 108"/>
                <a:gd name="T32" fmla="*/ 148 w 219"/>
                <a:gd name="T3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9" h="108">
                  <a:moveTo>
                    <a:pt x="148" y="0"/>
                  </a:moveTo>
                  <a:cubicBezTo>
                    <a:pt x="148" y="0"/>
                    <a:pt x="148" y="0"/>
                    <a:pt x="149" y="0"/>
                  </a:cubicBezTo>
                  <a:cubicBezTo>
                    <a:pt x="172" y="3"/>
                    <a:pt x="196" y="6"/>
                    <a:pt x="219" y="9"/>
                  </a:cubicBezTo>
                  <a:cubicBezTo>
                    <a:pt x="219" y="9"/>
                    <a:pt x="219" y="9"/>
                    <a:pt x="219" y="10"/>
                  </a:cubicBezTo>
                  <a:cubicBezTo>
                    <a:pt x="215" y="31"/>
                    <a:pt x="208" y="53"/>
                    <a:pt x="194" y="75"/>
                  </a:cubicBezTo>
                  <a:cubicBezTo>
                    <a:pt x="189" y="68"/>
                    <a:pt x="183" y="62"/>
                    <a:pt x="179" y="51"/>
                  </a:cubicBezTo>
                  <a:cubicBezTo>
                    <a:pt x="155" y="65"/>
                    <a:pt x="131" y="79"/>
                    <a:pt x="107" y="93"/>
                  </a:cubicBezTo>
                  <a:cubicBezTo>
                    <a:pt x="103" y="91"/>
                    <a:pt x="99" y="87"/>
                    <a:pt x="96" y="83"/>
                  </a:cubicBezTo>
                  <a:cubicBezTo>
                    <a:pt x="92" y="79"/>
                    <a:pt x="89" y="75"/>
                    <a:pt x="85" y="72"/>
                  </a:cubicBezTo>
                  <a:cubicBezTo>
                    <a:pt x="62" y="84"/>
                    <a:pt x="39" y="96"/>
                    <a:pt x="16" y="108"/>
                  </a:cubicBezTo>
                  <a:cubicBezTo>
                    <a:pt x="14" y="99"/>
                    <a:pt x="0" y="93"/>
                    <a:pt x="1" y="82"/>
                  </a:cubicBezTo>
                  <a:cubicBezTo>
                    <a:pt x="1" y="82"/>
                    <a:pt x="1" y="82"/>
                    <a:pt x="1" y="81"/>
                  </a:cubicBezTo>
                  <a:cubicBezTo>
                    <a:pt x="31" y="66"/>
                    <a:pt x="60" y="51"/>
                    <a:pt x="90" y="35"/>
                  </a:cubicBezTo>
                  <a:cubicBezTo>
                    <a:pt x="94" y="35"/>
                    <a:pt x="97" y="39"/>
                    <a:pt x="102" y="44"/>
                  </a:cubicBezTo>
                  <a:cubicBezTo>
                    <a:pt x="105" y="48"/>
                    <a:pt x="108" y="53"/>
                    <a:pt x="112" y="55"/>
                  </a:cubicBezTo>
                  <a:cubicBezTo>
                    <a:pt x="129" y="45"/>
                    <a:pt x="146" y="35"/>
                    <a:pt x="163" y="25"/>
                  </a:cubicBezTo>
                  <a:cubicBezTo>
                    <a:pt x="155" y="17"/>
                    <a:pt x="153" y="9"/>
                    <a:pt x="148"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186"/>
            <p:cNvSpPr>
              <a:spLocks/>
            </p:cNvSpPr>
            <p:nvPr/>
          </p:nvSpPr>
          <p:spPr bwMode="auto">
            <a:xfrm>
              <a:off x="847725" y="4953003"/>
              <a:ext cx="60325" cy="222250"/>
            </a:xfrm>
            <a:custGeom>
              <a:avLst/>
              <a:gdLst>
                <a:gd name="T0" fmla="*/ 25 w 31"/>
                <a:gd name="T1" fmla="*/ 115 h 115"/>
                <a:gd name="T2" fmla="*/ 6 w 31"/>
                <a:gd name="T3" fmla="*/ 115 h 115"/>
                <a:gd name="T4" fmla="*/ 0 w 31"/>
                <a:gd name="T5" fmla="*/ 110 h 115"/>
                <a:gd name="T6" fmla="*/ 0 w 31"/>
                <a:gd name="T7" fmla="*/ 19 h 115"/>
                <a:gd name="T8" fmla="*/ 3 w 31"/>
                <a:gd name="T9" fmla="*/ 14 h 115"/>
                <a:gd name="T10" fmla="*/ 23 w 31"/>
                <a:gd name="T11" fmla="*/ 2 h 115"/>
                <a:gd name="T12" fmla="*/ 31 w 31"/>
                <a:gd name="T13" fmla="*/ 7 h 115"/>
                <a:gd name="T14" fmla="*/ 31 w 31"/>
                <a:gd name="T15" fmla="*/ 110 h 115"/>
                <a:gd name="T16" fmla="*/ 25 w 31"/>
                <a:gd name="T17"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15">
                  <a:moveTo>
                    <a:pt x="25" y="115"/>
                  </a:moveTo>
                  <a:cubicBezTo>
                    <a:pt x="6" y="115"/>
                    <a:pt x="6" y="115"/>
                    <a:pt x="6" y="115"/>
                  </a:cubicBezTo>
                  <a:cubicBezTo>
                    <a:pt x="3" y="115"/>
                    <a:pt x="0" y="113"/>
                    <a:pt x="0" y="110"/>
                  </a:cubicBezTo>
                  <a:cubicBezTo>
                    <a:pt x="0" y="19"/>
                    <a:pt x="0" y="19"/>
                    <a:pt x="0" y="19"/>
                  </a:cubicBezTo>
                  <a:cubicBezTo>
                    <a:pt x="0" y="17"/>
                    <a:pt x="1" y="15"/>
                    <a:pt x="3" y="14"/>
                  </a:cubicBezTo>
                  <a:cubicBezTo>
                    <a:pt x="10" y="10"/>
                    <a:pt x="16" y="6"/>
                    <a:pt x="23" y="2"/>
                  </a:cubicBezTo>
                  <a:cubicBezTo>
                    <a:pt x="26" y="0"/>
                    <a:pt x="31" y="3"/>
                    <a:pt x="31" y="7"/>
                  </a:cubicBezTo>
                  <a:cubicBezTo>
                    <a:pt x="31" y="110"/>
                    <a:pt x="31" y="110"/>
                    <a:pt x="31" y="110"/>
                  </a:cubicBezTo>
                  <a:cubicBezTo>
                    <a:pt x="31" y="113"/>
                    <a:pt x="28" y="115"/>
                    <a:pt x="25" y="11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94" name="Freeform 187"/>
            <p:cNvSpPr>
              <a:spLocks/>
            </p:cNvSpPr>
            <p:nvPr/>
          </p:nvSpPr>
          <p:spPr bwMode="auto">
            <a:xfrm>
              <a:off x="690563" y="4989515"/>
              <a:ext cx="58737" cy="185738"/>
            </a:xfrm>
            <a:custGeom>
              <a:avLst/>
              <a:gdLst>
                <a:gd name="T0" fmla="*/ 25 w 31"/>
                <a:gd name="T1" fmla="*/ 96 h 96"/>
                <a:gd name="T2" fmla="*/ 5 w 31"/>
                <a:gd name="T3" fmla="*/ 96 h 96"/>
                <a:gd name="T4" fmla="*/ 0 w 31"/>
                <a:gd name="T5" fmla="*/ 91 h 96"/>
                <a:gd name="T6" fmla="*/ 0 w 31"/>
                <a:gd name="T7" fmla="*/ 12 h 96"/>
                <a:gd name="T8" fmla="*/ 3 w 31"/>
                <a:gd name="T9" fmla="*/ 7 h 96"/>
                <a:gd name="T10" fmla="*/ 15 w 31"/>
                <a:gd name="T11" fmla="*/ 1 h 96"/>
                <a:gd name="T12" fmla="*/ 21 w 31"/>
                <a:gd name="T13" fmla="*/ 2 h 96"/>
                <a:gd name="T14" fmla="*/ 30 w 31"/>
                <a:gd name="T15" fmla="*/ 11 h 96"/>
                <a:gd name="T16" fmla="*/ 30 w 31"/>
                <a:gd name="T17" fmla="*/ 22 h 96"/>
                <a:gd name="T18" fmla="*/ 30 w 31"/>
                <a:gd name="T19" fmla="*/ 91 h 96"/>
                <a:gd name="T20" fmla="*/ 25 w 31"/>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96">
                  <a:moveTo>
                    <a:pt x="25" y="96"/>
                  </a:moveTo>
                  <a:cubicBezTo>
                    <a:pt x="5" y="96"/>
                    <a:pt x="5" y="96"/>
                    <a:pt x="5" y="96"/>
                  </a:cubicBezTo>
                  <a:cubicBezTo>
                    <a:pt x="2" y="96"/>
                    <a:pt x="0" y="94"/>
                    <a:pt x="0" y="91"/>
                  </a:cubicBezTo>
                  <a:cubicBezTo>
                    <a:pt x="0" y="12"/>
                    <a:pt x="0" y="12"/>
                    <a:pt x="0" y="12"/>
                  </a:cubicBezTo>
                  <a:cubicBezTo>
                    <a:pt x="0" y="10"/>
                    <a:pt x="1" y="8"/>
                    <a:pt x="3" y="7"/>
                  </a:cubicBezTo>
                  <a:cubicBezTo>
                    <a:pt x="7" y="5"/>
                    <a:pt x="11" y="3"/>
                    <a:pt x="15" y="1"/>
                  </a:cubicBezTo>
                  <a:cubicBezTo>
                    <a:pt x="17" y="0"/>
                    <a:pt x="19" y="0"/>
                    <a:pt x="21" y="2"/>
                  </a:cubicBezTo>
                  <a:cubicBezTo>
                    <a:pt x="24" y="5"/>
                    <a:pt x="29" y="8"/>
                    <a:pt x="30" y="11"/>
                  </a:cubicBezTo>
                  <a:cubicBezTo>
                    <a:pt x="31" y="14"/>
                    <a:pt x="30" y="18"/>
                    <a:pt x="30" y="22"/>
                  </a:cubicBezTo>
                  <a:cubicBezTo>
                    <a:pt x="30" y="91"/>
                    <a:pt x="30" y="91"/>
                    <a:pt x="30" y="91"/>
                  </a:cubicBezTo>
                  <a:cubicBezTo>
                    <a:pt x="30" y="94"/>
                    <a:pt x="27" y="96"/>
                    <a:pt x="25" y="96"/>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95" name="Freeform 188"/>
            <p:cNvSpPr>
              <a:spLocks/>
            </p:cNvSpPr>
            <p:nvPr/>
          </p:nvSpPr>
          <p:spPr bwMode="auto">
            <a:xfrm>
              <a:off x="769938" y="5002216"/>
              <a:ext cx="57150" cy="173038"/>
            </a:xfrm>
            <a:custGeom>
              <a:avLst/>
              <a:gdLst>
                <a:gd name="T0" fmla="*/ 25 w 30"/>
                <a:gd name="T1" fmla="*/ 90 h 90"/>
                <a:gd name="T2" fmla="*/ 5 w 30"/>
                <a:gd name="T3" fmla="*/ 90 h 90"/>
                <a:gd name="T4" fmla="*/ 0 w 30"/>
                <a:gd name="T5" fmla="*/ 85 h 90"/>
                <a:gd name="T6" fmla="*/ 0 w 30"/>
                <a:gd name="T7" fmla="*/ 18 h 90"/>
                <a:gd name="T8" fmla="*/ 3 w 30"/>
                <a:gd name="T9" fmla="*/ 13 h 90"/>
                <a:gd name="T10" fmla="*/ 22 w 30"/>
                <a:gd name="T11" fmla="*/ 2 h 90"/>
                <a:gd name="T12" fmla="*/ 30 w 30"/>
                <a:gd name="T13" fmla="*/ 6 h 90"/>
                <a:gd name="T14" fmla="*/ 30 w 30"/>
                <a:gd name="T15" fmla="*/ 85 h 90"/>
                <a:gd name="T16" fmla="*/ 25 w 30"/>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90">
                  <a:moveTo>
                    <a:pt x="25" y="90"/>
                  </a:moveTo>
                  <a:cubicBezTo>
                    <a:pt x="5" y="90"/>
                    <a:pt x="5" y="90"/>
                    <a:pt x="5" y="90"/>
                  </a:cubicBezTo>
                  <a:cubicBezTo>
                    <a:pt x="2" y="90"/>
                    <a:pt x="0" y="88"/>
                    <a:pt x="0" y="85"/>
                  </a:cubicBezTo>
                  <a:cubicBezTo>
                    <a:pt x="0" y="18"/>
                    <a:pt x="0" y="18"/>
                    <a:pt x="0" y="18"/>
                  </a:cubicBezTo>
                  <a:cubicBezTo>
                    <a:pt x="0" y="16"/>
                    <a:pt x="1" y="14"/>
                    <a:pt x="3" y="13"/>
                  </a:cubicBezTo>
                  <a:cubicBezTo>
                    <a:pt x="9" y="10"/>
                    <a:pt x="16" y="6"/>
                    <a:pt x="22" y="2"/>
                  </a:cubicBezTo>
                  <a:cubicBezTo>
                    <a:pt x="26" y="0"/>
                    <a:pt x="30" y="2"/>
                    <a:pt x="30" y="6"/>
                  </a:cubicBezTo>
                  <a:cubicBezTo>
                    <a:pt x="30" y="85"/>
                    <a:pt x="30" y="85"/>
                    <a:pt x="30" y="85"/>
                  </a:cubicBezTo>
                  <a:cubicBezTo>
                    <a:pt x="30" y="88"/>
                    <a:pt x="28" y="90"/>
                    <a:pt x="25" y="9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96" name="Freeform 189"/>
            <p:cNvSpPr>
              <a:spLocks/>
            </p:cNvSpPr>
            <p:nvPr/>
          </p:nvSpPr>
          <p:spPr bwMode="auto">
            <a:xfrm>
              <a:off x="600075" y="5022853"/>
              <a:ext cx="57150" cy="152400"/>
            </a:xfrm>
            <a:custGeom>
              <a:avLst/>
              <a:gdLst>
                <a:gd name="T0" fmla="*/ 25 w 30"/>
                <a:gd name="T1" fmla="*/ 79 h 79"/>
                <a:gd name="T2" fmla="*/ 6 w 30"/>
                <a:gd name="T3" fmla="*/ 79 h 79"/>
                <a:gd name="T4" fmla="*/ 0 w 30"/>
                <a:gd name="T5" fmla="*/ 74 h 79"/>
                <a:gd name="T6" fmla="*/ 0 w 30"/>
                <a:gd name="T7" fmla="*/ 17 h 79"/>
                <a:gd name="T8" fmla="*/ 3 w 30"/>
                <a:gd name="T9" fmla="*/ 12 h 79"/>
                <a:gd name="T10" fmla="*/ 23 w 30"/>
                <a:gd name="T11" fmla="*/ 2 h 79"/>
                <a:gd name="T12" fmla="*/ 30 w 30"/>
                <a:gd name="T13" fmla="*/ 7 h 79"/>
                <a:gd name="T14" fmla="*/ 30 w 30"/>
                <a:gd name="T15" fmla="*/ 74 h 79"/>
                <a:gd name="T16" fmla="*/ 25 w 30"/>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79">
                  <a:moveTo>
                    <a:pt x="25" y="79"/>
                  </a:moveTo>
                  <a:cubicBezTo>
                    <a:pt x="6" y="79"/>
                    <a:pt x="6" y="79"/>
                    <a:pt x="6" y="79"/>
                  </a:cubicBezTo>
                  <a:cubicBezTo>
                    <a:pt x="3" y="79"/>
                    <a:pt x="0" y="77"/>
                    <a:pt x="0" y="74"/>
                  </a:cubicBezTo>
                  <a:cubicBezTo>
                    <a:pt x="0" y="17"/>
                    <a:pt x="0" y="17"/>
                    <a:pt x="0" y="17"/>
                  </a:cubicBezTo>
                  <a:cubicBezTo>
                    <a:pt x="0" y="15"/>
                    <a:pt x="1" y="13"/>
                    <a:pt x="3" y="12"/>
                  </a:cubicBezTo>
                  <a:cubicBezTo>
                    <a:pt x="10" y="9"/>
                    <a:pt x="16" y="5"/>
                    <a:pt x="23" y="2"/>
                  </a:cubicBezTo>
                  <a:cubicBezTo>
                    <a:pt x="26" y="0"/>
                    <a:pt x="30" y="3"/>
                    <a:pt x="30" y="7"/>
                  </a:cubicBezTo>
                  <a:cubicBezTo>
                    <a:pt x="30" y="74"/>
                    <a:pt x="30" y="74"/>
                    <a:pt x="30" y="74"/>
                  </a:cubicBezTo>
                  <a:cubicBezTo>
                    <a:pt x="30" y="77"/>
                    <a:pt x="28" y="79"/>
                    <a:pt x="25" y="7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90" name="Group 589"/>
          <p:cNvGrpSpPr/>
          <p:nvPr/>
        </p:nvGrpSpPr>
        <p:grpSpPr>
          <a:xfrm>
            <a:off x="2770098" y="4348931"/>
            <a:ext cx="844550" cy="795338"/>
            <a:chOff x="3952875" y="4606928"/>
            <a:chExt cx="844550" cy="795338"/>
          </a:xfrm>
        </p:grpSpPr>
        <p:sp>
          <p:nvSpPr>
            <p:cNvPr id="308" name="Freeform 201"/>
            <p:cNvSpPr>
              <a:spLocks/>
            </p:cNvSpPr>
            <p:nvPr/>
          </p:nvSpPr>
          <p:spPr bwMode="auto">
            <a:xfrm>
              <a:off x="3952875" y="4606928"/>
              <a:ext cx="844550" cy="795338"/>
            </a:xfrm>
            <a:custGeom>
              <a:avLst/>
              <a:gdLst>
                <a:gd name="T0" fmla="*/ 51 w 440"/>
                <a:gd name="T1" fmla="*/ 299 h 411"/>
                <a:gd name="T2" fmla="*/ 127 w 440"/>
                <a:gd name="T3" fmla="*/ 49 h 411"/>
                <a:gd name="T4" fmla="*/ 389 w 440"/>
                <a:gd name="T5" fmla="*/ 123 h 411"/>
                <a:gd name="T6" fmla="*/ 307 w 440"/>
                <a:gd name="T7" fmla="*/ 362 h 411"/>
                <a:gd name="T8" fmla="*/ 51 w 440"/>
                <a:gd name="T9" fmla="*/ 299 h 411"/>
              </a:gdLst>
              <a:ahLst/>
              <a:cxnLst>
                <a:cxn ang="0">
                  <a:pos x="T0" y="T1"/>
                </a:cxn>
                <a:cxn ang="0">
                  <a:pos x="T2" y="T3"/>
                </a:cxn>
                <a:cxn ang="0">
                  <a:pos x="T4" y="T5"/>
                </a:cxn>
                <a:cxn ang="0">
                  <a:pos x="T6" y="T7"/>
                </a:cxn>
                <a:cxn ang="0">
                  <a:pos x="T8" y="T9"/>
                </a:cxn>
              </a:cxnLst>
              <a:rect l="0" t="0" r="r" b="b"/>
              <a:pathLst>
                <a:path w="440" h="411">
                  <a:moveTo>
                    <a:pt x="51" y="299"/>
                  </a:moveTo>
                  <a:cubicBezTo>
                    <a:pt x="0" y="209"/>
                    <a:pt x="34" y="97"/>
                    <a:pt x="127" y="49"/>
                  </a:cubicBezTo>
                  <a:cubicBezTo>
                    <a:pt x="221" y="0"/>
                    <a:pt x="338" y="33"/>
                    <a:pt x="389" y="123"/>
                  </a:cubicBezTo>
                  <a:cubicBezTo>
                    <a:pt x="440" y="213"/>
                    <a:pt x="400" y="314"/>
                    <a:pt x="307" y="362"/>
                  </a:cubicBezTo>
                  <a:cubicBezTo>
                    <a:pt x="213" y="411"/>
                    <a:pt x="102" y="388"/>
                    <a:pt x="51" y="299"/>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09" name="Freeform 202"/>
            <p:cNvSpPr>
              <a:spLocks/>
            </p:cNvSpPr>
            <p:nvPr/>
          </p:nvSpPr>
          <p:spPr bwMode="auto">
            <a:xfrm>
              <a:off x="4127500" y="4757740"/>
              <a:ext cx="473075" cy="539751"/>
            </a:xfrm>
            <a:custGeom>
              <a:avLst/>
              <a:gdLst>
                <a:gd name="T0" fmla="*/ 130 w 247"/>
                <a:gd name="T1" fmla="*/ 5 h 279"/>
                <a:gd name="T2" fmla="*/ 0 w 247"/>
                <a:gd name="T3" fmla="*/ 123 h 279"/>
                <a:gd name="T4" fmla="*/ 0 w 247"/>
                <a:gd name="T5" fmla="*/ 123 h 279"/>
                <a:gd name="T6" fmla="*/ 0 w 247"/>
                <a:gd name="T7" fmla="*/ 125 h 279"/>
                <a:gd name="T8" fmla="*/ 0 w 247"/>
                <a:gd name="T9" fmla="*/ 127 h 279"/>
                <a:gd name="T10" fmla="*/ 8 w 247"/>
                <a:gd name="T11" fmla="*/ 172 h 279"/>
                <a:gd name="T12" fmla="*/ 116 w 247"/>
                <a:gd name="T13" fmla="*/ 278 h 279"/>
                <a:gd name="T14" fmla="*/ 121 w 247"/>
                <a:gd name="T15" fmla="*/ 275 h 279"/>
                <a:gd name="T16" fmla="*/ 121 w 247"/>
                <a:gd name="T17" fmla="*/ 249 h 279"/>
                <a:gd name="T18" fmla="*/ 243 w 247"/>
                <a:gd name="T19" fmla="*/ 119 h 279"/>
                <a:gd name="T20" fmla="*/ 130 w 247"/>
                <a:gd name="T21" fmla="*/ 5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7" h="279">
                  <a:moveTo>
                    <a:pt x="130" y="5"/>
                  </a:moveTo>
                  <a:cubicBezTo>
                    <a:pt x="60" y="0"/>
                    <a:pt x="2" y="55"/>
                    <a:pt x="0" y="123"/>
                  </a:cubicBezTo>
                  <a:cubicBezTo>
                    <a:pt x="0" y="123"/>
                    <a:pt x="0" y="123"/>
                    <a:pt x="0" y="123"/>
                  </a:cubicBezTo>
                  <a:cubicBezTo>
                    <a:pt x="0" y="124"/>
                    <a:pt x="0" y="124"/>
                    <a:pt x="0" y="125"/>
                  </a:cubicBezTo>
                  <a:cubicBezTo>
                    <a:pt x="0" y="126"/>
                    <a:pt x="0" y="126"/>
                    <a:pt x="0" y="127"/>
                  </a:cubicBezTo>
                  <a:cubicBezTo>
                    <a:pt x="0" y="143"/>
                    <a:pt x="3" y="158"/>
                    <a:pt x="8" y="172"/>
                  </a:cubicBezTo>
                  <a:cubicBezTo>
                    <a:pt x="32" y="236"/>
                    <a:pt x="97" y="270"/>
                    <a:pt x="116" y="278"/>
                  </a:cubicBezTo>
                  <a:cubicBezTo>
                    <a:pt x="119" y="279"/>
                    <a:pt x="121" y="278"/>
                    <a:pt x="121" y="275"/>
                  </a:cubicBezTo>
                  <a:cubicBezTo>
                    <a:pt x="121" y="249"/>
                    <a:pt x="121" y="249"/>
                    <a:pt x="121" y="249"/>
                  </a:cubicBezTo>
                  <a:cubicBezTo>
                    <a:pt x="191" y="249"/>
                    <a:pt x="247" y="190"/>
                    <a:pt x="243" y="119"/>
                  </a:cubicBezTo>
                  <a:cubicBezTo>
                    <a:pt x="239" y="59"/>
                    <a:pt x="190" y="9"/>
                    <a:pt x="130" y="5"/>
                  </a:cubicBezTo>
                  <a:close/>
                </a:path>
              </a:pathLst>
            </a:custGeom>
            <a:solidFill>
              <a:srgbClr val="2B0F3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203"/>
            <p:cNvSpPr>
              <a:spLocks/>
            </p:cNvSpPr>
            <p:nvPr/>
          </p:nvSpPr>
          <p:spPr bwMode="auto">
            <a:xfrm>
              <a:off x="4284663" y="4922840"/>
              <a:ext cx="146050" cy="166688"/>
            </a:xfrm>
            <a:custGeom>
              <a:avLst/>
              <a:gdLst>
                <a:gd name="T0" fmla="*/ 40 w 76"/>
                <a:gd name="T1" fmla="*/ 35 h 86"/>
                <a:gd name="T2" fmla="*/ 47 w 76"/>
                <a:gd name="T3" fmla="*/ 7 h 86"/>
                <a:gd name="T4" fmla="*/ 45 w 76"/>
                <a:gd name="T5" fmla="*/ 3 h 86"/>
                <a:gd name="T6" fmla="*/ 1 w 76"/>
                <a:gd name="T7" fmla="*/ 34 h 86"/>
                <a:gd name="T8" fmla="*/ 1 w 76"/>
                <a:gd name="T9" fmla="*/ 46 h 86"/>
                <a:gd name="T10" fmla="*/ 65 w 76"/>
                <a:gd name="T11" fmla="*/ 66 h 86"/>
                <a:gd name="T12" fmla="*/ 76 w 76"/>
                <a:gd name="T13" fmla="*/ 38 h 86"/>
                <a:gd name="T14" fmla="*/ 68 w 76"/>
                <a:gd name="T15" fmla="*/ 32 h 86"/>
                <a:gd name="T16" fmla="*/ 44 w 76"/>
                <a:gd name="T17" fmla="*/ 39 h 86"/>
                <a:gd name="T18" fmla="*/ 40 w 76"/>
                <a:gd name="T19" fmla="*/ 3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6">
                  <a:moveTo>
                    <a:pt x="40" y="35"/>
                  </a:moveTo>
                  <a:cubicBezTo>
                    <a:pt x="47" y="7"/>
                    <a:pt x="47" y="7"/>
                    <a:pt x="47" y="7"/>
                  </a:cubicBezTo>
                  <a:cubicBezTo>
                    <a:pt x="48" y="5"/>
                    <a:pt x="47" y="4"/>
                    <a:pt x="45" y="3"/>
                  </a:cubicBezTo>
                  <a:cubicBezTo>
                    <a:pt x="27" y="0"/>
                    <a:pt x="7" y="10"/>
                    <a:pt x="1" y="34"/>
                  </a:cubicBezTo>
                  <a:cubicBezTo>
                    <a:pt x="0" y="38"/>
                    <a:pt x="0" y="42"/>
                    <a:pt x="1" y="46"/>
                  </a:cubicBezTo>
                  <a:cubicBezTo>
                    <a:pt x="10" y="79"/>
                    <a:pt x="46" y="86"/>
                    <a:pt x="65" y="66"/>
                  </a:cubicBezTo>
                  <a:cubicBezTo>
                    <a:pt x="73" y="59"/>
                    <a:pt x="76" y="48"/>
                    <a:pt x="76" y="38"/>
                  </a:cubicBezTo>
                  <a:cubicBezTo>
                    <a:pt x="76" y="34"/>
                    <a:pt x="72" y="31"/>
                    <a:pt x="68" y="32"/>
                  </a:cubicBezTo>
                  <a:cubicBezTo>
                    <a:pt x="44" y="39"/>
                    <a:pt x="44" y="39"/>
                    <a:pt x="44" y="39"/>
                  </a:cubicBezTo>
                  <a:cubicBezTo>
                    <a:pt x="42" y="39"/>
                    <a:pt x="39" y="37"/>
                    <a:pt x="40" y="3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11" name="Freeform 204"/>
            <p:cNvSpPr>
              <a:spLocks noEditPoints="1"/>
            </p:cNvSpPr>
            <p:nvPr/>
          </p:nvSpPr>
          <p:spPr bwMode="auto">
            <a:xfrm>
              <a:off x="4175125" y="4814890"/>
              <a:ext cx="369887" cy="371475"/>
            </a:xfrm>
            <a:custGeom>
              <a:avLst/>
              <a:gdLst>
                <a:gd name="T0" fmla="*/ 96 w 193"/>
                <a:gd name="T1" fmla="*/ 192 h 192"/>
                <a:gd name="T2" fmla="*/ 0 w 193"/>
                <a:gd name="T3" fmla="*/ 96 h 192"/>
                <a:gd name="T4" fmla="*/ 96 w 193"/>
                <a:gd name="T5" fmla="*/ 0 h 192"/>
                <a:gd name="T6" fmla="*/ 193 w 193"/>
                <a:gd name="T7" fmla="*/ 96 h 192"/>
                <a:gd name="T8" fmla="*/ 96 w 193"/>
                <a:gd name="T9" fmla="*/ 192 h 192"/>
                <a:gd name="T10" fmla="*/ 96 w 193"/>
                <a:gd name="T11" fmla="*/ 12 h 192"/>
                <a:gd name="T12" fmla="*/ 12 w 193"/>
                <a:gd name="T13" fmla="*/ 96 h 192"/>
                <a:gd name="T14" fmla="*/ 96 w 193"/>
                <a:gd name="T15" fmla="*/ 180 h 192"/>
                <a:gd name="T16" fmla="*/ 181 w 193"/>
                <a:gd name="T17" fmla="*/ 96 h 192"/>
                <a:gd name="T18" fmla="*/ 96 w 193"/>
                <a:gd name="T19" fmla="*/ 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192">
                  <a:moveTo>
                    <a:pt x="96" y="192"/>
                  </a:moveTo>
                  <a:cubicBezTo>
                    <a:pt x="43" y="192"/>
                    <a:pt x="0" y="149"/>
                    <a:pt x="0" y="96"/>
                  </a:cubicBezTo>
                  <a:cubicBezTo>
                    <a:pt x="0" y="43"/>
                    <a:pt x="43" y="0"/>
                    <a:pt x="96" y="0"/>
                  </a:cubicBezTo>
                  <a:cubicBezTo>
                    <a:pt x="149" y="0"/>
                    <a:pt x="193" y="43"/>
                    <a:pt x="193" y="96"/>
                  </a:cubicBezTo>
                  <a:cubicBezTo>
                    <a:pt x="193" y="149"/>
                    <a:pt x="149" y="192"/>
                    <a:pt x="96" y="192"/>
                  </a:cubicBezTo>
                  <a:close/>
                  <a:moveTo>
                    <a:pt x="96" y="12"/>
                  </a:moveTo>
                  <a:cubicBezTo>
                    <a:pt x="50" y="12"/>
                    <a:pt x="12" y="49"/>
                    <a:pt x="12" y="96"/>
                  </a:cubicBezTo>
                  <a:cubicBezTo>
                    <a:pt x="12" y="142"/>
                    <a:pt x="50" y="180"/>
                    <a:pt x="96" y="180"/>
                  </a:cubicBezTo>
                  <a:cubicBezTo>
                    <a:pt x="143" y="180"/>
                    <a:pt x="181" y="142"/>
                    <a:pt x="181" y="96"/>
                  </a:cubicBezTo>
                  <a:cubicBezTo>
                    <a:pt x="181" y="49"/>
                    <a:pt x="143" y="12"/>
                    <a:pt x="96" y="1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205"/>
            <p:cNvSpPr>
              <a:spLocks/>
            </p:cNvSpPr>
            <p:nvPr/>
          </p:nvSpPr>
          <p:spPr bwMode="auto">
            <a:xfrm>
              <a:off x="4403725" y="4756153"/>
              <a:ext cx="196850" cy="201613"/>
            </a:xfrm>
            <a:custGeom>
              <a:avLst/>
              <a:gdLst>
                <a:gd name="T0" fmla="*/ 100 w 103"/>
                <a:gd name="T1" fmla="*/ 28 h 104"/>
                <a:gd name="T2" fmla="*/ 80 w 103"/>
                <a:gd name="T3" fmla="*/ 25 h 104"/>
                <a:gd name="T4" fmla="*/ 78 w 103"/>
                <a:gd name="T5" fmla="*/ 23 h 104"/>
                <a:gd name="T6" fmla="*/ 76 w 103"/>
                <a:gd name="T7" fmla="*/ 3 h 104"/>
                <a:gd name="T8" fmla="*/ 71 w 103"/>
                <a:gd name="T9" fmla="*/ 2 h 104"/>
                <a:gd name="T10" fmla="*/ 47 w 103"/>
                <a:gd name="T11" fmla="*/ 26 h 104"/>
                <a:gd name="T12" fmla="*/ 46 w 103"/>
                <a:gd name="T13" fmla="*/ 27 h 104"/>
                <a:gd name="T14" fmla="*/ 43 w 103"/>
                <a:gd name="T15" fmla="*/ 50 h 104"/>
                <a:gd name="T16" fmla="*/ 42 w 103"/>
                <a:gd name="T17" fmla="*/ 51 h 104"/>
                <a:gd name="T18" fmla="*/ 1 w 103"/>
                <a:gd name="T19" fmla="*/ 93 h 104"/>
                <a:gd name="T20" fmla="*/ 1 w 103"/>
                <a:gd name="T21" fmla="*/ 97 h 104"/>
                <a:gd name="T22" fmla="*/ 6 w 103"/>
                <a:gd name="T23" fmla="*/ 103 h 104"/>
                <a:gd name="T24" fmla="*/ 10 w 103"/>
                <a:gd name="T25" fmla="*/ 103 h 104"/>
                <a:gd name="T26" fmla="*/ 52 w 103"/>
                <a:gd name="T27" fmla="*/ 61 h 104"/>
                <a:gd name="T28" fmla="*/ 54 w 103"/>
                <a:gd name="T29" fmla="*/ 60 h 104"/>
                <a:gd name="T30" fmla="*/ 76 w 103"/>
                <a:gd name="T31" fmla="*/ 57 h 104"/>
                <a:gd name="T32" fmla="*/ 77 w 103"/>
                <a:gd name="T33" fmla="*/ 56 h 104"/>
                <a:gd name="T34" fmla="*/ 102 w 103"/>
                <a:gd name="T35" fmla="*/ 32 h 104"/>
                <a:gd name="T36" fmla="*/ 100 w 103"/>
                <a:gd name="T37" fmla="*/ 2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 h="104">
                  <a:moveTo>
                    <a:pt x="100" y="28"/>
                  </a:moveTo>
                  <a:cubicBezTo>
                    <a:pt x="80" y="25"/>
                    <a:pt x="80" y="25"/>
                    <a:pt x="80" y="25"/>
                  </a:cubicBezTo>
                  <a:cubicBezTo>
                    <a:pt x="79" y="25"/>
                    <a:pt x="78" y="24"/>
                    <a:pt x="78" y="23"/>
                  </a:cubicBezTo>
                  <a:cubicBezTo>
                    <a:pt x="76" y="3"/>
                    <a:pt x="76" y="3"/>
                    <a:pt x="76" y="3"/>
                  </a:cubicBezTo>
                  <a:cubicBezTo>
                    <a:pt x="75" y="1"/>
                    <a:pt x="73" y="0"/>
                    <a:pt x="71" y="2"/>
                  </a:cubicBezTo>
                  <a:cubicBezTo>
                    <a:pt x="47" y="26"/>
                    <a:pt x="47" y="26"/>
                    <a:pt x="47" y="26"/>
                  </a:cubicBezTo>
                  <a:cubicBezTo>
                    <a:pt x="47" y="26"/>
                    <a:pt x="46" y="27"/>
                    <a:pt x="46" y="27"/>
                  </a:cubicBezTo>
                  <a:cubicBezTo>
                    <a:pt x="43" y="50"/>
                    <a:pt x="43" y="50"/>
                    <a:pt x="43" y="50"/>
                  </a:cubicBezTo>
                  <a:cubicBezTo>
                    <a:pt x="43" y="50"/>
                    <a:pt x="43" y="51"/>
                    <a:pt x="42" y="51"/>
                  </a:cubicBezTo>
                  <a:cubicBezTo>
                    <a:pt x="1" y="93"/>
                    <a:pt x="1" y="93"/>
                    <a:pt x="1" y="93"/>
                  </a:cubicBezTo>
                  <a:cubicBezTo>
                    <a:pt x="0" y="94"/>
                    <a:pt x="0" y="96"/>
                    <a:pt x="1" y="97"/>
                  </a:cubicBezTo>
                  <a:cubicBezTo>
                    <a:pt x="6" y="103"/>
                    <a:pt x="6" y="103"/>
                    <a:pt x="6" y="103"/>
                  </a:cubicBezTo>
                  <a:cubicBezTo>
                    <a:pt x="7" y="104"/>
                    <a:pt x="9" y="104"/>
                    <a:pt x="10" y="103"/>
                  </a:cubicBezTo>
                  <a:cubicBezTo>
                    <a:pt x="52" y="61"/>
                    <a:pt x="52" y="61"/>
                    <a:pt x="52" y="61"/>
                  </a:cubicBezTo>
                  <a:cubicBezTo>
                    <a:pt x="53" y="60"/>
                    <a:pt x="53" y="60"/>
                    <a:pt x="54" y="60"/>
                  </a:cubicBezTo>
                  <a:cubicBezTo>
                    <a:pt x="76" y="57"/>
                    <a:pt x="76" y="57"/>
                    <a:pt x="76" y="57"/>
                  </a:cubicBezTo>
                  <a:cubicBezTo>
                    <a:pt x="76" y="57"/>
                    <a:pt x="77" y="57"/>
                    <a:pt x="77" y="56"/>
                  </a:cubicBezTo>
                  <a:cubicBezTo>
                    <a:pt x="102" y="32"/>
                    <a:pt x="102" y="32"/>
                    <a:pt x="102" y="32"/>
                  </a:cubicBezTo>
                  <a:cubicBezTo>
                    <a:pt x="103" y="31"/>
                    <a:pt x="102" y="28"/>
                    <a:pt x="100" y="2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77" name="Group 576"/>
          <p:cNvGrpSpPr/>
          <p:nvPr/>
        </p:nvGrpSpPr>
        <p:grpSpPr>
          <a:xfrm>
            <a:off x="635795" y="5176391"/>
            <a:ext cx="309563" cy="98427"/>
            <a:chOff x="615951" y="5861108"/>
            <a:chExt cx="309563" cy="98427"/>
          </a:xfrm>
        </p:grpSpPr>
        <p:sp>
          <p:nvSpPr>
            <p:cNvPr id="450" name="Freeform 109"/>
            <p:cNvSpPr>
              <a:spLocks/>
            </p:cNvSpPr>
            <p:nvPr/>
          </p:nvSpPr>
          <p:spPr bwMode="auto">
            <a:xfrm>
              <a:off x="615951" y="5869046"/>
              <a:ext cx="53975" cy="74613"/>
            </a:xfrm>
            <a:custGeom>
              <a:avLst/>
              <a:gdLst>
                <a:gd name="T0" fmla="*/ 26 w 29"/>
                <a:gd name="T1" fmla="*/ 21 h 41"/>
                <a:gd name="T2" fmla="*/ 29 w 29"/>
                <a:gd name="T3" fmla="*/ 21 h 41"/>
                <a:gd name="T4" fmla="*/ 29 w 29"/>
                <a:gd name="T5" fmla="*/ 39 h 41"/>
                <a:gd name="T6" fmla="*/ 25 w 29"/>
                <a:gd name="T7" fmla="*/ 40 h 41"/>
                <a:gd name="T8" fmla="*/ 18 w 29"/>
                <a:gd name="T9" fmla="*/ 41 h 41"/>
                <a:gd name="T10" fmla="*/ 11 w 29"/>
                <a:gd name="T11" fmla="*/ 39 h 41"/>
                <a:gd name="T12" fmla="*/ 5 w 29"/>
                <a:gd name="T13" fmla="*/ 35 h 41"/>
                <a:gd name="T14" fmla="*/ 1 w 29"/>
                <a:gd name="T15" fmla="*/ 29 h 41"/>
                <a:gd name="T16" fmla="*/ 0 w 29"/>
                <a:gd name="T17" fmla="*/ 20 h 41"/>
                <a:gd name="T18" fmla="*/ 1 w 29"/>
                <a:gd name="T19" fmla="*/ 12 h 41"/>
                <a:gd name="T20" fmla="*/ 5 w 29"/>
                <a:gd name="T21" fmla="*/ 5 h 41"/>
                <a:gd name="T22" fmla="*/ 11 w 29"/>
                <a:gd name="T23" fmla="*/ 1 h 41"/>
                <a:gd name="T24" fmla="*/ 18 w 29"/>
                <a:gd name="T25" fmla="*/ 0 h 41"/>
                <a:gd name="T26" fmla="*/ 25 w 29"/>
                <a:gd name="T27" fmla="*/ 1 h 41"/>
                <a:gd name="T28" fmla="*/ 29 w 29"/>
                <a:gd name="T29" fmla="*/ 3 h 41"/>
                <a:gd name="T30" fmla="*/ 28 w 29"/>
                <a:gd name="T31" fmla="*/ 6 h 41"/>
                <a:gd name="T32" fmla="*/ 24 w 29"/>
                <a:gd name="T33" fmla="*/ 4 h 41"/>
                <a:gd name="T34" fmla="*/ 18 w 29"/>
                <a:gd name="T35" fmla="*/ 4 h 41"/>
                <a:gd name="T36" fmla="*/ 12 w 29"/>
                <a:gd name="T37" fmla="*/ 5 h 41"/>
                <a:gd name="T38" fmla="*/ 8 w 29"/>
                <a:gd name="T39" fmla="*/ 8 h 41"/>
                <a:gd name="T40" fmla="*/ 5 w 29"/>
                <a:gd name="T41" fmla="*/ 13 h 41"/>
                <a:gd name="T42" fmla="*/ 4 w 29"/>
                <a:gd name="T43" fmla="*/ 20 h 41"/>
                <a:gd name="T44" fmla="*/ 5 w 29"/>
                <a:gd name="T45" fmla="*/ 27 h 41"/>
                <a:gd name="T46" fmla="*/ 7 w 29"/>
                <a:gd name="T47" fmla="*/ 33 h 41"/>
                <a:gd name="T48" fmla="*/ 12 w 29"/>
                <a:gd name="T49" fmla="*/ 36 h 41"/>
                <a:gd name="T50" fmla="*/ 18 w 29"/>
                <a:gd name="T51" fmla="*/ 37 h 41"/>
                <a:gd name="T52" fmla="*/ 23 w 29"/>
                <a:gd name="T53" fmla="*/ 37 h 41"/>
                <a:gd name="T54" fmla="*/ 26 w 29"/>
                <a:gd name="T55" fmla="*/ 36 h 41"/>
                <a:gd name="T56" fmla="*/ 26 w 29"/>
                <a:gd name="T5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 h="41">
                  <a:moveTo>
                    <a:pt x="26" y="21"/>
                  </a:moveTo>
                  <a:cubicBezTo>
                    <a:pt x="29" y="21"/>
                    <a:pt x="29" y="21"/>
                    <a:pt x="29" y="21"/>
                  </a:cubicBezTo>
                  <a:cubicBezTo>
                    <a:pt x="29" y="39"/>
                    <a:pt x="29" y="39"/>
                    <a:pt x="29" y="39"/>
                  </a:cubicBezTo>
                  <a:cubicBezTo>
                    <a:pt x="29" y="39"/>
                    <a:pt x="27" y="39"/>
                    <a:pt x="25" y="40"/>
                  </a:cubicBezTo>
                  <a:cubicBezTo>
                    <a:pt x="23" y="40"/>
                    <a:pt x="21" y="41"/>
                    <a:pt x="18" y="41"/>
                  </a:cubicBezTo>
                  <a:cubicBezTo>
                    <a:pt x="15" y="41"/>
                    <a:pt x="13" y="40"/>
                    <a:pt x="11" y="39"/>
                  </a:cubicBezTo>
                  <a:cubicBezTo>
                    <a:pt x="8" y="38"/>
                    <a:pt x="6" y="37"/>
                    <a:pt x="5" y="35"/>
                  </a:cubicBezTo>
                  <a:cubicBezTo>
                    <a:pt x="3" y="34"/>
                    <a:pt x="2" y="31"/>
                    <a:pt x="1" y="29"/>
                  </a:cubicBezTo>
                  <a:cubicBezTo>
                    <a:pt x="0" y="26"/>
                    <a:pt x="0" y="24"/>
                    <a:pt x="0" y="20"/>
                  </a:cubicBezTo>
                  <a:cubicBezTo>
                    <a:pt x="0" y="17"/>
                    <a:pt x="0" y="14"/>
                    <a:pt x="1" y="12"/>
                  </a:cubicBezTo>
                  <a:cubicBezTo>
                    <a:pt x="2" y="9"/>
                    <a:pt x="4" y="7"/>
                    <a:pt x="5" y="5"/>
                  </a:cubicBezTo>
                  <a:cubicBezTo>
                    <a:pt x="7" y="4"/>
                    <a:pt x="9" y="2"/>
                    <a:pt x="11" y="1"/>
                  </a:cubicBezTo>
                  <a:cubicBezTo>
                    <a:pt x="13" y="1"/>
                    <a:pt x="16" y="0"/>
                    <a:pt x="18" y="0"/>
                  </a:cubicBezTo>
                  <a:cubicBezTo>
                    <a:pt x="21" y="0"/>
                    <a:pt x="23" y="0"/>
                    <a:pt x="25" y="1"/>
                  </a:cubicBezTo>
                  <a:cubicBezTo>
                    <a:pt x="27" y="2"/>
                    <a:pt x="28" y="2"/>
                    <a:pt x="29" y="3"/>
                  </a:cubicBezTo>
                  <a:cubicBezTo>
                    <a:pt x="28" y="6"/>
                    <a:pt x="28" y="6"/>
                    <a:pt x="28" y="6"/>
                  </a:cubicBezTo>
                  <a:cubicBezTo>
                    <a:pt x="27" y="5"/>
                    <a:pt x="26" y="5"/>
                    <a:pt x="24" y="4"/>
                  </a:cubicBezTo>
                  <a:cubicBezTo>
                    <a:pt x="22" y="4"/>
                    <a:pt x="20" y="4"/>
                    <a:pt x="18" y="4"/>
                  </a:cubicBezTo>
                  <a:cubicBezTo>
                    <a:pt x="16" y="4"/>
                    <a:pt x="14" y="4"/>
                    <a:pt x="12" y="5"/>
                  </a:cubicBezTo>
                  <a:cubicBezTo>
                    <a:pt x="11" y="5"/>
                    <a:pt x="9" y="6"/>
                    <a:pt x="8" y="8"/>
                  </a:cubicBezTo>
                  <a:cubicBezTo>
                    <a:pt x="7" y="9"/>
                    <a:pt x="6" y="11"/>
                    <a:pt x="5" y="13"/>
                  </a:cubicBezTo>
                  <a:cubicBezTo>
                    <a:pt x="4" y="15"/>
                    <a:pt x="4" y="18"/>
                    <a:pt x="4" y="20"/>
                  </a:cubicBezTo>
                  <a:cubicBezTo>
                    <a:pt x="4" y="23"/>
                    <a:pt x="4" y="25"/>
                    <a:pt x="5" y="27"/>
                  </a:cubicBezTo>
                  <a:cubicBezTo>
                    <a:pt x="5" y="29"/>
                    <a:pt x="6" y="31"/>
                    <a:pt x="7" y="33"/>
                  </a:cubicBezTo>
                  <a:cubicBezTo>
                    <a:pt x="9" y="34"/>
                    <a:pt x="10" y="35"/>
                    <a:pt x="12" y="36"/>
                  </a:cubicBezTo>
                  <a:cubicBezTo>
                    <a:pt x="14" y="37"/>
                    <a:pt x="16" y="37"/>
                    <a:pt x="18" y="37"/>
                  </a:cubicBezTo>
                  <a:cubicBezTo>
                    <a:pt x="20" y="37"/>
                    <a:pt x="22" y="37"/>
                    <a:pt x="23" y="37"/>
                  </a:cubicBezTo>
                  <a:cubicBezTo>
                    <a:pt x="24" y="37"/>
                    <a:pt x="25" y="36"/>
                    <a:pt x="26" y="36"/>
                  </a:cubicBezTo>
                  <a:lnTo>
                    <a:pt x="26" y="2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 name="Freeform 110"/>
            <p:cNvSpPr>
              <a:spLocks/>
            </p:cNvSpPr>
            <p:nvPr/>
          </p:nvSpPr>
          <p:spPr bwMode="auto">
            <a:xfrm>
              <a:off x="685801" y="5886509"/>
              <a:ext cx="26988" cy="55563"/>
            </a:xfrm>
            <a:custGeom>
              <a:avLst/>
              <a:gdLst>
                <a:gd name="T0" fmla="*/ 10 w 15"/>
                <a:gd name="T1" fmla="*/ 0 h 30"/>
                <a:gd name="T2" fmla="*/ 13 w 15"/>
                <a:gd name="T3" fmla="*/ 1 h 30"/>
                <a:gd name="T4" fmla="*/ 15 w 15"/>
                <a:gd name="T5" fmla="*/ 1 h 30"/>
                <a:gd name="T6" fmla="*/ 15 w 15"/>
                <a:gd name="T7" fmla="*/ 4 h 30"/>
                <a:gd name="T8" fmla="*/ 13 w 15"/>
                <a:gd name="T9" fmla="*/ 4 h 30"/>
                <a:gd name="T10" fmla="*/ 9 w 15"/>
                <a:gd name="T11" fmla="*/ 3 h 30"/>
                <a:gd name="T12" fmla="*/ 6 w 15"/>
                <a:gd name="T13" fmla="*/ 4 h 30"/>
                <a:gd name="T14" fmla="*/ 4 w 15"/>
                <a:gd name="T15" fmla="*/ 4 h 30"/>
                <a:gd name="T16" fmla="*/ 4 w 15"/>
                <a:gd name="T17" fmla="*/ 30 h 30"/>
                <a:gd name="T18" fmla="*/ 0 w 15"/>
                <a:gd name="T19" fmla="*/ 30 h 30"/>
                <a:gd name="T20" fmla="*/ 0 w 15"/>
                <a:gd name="T21" fmla="*/ 2 h 30"/>
                <a:gd name="T22" fmla="*/ 4 w 15"/>
                <a:gd name="T23" fmla="*/ 1 h 30"/>
                <a:gd name="T24" fmla="*/ 10 w 15"/>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0">
                  <a:moveTo>
                    <a:pt x="10" y="0"/>
                  </a:moveTo>
                  <a:cubicBezTo>
                    <a:pt x="11" y="0"/>
                    <a:pt x="12" y="0"/>
                    <a:pt x="13" y="1"/>
                  </a:cubicBezTo>
                  <a:cubicBezTo>
                    <a:pt x="14" y="1"/>
                    <a:pt x="15" y="1"/>
                    <a:pt x="15" y="1"/>
                  </a:cubicBezTo>
                  <a:cubicBezTo>
                    <a:pt x="15" y="4"/>
                    <a:pt x="15" y="4"/>
                    <a:pt x="15" y="4"/>
                  </a:cubicBezTo>
                  <a:cubicBezTo>
                    <a:pt x="14" y="4"/>
                    <a:pt x="14" y="4"/>
                    <a:pt x="13" y="4"/>
                  </a:cubicBezTo>
                  <a:cubicBezTo>
                    <a:pt x="12" y="4"/>
                    <a:pt x="11" y="3"/>
                    <a:pt x="9" y="3"/>
                  </a:cubicBezTo>
                  <a:cubicBezTo>
                    <a:pt x="8" y="3"/>
                    <a:pt x="6" y="4"/>
                    <a:pt x="6" y="4"/>
                  </a:cubicBezTo>
                  <a:cubicBezTo>
                    <a:pt x="5" y="4"/>
                    <a:pt x="4" y="4"/>
                    <a:pt x="4" y="4"/>
                  </a:cubicBezTo>
                  <a:cubicBezTo>
                    <a:pt x="4" y="30"/>
                    <a:pt x="4" y="30"/>
                    <a:pt x="4" y="30"/>
                  </a:cubicBezTo>
                  <a:cubicBezTo>
                    <a:pt x="0" y="30"/>
                    <a:pt x="0" y="30"/>
                    <a:pt x="0" y="30"/>
                  </a:cubicBezTo>
                  <a:cubicBezTo>
                    <a:pt x="0" y="2"/>
                    <a:pt x="0" y="2"/>
                    <a:pt x="0" y="2"/>
                  </a:cubicBezTo>
                  <a:cubicBezTo>
                    <a:pt x="1" y="2"/>
                    <a:pt x="2" y="1"/>
                    <a:pt x="4" y="1"/>
                  </a:cubicBezTo>
                  <a:cubicBezTo>
                    <a:pt x="6" y="0"/>
                    <a:pt x="8" y="0"/>
                    <a:pt x="1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 name="Freeform 111"/>
            <p:cNvSpPr>
              <a:spLocks noEditPoints="1"/>
            </p:cNvSpPr>
            <p:nvPr/>
          </p:nvSpPr>
          <p:spPr bwMode="auto">
            <a:xfrm>
              <a:off x="720726" y="5886509"/>
              <a:ext cx="38100" cy="55563"/>
            </a:xfrm>
            <a:custGeom>
              <a:avLst/>
              <a:gdLst>
                <a:gd name="T0" fmla="*/ 11 w 21"/>
                <a:gd name="T1" fmla="*/ 0 h 30"/>
                <a:gd name="T2" fmla="*/ 16 w 21"/>
                <a:gd name="T3" fmla="*/ 1 h 30"/>
                <a:gd name="T4" fmla="*/ 19 w 21"/>
                <a:gd name="T5" fmla="*/ 3 h 30"/>
                <a:gd name="T6" fmla="*/ 21 w 21"/>
                <a:gd name="T7" fmla="*/ 7 h 30"/>
                <a:gd name="T8" fmla="*/ 21 w 21"/>
                <a:gd name="T9" fmla="*/ 11 h 30"/>
                <a:gd name="T10" fmla="*/ 21 w 21"/>
                <a:gd name="T11" fmla="*/ 29 h 30"/>
                <a:gd name="T12" fmla="*/ 20 w 21"/>
                <a:gd name="T13" fmla="*/ 29 h 30"/>
                <a:gd name="T14" fmla="*/ 17 w 21"/>
                <a:gd name="T15" fmla="*/ 30 h 30"/>
                <a:gd name="T16" fmla="*/ 14 w 21"/>
                <a:gd name="T17" fmla="*/ 30 h 30"/>
                <a:gd name="T18" fmla="*/ 10 w 21"/>
                <a:gd name="T19" fmla="*/ 30 h 30"/>
                <a:gd name="T20" fmla="*/ 6 w 21"/>
                <a:gd name="T21" fmla="*/ 30 h 30"/>
                <a:gd name="T22" fmla="*/ 3 w 21"/>
                <a:gd name="T23" fmla="*/ 28 h 30"/>
                <a:gd name="T24" fmla="*/ 1 w 21"/>
                <a:gd name="T25" fmla="*/ 25 h 30"/>
                <a:gd name="T26" fmla="*/ 0 w 21"/>
                <a:gd name="T27" fmla="*/ 21 h 30"/>
                <a:gd name="T28" fmla="*/ 1 w 21"/>
                <a:gd name="T29" fmla="*/ 17 h 30"/>
                <a:gd name="T30" fmla="*/ 3 w 21"/>
                <a:gd name="T31" fmla="*/ 14 h 30"/>
                <a:gd name="T32" fmla="*/ 7 w 21"/>
                <a:gd name="T33" fmla="*/ 13 h 30"/>
                <a:gd name="T34" fmla="*/ 12 w 21"/>
                <a:gd name="T35" fmla="*/ 12 h 30"/>
                <a:gd name="T36" fmla="*/ 14 w 21"/>
                <a:gd name="T37" fmla="*/ 12 h 30"/>
                <a:gd name="T38" fmla="*/ 15 w 21"/>
                <a:gd name="T39" fmla="*/ 13 h 30"/>
                <a:gd name="T40" fmla="*/ 17 w 21"/>
                <a:gd name="T41" fmla="*/ 13 h 30"/>
                <a:gd name="T42" fmla="*/ 18 w 21"/>
                <a:gd name="T43" fmla="*/ 13 h 30"/>
                <a:gd name="T44" fmla="*/ 18 w 21"/>
                <a:gd name="T45" fmla="*/ 11 h 30"/>
                <a:gd name="T46" fmla="*/ 17 w 21"/>
                <a:gd name="T47" fmla="*/ 8 h 30"/>
                <a:gd name="T48" fmla="*/ 16 w 21"/>
                <a:gd name="T49" fmla="*/ 6 h 30"/>
                <a:gd name="T50" fmla="*/ 14 w 21"/>
                <a:gd name="T51" fmla="*/ 4 h 30"/>
                <a:gd name="T52" fmla="*/ 11 w 21"/>
                <a:gd name="T53" fmla="*/ 3 h 30"/>
                <a:gd name="T54" fmla="*/ 6 w 21"/>
                <a:gd name="T55" fmla="*/ 4 h 30"/>
                <a:gd name="T56" fmla="*/ 4 w 21"/>
                <a:gd name="T57" fmla="*/ 5 h 30"/>
                <a:gd name="T58" fmla="*/ 3 w 21"/>
                <a:gd name="T59" fmla="*/ 1 h 30"/>
                <a:gd name="T60" fmla="*/ 6 w 21"/>
                <a:gd name="T61" fmla="*/ 1 h 30"/>
                <a:gd name="T62" fmla="*/ 11 w 21"/>
                <a:gd name="T63" fmla="*/ 0 h 30"/>
                <a:gd name="T64" fmla="*/ 11 w 21"/>
                <a:gd name="T65" fmla="*/ 27 h 30"/>
                <a:gd name="T66" fmla="*/ 15 w 21"/>
                <a:gd name="T67" fmla="*/ 27 h 30"/>
                <a:gd name="T68" fmla="*/ 18 w 21"/>
                <a:gd name="T69" fmla="*/ 27 h 30"/>
                <a:gd name="T70" fmla="*/ 18 w 21"/>
                <a:gd name="T71" fmla="*/ 16 h 30"/>
                <a:gd name="T72" fmla="*/ 16 w 21"/>
                <a:gd name="T73" fmla="*/ 16 h 30"/>
                <a:gd name="T74" fmla="*/ 12 w 21"/>
                <a:gd name="T75" fmla="*/ 16 h 30"/>
                <a:gd name="T76" fmla="*/ 9 w 21"/>
                <a:gd name="T77" fmla="*/ 16 h 30"/>
                <a:gd name="T78" fmla="*/ 6 w 21"/>
                <a:gd name="T79" fmla="*/ 17 h 30"/>
                <a:gd name="T80" fmla="*/ 4 w 21"/>
                <a:gd name="T81" fmla="*/ 18 h 30"/>
                <a:gd name="T82" fmla="*/ 4 w 21"/>
                <a:gd name="T83" fmla="*/ 21 h 30"/>
                <a:gd name="T84" fmla="*/ 4 w 21"/>
                <a:gd name="T85" fmla="*/ 24 h 30"/>
                <a:gd name="T86" fmla="*/ 6 w 21"/>
                <a:gd name="T87" fmla="*/ 26 h 30"/>
                <a:gd name="T88" fmla="*/ 8 w 21"/>
                <a:gd name="T89" fmla="*/ 27 h 30"/>
                <a:gd name="T90" fmla="*/ 11 w 21"/>
                <a:gd name="T91"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0">
                  <a:moveTo>
                    <a:pt x="11" y="0"/>
                  </a:moveTo>
                  <a:cubicBezTo>
                    <a:pt x="13" y="0"/>
                    <a:pt x="14" y="0"/>
                    <a:pt x="16" y="1"/>
                  </a:cubicBezTo>
                  <a:cubicBezTo>
                    <a:pt x="17" y="1"/>
                    <a:pt x="18" y="2"/>
                    <a:pt x="19" y="3"/>
                  </a:cubicBezTo>
                  <a:cubicBezTo>
                    <a:pt x="20" y="4"/>
                    <a:pt x="20" y="5"/>
                    <a:pt x="21" y="7"/>
                  </a:cubicBezTo>
                  <a:cubicBezTo>
                    <a:pt x="21" y="8"/>
                    <a:pt x="21" y="9"/>
                    <a:pt x="21" y="11"/>
                  </a:cubicBezTo>
                  <a:cubicBezTo>
                    <a:pt x="21" y="29"/>
                    <a:pt x="21" y="29"/>
                    <a:pt x="21" y="29"/>
                  </a:cubicBezTo>
                  <a:cubicBezTo>
                    <a:pt x="21" y="29"/>
                    <a:pt x="20" y="29"/>
                    <a:pt x="20" y="29"/>
                  </a:cubicBezTo>
                  <a:cubicBezTo>
                    <a:pt x="19" y="30"/>
                    <a:pt x="18" y="30"/>
                    <a:pt x="17" y="30"/>
                  </a:cubicBezTo>
                  <a:cubicBezTo>
                    <a:pt x="16" y="30"/>
                    <a:pt x="15" y="30"/>
                    <a:pt x="14" y="30"/>
                  </a:cubicBezTo>
                  <a:cubicBezTo>
                    <a:pt x="13" y="30"/>
                    <a:pt x="12" y="30"/>
                    <a:pt x="10" y="30"/>
                  </a:cubicBezTo>
                  <a:cubicBezTo>
                    <a:pt x="9" y="30"/>
                    <a:pt x="8" y="30"/>
                    <a:pt x="6" y="30"/>
                  </a:cubicBezTo>
                  <a:cubicBezTo>
                    <a:pt x="5" y="30"/>
                    <a:pt x="4" y="29"/>
                    <a:pt x="3" y="28"/>
                  </a:cubicBezTo>
                  <a:cubicBezTo>
                    <a:pt x="2" y="28"/>
                    <a:pt x="1" y="27"/>
                    <a:pt x="1" y="25"/>
                  </a:cubicBezTo>
                  <a:cubicBezTo>
                    <a:pt x="0" y="24"/>
                    <a:pt x="0" y="23"/>
                    <a:pt x="0" y="21"/>
                  </a:cubicBezTo>
                  <a:cubicBezTo>
                    <a:pt x="0" y="20"/>
                    <a:pt x="0" y="18"/>
                    <a:pt x="1" y="17"/>
                  </a:cubicBezTo>
                  <a:cubicBezTo>
                    <a:pt x="1" y="16"/>
                    <a:pt x="2" y="15"/>
                    <a:pt x="3" y="14"/>
                  </a:cubicBezTo>
                  <a:cubicBezTo>
                    <a:pt x="4" y="14"/>
                    <a:pt x="6" y="13"/>
                    <a:pt x="7" y="13"/>
                  </a:cubicBezTo>
                  <a:cubicBezTo>
                    <a:pt x="9" y="13"/>
                    <a:pt x="10" y="12"/>
                    <a:pt x="12" y="12"/>
                  </a:cubicBezTo>
                  <a:cubicBezTo>
                    <a:pt x="13" y="12"/>
                    <a:pt x="13" y="12"/>
                    <a:pt x="14" y="12"/>
                  </a:cubicBezTo>
                  <a:cubicBezTo>
                    <a:pt x="14" y="13"/>
                    <a:pt x="15" y="13"/>
                    <a:pt x="15" y="13"/>
                  </a:cubicBezTo>
                  <a:cubicBezTo>
                    <a:pt x="16" y="13"/>
                    <a:pt x="16" y="13"/>
                    <a:pt x="17" y="13"/>
                  </a:cubicBezTo>
                  <a:cubicBezTo>
                    <a:pt x="17" y="13"/>
                    <a:pt x="17" y="13"/>
                    <a:pt x="18" y="13"/>
                  </a:cubicBezTo>
                  <a:cubicBezTo>
                    <a:pt x="18" y="11"/>
                    <a:pt x="18" y="11"/>
                    <a:pt x="18" y="11"/>
                  </a:cubicBezTo>
                  <a:cubicBezTo>
                    <a:pt x="18" y="10"/>
                    <a:pt x="17" y="9"/>
                    <a:pt x="17" y="8"/>
                  </a:cubicBezTo>
                  <a:cubicBezTo>
                    <a:pt x="17" y="8"/>
                    <a:pt x="17" y="7"/>
                    <a:pt x="16" y="6"/>
                  </a:cubicBezTo>
                  <a:cubicBezTo>
                    <a:pt x="16" y="5"/>
                    <a:pt x="15" y="5"/>
                    <a:pt x="14" y="4"/>
                  </a:cubicBezTo>
                  <a:cubicBezTo>
                    <a:pt x="13" y="4"/>
                    <a:pt x="12" y="3"/>
                    <a:pt x="11" y="3"/>
                  </a:cubicBezTo>
                  <a:cubicBezTo>
                    <a:pt x="8" y="3"/>
                    <a:pt x="7" y="4"/>
                    <a:pt x="6" y="4"/>
                  </a:cubicBezTo>
                  <a:cubicBezTo>
                    <a:pt x="5" y="4"/>
                    <a:pt x="4" y="4"/>
                    <a:pt x="4" y="5"/>
                  </a:cubicBezTo>
                  <a:cubicBezTo>
                    <a:pt x="3" y="1"/>
                    <a:pt x="3" y="1"/>
                    <a:pt x="3" y="1"/>
                  </a:cubicBezTo>
                  <a:cubicBezTo>
                    <a:pt x="4" y="1"/>
                    <a:pt x="5" y="1"/>
                    <a:pt x="6" y="1"/>
                  </a:cubicBezTo>
                  <a:cubicBezTo>
                    <a:pt x="7" y="0"/>
                    <a:pt x="9" y="0"/>
                    <a:pt x="11" y="0"/>
                  </a:cubicBezTo>
                  <a:close/>
                  <a:moveTo>
                    <a:pt x="11" y="27"/>
                  </a:moveTo>
                  <a:cubicBezTo>
                    <a:pt x="13" y="27"/>
                    <a:pt x="14" y="27"/>
                    <a:pt x="15" y="27"/>
                  </a:cubicBezTo>
                  <a:cubicBezTo>
                    <a:pt x="16" y="27"/>
                    <a:pt x="17" y="27"/>
                    <a:pt x="18" y="27"/>
                  </a:cubicBezTo>
                  <a:cubicBezTo>
                    <a:pt x="18" y="16"/>
                    <a:pt x="18" y="16"/>
                    <a:pt x="18" y="16"/>
                  </a:cubicBezTo>
                  <a:cubicBezTo>
                    <a:pt x="17" y="16"/>
                    <a:pt x="16" y="16"/>
                    <a:pt x="16" y="16"/>
                  </a:cubicBezTo>
                  <a:cubicBezTo>
                    <a:pt x="15" y="16"/>
                    <a:pt x="13" y="16"/>
                    <a:pt x="12" y="16"/>
                  </a:cubicBezTo>
                  <a:cubicBezTo>
                    <a:pt x="11" y="16"/>
                    <a:pt x="10" y="16"/>
                    <a:pt x="9" y="16"/>
                  </a:cubicBezTo>
                  <a:cubicBezTo>
                    <a:pt x="8" y="16"/>
                    <a:pt x="7" y="16"/>
                    <a:pt x="6" y="17"/>
                  </a:cubicBezTo>
                  <a:cubicBezTo>
                    <a:pt x="6" y="17"/>
                    <a:pt x="5" y="18"/>
                    <a:pt x="4" y="18"/>
                  </a:cubicBezTo>
                  <a:cubicBezTo>
                    <a:pt x="4" y="19"/>
                    <a:pt x="4" y="20"/>
                    <a:pt x="4" y="21"/>
                  </a:cubicBezTo>
                  <a:cubicBezTo>
                    <a:pt x="4" y="22"/>
                    <a:pt x="4" y="23"/>
                    <a:pt x="4" y="24"/>
                  </a:cubicBezTo>
                  <a:cubicBezTo>
                    <a:pt x="4" y="25"/>
                    <a:pt x="5" y="25"/>
                    <a:pt x="6" y="26"/>
                  </a:cubicBezTo>
                  <a:cubicBezTo>
                    <a:pt x="6" y="26"/>
                    <a:pt x="7" y="27"/>
                    <a:pt x="8" y="27"/>
                  </a:cubicBezTo>
                  <a:cubicBezTo>
                    <a:pt x="9" y="27"/>
                    <a:pt x="10" y="27"/>
                    <a:pt x="11"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 name="Freeform 112"/>
            <p:cNvSpPr>
              <a:spLocks noEditPoints="1"/>
            </p:cNvSpPr>
            <p:nvPr/>
          </p:nvSpPr>
          <p:spPr bwMode="auto">
            <a:xfrm>
              <a:off x="776288" y="5886509"/>
              <a:ext cx="44450" cy="73026"/>
            </a:xfrm>
            <a:custGeom>
              <a:avLst/>
              <a:gdLst>
                <a:gd name="T0" fmla="*/ 4 w 25"/>
                <a:gd name="T1" fmla="*/ 40 h 40"/>
                <a:gd name="T2" fmla="*/ 0 w 25"/>
                <a:gd name="T3" fmla="*/ 40 h 40"/>
                <a:gd name="T4" fmla="*/ 0 w 25"/>
                <a:gd name="T5" fmla="*/ 2 h 40"/>
                <a:gd name="T6" fmla="*/ 5 w 25"/>
                <a:gd name="T7" fmla="*/ 1 h 40"/>
                <a:gd name="T8" fmla="*/ 11 w 25"/>
                <a:gd name="T9" fmla="*/ 0 h 40"/>
                <a:gd name="T10" fmla="*/ 17 w 25"/>
                <a:gd name="T11" fmla="*/ 1 h 40"/>
                <a:gd name="T12" fmla="*/ 21 w 25"/>
                <a:gd name="T13" fmla="*/ 4 h 40"/>
                <a:gd name="T14" fmla="*/ 24 w 25"/>
                <a:gd name="T15" fmla="*/ 9 h 40"/>
                <a:gd name="T16" fmla="*/ 25 w 25"/>
                <a:gd name="T17" fmla="*/ 15 h 40"/>
                <a:gd name="T18" fmla="*/ 24 w 25"/>
                <a:gd name="T19" fmla="*/ 21 h 40"/>
                <a:gd name="T20" fmla="*/ 22 w 25"/>
                <a:gd name="T21" fmla="*/ 26 h 40"/>
                <a:gd name="T22" fmla="*/ 18 w 25"/>
                <a:gd name="T23" fmla="*/ 29 h 40"/>
                <a:gd name="T24" fmla="*/ 12 w 25"/>
                <a:gd name="T25" fmla="*/ 30 h 40"/>
                <a:gd name="T26" fmla="*/ 7 w 25"/>
                <a:gd name="T27" fmla="*/ 30 h 40"/>
                <a:gd name="T28" fmla="*/ 4 w 25"/>
                <a:gd name="T29" fmla="*/ 28 h 40"/>
                <a:gd name="T30" fmla="*/ 4 w 25"/>
                <a:gd name="T31" fmla="*/ 40 h 40"/>
                <a:gd name="T32" fmla="*/ 4 w 25"/>
                <a:gd name="T33" fmla="*/ 25 h 40"/>
                <a:gd name="T34" fmla="*/ 5 w 25"/>
                <a:gd name="T35" fmla="*/ 25 h 40"/>
                <a:gd name="T36" fmla="*/ 7 w 25"/>
                <a:gd name="T37" fmla="*/ 26 h 40"/>
                <a:gd name="T38" fmla="*/ 9 w 25"/>
                <a:gd name="T39" fmla="*/ 27 h 40"/>
                <a:gd name="T40" fmla="*/ 12 w 25"/>
                <a:gd name="T41" fmla="*/ 27 h 40"/>
                <a:gd name="T42" fmla="*/ 16 w 25"/>
                <a:gd name="T43" fmla="*/ 26 h 40"/>
                <a:gd name="T44" fmla="*/ 19 w 25"/>
                <a:gd name="T45" fmla="*/ 24 h 40"/>
                <a:gd name="T46" fmla="*/ 21 w 25"/>
                <a:gd name="T47" fmla="*/ 20 h 40"/>
                <a:gd name="T48" fmla="*/ 21 w 25"/>
                <a:gd name="T49" fmla="*/ 15 h 40"/>
                <a:gd name="T50" fmla="*/ 19 w 25"/>
                <a:gd name="T51" fmla="*/ 7 h 40"/>
                <a:gd name="T52" fmla="*/ 11 w 25"/>
                <a:gd name="T53" fmla="*/ 4 h 40"/>
                <a:gd name="T54" fmla="*/ 7 w 25"/>
                <a:gd name="T55" fmla="*/ 4 h 40"/>
                <a:gd name="T56" fmla="*/ 4 w 25"/>
                <a:gd name="T57" fmla="*/ 4 h 40"/>
                <a:gd name="T58" fmla="*/ 4 w 25"/>
                <a:gd name="T59"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40">
                  <a:moveTo>
                    <a:pt x="4" y="40"/>
                  </a:moveTo>
                  <a:cubicBezTo>
                    <a:pt x="0" y="40"/>
                    <a:pt x="0" y="40"/>
                    <a:pt x="0" y="40"/>
                  </a:cubicBezTo>
                  <a:cubicBezTo>
                    <a:pt x="0" y="2"/>
                    <a:pt x="0" y="2"/>
                    <a:pt x="0" y="2"/>
                  </a:cubicBezTo>
                  <a:cubicBezTo>
                    <a:pt x="2" y="1"/>
                    <a:pt x="3" y="1"/>
                    <a:pt x="5" y="1"/>
                  </a:cubicBezTo>
                  <a:cubicBezTo>
                    <a:pt x="6" y="0"/>
                    <a:pt x="8" y="0"/>
                    <a:pt x="11" y="0"/>
                  </a:cubicBezTo>
                  <a:cubicBezTo>
                    <a:pt x="13" y="0"/>
                    <a:pt x="15" y="1"/>
                    <a:pt x="17" y="1"/>
                  </a:cubicBezTo>
                  <a:cubicBezTo>
                    <a:pt x="19" y="2"/>
                    <a:pt x="20" y="3"/>
                    <a:pt x="21" y="4"/>
                  </a:cubicBezTo>
                  <a:cubicBezTo>
                    <a:pt x="23" y="6"/>
                    <a:pt x="24" y="7"/>
                    <a:pt x="24" y="9"/>
                  </a:cubicBezTo>
                  <a:cubicBezTo>
                    <a:pt x="25" y="11"/>
                    <a:pt x="25" y="13"/>
                    <a:pt x="25" y="15"/>
                  </a:cubicBezTo>
                  <a:cubicBezTo>
                    <a:pt x="25" y="18"/>
                    <a:pt x="25" y="20"/>
                    <a:pt x="24" y="21"/>
                  </a:cubicBezTo>
                  <a:cubicBezTo>
                    <a:pt x="24" y="23"/>
                    <a:pt x="23" y="25"/>
                    <a:pt x="22" y="26"/>
                  </a:cubicBezTo>
                  <a:cubicBezTo>
                    <a:pt x="21" y="28"/>
                    <a:pt x="19" y="29"/>
                    <a:pt x="18" y="29"/>
                  </a:cubicBezTo>
                  <a:cubicBezTo>
                    <a:pt x="16" y="30"/>
                    <a:pt x="14" y="30"/>
                    <a:pt x="12" y="30"/>
                  </a:cubicBezTo>
                  <a:cubicBezTo>
                    <a:pt x="10" y="30"/>
                    <a:pt x="9" y="30"/>
                    <a:pt x="7" y="30"/>
                  </a:cubicBezTo>
                  <a:cubicBezTo>
                    <a:pt x="6" y="29"/>
                    <a:pt x="5" y="29"/>
                    <a:pt x="4" y="28"/>
                  </a:cubicBezTo>
                  <a:lnTo>
                    <a:pt x="4" y="40"/>
                  </a:lnTo>
                  <a:close/>
                  <a:moveTo>
                    <a:pt x="4" y="25"/>
                  </a:moveTo>
                  <a:cubicBezTo>
                    <a:pt x="4" y="25"/>
                    <a:pt x="5" y="25"/>
                    <a:pt x="5" y="25"/>
                  </a:cubicBezTo>
                  <a:cubicBezTo>
                    <a:pt x="6" y="26"/>
                    <a:pt x="6" y="26"/>
                    <a:pt x="7" y="26"/>
                  </a:cubicBezTo>
                  <a:cubicBezTo>
                    <a:pt x="8" y="26"/>
                    <a:pt x="9" y="27"/>
                    <a:pt x="9" y="27"/>
                  </a:cubicBezTo>
                  <a:cubicBezTo>
                    <a:pt x="10" y="27"/>
                    <a:pt x="11" y="27"/>
                    <a:pt x="12" y="27"/>
                  </a:cubicBezTo>
                  <a:cubicBezTo>
                    <a:pt x="14" y="27"/>
                    <a:pt x="15" y="27"/>
                    <a:pt x="16" y="26"/>
                  </a:cubicBezTo>
                  <a:cubicBezTo>
                    <a:pt x="18" y="26"/>
                    <a:pt x="18" y="25"/>
                    <a:pt x="19" y="24"/>
                  </a:cubicBezTo>
                  <a:cubicBezTo>
                    <a:pt x="20" y="23"/>
                    <a:pt x="21" y="21"/>
                    <a:pt x="21" y="20"/>
                  </a:cubicBezTo>
                  <a:cubicBezTo>
                    <a:pt x="21" y="18"/>
                    <a:pt x="21" y="17"/>
                    <a:pt x="21" y="15"/>
                  </a:cubicBezTo>
                  <a:cubicBezTo>
                    <a:pt x="21" y="12"/>
                    <a:pt x="20" y="9"/>
                    <a:pt x="19" y="7"/>
                  </a:cubicBezTo>
                  <a:cubicBezTo>
                    <a:pt x="17" y="5"/>
                    <a:pt x="14" y="4"/>
                    <a:pt x="11" y="4"/>
                  </a:cubicBezTo>
                  <a:cubicBezTo>
                    <a:pt x="9" y="4"/>
                    <a:pt x="8" y="4"/>
                    <a:pt x="7" y="4"/>
                  </a:cubicBezTo>
                  <a:cubicBezTo>
                    <a:pt x="6" y="4"/>
                    <a:pt x="5" y="4"/>
                    <a:pt x="4" y="4"/>
                  </a:cubicBezTo>
                  <a:lnTo>
                    <a:pt x="4" y="2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 name="Freeform 113"/>
            <p:cNvSpPr>
              <a:spLocks/>
            </p:cNvSpPr>
            <p:nvPr/>
          </p:nvSpPr>
          <p:spPr bwMode="auto">
            <a:xfrm>
              <a:off x="836613" y="5861108"/>
              <a:ext cx="41275" cy="80963"/>
            </a:xfrm>
            <a:custGeom>
              <a:avLst/>
              <a:gdLst>
                <a:gd name="T0" fmla="*/ 0 w 23"/>
                <a:gd name="T1" fmla="*/ 44 h 44"/>
                <a:gd name="T2" fmla="*/ 0 w 23"/>
                <a:gd name="T3" fmla="*/ 1 h 44"/>
                <a:gd name="T4" fmla="*/ 4 w 23"/>
                <a:gd name="T5" fmla="*/ 0 h 44"/>
                <a:gd name="T6" fmla="*/ 4 w 23"/>
                <a:gd name="T7" fmla="*/ 16 h 44"/>
                <a:gd name="T8" fmla="*/ 7 w 23"/>
                <a:gd name="T9" fmla="*/ 15 h 44"/>
                <a:gd name="T10" fmla="*/ 11 w 23"/>
                <a:gd name="T11" fmla="*/ 14 h 44"/>
                <a:gd name="T12" fmla="*/ 17 w 23"/>
                <a:gd name="T13" fmla="*/ 15 h 44"/>
                <a:gd name="T14" fmla="*/ 20 w 23"/>
                <a:gd name="T15" fmla="*/ 18 h 44"/>
                <a:gd name="T16" fmla="*/ 22 w 23"/>
                <a:gd name="T17" fmla="*/ 22 h 44"/>
                <a:gd name="T18" fmla="*/ 23 w 23"/>
                <a:gd name="T19" fmla="*/ 28 h 44"/>
                <a:gd name="T20" fmla="*/ 23 w 23"/>
                <a:gd name="T21" fmla="*/ 44 h 44"/>
                <a:gd name="T22" fmla="*/ 19 w 23"/>
                <a:gd name="T23" fmla="*/ 44 h 44"/>
                <a:gd name="T24" fmla="*/ 19 w 23"/>
                <a:gd name="T25" fmla="*/ 29 h 44"/>
                <a:gd name="T26" fmla="*/ 19 w 23"/>
                <a:gd name="T27" fmla="*/ 24 h 44"/>
                <a:gd name="T28" fmla="*/ 17 w 23"/>
                <a:gd name="T29" fmla="*/ 20 h 44"/>
                <a:gd name="T30" fmla="*/ 15 w 23"/>
                <a:gd name="T31" fmla="*/ 18 h 44"/>
                <a:gd name="T32" fmla="*/ 11 w 23"/>
                <a:gd name="T33" fmla="*/ 18 h 44"/>
                <a:gd name="T34" fmla="*/ 8 w 23"/>
                <a:gd name="T35" fmla="*/ 18 h 44"/>
                <a:gd name="T36" fmla="*/ 6 w 23"/>
                <a:gd name="T37" fmla="*/ 18 h 44"/>
                <a:gd name="T38" fmla="*/ 5 w 23"/>
                <a:gd name="T39" fmla="*/ 18 h 44"/>
                <a:gd name="T40" fmla="*/ 4 w 23"/>
                <a:gd name="T41" fmla="*/ 19 h 44"/>
                <a:gd name="T42" fmla="*/ 4 w 23"/>
                <a:gd name="T43" fmla="*/ 44 h 44"/>
                <a:gd name="T44" fmla="*/ 0 w 23"/>
                <a:gd name="T4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44">
                  <a:moveTo>
                    <a:pt x="0" y="44"/>
                  </a:moveTo>
                  <a:cubicBezTo>
                    <a:pt x="0" y="1"/>
                    <a:pt x="0" y="1"/>
                    <a:pt x="0" y="1"/>
                  </a:cubicBezTo>
                  <a:cubicBezTo>
                    <a:pt x="4" y="0"/>
                    <a:pt x="4" y="0"/>
                    <a:pt x="4" y="0"/>
                  </a:cubicBezTo>
                  <a:cubicBezTo>
                    <a:pt x="4" y="16"/>
                    <a:pt x="4" y="16"/>
                    <a:pt x="4" y="16"/>
                  </a:cubicBezTo>
                  <a:cubicBezTo>
                    <a:pt x="5" y="15"/>
                    <a:pt x="6" y="15"/>
                    <a:pt x="7" y="15"/>
                  </a:cubicBezTo>
                  <a:cubicBezTo>
                    <a:pt x="9" y="14"/>
                    <a:pt x="10" y="14"/>
                    <a:pt x="11" y="14"/>
                  </a:cubicBezTo>
                  <a:cubicBezTo>
                    <a:pt x="13" y="14"/>
                    <a:pt x="15" y="15"/>
                    <a:pt x="17" y="15"/>
                  </a:cubicBezTo>
                  <a:cubicBezTo>
                    <a:pt x="18" y="16"/>
                    <a:pt x="19" y="17"/>
                    <a:pt x="20" y="18"/>
                  </a:cubicBezTo>
                  <a:cubicBezTo>
                    <a:pt x="21" y="19"/>
                    <a:pt x="22" y="20"/>
                    <a:pt x="22" y="22"/>
                  </a:cubicBezTo>
                  <a:cubicBezTo>
                    <a:pt x="23" y="24"/>
                    <a:pt x="23" y="26"/>
                    <a:pt x="23" y="28"/>
                  </a:cubicBezTo>
                  <a:cubicBezTo>
                    <a:pt x="23" y="44"/>
                    <a:pt x="23" y="44"/>
                    <a:pt x="23" y="44"/>
                  </a:cubicBezTo>
                  <a:cubicBezTo>
                    <a:pt x="19" y="44"/>
                    <a:pt x="19" y="44"/>
                    <a:pt x="19" y="44"/>
                  </a:cubicBezTo>
                  <a:cubicBezTo>
                    <a:pt x="19" y="29"/>
                    <a:pt x="19" y="29"/>
                    <a:pt x="19" y="29"/>
                  </a:cubicBezTo>
                  <a:cubicBezTo>
                    <a:pt x="19" y="27"/>
                    <a:pt x="19" y="25"/>
                    <a:pt x="19" y="24"/>
                  </a:cubicBezTo>
                  <a:cubicBezTo>
                    <a:pt x="18" y="22"/>
                    <a:pt x="18" y="21"/>
                    <a:pt x="17" y="20"/>
                  </a:cubicBezTo>
                  <a:cubicBezTo>
                    <a:pt x="17" y="19"/>
                    <a:pt x="16" y="19"/>
                    <a:pt x="15" y="18"/>
                  </a:cubicBezTo>
                  <a:cubicBezTo>
                    <a:pt x="14" y="18"/>
                    <a:pt x="12" y="18"/>
                    <a:pt x="11" y="18"/>
                  </a:cubicBezTo>
                  <a:cubicBezTo>
                    <a:pt x="10" y="18"/>
                    <a:pt x="9" y="18"/>
                    <a:pt x="8" y="18"/>
                  </a:cubicBezTo>
                  <a:cubicBezTo>
                    <a:pt x="8" y="18"/>
                    <a:pt x="7" y="18"/>
                    <a:pt x="6" y="18"/>
                  </a:cubicBezTo>
                  <a:cubicBezTo>
                    <a:pt x="6" y="18"/>
                    <a:pt x="5" y="18"/>
                    <a:pt x="5" y="18"/>
                  </a:cubicBezTo>
                  <a:cubicBezTo>
                    <a:pt x="4" y="19"/>
                    <a:pt x="4" y="19"/>
                    <a:pt x="4" y="19"/>
                  </a:cubicBezTo>
                  <a:cubicBezTo>
                    <a:pt x="4" y="44"/>
                    <a:pt x="4" y="44"/>
                    <a:pt x="4" y="44"/>
                  </a:cubicBezTo>
                  <a:lnTo>
                    <a:pt x="0" y="4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 name="Freeform 114"/>
            <p:cNvSpPr>
              <a:spLocks/>
            </p:cNvSpPr>
            <p:nvPr/>
          </p:nvSpPr>
          <p:spPr bwMode="auto">
            <a:xfrm>
              <a:off x="889001" y="5886509"/>
              <a:ext cx="36513" cy="55563"/>
            </a:xfrm>
            <a:custGeom>
              <a:avLst/>
              <a:gdLst>
                <a:gd name="T0" fmla="*/ 9 w 20"/>
                <a:gd name="T1" fmla="*/ 27 h 30"/>
                <a:gd name="T2" fmla="*/ 14 w 20"/>
                <a:gd name="T3" fmla="*/ 26 h 30"/>
                <a:gd name="T4" fmla="*/ 16 w 20"/>
                <a:gd name="T5" fmla="*/ 23 h 30"/>
                <a:gd name="T6" fmla="*/ 16 w 20"/>
                <a:gd name="T7" fmla="*/ 21 h 30"/>
                <a:gd name="T8" fmla="*/ 15 w 20"/>
                <a:gd name="T9" fmla="*/ 19 h 30"/>
                <a:gd name="T10" fmla="*/ 12 w 20"/>
                <a:gd name="T11" fmla="*/ 18 h 30"/>
                <a:gd name="T12" fmla="*/ 9 w 20"/>
                <a:gd name="T13" fmla="*/ 16 h 30"/>
                <a:gd name="T14" fmla="*/ 6 w 20"/>
                <a:gd name="T15" fmla="*/ 15 h 30"/>
                <a:gd name="T16" fmla="*/ 3 w 20"/>
                <a:gd name="T17" fmla="*/ 13 h 30"/>
                <a:gd name="T18" fmla="*/ 2 w 20"/>
                <a:gd name="T19" fmla="*/ 11 h 30"/>
                <a:gd name="T20" fmla="*/ 1 w 20"/>
                <a:gd name="T21" fmla="*/ 8 h 30"/>
                <a:gd name="T22" fmla="*/ 4 w 20"/>
                <a:gd name="T23" fmla="*/ 2 h 30"/>
                <a:gd name="T24" fmla="*/ 11 w 20"/>
                <a:gd name="T25" fmla="*/ 0 h 30"/>
                <a:gd name="T26" fmla="*/ 16 w 20"/>
                <a:gd name="T27" fmla="*/ 1 h 30"/>
                <a:gd name="T28" fmla="*/ 18 w 20"/>
                <a:gd name="T29" fmla="*/ 2 h 30"/>
                <a:gd name="T30" fmla="*/ 18 w 20"/>
                <a:gd name="T31" fmla="*/ 5 h 30"/>
                <a:gd name="T32" fmla="*/ 15 w 20"/>
                <a:gd name="T33" fmla="*/ 4 h 30"/>
                <a:gd name="T34" fmla="*/ 11 w 20"/>
                <a:gd name="T35" fmla="*/ 3 h 30"/>
                <a:gd name="T36" fmla="*/ 8 w 20"/>
                <a:gd name="T37" fmla="*/ 4 h 30"/>
                <a:gd name="T38" fmla="*/ 6 w 20"/>
                <a:gd name="T39" fmla="*/ 4 h 30"/>
                <a:gd name="T40" fmla="*/ 5 w 20"/>
                <a:gd name="T41" fmla="*/ 6 h 30"/>
                <a:gd name="T42" fmla="*/ 5 w 20"/>
                <a:gd name="T43" fmla="*/ 8 h 30"/>
                <a:gd name="T44" fmla="*/ 5 w 20"/>
                <a:gd name="T45" fmla="*/ 10 h 30"/>
                <a:gd name="T46" fmla="*/ 6 w 20"/>
                <a:gd name="T47" fmla="*/ 11 h 30"/>
                <a:gd name="T48" fmla="*/ 8 w 20"/>
                <a:gd name="T49" fmla="*/ 12 h 30"/>
                <a:gd name="T50" fmla="*/ 11 w 20"/>
                <a:gd name="T51" fmla="*/ 14 h 30"/>
                <a:gd name="T52" fmla="*/ 15 w 20"/>
                <a:gd name="T53" fmla="*/ 15 h 30"/>
                <a:gd name="T54" fmla="*/ 17 w 20"/>
                <a:gd name="T55" fmla="*/ 17 h 30"/>
                <a:gd name="T56" fmla="*/ 19 w 20"/>
                <a:gd name="T57" fmla="*/ 19 h 30"/>
                <a:gd name="T58" fmla="*/ 20 w 20"/>
                <a:gd name="T59" fmla="*/ 22 h 30"/>
                <a:gd name="T60" fmla="*/ 17 w 20"/>
                <a:gd name="T61" fmla="*/ 28 h 30"/>
                <a:gd name="T62" fmla="*/ 9 w 20"/>
                <a:gd name="T63" fmla="*/ 30 h 30"/>
                <a:gd name="T64" fmla="*/ 3 w 20"/>
                <a:gd name="T65" fmla="*/ 30 h 30"/>
                <a:gd name="T66" fmla="*/ 0 w 20"/>
                <a:gd name="T67" fmla="*/ 29 h 30"/>
                <a:gd name="T68" fmla="*/ 1 w 20"/>
                <a:gd name="T69" fmla="*/ 25 h 30"/>
                <a:gd name="T70" fmla="*/ 2 w 20"/>
                <a:gd name="T71" fmla="*/ 26 h 30"/>
                <a:gd name="T72" fmla="*/ 4 w 20"/>
                <a:gd name="T73" fmla="*/ 26 h 30"/>
                <a:gd name="T74" fmla="*/ 6 w 20"/>
                <a:gd name="T75" fmla="*/ 27 h 30"/>
                <a:gd name="T76" fmla="*/ 9 w 20"/>
                <a:gd name="T7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 h="30">
                  <a:moveTo>
                    <a:pt x="9" y="27"/>
                  </a:moveTo>
                  <a:cubicBezTo>
                    <a:pt x="11" y="27"/>
                    <a:pt x="13" y="27"/>
                    <a:pt x="14" y="26"/>
                  </a:cubicBezTo>
                  <a:cubicBezTo>
                    <a:pt x="15" y="25"/>
                    <a:pt x="16" y="24"/>
                    <a:pt x="16" y="23"/>
                  </a:cubicBezTo>
                  <a:cubicBezTo>
                    <a:pt x="16" y="22"/>
                    <a:pt x="16" y="21"/>
                    <a:pt x="16" y="21"/>
                  </a:cubicBezTo>
                  <a:cubicBezTo>
                    <a:pt x="16" y="20"/>
                    <a:pt x="15" y="20"/>
                    <a:pt x="15" y="19"/>
                  </a:cubicBezTo>
                  <a:cubicBezTo>
                    <a:pt x="14" y="19"/>
                    <a:pt x="13" y="18"/>
                    <a:pt x="12" y="18"/>
                  </a:cubicBezTo>
                  <a:cubicBezTo>
                    <a:pt x="11" y="17"/>
                    <a:pt x="10" y="17"/>
                    <a:pt x="9" y="16"/>
                  </a:cubicBezTo>
                  <a:cubicBezTo>
                    <a:pt x="8" y="16"/>
                    <a:pt x="7" y="15"/>
                    <a:pt x="6" y="15"/>
                  </a:cubicBezTo>
                  <a:cubicBezTo>
                    <a:pt x="5" y="15"/>
                    <a:pt x="4" y="14"/>
                    <a:pt x="3" y="13"/>
                  </a:cubicBezTo>
                  <a:cubicBezTo>
                    <a:pt x="3" y="13"/>
                    <a:pt x="2" y="12"/>
                    <a:pt x="2" y="11"/>
                  </a:cubicBezTo>
                  <a:cubicBezTo>
                    <a:pt x="1" y="10"/>
                    <a:pt x="1" y="9"/>
                    <a:pt x="1" y="8"/>
                  </a:cubicBezTo>
                  <a:cubicBezTo>
                    <a:pt x="1" y="6"/>
                    <a:pt x="2" y="4"/>
                    <a:pt x="4" y="2"/>
                  </a:cubicBezTo>
                  <a:cubicBezTo>
                    <a:pt x="5" y="1"/>
                    <a:pt x="8" y="0"/>
                    <a:pt x="11" y="0"/>
                  </a:cubicBezTo>
                  <a:cubicBezTo>
                    <a:pt x="13" y="0"/>
                    <a:pt x="14" y="0"/>
                    <a:pt x="16" y="1"/>
                  </a:cubicBezTo>
                  <a:cubicBezTo>
                    <a:pt x="17" y="1"/>
                    <a:pt x="18" y="1"/>
                    <a:pt x="18" y="2"/>
                  </a:cubicBezTo>
                  <a:cubicBezTo>
                    <a:pt x="18" y="5"/>
                    <a:pt x="18" y="5"/>
                    <a:pt x="18" y="5"/>
                  </a:cubicBezTo>
                  <a:cubicBezTo>
                    <a:pt x="17" y="5"/>
                    <a:pt x="16" y="4"/>
                    <a:pt x="15" y="4"/>
                  </a:cubicBezTo>
                  <a:cubicBezTo>
                    <a:pt x="14" y="4"/>
                    <a:pt x="13" y="3"/>
                    <a:pt x="11" y="3"/>
                  </a:cubicBezTo>
                  <a:cubicBezTo>
                    <a:pt x="10" y="3"/>
                    <a:pt x="9" y="3"/>
                    <a:pt x="8" y="4"/>
                  </a:cubicBezTo>
                  <a:cubicBezTo>
                    <a:pt x="8" y="4"/>
                    <a:pt x="7" y="4"/>
                    <a:pt x="6" y="4"/>
                  </a:cubicBezTo>
                  <a:cubicBezTo>
                    <a:pt x="6" y="5"/>
                    <a:pt x="5" y="5"/>
                    <a:pt x="5" y="6"/>
                  </a:cubicBezTo>
                  <a:cubicBezTo>
                    <a:pt x="5" y="6"/>
                    <a:pt x="5" y="7"/>
                    <a:pt x="5" y="8"/>
                  </a:cubicBezTo>
                  <a:cubicBezTo>
                    <a:pt x="5" y="8"/>
                    <a:pt x="5" y="9"/>
                    <a:pt x="5" y="10"/>
                  </a:cubicBezTo>
                  <a:cubicBezTo>
                    <a:pt x="5" y="10"/>
                    <a:pt x="6" y="11"/>
                    <a:pt x="6" y="11"/>
                  </a:cubicBezTo>
                  <a:cubicBezTo>
                    <a:pt x="7" y="12"/>
                    <a:pt x="8" y="12"/>
                    <a:pt x="8" y="12"/>
                  </a:cubicBezTo>
                  <a:cubicBezTo>
                    <a:pt x="9" y="13"/>
                    <a:pt x="10" y="13"/>
                    <a:pt x="11" y="14"/>
                  </a:cubicBezTo>
                  <a:cubicBezTo>
                    <a:pt x="12" y="14"/>
                    <a:pt x="14" y="15"/>
                    <a:pt x="15" y="15"/>
                  </a:cubicBezTo>
                  <a:cubicBezTo>
                    <a:pt x="16" y="15"/>
                    <a:pt x="16" y="16"/>
                    <a:pt x="17" y="17"/>
                  </a:cubicBezTo>
                  <a:cubicBezTo>
                    <a:pt x="18" y="17"/>
                    <a:pt x="19" y="18"/>
                    <a:pt x="19" y="19"/>
                  </a:cubicBezTo>
                  <a:cubicBezTo>
                    <a:pt x="20" y="20"/>
                    <a:pt x="20" y="21"/>
                    <a:pt x="20" y="22"/>
                  </a:cubicBezTo>
                  <a:cubicBezTo>
                    <a:pt x="20" y="25"/>
                    <a:pt x="19" y="27"/>
                    <a:pt x="17" y="28"/>
                  </a:cubicBezTo>
                  <a:cubicBezTo>
                    <a:pt x="15" y="30"/>
                    <a:pt x="12" y="30"/>
                    <a:pt x="9" y="30"/>
                  </a:cubicBezTo>
                  <a:cubicBezTo>
                    <a:pt x="6" y="30"/>
                    <a:pt x="4" y="30"/>
                    <a:pt x="3" y="30"/>
                  </a:cubicBezTo>
                  <a:cubicBezTo>
                    <a:pt x="2" y="29"/>
                    <a:pt x="1" y="29"/>
                    <a:pt x="0" y="29"/>
                  </a:cubicBezTo>
                  <a:cubicBezTo>
                    <a:pt x="1" y="25"/>
                    <a:pt x="1" y="25"/>
                    <a:pt x="1" y="25"/>
                  </a:cubicBezTo>
                  <a:cubicBezTo>
                    <a:pt x="1" y="26"/>
                    <a:pt x="2" y="26"/>
                    <a:pt x="2" y="26"/>
                  </a:cubicBezTo>
                  <a:cubicBezTo>
                    <a:pt x="2" y="26"/>
                    <a:pt x="3" y="26"/>
                    <a:pt x="4" y="26"/>
                  </a:cubicBezTo>
                  <a:cubicBezTo>
                    <a:pt x="4" y="27"/>
                    <a:pt x="5" y="27"/>
                    <a:pt x="6" y="27"/>
                  </a:cubicBezTo>
                  <a:cubicBezTo>
                    <a:pt x="7" y="27"/>
                    <a:pt x="8" y="27"/>
                    <a:pt x="9"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5" name="Group 584"/>
          <p:cNvGrpSpPr/>
          <p:nvPr/>
        </p:nvGrpSpPr>
        <p:grpSpPr>
          <a:xfrm>
            <a:off x="9124156" y="5176391"/>
            <a:ext cx="265113" cy="76202"/>
            <a:chOff x="9886953" y="5913496"/>
            <a:chExt cx="265113" cy="76202"/>
          </a:xfrm>
        </p:grpSpPr>
        <p:sp>
          <p:nvSpPr>
            <p:cNvPr id="492" name="Freeform 151"/>
            <p:cNvSpPr>
              <a:spLocks/>
            </p:cNvSpPr>
            <p:nvPr/>
          </p:nvSpPr>
          <p:spPr bwMode="auto">
            <a:xfrm>
              <a:off x="9886953" y="5916671"/>
              <a:ext cx="61913" cy="71438"/>
            </a:xfrm>
            <a:custGeom>
              <a:avLst/>
              <a:gdLst>
                <a:gd name="T0" fmla="*/ 4 w 34"/>
                <a:gd name="T1" fmla="*/ 0 h 39"/>
                <a:gd name="T2" fmla="*/ 7 w 34"/>
                <a:gd name="T3" fmla="*/ 10 h 39"/>
                <a:gd name="T4" fmla="*/ 10 w 34"/>
                <a:gd name="T5" fmla="*/ 18 h 39"/>
                <a:gd name="T6" fmla="*/ 13 w 34"/>
                <a:gd name="T7" fmla="*/ 26 h 39"/>
                <a:gd name="T8" fmla="*/ 17 w 34"/>
                <a:gd name="T9" fmla="*/ 35 h 39"/>
                <a:gd name="T10" fmla="*/ 20 w 34"/>
                <a:gd name="T11" fmla="*/ 27 h 39"/>
                <a:gd name="T12" fmla="*/ 23 w 34"/>
                <a:gd name="T13" fmla="*/ 18 h 39"/>
                <a:gd name="T14" fmla="*/ 26 w 34"/>
                <a:gd name="T15" fmla="*/ 10 h 39"/>
                <a:gd name="T16" fmla="*/ 30 w 34"/>
                <a:gd name="T17" fmla="*/ 0 h 39"/>
                <a:gd name="T18" fmla="*/ 34 w 34"/>
                <a:gd name="T19" fmla="*/ 0 h 39"/>
                <a:gd name="T20" fmla="*/ 29 w 34"/>
                <a:gd name="T21" fmla="*/ 13 h 39"/>
                <a:gd name="T22" fmla="*/ 25 w 34"/>
                <a:gd name="T23" fmla="*/ 23 h 39"/>
                <a:gd name="T24" fmla="*/ 22 w 34"/>
                <a:gd name="T25" fmla="*/ 31 h 39"/>
                <a:gd name="T26" fmla="*/ 18 w 34"/>
                <a:gd name="T27" fmla="*/ 39 h 39"/>
                <a:gd name="T28" fmla="*/ 15 w 34"/>
                <a:gd name="T29" fmla="*/ 39 h 39"/>
                <a:gd name="T30" fmla="*/ 12 w 34"/>
                <a:gd name="T31" fmla="*/ 31 h 39"/>
                <a:gd name="T32" fmla="*/ 8 w 34"/>
                <a:gd name="T33" fmla="*/ 23 h 39"/>
                <a:gd name="T34" fmla="*/ 4 w 34"/>
                <a:gd name="T35" fmla="*/ 13 h 39"/>
                <a:gd name="T36" fmla="*/ 0 w 34"/>
                <a:gd name="T37" fmla="*/ 0 h 39"/>
                <a:gd name="T38" fmla="*/ 4 w 34"/>
                <a:gd name="T3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 h="39">
                  <a:moveTo>
                    <a:pt x="4" y="0"/>
                  </a:moveTo>
                  <a:cubicBezTo>
                    <a:pt x="5" y="4"/>
                    <a:pt x="6" y="7"/>
                    <a:pt x="7" y="10"/>
                  </a:cubicBezTo>
                  <a:cubicBezTo>
                    <a:pt x="8" y="13"/>
                    <a:pt x="9" y="16"/>
                    <a:pt x="10" y="18"/>
                  </a:cubicBezTo>
                  <a:cubicBezTo>
                    <a:pt x="11" y="21"/>
                    <a:pt x="12" y="24"/>
                    <a:pt x="13" y="26"/>
                  </a:cubicBezTo>
                  <a:cubicBezTo>
                    <a:pt x="14" y="29"/>
                    <a:pt x="16" y="32"/>
                    <a:pt x="17" y="35"/>
                  </a:cubicBezTo>
                  <a:cubicBezTo>
                    <a:pt x="18" y="32"/>
                    <a:pt x="19" y="29"/>
                    <a:pt x="20" y="27"/>
                  </a:cubicBezTo>
                  <a:cubicBezTo>
                    <a:pt x="21" y="24"/>
                    <a:pt x="22" y="21"/>
                    <a:pt x="23" y="18"/>
                  </a:cubicBezTo>
                  <a:cubicBezTo>
                    <a:pt x="24" y="16"/>
                    <a:pt x="25" y="13"/>
                    <a:pt x="26" y="10"/>
                  </a:cubicBezTo>
                  <a:cubicBezTo>
                    <a:pt x="27" y="7"/>
                    <a:pt x="28" y="4"/>
                    <a:pt x="30" y="0"/>
                  </a:cubicBezTo>
                  <a:cubicBezTo>
                    <a:pt x="34" y="0"/>
                    <a:pt x="34" y="0"/>
                    <a:pt x="34" y="0"/>
                  </a:cubicBezTo>
                  <a:cubicBezTo>
                    <a:pt x="32" y="5"/>
                    <a:pt x="30" y="9"/>
                    <a:pt x="29" y="13"/>
                  </a:cubicBezTo>
                  <a:cubicBezTo>
                    <a:pt x="28" y="17"/>
                    <a:pt x="26" y="20"/>
                    <a:pt x="25" y="23"/>
                  </a:cubicBezTo>
                  <a:cubicBezTo>
                    <a:pt x="24" y="26"/>
                    <a:pt x="23" y="29"/>
                    <a:pt x="22" y="31"/>
                  </a:cubicBezTo>
                  <a:cubicBezTo>
                    <a:pt x="21" y="34"/>
                    <a:pt x="20" y="36"/>
                    <a:pt x="18" y="39"/>
                  </a:cubicBezTo>
                  <a:cubicBezTo>
                    <a:pt x="15" y="39"/>
                    <a:pt x="15" y="39"/>
                    <a:pt x="15" y="39"/>
                  </a:cubicBezTo>
                  <a:cubicBezTo>
                    <a:pt x="14" y="36"/>
                    <a:pt x="13" y="34"/>
                    <a:pt x="12" y="31"/>
                  </a:cubicBezTo>
                  <a:cubicBezTo>
                    <a:pt x="10" y="29"/>
                    <a:pt x="9" y="26"/>
                    <a:pt x="8" y="23"/>
                  </a:cubicBezTo>
                  <a:cubicBezTo>
                    <a:pt x="7" y="20"/>
                    <a:pt x="6" y="17"/>
                    <a:pt x="4" y="13"/>
                  </a:cubicBezTo>
                  <a:cubicBezTo>
                    <a:pt x="3" y="9"/>
                    <a:pt x="1" y="5"/>
                    <a:pt x="0" y="0"/>
                  </a:cubicBezTo>
                  <a:lnTo>
                    <a:pt x="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 name="Freeform 152"/>
            <p:cNvSpPr>
              <a:spLocks noEditPoints="1"/>
            </p:cNvSpPr>
            <p:nvPr/>
          </p:nvSpPr>
          <p:spPr bwMode="auto">
            <a:xfrm>
              <a:off x="9955216" y="5913496"/>
              <a:ext cx="9525" cy="74613"/>
            </a:xfrm>
            <a:custGeom>
              <a:avLst/>
              <a:gdLst>
                <a:gd name="T0" fmla="*/ 5 w 5"/>
                <a:gd name="T1" fmla="*/ 2 h 40"/>
                <a:gd name="T2" fmla="*/ 5 w 5"/>
                <a:gd name="T3" fmla="*/ 4 h 40"/>
                <a:gd name="T4" fmla="*/ 3 w 5"/>
                <a:gd name="T5" fmla="*/ 5 h 40"/>
                <a:gd name="T6" fmla="*/ 1 w 5"/>
                <a:gd name="T7" fmla="*/ 4 h 40"/>
                <a:gd name="T8" fmla="*/ 0 w 5"/>
                <a:gd name="T9" fmla="*/ 2 h 40"/>
                <a:gd name="T10" fmla="*/ 1 w 5"/>
                <a:gd name="T11" fmla="*/ 0 h 40"/>
                <a:gd name="T12" fmla="*/ 3 w 5"/>
                <a:gd name="T13" fmla="*/ 0 h 40"/>
                <a:gd name="T14" fmla="*/ 5 w 5"/>
                <a:gd name="T15" fmla="*/ 0 h 40"/>
                <a:gd name="T16" fmla="*/ 5 w 5"/>
                <a:gd name="T17" fmla="*/ 2 h 40"/>
                <a:gd name="T18" fmla="*/ 5 w 5"/>
                <a:gd name="T19" fmla="*/ 40 h 40"/>
                <a:gd name="T20" fmla="*/ 1 w 5"/>
                <a:gd name="T21" fmla="*/ 40 h 40"/>
                <a:gd name="T22" fmla="*/ 1 w 5"/>
                <a:gd name="T23" fmla="*/ 11 h 40"/>
                <a:gd name="T24" fmla="*/ 5 w 5"/>
                <a:gd name="T25" fmla="*/ 11 h 40"/>
                <a:gd name="T26" fmla="*/ 5 w 5"/>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40">
                  <a:moveTo>
                    <a:pt x="5" y="2"/>
                  </a:moveTo>
                  <a:cubicBezTo>
                    <a:pt x="5" y="3"/>
                    <a:pt x="5" y="4"/>
                    <a:pt x="5" y="4"/>
                  </a:cubicBezTo>
                  <a:cubicBezTo>
                    <a:pt x="4" y="5"/>
                    <a:pt x="3" y="5"/>
                    <a:pt x="3" y="5"/>
                  </a:cubicBezTo>
                  <a:cubicBezTo>
                    <a:pt x="2" y="5"/>
                    <a:pt x="1" y="5"/>
                    <a:pt x="1" y="4"/>
                  </a:cubicBezTo>
                  <a:cubicBezTo>
                    <a:pt x="0" y="4"/>
                    <a:pt x="0" y="3"/>
                    <a:pt x="0" y="2"/>
                  </a:cubicBezTo>
                  <a:cubicBezTo>
                    <a:pt x="0" y="2"/>
                    <a:pt x="0" y="1"/>
                    <a:pt x="1" y="0"/>
                  </a:cubicBezTo>
                  <a:cubicBezTo>
                    <a:pt x="1" y="0"/>
                    <a:pt x="2" y="0"/>
                    <a:pt x="3" y="0"/>
                  </a:cubicBezTo>
                  <a:cubicBezTo>
                    <a:pt x="3" y="0"/>
                    <a:pt x="4" y="0"/>
                    <a:pt x="5" y="0"/>
                  </a:cubicBezTo>
                  <a:cubicBezTo>
                    <a:pt x="5" y="1"/>
                    <a:pt x="5" y="2"/>
                    <a:pt x="5" y="2"/>
                  </a:cubicBezTo>
                  <a:close/>
                  <a:moveTo>
                    <a:pt x="5" y="40"/>
                  </a:moveTo>
                  <a:cubicBezTo>
                    <a:pt x="1" y="40"/>
                    <a:pt x="1" y="40"/>
                    <a:pt x="1" y="40"/>
                  </a:cubicBezTo>
                  <a:cubicBezTo>
                    <a:pt x="1" y="11"/>
                    <a:pt x="1" y="11"/>
                    <a:pt x="1" y="11"/>
                  </a:cubicBezTo>
                  <a:cubicBezTo>
                    <a:pt x="5" y="11"/>
                    <a:pt x="5" y="11"/>
                    <a:pt x="5" y="11"/>
                  </a:cubicBezTo>
                  <a:lnTo>
                    <a:pt x="5" y="4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 name="Freeform 153"/>
            <p:cNvSpPr>
              <a:spLocks/>
            </p:cNvSpPr>
            <p:nvPr/>
          </p:nvSpPr>
          <p:spPr bwMode="auto">
            <a:xfrm>
              <a:off x="9977441" y="5932547"/>
              <a:ext cx="34925" cy="57151"/>
            </a:xfrm>
            <a:custGeom>
              <a:avLst/>
              <a:gdLst>
                <a:gd name="T0" fmla="*/ 8 w 19"/>
                <a:gd name="T1" fmla="*/ 27 h 31"/>
                <a:gd name="T2" fmla="*/ 13 w 19"/>
                <a:gd name="T3" fmla="*/ 26 h 31"/>
                <a:gd name="T4" fmla="*/ 15 w 19"/>
                <a:gd name="T5" fmla="*/ 23 h 31"/>
                <a:gd name="T6" fmla="*/ 15 w 19"/>
                <a:gd name="T7" fmla="*/ 21 h 31"/>
                <a:gd name="T8" fmla="*/ 14 w 19"/>
                <a:gd name="T9" fmla="*/ 19 h 31"/>
                <a:gd name="T10" fmla="*/ 12 w 19"/>
                <a:gd name="T11" fmla="*/ 18 h 31"/>
                <a:gd name="T12" fmla="*/ 8 w 19"/>
                <a:gd name="T13" fmla="*/ 17 h 31"/>
                <a:gd name="T14" fmla="*/ 5 w 19"/>
                <a:gd name="T15" fmla="*/ 15 h 31"/>
                <a:gd name="T16" fmla="*/ 3 w 19"/>
                <a:gd name="T17" fmla="*/ 14 h 31"/>
                <a:gd name="T18" fmla="*/ 1 w 19"/>
                <a:gd name="T19" fmla="*/ 11 h 31"/>
                <a:gd name="T20" fmla="*/ 0 w 19"/>
                <a:gd name="T21" fmla="*/ 8 h 31"/>
                <a:gd name="T22" fmla="*/ 3 w 19"/>
                <a:gd name="T23" fmla="*/ 3 h 31"/>
                <a:gd name="T24" fmla="*/ 10 w 19"/>
                <a:gd name="T25" fmla="*/ 0 h 31"/>
                <a:gd name="T26" fmla="*/ 15 w 19"/>
                <a:gd name="T27" fmla="*/ 1 h 31"/>
                <a:gd name="T28" fmla="*/ 18 w 19"/>
                <a:gd name="T29" fmla="*/ 2 h 31"/>
                <a:gd name="T30" fmla="*/ 17 w 19"/>
                <a:gd name="T31" fmla="*/ 5 h 31"/>
                <a:gd name="T32" fmla="*/ 15 w 19"/>
                <a:gd name="T33" fmla="*/ 4 h 31"/>
                <a:gd name="T34" fmla="*/ 10 w 19"/>
                <a:gd name="T35" fmla="*/ 4 h 31"/>
                <a:gd name="T36" fmla="*/ 8 w 19"/>
                <a:gd name="T37" fmla="*/ 4 h 31"/>
                <a:gd name="T38" fmla="*/ 6 w 19"/>
                <a:gd name="T39" fmla="*/ 5 h 31"/>
                <a:gd name="T40" fmla="*/ 4 w 19"/>
                <a:gd name="T41" fmla="*/ 6 h 31"/>
                <a:gd name="T42" fmla="*/ 4 w 19"/>
                <a:gd name="T43" fmla="*/ 8 h 31"/>
                <a:gd name="T44" fmla="*/ 4 w 19"/>
                <a:gd name="T45" fmla="*/ 10 h 31"/>
                <a:gd name="T46" fmla="*/ 6 w 19"/>
                <a:gd name="T47" fmla="*/ 12 h 31"/>
                <a:gd name="T48" fmla="*/ 8 w 19"/>
                <a:gd name="T49" fmla="*/ 13 h 31"/>
                <a:gd name="T50" fmla="*/ 11 w 19"/>
                <a:gd name="T51" fmla="*/ 14 h 31"/>
                <a:gd name="T52" fmla="*/ 14 w 19"/>
                <a:gd name="T53" fmla="*/ 15 h 31"/>
                <a:gd name="T54" fmla="*/ 16 w 19"/>
                <a:gd name="T55" fmla="*/ 17 h 31"/>
                <a:gd name="T56" fmla="*/ 18 w 19"/>
                <a:gd name="T57" fmla="*/ 19 h 31"/>
                <a:gd name="T58" fmla="*/ 19 w 19"/>
                <a:gd name="T59" fmla="*/ 23 h 31"/>
                <a:gd name="T60" fmla="*/ 16 w 19"/>
                <a:gd name="T61" fmla="*/ 29 h 31"/>
                <a:gd name="T62" fmla="*/ 8 w 19"/>
                <a:gd name="T63" fmla="*/ 31 h 31"/>
                <a:gd name="T64" fmla="*/ 2 w 19"/>
                <a:gd name="T65" fmla="*/ 30 h 31"/>
                <a:gd name="T66" fmla="*/ 0 w 19"/>
                <a:gd name="T67" fmla="*/ 29 h 31"/>
                <a:gd name="T68" fmla="*/ 1 w 19"/>
                <a:gd name="T69" fmla="*/ 26 h 31"/>
                <a:gd name="T70" fmla="*/ 1 w 19"/>
                <a:gd name="T71" fmla="*/ 26 h 31"/>
                <a:gd name="T72" fmla="*/ 3 w 19"/>
                <a:gd name="T73" fmla="*/ 27 h 31"/>
                <a:gd name="T74" fmla="*/ 5 w 19"/>
                <a:gd name="T75" fmla="*/ 27 h 31"/>
                <a:gd name="T76" fmla="*/ 8 w 19"/>
                <a:gd name="T77"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 h="31">
                  <a:moveTo>
                    <a:pt x="8" y="27"/>
                  </a:moveTo>
                  <a:cubicBezTo>
                    <a:pt x="10" y="27"/>
                    <a:pt x="12" y="27"/>
                    <a:pt x="13" y="26"/>
                  </a:cubicBezTo>
                  <a:cubicBezTo>
                    <a:pt x="15" y="26"/>
                    <a:pt x="15" y="25"/>
                    <a:pt x="15" y="23"/>
                  </a:cubicBezTo>
                  <a:cubicBezTo>
                    <a:pt x="15" y="22"/>
                    <a:pt x="15" y="21"/>
                    <a:pt x="15" y="21"/>
                  </a:cubicBezTo>
                  <a:cubicBezTo>
                    <a:pt x="15" y="20"/>
                    <a:pt x="14" y="20"/>
                    <a:pt x="14" y="19"/>
                  </a:cubicBezTo>
                  <a:cubicBezTo>
                    <a:pt x="13" y="19"/>
                    <a:pt x="12" y="19"/>
                    <a:pt x="12" y="18"/>
                  </a:cubicBezTo>
                  <a:cubicBezTo>
                    <a:pt x="11" y="18"/>
                    <a:pt x="10" y="17"/>
                    <a:pt x="8" y="17"/>
                  </a:cubicBezTo>
                  <a:cubicBezTo>
                    <a:pt x="7" y="16"/>
                    <a:pt x="6" y="16"/>
                    <a:pt x="5" y="15"/>
                  </a:cubicBezTo>
                  <a:cubicBezTo>
                    <a:pt x="4" y="15"/>
                    <a:pt x="3" y="14"/>
                    <a:pt x="3" y="14"/>
                  </a:cubicBezTo>
                  <a:cubicBezTo>
                    <a:pt x="2" y="13"/>
                    <a:pt x="1" y="12"/>
                    <a:pt x="1" y="11"/>
                  </a:cubicBezTo>
                  <a:cubicBezTo>
                    <a:pt x="0" y="11"/>
                    <a:pt x="0" y="10"/>
                    <a:pt x="0" y="8"/>
                  </a:cubicBezTo>
                  <a:cubicBezTo>
                    <a:pt x="0" y="6"/>
                    <a:pt x="1" y="4"/>
                    <a:pt x="3" y="3"/>
                  </a:cubicBezTo>
                  <a:cubicBezTo>
                    <a:pt x="4" y="1"/>
                    <a:pt x="7" y="0"/>
                    <a:pt x="10" y="0"/>
                  </a:cubicBezTo>
                  <a:cubicBezTo>
                    <a:pt x="12" y="0"/>
                    <a:pt x="14" y="1"/>
                    <a:pt x="15" y="1"/>
                  </a:cubicBezTo>
                  <a:cubicBezTo>
                    <a:pt x="16" y="1"/>
                    <a:pt x="17" y="2"/>
                    <a:pt x="18" y="2"/>
                  </a:cubicBezTo>
                  <a:cubicBezTo>
                    <a:pt x="17" y="5"/>
                    <a:pt x="17" y="5"/>
                    <a:pt x="17" y="5"/>
                  </a:cubicBezTo>
                  <a:cubicBezTo>
                    <a:pt x="16" y="5"/>
                    <a:pt x="16" y="5"/>
                    <a:pt x="15" y="4"/>
                  </a:cubicBezTo>
                  <a:cubicBezTo>
                    <a:pt x="13" y="4"/>
                    <a:pt x="12" y="4"/>
                    <a:pt x="10" y="4"/>
                  </a:cubicBezTo>
                  <a:cubicBezTo>
                    <a:pt x="9" y="4"/>
                    <a:pt x="8" y="4"/>
                    <a:pt x="8" y="4"/>
                  </a:cubicBezTo>
                  <a:cubicBezTo>
                    <a:pt x="7" y="4"/>
                    <a:pt x="6" y="4"/>
                    <a:pt x="6" y="5"/>
                  </a:cubicBezTo>
                  <a:cubicBezTo>
                    <a:pt x="5" y="5"/>
                    <a:pt x="5" y="5"/>
                    <a:pt x="4" y="6"/>
                  </a:cubicBezTo>
                  <a:cubicBezTo>
                    <a:pt x="4" y="7"/>
                    <a:pt x="4" y="7"/>
                    <a:pt x="4" y="8"/>
                  </a:cubicBezTo>
                  <a:cubicBezTo>
                    <a:pt x="4" y="9"/>
                    <a:pt x="4" y="9"/>
                    <a:pt x="4" y="10"/>
                  </a:cubicBezTo>
                  <a:cubicBezTo>
                    <a:pt x="4" y="11"/>
                    <a:pt x="5" y="11"/>
                    <a:pt x="6" y="12"/>
                  </a:cubicBezTo>
                  <a:cubicBezTo>
                    <a:pt x="6" y="12"/>
                    <a:pt x="7" y="12"/>
                    <a:pt x="8" y="13"/>
                  </a:cubicBezTo>
                  <a:cubicBezTo>
                    <a:pt x="8" y="13"/>
                    <a:pt x="9" y="13"/>
                    <a:pt x="11" y="14"/>
                  </a:cubicBezTo>
                  <a:cubicBezTo>
                    <a:pt x="12" y="14"/>
                    <a:pt x="13" y="15"/>
                    <a:pt x="14" y="15"/>
                  </a:cubicBezTo>
                  <a:cubicBezTo>
                    <a:pt x="15" y="16"/>
                    <a:pt x="16" y="16"/>
                    <a:pt x="16" y="17"/>
                  </a:cubicBezTo>
                  <a:cubicBezTo>
                    <a:pt x="17" y="18"/>
                    <a:pt x="18" y="18"/>
                    <a:pt x="18" y="19"/>
                  </a:cubicBezTo>
                  <a:cubicBezTo>
                    <a:pt x="19" y="20"/>
                    <a:pt x="19" y="21"/>
                    <a:pt x="19" y="23"/>
                  </a:cubicBezTo>
                  <a:cubicBezTo>
                    <a:pt x="19" y="25"/>
                    <a:pt x="18" y="27"/>
                    <a:pt x="16" y="29"/>
                  </a:cubicBezTo>
                  <a:cubicBezTo>
                    <a:pt x="14" y="30"/>
                    <a:pt x="12" y="31"/>
                    <a:pt x="8" y="31"/>
                  </a:cubicBezTo>
                  <a:cubicBezTo>
                    <a:pt x="6" y="31"/>
                    <a:pt x="4" y="31"/>
                    <a:pt x="2" y="30"/>
                  </a:cubicBezTo>
                  <a:cubicBezTo>
                    <a:pt x="1" y="30"/>
                    <a:pt x="0" y="29"/>
                    <a:pt x="0" y="29"/>
                  </a:cubicBezTo>
                  <a:cubicBezTo>
                    <a:pt x="1" y="26"/>
                    <a:pt x="1" y="26"/>
                    <a:pt x="1" y="26"/>
                  </a:cubicBezTo>
                  <a:cubicBezTo>
                    <a:pt x="1" y="26"/>
                    <a:pt x="1" y="26"/>
                    <a:pt x="1" y="26"/>
                  </a:cubicBezTo>
                  <a:cubicBezTo>
                    <a:pt x="2" y="26"/>
                    <a:pt x="2" y="27"/>
                    <a:pt x="3" y="27"/>
                  </a:cubicBezTo>
                  <a:cubicBezTo>
                    <a:pt x="3" y="27"/>
                    <a:pt x="4" y="27"/>
                    <a:pt x="5" y="27"/>
                  </a:cubicBezTo>
                  <a:cubicBezTo>
                    <a:pt x="6" y="27"/>
                    <a:pt x="7" y="27"/>
                    <a:pt x="8"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 name="Freeform 154"/>
            <p:cNvSpPr>
              <a:spLocks noEditPoints="1"/>
            </p:cNvSpPr>
            <p:nvPr/>
          </p:nvSpPr>
          <p:spPr bwMode="auto">
            <a:xfrm>
              <a:off x="10023478" y="5913496"/>
              <a:ext cx="11113" cy="74613"/>
            </a:xfrm>
            <a:custGeom>
              <a:avLst/>
              <a:gdLst>
                <a:gd name="T0" fmla="*/ 6 w 6"/>
                <a:gd name="T1" fmla="*/ 2 h 40"/>
                <a:gd name="T2" fmla="*/ 5 w 6"/>
                <a:gd name="T3" fmla="*/ 4 h 40"/>
                <a:gd name="T4" fmla="*/ 3 w 6"/>
                <a:gd name="T5" fmla="*/ 5 h 40"/>
                <a:gd name="T6" fmla="*/ 1 w 6"/>
                <a:gd name="T7" fmla="*/ 4 h 40"/>
                <a:gd name="T8" fmla="*/ 0 w 6"/>
                <a:gd name="T9" fmla="*/ 2 h 40"/>
                <a:gd name="T10" fmla="*/ 1 w 6"/>
                <a:gd name="T11" fmla="*/ 0 h 40"/>
                <a:gd name="T12" fmla="*/ 3 w 6"/>
                <a:gd name="T13" fmla="*/ 0 h 40"/>
                <a:gd name="T14" fmla="*/ 5 w 6"/>
                <a:gd name="T15" fmla="*/ 0 h 40"/>
                <a:gd name="T16" fmla="*/ 6 w 6"/>
                <a:gd name="T17" fmla="*/ 2 h 40"/>
                <a:gd name="T18" fmla="*/ 5 w 6"/>
                <a:gd name="T19" fmla="*/ 40 h 40"/>
                <a:gd name="T20" fmla="*/ 1 w 6"/>
                <a:gd name="T21" fmla="*/ 40 h 40"/>
                <a:gd name="T22" fmla="*/ 1 w 6"/>
                <a:gd name="T23" fmla="*/ 11 h 40"/>
                <a:gd name="T24" fmla="*/ 5 w 6"/>
                <a:gd name="T25" fmla="*/ 11 h 40"/>
                <a:gd name="T26" fmla="*/ 5 w 6"/>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40">
                  <a:moveTo>
                    <a:pt x="6" y="2"/>
                  </a:moveTo>
                  <a:cubicBezTo>
                    <a:pt x="6" y="3"/>
                    <a:pt x="5" y="4"/>
                    <a:pt x="5" y="4"/>
                  </a:cubicBezTo>
                  <a:cubicBezTo>
                    <a:pt x="4" y="5"/>
                    <a:pt x="4" y="5"/>
                    <a:pt x="3" y="5"/>
                  </a:cubicBezTo>
                  <a:cubicBezTo>
                    <a:pt x="2" y="5"/>
                    <a:pt x="2" y="5"/>
                    <a:pt x="1" y="4"/>
                  </a:cubicBezTo>
                  <a:cubicBezTo>
                    <a:pt x="1" y="4"/>
                    <a:pt x="0" y="3"/>
                    <a:pt x="0" y="2"/>
                  </a:cubicBezTo>
                  <a:cubicBezTo>
                    <a:pt x="0" y="2"/>
                    <a:pt x="1" y="1"/>
                    <a:pt x="1" y="0"/>
                  </a:cubicBezTo>
                  <a:cubicBezTo>
                    <a:pt x="2" y="0"/>
                    <a:pt x="2" y="0"/>
                    <a:pt x="3" y="0"/>
                  </a:cubicBezTo>
                  <a:cubicBezTo>
                    <a:pt x="4" y="0"/>
                    <a:pt x="4" y="0"/>
                    <a:pt x="5" y="0"/>
                  </a:cubicBezTo>
                  <a:cubicBezTo>
                    <a:pt x="5" y="1"/>
                    <a:pt x="6" y="2"/>
                    <a:pt x="6" y="2"/>
                  </a:cubicBezTo>
                  <a:close/>
                  <a:moveTo>
                    <a:pt x="5" y="40"/>
                  </a:moveTo>
                  <a:cubicBezTo>
                    <a:pt x="1" y="40"/>
                    <a:pt x="1" y="40"/>
                    <a:pt x="1" y="40"/>
                  </a:cubicBezTo>
                  <a:cubicBezTo>
                    <a:pt x="1" y="11"/>
                    <a:pt x="1" y="11"/>
                    <a:pt x="1" y="11"/>
                  </a:cubicBezTo>
                  <a:cubicBezTo>
                    <a:pt x="5" y="11"/>
                    <a:pt x="5" y="11"/>
                    <a:pt x="5" y="11"/>
                  </a:cubicBezTo>
                  <a:lnTo>
                    <a:pt x="5" y="4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 name="Freeform 155"/>
            <p:cNvSpPr>
              <a:spLocks noEditPoints="1"/>
            </p:cNvSpPr>
            <p:nvPr/>
          </p:nvSpPr>
          <p:spPr bwMode="auto">
            <a:xfrm>
              <a:off x="10047291" y="5932547"/>
              <a:ext cx="47625" cy="57151"/>
            </a:xfrm>
            <a:custGeom>
              <a:avLst/>
              <a:gdLst>
                <a:gd name="T0" fmla="*/ 26 w 26"/>
                <a:gd name="T1" fmla="*/ 16 h 31"/>
                <a:gd name="T2" fmla="*/ 25 w 26"/>
                <a:gd name="T3" fmla="*/ 22 h 31"/>
                <a:gd name="T4" fmla="*/ 22 w 26"/>
                <a:gd name="T5" fmla="*/ 27 h 31"/>
                <a:gd name="T6" fmla="*/ 18 w 26"/>
                <a:gd name="T7" fmla="*/ 30 h 31"/>
                <a:gd name="T8" fmla="*/ 13 w 26"/>
                <a:gd name="T9" fmla="*/ 31 h 31"/>
                <a:gd name="T10" fmla="*/ 8 w 26"/>
                <a:gd name="T11" fmla="*/ 30 h 31"/>
                <a:gd name="T12" fmla="*/ 3 w 26"/>
                <a:gd name="T13" fmla="*/ 27 h 31"/>
                <a:gd name="T14" fmla="*/ 1 w 26"/>
                <a:gd name="T15" fmla="*/ 22 h 31"/>
                <a:gd name="T16" fmla="*/ 0 w 26"/>
                <a:gd name="T17" fmla="*/ 16 h 31"/>
                <a:gd name="T18" fmla="*/ 1 w 26"/>
                <a:gd name="T19" fmla="*/ 9 h 31"/>
                <a:gd name="T20" fmla="*/ 3 w 26"/>
                <a:gd name="T21" fmla="*/ 5 h 31"/>
                <a:gd name="T22" fmla="*/ 8 w 26"/>
                <a:gd name="T23" fmla="*/ 2 h 31"/>
                <a:gd name="T24" fmla="*/ 13 w 26"/>
                <a:gd name="T25" fmla="*/ 0 h 31"/>
                <a:gd name="T26" fmla="*/ 18 w 26"/>
                <a:gd name="T27" fmla="*/ 2 h 31"/>
                <a:gd name="T28" fmla="*/ 22 w 26"/>
                <a:gd name="T29" fmla="*/ 5 h 31"/>
                <a:gd name="T30" fmla="*/ 25 w 26"/>
                <a:gd name="T31" fmla="*/ 9 h 31"/>
                <a:gd name="T32" fmla="*/ 26 w 26"/>
                <a:gd name="T33" fmla="*/ 16 h 31"/>
                <a:gd name="T34" fmla="*/ 22 w 26"/>
                <a:gd name="T35" fmla="*/ 16 h 31"/>
                <a:gd name="T36" fmla="*/ 20 w 26"/>
                <a:gd name="T37" fmla="*/ 7 h 31"/>
                <a:gd name="T38" fmla="*/ 13 w 26"/>
                <a:gd name="T39" fmla="*/ 4 h 31"/>
                <a:gd name="T40" fmla="*/ 6 w 26"/>
                <a:gd name="T41" fmla="*/ 7 h 31"/>
                <a:gd name="T42" fmla="*/ 4 w 26"/>
                <a:gd name="T43" fmla="*/ 16 h 31"/>
                <a:gd name="T44" fmla="*/ 6 w 26"/>
                <a:gd name="T45" fmla="*/ 24 h 31"/>
                <a:gd name="T46" fmla="*/ 13 w 26"/>
                <a:gd name="T47" fmla="*/ 27 h 31"/>
                <a:gd name="T48" fmla="*/ 20 w 26"/>
                <a:gd name="T49" fmla="*/ 24 h 31"/>
                <a:gd name="T50" fmla="*/ 22 w 26"/>
                <a:gd name="T51" fmla="*/ 1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31">
                  <a:moveTo>
                    <a:pt x="26" y="16"/>
                  </a:moveTo>
                  <a:cubicBezTo>
                    <a:pt x="26" y="18"/>
                    <a:pt x="26" y="20"/>
                    <a:pt x="25" y="22"/>
                  </a:cubicBezTo>
                  <a:cubicBezTo>
                    <a:pt x="24" y="24"/>
                    <a:pt x="24" y="25"/>
                    <a:pt x="22" y="27"/>
                  </a:cubicBezTo>
                  <a:cubicBezTo>
                    <a:pt x="21" y="28"/>
                    <a:pt x="20" y="29"/>
                    <a:pt x="18" y="30"/>
                  </a:cubicBezTo>
                  <a:cubicBezTo>
                    <a:pt x="17" y="30"/>
                    <a:pt x="15" y="31"/>
                    <a:pt x="13" y="31"/>
                  </a:cubicBezTo>
                  <a:cubicBezTo>
                    <a:pt x="11" y="31"/>
                    <a:pt x="9" y="30"/>
                    <a:pt x="8" y="30"/>
                  </a:cubicBezTo>
                  <a:cubicBezTo>
                    <a:pt x="6" y="29"/>
                    <a:pt x="5" y="28"/>
                    <a:pt x="3" y="27"/>
                  </a:cubicBezTo>
                  <a:cubicBezTo>
                    <a:pt x="2" y="25"/>
                    <a:pt x="1" y="24"/>
                    <a:pt x="1" y="22"/>
                  </a:cubicBezTo>
                  <a:cubicBezTo>
                    <a:pt x="0" y="20"/>
                    <a:pt x="0" y="18"/>
                    <a:pt x="0" y="16"/>
                  </a:cubicBezTo>
                  <a:cubicBezTo>
                    <a:pt x="0" y="13"/>
                    <a:pt x="0" y="11"/>
                    <a:pt x="1" y="9"/>
                  </a:cubicBezTo>
                  <a:cubicBezTo>
                    <a:pt x="1" y="8"/>
                    <a:pt x="2" y="6"/>
                    <a:pt x="3" y="5"/>
                  </a:cubicBezTo>
                  <a:cubicBezTo>
                    <a:pt x="5" y="3"/>
                    <a:pt x="6" y="2"/>
                    <a:pt x="8" y="2"/>
                  </a:cubicBezTo>
                  <a:cubicBezTo>
                    <a:pt x="9" y="1"/>
                    <a:pt x="11" y="0"/>
                    <a:pt x="13" y="0"/>
                  </a:cubicBezTo>
                  <a:cubicBezTo>
                    <a:pt x="15" y="0"/>
                    <a:pt x="17" y="1"/>
                    <a:pt x="18" y="2"/>
                  </a:cubicBezTo>
                  <a:cubicBezTo>
                    <a:pt x="20" y="2"/>
                    <a:pt x="21" y="3"/>
                    <a:pt x="22" y="5"/>
                  </a:cubicBezTo>
                  <a:cubicBezTo>
                    <a:pt x="24" y="6"/>
                    <a:pt x="24" y="8"/>
                    <a:pt x="25" y="9"/>
                  </a:cubicBezTo>
                  <a:cubicBezTo>
                    <a:pt x="26" y="11"/>
                    <a:pt x="26" y="13"/>
                    <a:pt x="26" y="16"/>
                  </a:cubicBezTo>
                  <a:close/>
                  <a:moveTo>
                    <a:pt x="22" y="16"/>
                  </a:moveTo>
                  <a:cubicBezTo>
                    <a:pt x="22" y="12"/>
                    <a:pt x="21" y="9"/>
                    <a:pt x="20" y="7"/>
                  </a:cubicBezTo>
                  <a:cubicBezTo>
                    <a:pt x="18" y="5"/>
                    <a:pt x="16" y="4"/>
                    <a:pt x="13" y="4"/>
                  </a:cubicBezTo>
                  <a:cubicBezTo>
                    <a:pt x="10" y="4"/>
                    <a:pt x="8" y="5"/>
                    <a:pt x="6" y="7"/>
                  </a:cubicBezTo>
                  <a:cubicBezTo>
                    <a:pt x="4" y="9"/>
                    <a:pt x="4" y="12"/>
                    <a:pt x="4" y="16"/>
                  </a:cubicBezTo>
                  <a:cubicBezTo>
                    <a:pt x="4" y="19"/>
                    <a:pt x="4" y="22"/>
                    <a:pt x="6" y="24"/>
                  </a:cubicBezTo>
                  <a:cubicBezTo>
                    <a:pt x="8" y="26"/>
                    <a:pt x="10" y="27"/>
                    <a:pt x="13" y="27"/>
                  </a:cubicBezTo>
                  <a:cubicBezTo>
                    <a:pt x="16" y="27"/>
                    <a:pt x="18" y="26"/>
                    <a:pt x="20" y="24"/>
                  </a:cubicBezTo>
                  <a:cubicBezTo>
                    <a:pt x="21" y="22"/>
                    <a:pt x="22" y="19"/>
                    <a:pt x="22" y="16"/>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 name="Freeform 156"/>
            <p:cNvSpPr>
              <a:spLocks/>
            </p:cNvSpPr>
            <p:nvPr/>
          </p:nvSpPr>
          <p:spPr bwMode="auto">
            <a:xfrm>
              <a:off x="10109203" y="5934134"/>
              <a:ext cx="42863" cy="53976"/>
            </a:xfrm>
            <a:custGeom>
              <a:avLst/>
              <a:gdLst>
                <a:gd name="T0" fmla="*/ 0 w 23"/>
                <a:gd name="T1" fmla="*/ 1 h 29"/>
                <a:gd name="T2" fmla="*/ 4 w 23"/>
                <a:gd name="T3" fmla="*/ 0 h 29"/>
                <a:gd name="T4" fmla="*/ 11 w 23"/>
                <a:gd name="T5" fmla="*/ 0 h 29"/>
                <a:gd name="T6" fmla="*/ 17 w 23"/>
                <a:gd name="T7" fmla="*/ 0 h 29"/>
                <a:gd name="T8" fmla="*/ 20 w 23"/>
                <a:gd name="T9" fmla="*/ 3 h 29"/>
                <a:gd name="T10" fmla="*/ 22 w 23"/>
                <a:gd name="T11" fmla="*/ 7 h 29"/>
                <a:gd name="T12" fmla="*/ 23 w 23"/>
                <a:gd name="T13" fmla="*/ 13 h 29"/>
                <a:gd name="T14" fmla="*/ 23 w 23"/>
                <a:gd name="T15" fmla="*/ 29 h 29"/>
                <a:gd name="T16" fmla="*/ 19 w 23"/>
                <a:gd name="T17" fmla="*/ 29 h 29"/>
                <a:gd name="T18" fmla="*/ 19 w 23"/>
                <a:gd name="T19" fmla="*/ 14 h 29"/>
                <a:gd name="T20" fmla="*/ 19 w 23"/>
                <a:gd name="T21" fmla="*/ 9 h 29"/>
                <a:gd name="T22" fmla="*/ 17 w 23"/>
                <a:gd name="T23" fmla="*/ 5 h 29"/>
                <a:gd name="T24" fmla="*/ 15 w 23"/>
                <a:gd name="T25" fmla="*/ 3 h 29"/>
                <a:gd name="T26" fmla="*/ 11 w 23"/>
                <a:gd name="T27" fmla="*/ 3 h 29"/>
                <a:gd name="T28" fmla="*/ 6 w 23"/>
                <a:gd name="T29" fmla="*/ 3 h 29"/>
                <a:gd name="T30" fmla="*/ 4 w 23"/>
                <a:gd name="T31" fmla="*/ 4 h 29"/>
                <a:gd name="T32" fmla="*/ 4 w 23"/>
                <a:gd name="T33" fmla="*/ 29 h 29"/>
                <a:gd name="T34" fmla="*/ 0 w 23"/>
                <a:gd name="T35" fmla="*/ 29 h 29"/>
                <a:gd name="T36" fmla="*/ 0 w 23"/>
                <a:gd name="T37"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9">
                  <a:moveTo>
                    <a:pt x="0" y="1"/>
                  </a:moveTo>
                  <a:cubicBezTo>
                    <a:pt x="1" y="1"/>
                    <a:pt x="3" y="0"/>
                    <a:pt x="4" y="0"/>
                  </a:cubicBezTo>
                  <a:cubicBezTo>
                    <a:pt x="6" y="0"/>
                    <a:pt x="8" y="0"/>
                    <a:pt x="11" y="0"/>
                  </a:cubicBezTo>
                  <a:cubicBezTo>
                    <a:pt x="13" y="0"/>
                    <a:pt x="15" y="0"/>
                    <a:pt x="17" y="0"/>
                  </a:cubicBezTo>
                  <a:cubicBezTo>
                    <a:pt x="18" y="1"/>
                    <a:pt x="19" y="2"/>
                    <a:pt x="20" y="3"/>
                  </a:cubicBezTo>
                  <a:cubicBezTo>
                    <a:pt x="21" y="4"/>
                    <a:pt x="22" y="6"/>
                    <a:pt x="22" y="7"/>
                  </a:cubicBezTo>
                  <a:cubicBezTo>
                    <a:pt x="22" y="9"/>
                    <a:pt x="23" y="11"/>
                    <a:pt x="23" y="13"/>
                  </a:cubicBezTo>
                  <a:cubicBezTo>
                    <a:pt x="23" y="29"/>
                    <a:pt x="23" y="29"/>
                    <a:pt x="23" y="29"/>
                  </a:cubicBezTo>
                  <a:cubicBezTo>
                    <a:pt x="19" y="29"/>
                    <a:pt x="19" y="29"/>
                    <a:pt x="19" y="29"/>
                  </a:cubicBezTo>
                  <a:cubicBezTo>
                    <a:pt x="19" y="14"/>
                    <a:pt x="19" y="14"/>
                    <a:pt x="19" y="14"/>
                  </a:cubicBezTo>
                  <a:cubicBezTo>
                    <a:pt x="19" y="12"/>
                    <a:pt x="19" y="10"/>
                    <a:pt x="19" y="9"/>
                  </a:cubicBezTo>
                  <a:cubicBezTo>
                    <a:pt x="18" y="7"/>
                    <a:pt x="18" y="6"/>
                    <a:pt x="17" y="5"/>
                  </a:cubicBezTo>
                  <a:cubicBezTo>
                    <a:pt x="16" y="4"/>
                    <a:pt x="16" y="4"/>
                    <a:pt x="15" y="3"/>
                  </a:cubicBezTo>
                  <a:cubicBezTo>
                    <a:pt x="13" y="3"/>
                    <a:pt x="12" y="3"/>
                    <a:pt x="11" y="3"/>
                  </a:cubicBezTo>
                  <a:cubicBezTo>
                    <a:pt x="9" y="3"/>
                    <a:pt x="7" y="3"/>
                    <a:pt x="6" y="3"/>
                  </a:cubicBezTo>
                  <a:cubicBezTo>
                    <a:pt x="5" y="3"/>
                    <a:pt x="4" y="3"/>
                    <a:pt x="4" y="4"/>
                  </a:cubicBezTo>
                  <a:cubicBezTo>
                    <a:pt x="4" y="29"/>
                    <a:pt x="4" y="29"/>
                    <a:pt x="4" y="29"/>
                  </a:cubicBezTo>
                  <a:cubicBezTo>
                    <a:pt x="0" y="29"/>
                    <a:pt x="0" y="29"/>
                    <a:pt x="0" y="29"/>
                  </a:cubicBezTo>
                  <a:lnTo>
                    <a:pt x="0" y="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0" name="Group 579"/>
          <p:cNvGrpSpPr/>
          <p:nvPr/>
        </p:nvGrpSpPr>
        <p:grpSpPr>
          <a:xfrm>
            <a:off x="3045530" y="5176391"/>
            <a:ext cx="293687" cy="90489"/>
            <a:chOff x="4057652" y="5916671"/>
            <a:chExt cx="293687" cy="90489"/>
          </a:xfrm>
        </p:grpSpPr>
        <p:sp>
          <p:nvSpPr>
            <p:cNvPr id="509" name="Freeform 168"/>
            <p:cNvSpPr>
              <a:spLocks/>
            </p:cNvSpPr>
            <p:nvPr/>
          </p:nvSpPr>
          <p:spPr bwMode="auto">
            <a:xfrm>
              <a:off x="4057652" y="5916671"/>
              <a:ext cx="52388" cy="71438"/>
            </a:xfrm>
            <a:custGeom>
              <a:avLst/>
              <a:gdLst>
                <a:gd name="T0" fmla="*/ 33 w 33"/>
                <a:gd name="T1" fmla="*/ 0 h 45"/>
                <a:gd name="T2" fmla="*/ 33 w 33"/>
                <a:gd name="T3" fmla="*/ 4 h 45"/>
                <a:gd name="T4" fmla="*/ 18 w 33"/>
                <a:gd name="T5" fmla="*/ 4 h 45"/>
                <a:gd name="T6" fmla="*/ 18 w 33"/>
                <a:gd name="T7" fmla="*/ 45 h 45"/>
                <a:gd name="T8" fmla="*/ 15 w 33"/>
                <a:gd name="T9" fmla="*/ 45 h 45"/>
                <a:gd name="T10" fmla="*/ 15 w 33"/>
                <a:gd name="T11" fmla="*/ 4 h 45"/>
                <a:gd name="T12" fmla="*/ 0 w 33"/>
                <a:gd name="T13" fmla="*/ 4 h 45"/>
                <a:gd name="T14" fmla="*/ 0 w 33"/>
                <a:gd name="T15" fmla="*/ 0 h 45"/>
                <a:gd name="T16" fmla="*/ 33 w 33"/>
                <a:gd name="T1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5">
                  <a:moveTo>
                    <a:pt x="33" y="0"/>
                  </a:moveTo>
                  <a:lnTo>
                    <a:pt x="33" y="4"/>
                  </a:lnTo>
                  <a:lnTo>
                    <a:pt x="18" y="4"/>
                  </a:lnTo>
                  <a:lnTo>
                    <a:pt x="18" y="45"/>
                  </a:lnTo>
                  <a:lnTo>
                    <a:pt x="15" y="45"/>
                  </a:lnTo>
                  <a:lnTo>
                    <a:pt x="15" y="4"/>
                  </a:lnTo>
                  <a:lnTo>
                    <a:pt x="0" y="4"/>
                  </a:lnTo>
                  <a:lnTo>
                    <a:pt x="0" y="0"/>
                  </a:lnTo>
                  <a:lnTo>
                    <a:pt x="33"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0" name="Freeform 169"/>
            <p:cNvSpPr>
              <a:spLocks noEditPoints="1"/>
            </p:cNvSpPr>
            <p:nvPr/>
          </p:nvSpPr>
          <p:spPr bwMode="auto">
            <a:xfrm>
              <a:off x="4113214" y="5932547"/>
              <a:ext cx="39688" cy="57151"/>
            </a:xfrm>
            <a:custGeom>
              <a:avLst/>
              <a:gdLst>
                <a:gd name="T0" fmla="*/ 11 w 21"/>
                <a:gd name="T1" fmla="*/ 0 h 31"/>
                <a:gd name="T2" fmla="*/ 15 w 21"/>
                <a:gd name="T3" fmla="*/ 1 h 31"/>
                <a:gd name="T4" fmla="*/ 19 w 21"/>
                <a:gd name="T5" fmla="*/ 3 h 31"/>
                <a:gd name="T6" fmla="*/ 20 w 21"/>
                <a:gd name="T7" fmla="*/ 7 h 31"/>
                <a:gd name="T8" fmla="*/ 21 w 21"/>
                <a:gd name="T9" fmla="*/ 11 h 31"/>
                <a:gd name="T10" fmla="*/ 21 w 21"/>
                <a:gd name="T11" fmla="*/ 29 h 31"/>
                <a:gd name="T12" fmla="*/ 19 w 21"/>
                <a:gd name="T13" fmla="*/ 30 h 31"/>
                <a:gd name="T14" fmla="*/ 17 w 21"/>
                <a:gd name="T15" fmla="*/ 30 h 31"/>
                <a:gd name="T16" fmla="*/ 14 w 21"/>
                <a:gd name="T17" fmla="*/ 31 h 31"/>
                <a:gd name="T18" fmla="*/ 10 w 21"/>
                <a:gd name="T19" fmla="*/ 31 h 31"/>
                <a:gd name="T20" fmla="*/ 6 w 21"/>
                <a:gd name="T21" fmla="*/ 30 h 31"/>
                <a:gd name="T22" fmla="*/ 3 w 21"/>
                <a:gd name="T23" fmla="*/ 29 h 31"/>
                <a:gd name="T24" fmla="*/ 1 w 21"/>
                <a:gd name="T25" fmla="*/ 26 h 31"/>
                <a:gd name="T26" fmla="*/ 0 w 21"/>
                <a:gd name="T27" fmla="*/ 22 h 31"/>
                <a:gd name="T28" fmla="*/ 1 w 21"/>
                <a:gd name="T29" fmla="*/ 18 h 31"/>
                <a:gd name="T30" fmla="*/ 3 w 21"/>
                <a:gd name="T31" fmla="*/ 15 h 31"/>
                <a:gd name="T32" fmla="*/ 7 w 21"/>
                <a:gd name="T33" fmla="*/ 13 h 31"/>
                <a:gd name="T34" fmla="*/ 12 w 21"/>
                <a:gd name="T35" fmla="*/ 13 h 31"/>
                <a:gd name="T36" fmla="*/ 14 w 21"/>
                <a:gd name="T37" fmla="*/ 13 h 31"/>
                <a:gd name="T38" fmla="*/ 15 w 21"/>
                <a:gd name="T39" fmla="*/ 13 h 31"/>
                <a:gd name="T40" fmla="*/ 17 w 21"/>
                <a:gd name="T41" fmla="*/ 13 h 31"/>
                <a:gd name="T42" fmla="*/ 17 w 21"/>
                <a:gd name="T43" fmla="*/ 14 h 31"/>
                <a:gd name="T44" fmla="*/ 17 w 21"/>
                <a:gd name="T45" fmla="*/ 12 h 31"/>
                <a:gd name="T46" fmla="*/ 17 w 21"/>
                <a:gd name="T47" fmla="*/ 9 h 31"/>
                <a:gd name="T48" fmla="*/ 16 w 21"/>
                <a:gd name="T49" fmla="*/ 6 h 31"/>
                <a:gd name="T50" fmla="*/ 14 w 21"/>
                <a:gd name="T51" fmla="*/ 4 h 31"/>
                <a:gd name="T52" fmla="*/ 10 w 21"/>
                <a:gd name="T53" fmla="*/ 4 h 31"/>
                <a:gd name="T54" fmla="*/ 6 w 21"/>
                <a:gd name="T55" fmla="*/ 4 h 31"/>
                <a:gd name="T56" fmla="*/ 3 w 21"/>
                <a:gd name="T57" fmla="*/ 5 h 31"/>
                <a:gd name="T58" fmla="*/ 3 w 21"/>
                <a:gd name="T59" fmla="*/ 2 h 31"/>
                <a:gd name="T60" fmla="*/ 6 w 21"/>
                <a:gd name="T61" fmla="*/ 1 h 31"/>
                <a:gd name="T62" fmla="*/ 11 w 21"/>
                <a:gd name="T63" fmla="*/ 0 h 31"/>
                <a:gd name="T64" fmla="*/ 11 w 21"/>
                <a:gd name="T65" fmla="*/ 27 h 31"/>
                <a:gd name="T66" fmla="*/ 15 w 21"/>
                <a:gd name="T67" fmla="*/ 27 h 31"/>
                <a:gd name="T68" fmla="*/ 17 w 21"/>
                <a:gd name="T69" fmla="*/ 27 h 31"/>
                <a:gd name="T70" fmla="*/ 17 w 21"/>
                <a:gd name="T71" fmla="*/ 17 h 31"/>
                <a:gd name="T72" fmla="*/ 15 w 21"/>
                <a:gd name="T73" fmla="*/ 16 h 31"/>
                <a:gd name="T74" fmla="*/ 12 w 21"/>
                <a:gd name="T75" fmla="*/ 16 h 31"/>
                <a:gd name="T76" fmla="*/ 9 w 21"/>
                <a:gd name="T77" fmla="*/ 16 h 31"/>
                <a:gd name="T78" fmla="*/ 6 w 21"/>
                <a:gd name="T79" fmla="*/ 17 h 31"/>
                <a:gd name="T80" fmla="*/ 4 w 21"/>
                <a:gd name="T81" fmla="*/ 19 h 31"/>
                <a:gd name="T82" fmla="*/ 3 w 21"/>
                <a:gd name="T83" fmla="*/ 22 h 31"/>
                <a:gd name="T84" fmla="*/ 4 w 21"/>
                <a:gd name="T85" fmla="*/ 24 h 31"/>
                <a:gd name="T86" fmla="*/ 5 w 21"/>
                <a:gd name="T87" fmla="*/ 26 h 31"/>
                <a:gd name="T88" fmla="*/ 8 w 21"/>
                <a:gd name="T89" fmla="*/ 27 h 31"/>
                <a:gd name="T90" fmla="*/ 11 w 21"/>
                <a:gd name="T91"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1">
                  <a:moveTo>
                    <a:pt x="11" y="0"/>
                  </a:moveTo>
                  <a:cubicBezTo>
                    <a:pt x="13" y="0"/>
                    <a:pt x="14" y="1"/>
                    <a:pt x="15" y="1"/>
                  </a:cubicBezTo>
                  <a:cubicBezTo>
                    <a:pt x="17" y="2"/>
                    <a:pt x="18" y="3"/>
                    <a:pt x="19" y="3"/>
                  </a:cubicBezTo>
                  <a:cubicBezTo>
                    <a:pt x="20" y="4"/>
                    <a:pt x="20" y="6"/>
                    <a:pt x="20" y="7"/>
                  </a:cubicBezTo>
                  <a:cubicBezTo>
                    <a:pt x="21" y="8"/>
                    <a:pt x="21" y="10"/>
                    <a:pt x="21" y="11"/>
                  </a:cubicBezTo>
                  <a:cubicBezTo>
                    <a:pt x="21" y="29"/>
                    <a:pt x="21" y="29"/>
                    <a:pt x="21" y="29"/>
                  </a:cubicBezTo>
                  <a:cubicBezTo>
                    <a:pt x="21" y="29"/>
                    <a:pt x="20" y="30"/>
                    <a:pt x="19" y="30"/>
                  </a:cubicBezTo>
                  <a:cubicBezTo>
                    <a:pt x="19" y="30"/>
                    <a:pt x="18" y="30"/>
                    <a:pt x="17" y="30"/>
                  </a:cubicBezTo>
                  <a:cubicBezTo>
                    <a:pt x="16" y="30"/>
                    <a:pt x="15" y="30"/>
                    <a:pt x="14" y="31"/>
                  </a:cubicBezTo>
                  <a:cubicBezTo>
                    <a:pt x="13" y="31"/>
                    <a:pt x="12" y="31"/>
                    <a:pt x="10" y="31"/>
                  </a:cubicBezTo>
                  <a:cubicBezTo>
                    <a:pt x="9" y="31"/>
                    <a:pt x="7" y="31"/>
                    <a:pt x="6" y="30"/>
                  </a:cubicBezTo>
                  <a:cubicBezTo>
                    <a:pt x="5" y="30"/>
                    <a:pt x="4" y="29"/>
                    <a:pt x="3" y="29"/>
                  </a:cubicBezTo>
                  <a:cubicBezTo>
                    <a:pt x="2" y="28"/>
                    <a:pt x="1" y="27"/>
                    <a:pt x="1" y="26"/>
                  </a:cubicBezTo>
                  <a:cubicBezTo>
                    <a:pt x="0" y="25"/>
                    <a:pt x="0" y="23"/>
                    <a:pt x="0" y="22"/>
                  </a:cubicBezTo>
                  <a:cubicBezTo>
                    <a:pt x="0" y="20"/>
                    <a:pt x="0" y="19"/>
                    <a:pt x="1" y="18"/>
                  </a:cubicBezTo>
                  <a:cubicBezTo>
                    <a:pt x="1" y="16"/>
                    <a:pt x="2" y="16"/>
                    <a:pt x="3" y="15"/>
                  </a:cubicBezTo>
                  <a:cubicBezTo>
                    <a:pt x="4" y="14"/>
                    <a:pt x="5" y="14"/>
                    <a:pt x="7" y="13"/>
                  </a:cubicBezTo>
                  <a:cubicBezTo>
                    <a:pt x="8" y="13"/>
                    <a:pt x="10" y="13"/>
                    <a:pt x="12" y="13"/>
                  </a:cubicBezTo>
                  <a:cubicBezTo>
                    <a:pt x="12" y="13"/>
                    <a:pt x="13" y="13"/>
                    <a:pt x="14" y="13"/>
                  </a:cubicBezTo>
                  <a:cubicBezTo>
                    <a:pt x="14" y="13"/>
                    <a:pt x="15" y="13"/>
                    <a:pt x="15" y="13"/>
                  </a:cubicBezTo>
                  <a:cubicBezTo>
                    <a:pt x="16" y="13"/>
                    <a:pt x="16" y="13"/>
                    <a:pt x="17" y="13"/>
                  </a:cubicBezTo>
                  <a:cubicBezTo>
                    <a:pt x="17" y="13"/>
                    <a:pt x="17" y="13"/>
                    <a:pt x="17" y="14"/>
                  </a:cubicBezTo>
                  <a:cubicBezTo>
                    <a:pt x="17" y="12"/>
                    <a:pt x="17" y="12"/>
                    <a:pt x="17" y="12"/>
                  </a:cubicBezTo>
                  <a:cubicBezTo>
                    <a:pt x="17" y="11"/>
                    <a:pt x="17" y="10"/>
                    <a:pt x="17" y="9"/>
                  </a:cubicBezTo>
                  <a:cubicBezTo>
                    <a:pt x="17" y="8"/>
                    <a:pt x="17" y="7"/>
                    <a:pt x="16" y="6"/>
                  </a:cubicBezTo>
                  <a:cubicBezTo>
                    <a:pt x="16" y="5"/>
                    <a:pt x="15" y="5"/>
                    <a:pt x="14" y="4"/>
                  </a:cubicBezTo>
                  <a:cubicBezTo>
                    <a:pt x="13" y="4"/>
                    <a:pt x="12" y="4"/>
                    <a:pt x="10" y="4"/>
                  </a:cubicBezTo>
                  <a:cubicBezTo>
                    <a:pt x="8" y="4"/>
                    <a:pt x="7" y="4"/>
                    <a:pt x="6" y="4"/>
                  </a:cubicBezTo>
                  <a:cubicBezTo>
                    <a:pt x="5" y="4"/>
                    <a:pt x="4" y="5"/>
                    <a:pt x="3" y="5"/>
                  </a:cubicBezTo>
                  <a:cubicBezTo>
                    <a:pt x="3" y="2"/>
                    <a:pt x="3" y="2"/>
                    <a:pt x="3" y="2"/>
                  </a:cubicBezTo>
                  <a:cubicBezTo>
                    <a:pt x="4" y="1"/>
                    <a:pt x="5" y="1"/>
                    <a:pt x="6" y="1"/>
                  </a:cubicBezTo>
                  <a:cubicBezTo>
                    <a:pt x="7" y="1"/>
                    <a:pt x="9" y="0"/>
                    <a:pt x="11" y="0"/>
                  </a:cubicBezTo>
                  <a:close/>
                  <a:moveTo>
                    <a:pt x="11" y="27"/>
                  </a:moveTo>
                  <a:cubicBezTo>
                    <a:pt x="12" y="27"/>
                    <a:pt x="14" y="27"/>
                    <a:pt x="15" y="27"/>
                  </a:cubicBezTo>
                  <a:cubicBezTo>
                    <a:pt x="16" y="27"/>
                    <a:pt x="17" y="27"/>
                    <a:pt x="17" y="27"/>
                  </a:cubicBezTo>
                  <a:cubicBezTo>
                    <a:pt x="17" y="17"/>
                    <a:pt x="17" y="17"/>
                    <a:pt x="17" y="17"/>
                  </a:cubicBezTo>
                  <a:cubicBezTo>
                    <a:pt x="17" y="17"/>
                    <a:pt x="16" y="16"/>
                    <a:pt x="15" y="16"/>
                  </a:cubicBezTo>
                  <a:cubicBezTo>
                    <a:pt x="15" y="16"/>
                    <a:pt x="13" y="16"/>
                    <a:pt x="12" y="16"/>
                  </a:cubicBezTo>
                  <a:cubicBezTo>
                    <a:pt x="11" y="16"/>
                    <a:pt x="10" y="16"/>
                    <a:pt x="9" y="16"/>
                  </a:cubicBezTo>
                  <a:cubicBezTo>
                    <a:pt x="8" y="16"/>
                    <a:pt x="7" y="16"/>
                    <a:pt x="6" y="17"/>
                  </a:cubicBezTo>
                  <a:cubicBezTo>
                    <a:pt x="5" y="17"/>
                    <a:pt x="5" y="18"/>
                    <a:pt x="4" y="19"/>
                  </a:cubicBezTo>
                  <a:cubicBezTo>
                    <a:pt x="4" y="19"/>
                    <a:pt x="3" y="20"/>
                    <a:pt x="3" y="22"/>
                  </a:cubicBezTo>
                  <a:cubicBezTo>
                    <a:pt x="3" y="23"/>
                    <a:pt x="4" y="24"/>
                    <a:pt x="4" y="24"/>
                  </a:cubicBezTo>
                  <a:cubicBezTo>
                    <a:pt x="4" y="25"/>
                    <a:pt x="5" y="26"/>
                    <a:pt x="5" y="26"/>
                  </a:cubicBezTo>
                  <a:cubicBezTo>
                    <a:pt x="6" y="27"/>
                    <a:pt x="7" y="27"/>
                    <a:pt x="8" y="27"/>
                  </a:cubicBezTo>
                  <a:cubicBezTo>
                    <a:pt x="9" y="27"/>
                    <a:pt x="10" y="27"/>
                    <a:pt x="11"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 name="Freeform 170"/>
            <p:cNvSpPr>
              <a:spLocks/>
            </p:cNvSpPr>
            <p:nvPr/>
          </p:nvSpPr>
          <p:spPr bwMode="auto">
            <a:xfrm>
              <a:off x="4168777" y="5934134"/>
              <a:ext cx="28575" cy="53976"/>
            </a:xfrm>
            <a:custGeom>
              <a:avLst/>
              <a:gdLst>
                <a:gd name="T0" fmla="*/ 10 w 16"/>
                <a:gd name="T1" fmla="*/ 0 h 29"/>
                <a:gd name="T2" fmla="*/ 14 w 16"/>
                <a:gd name="T3" fmla="*/ 0 h 29"/>
                <a:gd name="T4" fmla="*/ 16 w 16"/>
                <a:gd name="T5" fmla="*/ 0 h 29"/>
                <a:gd name="T6" fmla="*/ 15 w 16"/>
                <a:gd name="T7" fmla="*/ 4 h 29"/>
                <a:gd name="T8" fmla="*/ 13 w 16"/>
                <a:gd name="T9" fmla="*/ 3 h 29"/>
                <a:gd name="T10" fmla="*/ 10 w 16"/>
                <a:gd name="T11" fmla="*/ 3 h 29"/>
                <a:gd name="T12" fmla="*/ 6 w 16"/>
                <a:gd name="T13" fmla="*/ 3 h 29"/>
                <a:gd name="T14" fmla="*/ 4 w 16"/>
                <a:gd name="T15" fmla="*/ 4 h 29"/>
                <a:gd name="T16" fmla="*/ 4 w 16"/>
                <a:gd name="T17" fmla="*/ 29 h 29"/>
                <a:gd name="T18" fmla="*/ 0 w 16"/>
                <a:gd name="T19" fmla="*/ 29 h 29"/>
                <a:gd name="T20" fmla="*/ 0 w 16"/>
                <a:gd name="T21" fmla="*/ 1 h 29"/>
                <a:gd name="T22" fmla="*/ 4 w 16"/>
                <a:gd name="T23" fmla="*/ 0 h 29"/>
                <a:gd name="T24" fmla="*/ 10 w 16"/>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9">
                  <a:moveTo>
                    <a:pt x="10" y="0"/>
                  </a:moveTo>
                  <a:cubicBezTo>
                    <a:pt x="11" y="0"/>
                    <a:pt x="13" y="0"/>
                    <a:pt x="14" y="0"/>
                  </a:cubicBezTo>
                  <a:cubicBezTo>
                    <a:pt x="15" y="0"/>
                    <a:pt x="15" y="0"/>
                    <a:pt x="16" y="0"/>
                  </a:cubicBezTo>
                  <a:cubicBezTo>
                    <a:pt x="15" y="4"/>
                    <a:pt x="15" y="4"/>
                    <a:pt x="15" y="4"/>
                  </a:cubicBezTo>
                  <a:cubicBezTo>
                    <a:pt x="15" y="3"/>
                    <a:pt x="14" y="3"/>
                    <a:pt x="13" y="3"/>
                  </a:cubicBezTo>
                  <a:cubicBezTo>
                    <a:pt x="12" y="3"/>
                    <a:pt x="11" y="3"/>
                    <a:pt x="10" y="3"/>
                  </a:cubicBezTo>
                  <a:cubicBezTo>
                    <a:pt x="8" y="3"/>
                    <a:pt x="7" y="3"/>
                    <a:pt x="6" y="3"/>
                  </a:cubicBezTo>
                  <a:cubicBezTo>
                    <a:pt x="5" y="3"/>
                    <a:pt x="4" y="4"/>
                    <a:pt x="4" y="4"/>
                  </a:cubicBezTo>
                  <a:cubicBezTo>
                    <a:pt x="4" y="29"/>
                    <a:pt x="4" y="29"/>
                    <a:pt x="4" y="29"/>
                  </a:cubicBezTo>
                  <a:cubicBezTo>
                    <a:pt x="0" y="29"/>
                    <a:pt x="0" y="29"/>
                    <a:pt x="0" y="29"/>
                  </a:cubicBezTo>
                  <a:cubicBezTo>
                    <a:pt x="0" y="1"/>
                    <a:pt x="0" y="1"/>
                    <a:pt x="0" y="1"/>
                  </a:cubicBezTo>
                  <a:cubicBezTo>
                    <a:pt x="1" y="1"/>
                    <a:pt x="3" y="1"/>
                    <a:pt x="4" y="0"/>
                  </a:cubicBezTo>
                  <a:cubicBezTo>
                    <a:pt x="6" y="0"/>
                    <a:pt x="8" y="0"/>
                    <a:pt x="1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 name="Freeform 171"/>
            <p:cNvSpPr>
              <a:spLocks noEditPoints="1"/>
            </p:cNvSpPr>
            <p:nvPr/>
          </p:nvSpPr>
          <p:spPr bwMode="auto">
            <a:xfrm>
              <a:off x="4205289" y="5934134"/>
              <a:ext cx="44450" cy="73026"/>
            </a:xfrm>
            <a:custGeom>
              <a:avLst/>
              <a:gdLst>
                <a:gd name="T0" fmla="*/ 20 w 24"/>
                <a:gd name="T1" fmla="*/ 26 h 40"/>
                <a:gd name="T2" fmla="*/ 19 w 24"/>
                <a:gd name="T3" fmla="*/ 26 h 40"/>
                <a:gd name="T4" fmla="*/ 17 w 24"/>
                <a:gd name="T5" fmla="*/ 27 h 40"/>
                <a:gd name="T6" fmla="*/ 15 w 24"/>
                <a:gd name="T7" fmla="*/ 28 h 40"/>
                <a:gd name="T8" fmla="*/ 12 w 24"/>
                <a:gd name="T9" fmla="*/ 28 h 40"/>
                <a:gd name="T10" fmla="*/ 8 w 24"/>
                <a:gd name="T11" fmla="*/ 27 h 40"/>
                <a:gd name="T12" fmla="*/ 3 w 24"/>
                <a:gd name="T13" fmla="*/ 25 h 40"/>
                <a:gd name="T14" fmla="*/ 1 w 24"/>
                <a:gd name="T15" fmla="*/ 20 h 40"/>
                <a:gd name="T16" fmla="*/ 0 w 24"/>
                <a:gd name="T17" fmla="*/ 14 h 40"/>
                <a:gd name="T18" fmla="*/ 0 w 24"/>
                <a:gd name="T19" fmla="*/ 8 h 40"/>
                <a:gd name="T20" fmla="*/ 3 w 24"/>
                <a:gd name="T21" fmla="*/ 4 h 40"/>
                <a:gd name="T22" fmla="*/ 8 w 24"/>
                <a:gd name="T23" fmla="*/ 1 h 40"/>
                <a:gd name="T24" fmla="*/ 13 w 24"/>
                <a:gd name="T25" fmla="*/ 0 h 40"/>
                <a:gd name="T26" fmla="*/ 20 w 24"/>
                <a:gd name="T27" fmla="*/ 0 h 40"/>
                <a:gd name="T28" fmla="*/ 24 w 24"/>
                <a:gd name="T29" fmla="*/ 1 h 40"/>
                <a:gd name="T30" fmla="*/ 24 w 24"/>
                <a:gd name="T31" fmla="*/ 28 h 40"/>
                <a:gd name="T32" fmla="*/ 20 w 24"/>
                <a:gd name="T33" fmla="*/ 37 h 40"/>
                <a:gd name="T34" fmla="*/ 10 w 24"/>
                <a:gd name="T35" fmla="*/ 40 h 40"/>
                <a:gd name="T36" fmla="*/ 5 w 24"/>
                <a:gd name="T37" fmla="*/ 39 h 40"/>
                <a:gd name="T38" fmla="*/ 1 w 24"/>
                <a:gd name="T39" fmla="*/ 38 h 40"/>
                <a:gd name="T40" fmla="*/ 2 w 24"/>
                <a:gd name="T41" fmla="*/ 35 h 40"/>
                <a:gd name="T42" fmla="*/ 6 w 24"/>
                <a:gd name="T43" fmla="*/ 36 h 40"/>
                <a:gd name="T44" fmla="*/ 10 w 24"/>
                <a:gd name="T45" fmla="*/ 36 h 40"/>
                <a:gd name="T46" fmla="*/ 18 w 24"/>
                <a:gd name="T47" fmla="*/ 34 h 40"/>
                <a:gd name="T48" fmla="*/ 20 w 24"/>
                <a:gd name="T49" fmla="*/ 28 h 40"/>
                <a:gd name="T50" fmla="*/ 20 w 24"/>
                <a:gd name="T51" fmla="*/ 26 h 40"/>
                <a:gd name="T52" fmla="*/ 20 w 24"/>
                <a:gd name="T53" fmla="*/ 4 h 40"/>
                <a:gd name="T54" fmla="*/ 18 w 24"/>
                <a:gd name="T55" fmla="*/ 3 h 40"/>
                <a:gd name="T56" fmla="*/ 13 w 24"/>
                <a:gd name="T57" fmla="*/ 3 h 40"/>
                <a:gd name="T58" fmla="*/ 9 w 24"/>
                <a:gd name="T59" fmla="*/ 4 h 40"/>
                <a:gd name="T60" fmla="*/ 6 w 24"/>
                <a:gd name="T61" fmla="*/ 6 h 40"/>
                <a:gd name="T62" fmla="*/ 4 w 24"/>
                <a:gd name="T63" fmla="*/ 9 h 40"/>
                <a:gd name="T64" fmla="*/ 3 w 24"/>
                <a:gd name="T65" fmla="*/ 14 h 40"/>
                <a:gd name="T66" fmla="*/ 4 w 24"/>
                <a:gd name="T67" fmla="*/ 19 h 40"/>
                <a:gd name="T68" fmla="*/ 6 w 24"/>
                <a:gd name="T69" fmla="*/ 22 h 40"/>
                <a:gd name="T70" fmla="*/ 9 w 24"/>
                <a:gd name="T71" fmla="*/ 24 h 40"/>
                <a:gd name="T72" fmla="*/ 12 w 24"/>
                <a:gd name="T73" fmla="*/ 25 h 40"/>
                <a:gd name="T74" fmla="*/ 17 w 24"/>
                <a:gd name="T75" fmla="*/ 24 h 40"/>
                <a:gd name="T76" fmla="*/ 20 w 24"/>
                <a:gd name="T77" fmla="*/ 22 h 40"/>
                <a:gd name="T78" fmla="*/ 20 w 24"/>
                <a:gd name="T79"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 h="40">
                  <a:moveTo>
                    <a:pt x="20" y="26"/>
                  </a:moveTo>
                  <a:cubicBezTo>
                    <a:pt x="20" y="26"/>
                    <a:pt x="20" y="26"/>
                    <a:pt x="19" y="26"/>
                  </a:cubicBezTo>
                  <a:cubicBezTo>
                    <a:pt x="19" y="27"/>
                    <a:pt x="18" y="27"/>
                    <a:pt x="17" y="27"/>
                  </a:cubicBezTo>
                  <a:cubicBezTo>
                    <a:pt x="17" y="27"/>
                    <a:pt x="16" y="28"/>
                    <a:pt x="15" y="28"/>
                  </a:cubicBezTo>
                  <a:cubicBezTo>
                    <a:pt x="14" y="28"/>
                    <a:pt x="13" y="28"/>
                    <a:pt x="12" y="28"/>
                  </a:cubicBezTo>
                  <a:cubicBezTo>
                    <a:pt x="11" y="28"/>
                    <a:pt x="9" y="28"/>
                    <a:pt x="8" y="27"/>
                  </a:cubicBezTo>
                  <a:cubicBezTo>
                    <a:pt x="6" y="27"/>
                    <a:pt x="5" y="26"/>
                    <a:pt x="3" y="25"/>
                  </a:cubicBezTo>
                  <a:cubicBezTo>
                    <a:pt x="2" y="24"/>
                    <a:pt x="1" y="22"/>
                    <a:pt x="1" y="20"/>
                  </a:cubicBezTo>
                  <a:cubicBezTo>
                    <a:pt x="0" y="19"/>
                    <a:pt x="0" y="16"/>
                    <a:pt x="0" y="14"/>
                  </a:cubicBezTo>
                  <a:cubicBezTo>
                    <a:pt x="0" y="12"/>
                    <a:pt x="0" y="10"/>
                    <a:pt x="0" y="8"/>
                  </a:cubicBezTo>
                  <a:cubicBezTo>
                    <a:pt x="1" y="6"/>
                    <a:pt x="2" y="5"/>
                    <a:pt x="3" y="4"/>
                  </a:cubicBezTo>
                  <a:cubicBezTo>
                    <a:pt x="4" y="2"/>
                    <a:pt x="6" y="1"/>
                    <a:pt x="8" y="1"/>
                  </a:cubicBezTo>
                  <a:cubicBezTo>
                    <a:pt x="9" y="0"/>
                    <a:pt x="11" y="0"/>
                    <a:pt x="13" y="0"/>
                  </a:cubicBezTo>
                  <a:cubicBezTo>
                    <a:pt x="16" y="0"/>
                    <a:pt x="18" y="0"/>
                    <a:pt x="20" y="0"/>
                  </a:cubicBezTo>
                  <a:cubicBezTo>
                    <a:pt x="21" y="0"/>
                    <a:pt x="23" y="1"/>
                    <a:pt x="24" y="1"/>
                  </a:cubicBezTo>
                  <a:cubicBezTo>
                    <a:pt x="24" y="28"/>
                    <a:pt x="24" y="28"/>
                    <a:pt x="24" y="28"/>
                  </a:cubicBezTo>
                  <a:cubicBezTo>
                    <a:pt x="24" y="32"/>
                    <a:pt x="23" y="35"/>
                    <a:pt x="20" y="37"/>
                  </a:cubicBezTo>
                  <a:cubicBezTo>
                    <a:pt x="18" y="39"/>
                    <a:pt x="15" y="40"/>
                    <a:pt x="10" y="40"/>
                  </a:cubicBezTo>
                  <a:cubicBezTo>
                    <a:pt x="8" y="40"/>
                    <a:pt x="7" y="39"/>
                    <a:pt x="5" y="39"/>
                  </a:cubicBezTo>
                  <a:cubicBezTo>
                    <a:pt x="4" y="39"/>
                    <a:pt x="2" y="39"/>
                    <a:pt x="1" y="38"/>
                  </a:cubicBezTo>
                  <a:cubicBezTo>
                    <a:pt x="2" y="35"/>
                    <a:pt x="2" y="35"/>
                    <a:pt x="2" y="35"/>
                  </a:cubicBezTo>
                  <a:cubicBezTo>
                    <a:pt x="3" y="35"/>
                    <a:pt x="4" y="36"/>
                    <a:pt x="6" y="36"/>
                  </a:cubicBezTo>
                  <a:cubicBezTo>
                    <a:pt x="7" y="36"/>
                    <a:pt x="9" y="36"/>
                    <a:pt x="10" y="36"/>
                  </a:cubicBezTo>
                  <a:cubicBezTo>
                    <a:pt x="14" y="36"/>
                    <a:pt x="16" y="36"/>
                    <a:pt x="18" y="34"/>
                  </a:cubicBezTo>
                  <a:cubicBezTo>
                    <a:pt x="19" y="33"/>
                    <a:pt x="20" y="31"/>
                    <a:pt x="20" y="28"/>
                  </a:cubicBezTo>
                  <a:lnTo>
                    <a:pt x="20" y="26"/>
                  </a:lnTo>
                  <a:close/>
                  <a:moveTo>
                    <a:pt x="20" y="4"/>
                  </a:moveTo>
                  <a:cubicBezTo>
                    <a:pt x="19" y="3"/>
                    <a:pt x="19" y="3"/>
                    <a:pt x="18" y="3"/>
                  </a:cubicBezTo>
                  <a:cubicBezTo>
                    <a:pt x="17" y="3"/>
                    <a:pt x="15" y="3"/>
                    <a:pt x="13" y="3"/>
                  </a:cubicBezTo>
                  <a:cubicBezTo>
                    <a:pt x="12" y="3"/>
                    <a:pt x="10" y="3"/>
                    <a:pt x="9" y="4"/>
                  </a:cubicBezTo>
                  <a:cubicBezTo>
                    <a:pt x="8" y="4"/>
                    <a:pt x="7" y="5"/>
                    <a:pt x="6" y="6"/>
                  </a:cubicBezTo>
                  <a:cubicBezTo>
                    <a:pt x="5" y="7"/>
                    <a:pt x="5" y="8"/>
                    <a:pt x="4" y="9"/>
                  </a:cubicBezTo>
                  <a:cubicBezTo>
                    <a:pt x="4" y="11"/>
                    <a:pt x="3" y="12"/>
                    <a:pt x="3" y="14"/>
                  </a:cubicBezTo>
                  <a:cubicBezTo>
                    <a:pt x="3" y="16"/>
                    <a:pt x="4" y="18"/>
                    <a:pt x="4" y="19"/>
                  </a:cubicBezTo>
                  <a:cubicBezTo>
                    <a:pt x="5" y="20"/>
                    <a:pt x="5" y="21"/>
                    <a:pt x="6" y="22"/>
                  </a:cubicBezTo>
                  <a:cubicBezTo>
                    <a:pt x="7" y="23"/>
                    <a:pt x="8" y="24"/>
                    <a:pt x="9" y="24"/>
                  </a:cubicBezTo>
                  <a:cubicBezTo>
                    <a:pt x="10" y="24"/>
                    <a:pt x="11" y="25"/>
                    <a:pt x="12" y="25"/>
                  </a:cubicBezTo>
                  <a:cubicBezTo>
                    <a:pt x="14" y="25"/>
                    <a:pt x="16" y="24"/>
                    <a:pt x="17" y="24"/>
                  </a:cubicBezTo>
                  <a:cubicBezTo>
                    <a:pt x="18" y="23"/>
                    <a:pt x="19" y="23"/>
                    <a:pt x="20" y="22"/>
                  </a:cubicBezTo>
                  <a:lnTo>
                    <a:pt x="20" y="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 name="Freeform 172"/>
            <p:cNvSpPr>
              <a:spLocks noEditPoints="1"/>
            </p:cNvSpPr>
            <p:nvPr/>
          </p:nvSpPr>
          <p:spPr bwMode="auto">
            <a:xfrm>
              <a:off x="4264027" y="5932547"/>
              <a:ext cx="44450" cy="57151"/>
            </a:xfrm>
            <a:custGeom>
              <a:avLst/>
              <a:gdLst>
                <a:gd name="T0" fmla="*/ 0 w 24"/>
                <a:gd name="T1" fmla="*/ 16 h 31"/>
                <a:gd name="T2" fmla="*/ 1 w 24"/>
                <a:gd name="T3" fmla="*/ 9 h 31"/>
                <a:gd name="T4" fmla="*/ 4 w 24"/>
                <a:gd name="T5" fmla="*/ 4 h 31"/>
                <a:gd name="T6" fmla="*/ 8 w 24"/>
                <a:gd name="T7" fmla="*/ 1 h 31"/>
                <a:gd name="T8" fmla="*/ 12 w 24"/>
                <a:gd name="T9" fmla="*/ 0 h 31"/>
                <a:gd name="T10" fmla="*/ 21 w 24"/>
                <a:gd name="T11" fmla="*/ 4 h 31"/>
                <a:gd name="T12" fmla="*/ 24 w 24"/>
                <a:gd name="T13" fmla="*/ 15 h 31"/>
                <a:gd name="T14" fmla="*/ 24 w 24"/>
                <a:gd name="T15" fmla="*/ 15 h 31"/>
                <a:gd name="T16" fmla="*/ 24 w 24"/>
                <a:gd name="T17" fmla="*/ 16 h 31"/>
                <a:gd name="T18" fmla="*/ 3 w 24"/>
                <a:gd name="T19" fmla="*/ 16 h 31"/>
                <a:gd name="T20" fmla="*/ 6 w 24"/>
                <a:gd name="T21" fmla="*/ 25 h 31"/>
                <a:gd name="T22" fmla="*/ 14 w 24"/>
                <a:gd name="T23" fmla="*/ 27 h 31"/>
                <a:gd name="T24" fmla="*/ 19 w 24"/>
                <a:gd name="T25" fmla="*/ 27 h 31"/>
                <a:gd name="T26" fmla="*/ 21 w 24"/>
                <a:gd name="T27" fmla="*/ 26 h 31"/>
                <a:gd name="T28" fmla="*/ 22 w 24"/>
                <a:gd name="T29" fmla="*/ 29 h 31"/>
                <a:gd name="T30" fmla="*/ 19 w 24"/>
                <a:gd name="T31" fmla="*/ 30 h 31"/>
                <a:gd name="T32" fmla="*/ 14 w 24"/>
                <a:gd name="T33" fmla="*/ 31 h 31"/>
                <a:gd name="T34" fmla="*/ 7 w 24"/>
                <a:gd name="T35" fmla="*/ 30 h 31"/>
                <a:gd name="T36" fmla="*/ 3 w 24"/>
                <a:gd name="T37" fmla="*/ 26 h 31"/>
                <a:gd name="T38" fmla="*/ 0 w 24"/>
                <a:gd name="T39" fmla="*/ 22 h 31"/>
                <a:gd name="T40" fmla="*/ 0 w 24"/>
                <a:gd name="T41" fmla="*/ 16 h 31"/>
                <a:gd name="T42" fmla="*/ 20 w 24"/>
                <a:gd name="T43" fmla="*/ 13 h 31"/>
                <a:gd name="T44" fmla="*/ 18 w 24"/>
                <a:gd name="T45" fmla="*/ 6 h 31"/>
                <a:gd name="T46" fmla="*/ 12 w 24"/>
                <a:gd name="T47" fmla="*/ 4 h 31"/>
                <a:gd name="T48" fmla="*/ 9 w 24"/>
                <a:gd name="T49" fmla="*/ 4 h 31"/>
                <a:gd name="T50" fmla="*/ 6 w 24"/>
                <a:gd name="T51" fmla="*/ 7 h 31"/>
                <a:gd name="T52" fmla="*/ 4 w 24"/>
                <a:gd name="T53" fmla="*/ 10 h 31"/>
                <a:gd name="T54" fmla="*/ 4 w 24"/>
                <a:gd name="T55" fmla="*/ 13 h 31"/>
                <a:gd name="T56" fmla="*/ 20 w 24"/>
                <a:gd name="T57"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1">
                  <a:moveTo>
                    <a:pt x="0" y="16"/>
                  </a:moveTo>
                  <a:cubicBezTo>
                    <a:pt x="0" y="13"/>
                    <a:pt x="0" y="11"/>
                    <a:pt x="1" y="9"/>
                  </a:cubicBezTo>
                  <a:cubicBezTo>
                    <a:pt x="1" y="7"/>
                    <a:pt x="2" y="5"/>
                    <a:pt x="4" y="4"/>
                  </a:cubicBezTo>
                  <a:cubicBezTo>
                    <a:pt x="5" y="3"/>
                    <a:pt x="6" y="2"/>
                    <a:pt x="8" y="1"/>
                  </a:cubicBezTo>
                  <a:cubicBezTo>
                    <a:pt x="9" y="1"/>
                    <a:pt x="11" y="0"/>
                    <a:pt x="12" y="0"/>
                  </a:cubicBezTo>
                  <a:cubicBezTo>
                    <a:pt x="16" y="0"/>
                    <a:pt x="19" y="2"/>
                    <a:pt x="21" y="4"/>
                  </a:cubicBezTo>
                  <a:cubicBezTo>
                    <a:pt x="23" y="6"/>
                    <a:pt x="24" y="10"/>
                    <a:pt x="24" y="15"/>
                  </a:cubicBezTo>
                  <a:cubicBezTo>
                    <a:pt x="24" y="15"/>
                    <a:pt x="24" y="15"/>
                    <a:pt x="24" y="15"/>
                  </a:cubicBezTo>
                  <a:cubicBezTo>
                    <a:pt x="24" y="16"/>
                    <a:pt x="24" y="16"/>
                    <a:pt x="24" y="16"/>
                  </a:cubicBezTo>
                  <a:cubicBezTo>
                    <a:pt x="3" y="16"/>
                    <a:pt x="3" y="16"/>
                    <a:pt x="3" y="16"/>
                  </a:cubicBezTo>
                  <a:cubicBezTo>
                    <a:pt x="4" y="20"/>
                    <a:pt x="4" y="23"/>
                    <a:pt x="6" y="25"/>
                  </a:cubicBezTo>
                  <a:cubicBezTo>
                    <a:pt x="8" y="26"/>
                    <a:pt x="10" y="27"/>
                    <a:pt x="14" y="27"/>
                  </a:cubicBezTo>
                  <a:cubicBezTo>
                    <a:pt x="16" y="27"/>
                    <a:pt x="18" y="27"/>
                    <a:pt x="19" y="27"/>
                  </a:cubicBezTo>
                  <a:cubicBezTo>
                    <a:pt x="20" y="26"/>
                    <a:pt x="21" y="26"/>
                    <a:pt x="21" y="26"/>
                  </a:cubicBezTo>
                  <a:cubicBezTo>
                    <a:pt x="22" y="29"/>
                    <a:pt x="22" y="29"/>
                    <a:pt x="22" y="29"/>
                  </a:cubicBezTo>
                  <a:cubicBezTo>
                    <a:pt x="21" y="29"/>
                    <a:pt x="20" y="30"/>
                    <a:pt x="19" y="30"/>
                  </a:cubicBezTo>
                  <a:cubicBezTo>
                    <a:pt x="17" y="30"/>
                    <a:pt x="16" y="31"/>
                    <a:pt x="14" y="31"/>
                  </a:cubicBezTo>
                  <a:cubicBezTo>
                    <a:pt x="11" y="31"/>
                    <a:pt x="9" y="30"/>
                    <a:pt x="7" y="30"/>
                  </a:cubicBezTo>
                  <a:cubicBezTo>
                    <a:pt x="6" y="29"/>
                    <a:pt x="4" y="28"/>
                    <a:pt x="3" y="26"/>
                  </a:cubicBezTo>
                  <a:cubicBezTo>
                    <a:pt x="2" y="25"/>
                    <a:pt x="1" y="23"/>
                    <a:pt x="0" y="22"/>
                  </a:cubicBezTo>
                  <a:cubicBezTo>
                    <a:pt x="0" y="20"/>
                    <a:pt x="0" y="18"/>
                    <a:pt x="0" y="16"/>
                  </a:cubicBezTo>
                  <a:close/>
                  <a:moveTo>
                    <a:pt x="20" y="13"/>
                  </a:moveTo>
                  <a:cubicBezTo>
                    <a:pt x="20" y="10"/>
                    <a:pt x="19" y="8"/>
                    <a:pt x="18" y="6"/>
                  </a:cubicBezTo>
                  <a:cubicBezTo>
                    <a:pt x="17" y="5"/>
                    <a:pt x="15" y="4"/>
                    <a:pt x="12" y="4"/>
                  </a:cubicBezTo>
                  <a:cubicBezTo>
                    <a:pt x="11" y="4"/>
                    <a:pt x="10" y="4"/>
                    <a:pt x="9" y="4"/>
                  </a:cubicBezTo>
                  <a:cubicBezTo>
                    <a:pt x="8" y="5"/>
                    <a:pt x="7" y="6"/>
                    <a:pt x="6" y="7"/>
                  </a:cubicBezTo>
                  <a:cubicBezTo>
                    <a:pt x="5" y="7"/>
                    <a:pt x="5" y="8"/>
                    <a:pt x="4" y="10"/>
                  </a:cubicBezTo>
                  <a:cubicBezTo>
                    <a:pt x="4" y="11"/>
                    <a:pt x="4" y="12"/>
                    <a:pt x="4" y="13"/>
                  </a:cubicBezTo>
                  <a:lnTo>
                    <a:pt x="20"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 name="Freeform 173"/>
            <p:cNvSpPr>
              <a:spLocks/>
            </p:cNvSpPr>
            <p:nvPr/>
          </p:nvSpPr>
          <p:spPr bwMode="auto">
            <a:xfrm>
              <a:off x="4322764" y="5918259"/>
              <a:ext cx="28575" cy="71438"/>
            </a:xfrm>
            <a:custGeom>
              <a:avLst/>
              <a:gdLst>
                <a:gd name="T0" fmla="*/ 3 w 16"/>
                <a:gd name="T1" fmla="*/ 9 h 39"/>
                <a:gd name="T2" fmla="*/ 15 w 16"/>
                <a:gd name="T3" fmla="*/ 9 h 39"/>
                <a:gd name="T4" fmla="*/ 15 w 16"/>
                <a:gd name="T5" fmla="*/ 12 h 39"/>
                <a:gd name="T6" fmla="*/ 3 w 16"/>
                <a:gd name="T7" fmla="*/ 12 h 39"/>
                <a:gd name="T8" fmla="*/ 3 w 16"/>
                <a:gd name="T9" fmla="*/ 28 h 39"/>
                <a:gd name="T10" fmla="*/ 4 w 16"/>
                <a:gd name="T11" fmla="*/ 32 h 39"/>
                <a:gd name="T12" fmla="*/ 5 w 16"/>
                <a:gd name="T13" fmla="*/ 34 h 39"/>
                <a:gd name="T14" fmla="*/ 7 w 16"/>
                <a:gd name="T15" fmla="*/ 35 h 39"/>
                <a:gd name="T16" fmla="*/ 9 w 16"/>
                <a:gd name="T17" fmla="*/ 35 h 39"/>
                <a:gd name="T18" fmla="*/ 13 w 16"/>
                <a:gd name="T19" fmla="*/ 35 h 39"/>
                <a:gd name="T20" fmla="*/ 15 w 16"/>
                <a:gd name="T21" fmla="*/ 34 h 39"/>
                <a:gd name="T22" fmla="*/ 16 w 16"/>
                <a:gd name="T23" fmla="*/ 37 h 39"/>
                <a:gd name="T24" fmla="*/ 13 w 16"/>
                <a:gd name="T25" fmla="*/ 38 h 39"/>
                <a:gd name="T26" fmla="*/ 9 w 16"/>
                <a:gd name="T27" fmla="*/ 39 h 39"/>
                <a:gd name="T28" fmla="*/ 5 w 16"/>
                <a:gd name="T29" fmla="*/ 38 h 39"/>
                <a:gd name="T30" fmla="*/ 2 w 16"/>
                <a:gd name="T31" fmla="*/ 36 h 39"/>
                <a:gd name="T32" fmla="*/ 0 w 16"/>
                <a:gd name="T33" fmla="*/ 32 h 39"/>
                <a:gd name="T34" fmla="*/ 0 w 16"/>
                <a:gd name="T35" fmla="*/ 27 h 39"/>
                <a:gd name="T36" fmla="*/ 0 w 16"/>
                <a:gd name="T37" fmla="*/ 1 h 39"/>
                <a:gd name="T38" fmla="*/ 3 w 16"/>
                <a:gd name="T39" fmla="*/ 0 h 39"/>
                <a:gd name="T40" fmla="*/ 3 w 16"/>
                <a:gd name="T41"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9">
                  <a:moveTo>
                    <a:pt x="3" y="9"/>
                  </a:moveTo>
                  <a:cubicBezTo>
                    <a:pt x="15" y="9"/>
                    <a:pt x="15" y="9"/>
                    <a:pt x="15" y="9"/>
                  </a:cubicBezTo>
                  <a:cubicBezTo>
                    <a:pt x="15" y="12"/>
                    <a:pt x="15" y="12"/>
                    <a:pt x="15" y="12"/>
                  </a:cubicBezTo>
                  <a:cubicBezTo>
                    <a:pt x="3" y="12"/>
                    <a:pt x="3" y="12"/>
                    <a:pt x="3" y="12"/>
                  </a:cubicBezTo>
                  <a:cubicBezTo>
                    <a:pt x="3" y="28"/>
                    <a:pt x="3" y="28"/>
                    <a:pt x="3" y="28"/>
                  </a:cubicBezTo>
                  <a:cubicBezTo>
                    <a:pt x="3" y="29"/>
                    <a:pt x="4" y="31"/>
                    <a:pt x="4" y="32"/>
                  </a:cubicBezTo>
                  <a:cubicBezTo>
                    <a:pt x="4" y="33"/>
                    <a:pt x="5" y="33"/>
                    <a:pt x="5" y="34"/>
                  </a:cubicBezTo>
                  <a:cubicBezTo>
                    <a:pt x="6" y="35"/>
                    <a:pt x="6" y="35"/>
                    <a:pt x="7" y="35"/>
                  </a:cubicBezTo>
                  <a:cubicBezTo>
                    <a:pt x="8" y="35"/>
                    <a:pt x="9" y="35"/>
                    <a:pt x="9" y="35"/>
                  </a:cubicBezTo>
                  <a:cubicBezTo>
                    <a:pt x="11" y="35"/>
                    <a:pt x="12" y="35"/>
                    <a:pt x="13" y="35"/>
                  </a:cubicBezTo>
                  <a:cubicBezTo>
                    <a:pt x="14" y="34"/>
                    <a:pt x="15" y="34"/>
                    <a:pt x="15" y="34"/>
                  </a:cubicBezTo>
                  <a:cubicBezTo>
                    <a:pt x="16" y="37"/>
                    <a:pt x="16" y="37"/>
                    <a:pt x="16" y="37"/>
                  </a:cubicBezTo>
                  <a:cubicBezTo>
                    <a:pt x="16" y="37"/>
                    <a:pt x="15" y="38"/>
                    <a:pt x="13" y="38"/>
                  </a:cubicBezTo>
                  <a:cubicBezTo>
                    <a:pt x="12" y="38"/>
                    <a:pt x="11" y="39"/>
                    <a:pt x="9" y="39"/>
                  </a:cubicBezTo>
                  <a:cubicBezTo>
                    <a:pt x="7" y="39"/>
                    <a:pt x="6" y="38"/>
                    <a:pt x="5" y="38"/>
                  </a:cubicBezTo>
                  <a:cubicBezTo>
                    <a:pt x="4" y="38"/>
                    <a:pt x="3" y="37"/>
                    <a:pt x="2" y="36"/>
                  </a:cubicBezTo>
                  <a:cubicBezTo>
                    <a:pt x="1" y="35"/>
                    <a:pt x="1" y="34"/>
                    <a:pt x="0" y="32"/>
                  </a:cubicBezTo>
                  <a:cubicBezTo>
                    <a:pt x="0" y="31"/>
                    <a:pt x="0" y="29"/>
                    <a:pt x="0" y="27"/>
                  </a:cubicBezTo>
                  <a:cubicBezTo>
                    <a:pt x="0" y="1"/>
                    <a:pt x="0" y="1"/>
                    <a:pt x="0" y="1"/>
                  </a:cubicBezTo>
                  <a:cubicBezTo>
                    <a:pt x="3" y="0"/>
                    <a:pt x="3" y="0"/>
                    <a:pt x="3" y="0"/>
                  </a:cubicBezTo>
                  <a:lnTo>
                    <a:pt x="3" y="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79" name="Group 578"/>
          <p:cNvGrpSpPr/>
          <p:nvPr/>
        </p:nvGrpSpPr>
        <p:grpSpPr>
          <a:xfrm>
            <a:off x="1783411" y="5176391"/>
            <a:ext cx="406401" cy="80964"/>
            <a:chOff x="2917826" y="5908734"/>
            <a:chExt cx="406400" cy="80964"/>
          </a:xfrm>
        </p:grpSpPr>
        <p:sp>
          <p:nvSpPr>
            <p:cNvPr id="515" name="Freeform 174"/>
            <p:cNvSpPr>
              <a:spLocks/>
            </p:cNvSpPr>
            <p:nvPr/>
          </p:nvSpPr>
          <p:spPr bwMode="auto">
            <a:xfrm>
              <a:off x="2917826" y="5913496"/>
              <a:ext cx="53975" cy="76201"/>
            </a:xfrm>
            <a:custGeom>
              <a:avLst/>
              <a:gdLst>
                <a:gd name="T0" fmla="*/ 17 w 29"/>
                <a:gd name="T1" fmla="*/ 41 h 41"/>
                <a:gd name="T2" fmla="*/ 10 w 29"/>
                <a:gd name="T3" fmla="*/ 40 h 41"/>
                <a:gd name="T4" fmla="*/ 5 w 29"/>
                <a:gd name="T5" fmla="*/ 36 h 41"/>
                <a:gd name="T6" fmla="*/ 1 w 29"/>
                <a:gd name="T7" fmla="*/ 29 h 41"/>
                <a:gd name="T8" fmla="*/ 0 w 29"/>
                <a:gd name="T9" fmla="*/ 21 h 41"/>
                <a:gd name="T10" fmla="*/ 1 w 29"/>
                <a:gd name="T11" fmla="*/ 12 h 41"/>
                <a:gd name="T12" fmla="*/ 5 w 29"/>
                <a:gd name="T13" fmla="*/ 6 h 41"/>
                <a:gd name="T14" fmla="*/ 11 w 29"/>
                <a:gd name="T15" fmla="*/ 2 h 41"/>
                <a:gd name="T16" fmla="*/ 18 w 29"/>
                <a:gd name="T17" fmla="*/ 0 h 41"/>
                <a:gd name="T18" fmla="*/ 22 w 29"/>
                <a:gd name="T19" fmla="*/ 1 h 41"/>
                <a:gd name="T20" fmla="*/ 25 w 29"/>
                <a:gd name="T21" fmla="*/ 1 h 41"/>
                <a:gd name="T22" fmla="*/ 27 w 29"/>
                <a:gd name="T23" fmla="*/ 2 h 41"/>
                <a:gd name="T24" fmla="*/ 28 w 29"/>
                <a:gd name="T25" fmla="*/ 3 h 41"/>
                <a:gd name="T26" fmla="*/ 27 w 29"/>
                <a:gd name="T27" fmla="*/ 6 h 41"/>
                <a:gd name="T28" fmla="*/ 24 w 29"/>
                <a:gd name="T29" fmla="*/ 5 h 41"/>
                <a:gd name="T30" fmla="*/ 18 w 29"/>
                <a:gd name="T31" fmla="*/ 4 h 41"/>
                <a:gd name="T32" fmla="*/ 12 w 29"/>
                <a:gd name="T33" fmla="*/ 5 h 41"/>
                <a:gd name="T34" fmla="*/ 7 w 29"/>
                <a:gd name="T35" fmla="*/ 9 h 41"/>
                <a:gd name="T36" fmla="*/ 5 w 29"/>
                <a:gd name="T37" fmla="*/ 14 h 41"/>
                <a:gd name="T38" fmla="*/ 4 w 29"/>
                <a:gd name="T39" fmla="*/ 21 h 41"/>
                <a:gd name="T40" fmla="*/ 5 w 29"/>
                <a:gd name="T41" fmla="*/ 28 h 41"/>
                <a:gd name="T42" fmla="*/ 7 w 29"/>
                <a:gd name="T43" fmla="*/ 33 h 41"/>
                <a:gd name="T44" fmla="*/ 12 w 29"/>
                <a:gd name="T45" fmla="*/ 36 h 41"/>
                <a:gd name="T46" fmla="*/ 18 w 29"/>
                <a:gd name="T47" fmla="*/ 37 h 41"/>
                <a:gd name="T48" fmla="*/ 24 w 29"/>
                <a:gd name="T49" fmla="*/ 37 h 41"/>
                <a:gd name="T50" fmla="*/ 28 w 29"/>
                <a:gd name="T51" fmla="*/ 35 h 41"/>
                <a:gd name="T52" fmla="*/ 29 w 29"/>
                <a:gd name="T53" fmla="*/ 39 h 41"/>
                <a:gd name="T54" fmla="*/ 27 w 29"/>
                <a:gd name="T55" fmla="*/ 39 h 41"/>
                <a:gd name="T56" fmla="*/ 25 w 29"/>
                <a:gd name="T57" fmla="*/ 40 h 41"/>
                <a:gd name="T58" fmla="*/ 22 w 29"/>
                <a:gd name="T59" fmla="*/ 41 h 41"/>
                <a:gd name="T60" fmla="*/ 17 w 29"/>
                <a:gd name="T6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41">
                  <a:moveTo>
                    <a:pt x="17" y="41"/>
                  </a:moveTo>
                  <a:cubicBezTo>
                    <a:pt x="15" y="41"/>
                    <a:pt x="13" y="40"/>
                    <a:pt x="10" y="40"/>
                  </a:cubicBezTo>
                  <a:cubicBezTo>
                    <a:pt x="8" y="39"/>
                    <a:pt x="6" y="37"/>
                    <a:pt x="5" y="36"/>
                  </a:cubicBezTo>
                  <a:cubicBezTo>
                    <a:pt x="3" y="34"/>
                    <a:pt x="2" y="32"/>
                    <a:pt x="1" y="29"/>
                  </a:cubicBezTo>
                  <a:cubicBezTo>
                    <a:pt x="0" y="27"/>
                    <a:pt x="0" y="24"/>
                    <a:pt x="0" y="21"/>
                  </a:cubicBezTo>
                  <a:cubicBezTo>
                    <a:pt x="0" y="17"/>
                    <a:pt x="0" y="14"/>
                    <a:pt x="1" y="12"/>
                  </a:cubicBezTo>
                  <a:cubicBezTo>
                    <a:pt x="2" y="9"/>
                    <a:pt x="4" y="7"/>
                    <a:pt x="5" y="6"/>
                  </a:cubicBezTo>
                  <a:cubicBezTo>
                    <a:pt x="7" y="4"/>
                    <a:pt x="9" y="3"/>
                    <a:pt x="11" y="2"/>
                  </a:cubicBezTo>
                  <a:cubicBezTo>
                    <a:pt x="13" y="1"/>
                    <a:pt x="15" y="0"/>
                    <a:pt x="18" y="0"/>
                  </a:cubicBezTo>
                  <a:cubicBezTo>
                    <a:pt x="19" y="0"/>
                    <a:pt x="20" y="1"/>
                    <a:pt x="22" y="1"/>
                  </a:cubicBezTo>
                  <a:cubicBezTo>
                    <a:pt x="23" y="1"/>
                    <a:pt x="24" y="1"/>
                    <a:pt x="25" y="1"/>
                  </a:cubicBezTo>
                  <a:cubicBezTo>
                    <a:pt x="26" y="2"/>
                    <a:pt x="26" y="2"/>
                    <a:pt x="27" y="2"/>
                  </a:cubicBezTo>
                  <a:cubicBezTo>
                    <a:pt x="28" y="3"/>
                    <a:pt x="28" y="3"/>
                    <a:pt x="28" y="3"/>
                  </a:cubicBezTo>
                  <a:cubicBezTo>
                    <a:pt x="27" y="6"/>
                    <a:pt x="27" y="6"/>
                    <a:pt x="27" y="6"/>
                  </a:cubicBezTo>
                  <a:cubicBezTo>
                    <a:pt x="26" y="6"/>
                    <a:pt x="25" y="5"/>
                    <a:pt x="24" y="5"/>
                  </a:cubicBezTo>
                  <a:cubicBezTo>
                    <a:pt x="22" y="4"/>
                    <a:pt x="20" y="4"/>
                    <a:pt x="18" y="4"/>
                  </a:cubicBezTo>
                  <a:cubicBezTo>
                    <a:pt x="16" y="4"/>
                    <a:pt x="14" y="4"/>
                    <a:pt x="12" y="5"/>
                  </a:cubicBezTo>
                  <a:cubicBezTo>
                    <a:pt x="10" y="6"/>
                    <a:pt x="9" y="7"/>
                    <a:pt x="7" y="9"/>
                  </a:cubicBezTo>
                  <a:cubicBezTo>
                    <a:pt x="6" y="10"/>
                    <a:pt x="5" y="12"/>
                    <a:pt x="5" y="14"/>
                  </a:cubicBezTo>
                  <a:cubicBezTo>
                    <a:pt x="4" y="16"/>
                    <a:pt x="4" y="18"/>
                    <a:pt x="4" y="21"/>
                  </a:cubicBezTo>
                  <a:cubicBezTo>
                    <a:pt x="4" y="23"/>
                    <a:pt x="4" y="26"/>
                    <a:pt x="5" y="28"/>
                  </a:cubicBezTo>
                  <a:cubicBezTo>
                    <a:pt x="5" y="30"/>
                    <a:pt x="6" y="31"/>
                    <a:pt x="7" y="33"/>
                  </a:cubicBezTo>
                  <a:cubicBezTo>
                    <a:pt x="9" y="34"/>
                    <a:pt x="10" y="36"/>
                    <a:pt x="12" y="36"/>
                  </a:cubicBezTo>
                  <a:cubicBezTo>
                    <a:pt x="14" y="37"/>
                    <a:pt x="16" y="37"/>
                    <a:pt x="18" y="37"/>
                  </a:cubicBezTo>
                  <a:cubicBezTo>
                    <a:pt x="20" y="37"/>
                    <a:pt x="22" y="37"/>
                    <a:pt x="24" y="37"/>
                  </a:cubicBezTo>
                  <a:cubicBezTo>
                    <a:pt x="26" y="36"/>
                    <a:pt x="27" y="36"/>
                    <a:pt x="28" y="35"/>
                  </a:cubicBezTo>
                  <a:cubicBezTo>
                    <a:pt x="29" y="39"/>
                    <a:pt x="29" y="39"/>
                    <a:pt x="29" y="39"/>
                  </a:cubicBezTo>
                  <a:cubicBezTo>
                    <a:pt x="29" y="39"/>
                    <a:pt x="28" y="39"/>
                    <a:pt x="27" y="39"/>
                  </a:cubicBezTo>
                  <a:cubicBezTo>
                    <a:pt x="27" y="39"/>
                    <a:pt x="26" y="40"/>
                    <a:pt x="25" y="40"/>
                  </a:cubicBezTo>
                  <a:cubicBezTo>
                    <a:pt x="24" y="40"/>
                    <a:pt x="23" y="40"/>
                    <a:pt x="22" y="41"/>
                  </a:cubicBezTo>
                  <a:cubicBezTo>
                    <a:pt x="20" y="41"/>
                    <a:pt x="19" y="41"/>
                    <a:pt x="17" y="4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 name="Freeform 175"/>
            <p:cNvSpPr>
              <a:spLocks/>
            </p:cNvSpPr>
            <p:nvPr/>
          </p:nvSpPr>
          <p:spPr bwMode="auto">
            <a:xfrm>
              <a:off x="2982914" y="5908734"/>
              <a:ext cx="41275" cy="79376"/>
            </a:xfrm>
            <a:custGeom>
              <a:avLst/>
              <a:gdLst>
                <a:gd name="T0" fmla="*/ 0 w 23"/>
                <a:gd name="T1" fmla="*/ 43 h 43"/>
                <a:gd name="T2" fmla="*/ 0 w 23"/>
                <a:gd name="T3" fmla="*/ 0 h 43"/>
                <a:gd name="T4" fmla="*/ 4 w 23"/>
                <a:gd name="T5" fmla="*/ 0 h 43"/>
                <a:gd name="T6" fmla="*/ 4 w 23"/>
                <a:gd name="T7" fmla="*/ 15 h 43"/>
                <a:gd name="T8" fmla="*/ 7 w 23"/>
                <a:gd name="T9" fmla="*/ 14 h 43"/>
                <a:gd name="T10" fmla="*/ 11 w 23"/>
                <a:gd name="T11" fmla="*/ 14 h 43"/>
                <a:gd name="T12" fmla="*/ 17 w 23"/>
                <a:gd name="T13" fmla="*/ 14 h 43"/>
                <a:gd name="T14" fmla="*/ 20 w 23"/>
                <a:gd name="T15" fmla="*/ 17 h 43"/>
                <a:gd name="T16" fmla="*/ 22 w 23"/>
                <a:gd name="T17" fmla="*/ 21 h 43"/>
                <a:gd name="T18" fmla="*/ 23 w 23"/>
                <a:gd name="T19" fmla="*/ 27 h 43"/>
                <a:gd name="T20" fmla="*/ 23 w 23"/>
                <a:gd name="T21" fmla="*/ 43 h 43"/>
                <a:gd name="T22" fmla="*/ 19 w 23"/>
                <a:gd name="T23" fmla="*/ 43 h 43"/>
                <a:gd name="T24" fmla="*/ 19 w 23"/>
                <a:gd name="T25" fmla="*/ 28 h 43"/>
                <a:gd name="T26" fmla="*/ 19 w 23"/>
                <a:gd name="T27" fmla="*/ 23 h 43"/>
                <a:gd name="T28" fmla="*/ 17 w 23"/>
                <a:gd name="T29" fmla="*/ 19 h 43"/>
                <a:gd name="T30" fmla="*/ 15 w 23"/>
                <a:gd name="T31" fmla="*/ 17 h 43"/>
                <a:gd name="T32" fmla="*/ 11 w 23"/>
                <a:gd name="T33" fmla="*/ 17 h 43"/>
                <a:gd name="T34" fmla="*/ 9 w 23"/>
                <a:gd name="T35" fmla="*/ 17 h 43"/>
                <a:gd name="T36" fmla="*/ 6 w 23"/>
                <a:gd name="T37" fmla="*/ 17 h 43"/>
                <a:gd name="T38" fmla="*/ 5 w 23"/>
                <a:gd name="T39" fmla="*/ 18 h 43"/>
                <a:gd name="T40" fmla="*/ 4 w 23"/>
                <a:gd name="T41" fmla="*/ 18 h 43"/>
                <a:gd name="T42" fmla="*/ 4 w 23"/>
                <a:gd name="T43" fmla="*/ 43 h 43"/>
                <a:gd name="T44" fmla="*/ 0 w 23"/>
                <a:gd name="T4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43">
                  <a:moveTo>
                    <a:pt x="0" y="43"/>
                  </a:moveTo>
                  <a:cubicBezTo>
                    <a:pt x="0" y="0"/>
                    <a:pt x="0" y="0"/>
                    <a:pt x="0" y="0"/>
                  </a:cubicBezTo>
                  <a:cubicBezTo>
                    <a:pt x="4" y="0"/>
                    <a:pt x="4" y="0"/>
                    <a:pt x="4" y="0"/>
                  </a:cubicBezTo>
                  <a:cubicBezTo>
                    <a:pt x="4" y="15"/>
                    <a:pt x="4" y="15"/>
                    <a:pt x="4" y="15"/>
                  </a:cubicBezTo>
                  <a:cubicBezTo>
                    <a:pt x="5" y="14"/>
                    <a:pt x="6" y="14"/>
                    <a:pt x="7" y="14"/>
                  </a:cubicBezTo>
                  <a:cubicBezTo>
                    <a:pt x="9" y="14"/>
                    <a:pt x="10" y="14"/>
                    <a:pt x="11" y="14"/>
                  </a:cubicBezTo>
                  <a:cubicBezTo>
                    <a:pt x="13" y="14"/>
                    <a:pt x="15" y="14"/>
                    <a:pt x="17" y="14"/>
                  </a:cubicBezTo>
                  <a:cubicBezTo>
                    <a:pt x="18" y="15"/>
                    <a:pt x="19" y="16"/>
                    <a:pt x="20" y="17"/>
                  </a:cubicBezTo>
                  <a:cubicBezTo>
                    <a:pt x="21" y="18"/>
                    <a:pt x="22" y="20"/>
                    <a:pt x="22" y="21"/>
                  </a:cubicBezTo>
                  <a:cubicBezTo>
                    <a:pt x="23" y="23"/>
                    <a:pt x="23" y="25"/>
                    <a:pt x="23" y="27"/>
                  </a:cubicBezTo>
                  <a:cubicBezTo>
                    <a:pt x="23" y="43"/>
                    <a:pt x="23" y="43"/>
                    <a:pt x="23" y="43"/>
                  </a:cubicBezTo>
                  <a:cubicBezTo>
                    <a:pt x="19" y="43"/>
                    <a:pt x="19" y="43"/>
                    <a:pt x="19" y="43"/>
                  </a:cubicBezTo>
                  <a:cubicBezTo>
                    <a:pt x="19" y="28"/>
                    <a:pt x="19" y="28"/>
                    <a:pt x="19" y="28"/>
                  </a:cubicBezTo>
                  <a:cubicBezTo>
                    <a:pt x="19" y="26"/>
                    <a:pt x="19" y="24"/>
                    <a:pt x="19" y="23"/>
                  </a:cubicBezTo>
                  <a:cubicBezTo>
                    <a:pt x="18" y="21"/>
                    <a:pt x="18" y="20"/>
                    <a:pt x="17" y="19"/>
                  </a:cubicBezTo>
                  <a:cubicBezTo>
                    <a:pt x="17" y="18"/>
                    <a:pt x="16" y="18"/>
                    <a:pt x="15" y="17"/>
                  </a:cubicBezTo>
                  <a:cubicBezTo>
                    <a:pt x="14" y="17"/>
                    <a:pt x="12" y="17"/>
                    <a:pt x="11" y="17"/>
                  </a:cubicBezTo>
                  <a:cubicBezTo>
                    <a:pt x="10" y="17"/>
                    <a:pt x="9" y="17"/>
                    <a:pt x="9" y="17"/>
                  </a:cubicBezTo>
                  <a:cubicBezTo>
                    <a:pt x="8" y="17"/>
                    <a:pt x="7" y="17"/>
                    <a:pt x="6" y="17"/>
                  </a:cubicBezTo>
                  <a:cubicBezTo>
                    <a:pt x="6" y="18"/>
                    <a:pt x="5" y="18"/>
                    <a:pt x="5" y="18"/>
                  </a:cubicBezTo>
                  <a:cubicBezTo>
                    <a:pt x="4" y="18"/>
                    <a:pt x="4" y="18"/>
                    <a:pt x="4" y="18"/>
                  </a:cubicBezTo>
                  <a:cubicBezTo>
                    <a:pt x="4" y="43"/>
                    <a:pt x="4" y="43"/>
                    <a:pt x="4" y="43"/>
                  </a:cubicBezTo>
                  <a:lnTo>
                    <a:pt x="0" y="4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 name="Freeform 176"/>
            <p:cNvSpPr>
              <a:spLocks noEditPoints="1"/>
            </p:cNvSpPr>
            <p:nvPr/>
          </p:nvSpPr>
          <p:spPr bwMode="auto">
            <a:xfrm>
              <a:off x="3038476" y="5932547"/>
              <a:ext cx="44450" cy="57151"/>
            </a:xfrm>
            <a:custGeom>
              <a:avLst/>
              <a:gdLst>
                <a:gd name="T0" fmla="*/ 0 w 25"/>
                <a:gd name="T1" fmla="*/ 16 h 31"/>
                <a:gd name="T2" fmla="*/ 1 w 25"/>
                <a:gd name="T3" fmla="*/ 9 h 31"/>
                <a:gd name="T4" fmla="*/ 4 w 25"/>
                <a:gd name="T5" fmla="*/ 4 h 31"/>
                <a:gd name="T6" fmla="*/ 8 w 25"/>
                <a:gd name="T7" fmla="*/ 1 h 31"/>
                <a:gd name="T8" fmla="*/ 13 w 25"/>
                <a:gd name="T9" fmla="*/ 0 h 31"/>
                <a:gd name="T10" fmla="*/ 21 w 25"/>
                <a:gd name="T11" fmla="*/ 4 h 31"/>
                <a:gd name="T12" fmla="*/ 25 w 25"/>
                <a:gd name="T13" fmla="*/ 15 h 31"/>
                <a:gd name="T14" fmla="*/ 25 w 25"/>
                <a:gd name="T15" fmla="*/ 15 h 31"/>
                <a:gd name="T16" fmla="*/ 24 w 25"/>
                <a:gd name="T17" fmla="*/ 16 h 31"/>
                <a:gd name="T18" fmla="*/ 4 w 25"/>
                <a:gd name="T19" fmla="*/ 16 h 31"/>
                <a:gd name="T20" fmla="*/ 7 w 25"/>
                <a:gd name="T21" fmla="*/ 25 h 31"/>
                <a:gd name="T22" fmla="*/ 15 w 25"/>
                <a:gd name="T23" fmla="*/ 27 h 31"/>
                <a:gd name="T24" fmla="*/ 19 w 25"/>
                <a:gd name="T25" fmla="*/ 27 h 31"/>
                <a:gd name="T26" fmla="*/ 22 w 25"/>
                <a:gd name="T27" fmla="*/ 26 h 31"/>
                <a:gd name="T28" fmla="*/ 23 w 25"/>
                <a:gd name="T29" fmla="*/ 29 h 31"/>
                <a:gd name="T30" fmla="*/ 20 w 25"/>
                <a:gd name="T31" fmla="*/ 30 h 31"/>
                <a:gd name="T32" fmla="*/ 15 w 25"/>
                <a:gd name="T33" fmla="*/ 31 h 31"/>
                <a:gd name="T34" fmla="*/ 8 w 25"/>
                <a:gd name="T35" fmla="*/ 30 h 31"/>
                <a:gd name="T36" fmla="*/ 4 w 25"/>
                <a:gd name="T37" fmla="*/ 26 h 31"/>
                <a:gd name="T38" fmla="*/ 1 w 25"/>
                <a:gd name="T39" fmla="*/ 22 h 31"/>
                <a:gd name="T40" fmla="*/ 0 w 25"/>
                <a:gd name="T41" fmla="*/ 16 h 31"/>
                <a:gd name="T42" fmla="*/ 21 w 25"/>
                <a:gd name="T43" fmla="*/ 13 h 31"/>
                <a:gd name="T44" fmla="*/ 19 w 25"/>
                <a:gd name="T45" fmla="*/ 6 h 31"/>
                <a:gd name="T46" fmla="*/ 13 w 25"/>
                <a:gd name="T47" fmla="*/ 4 h 31"/>
                <a:gd name="T48" fmla="*/ 10 w 25"/>
                <a:gd name="T49" fmla="*/ 4 h 31"/>
                <a:gd name="T50" fmla="*/ 7 w 25"/>
                <a:gd name="T51" fmla="*/ 7 h 31"/>
                <a:gd name="T52" fmla="*/ 5 w 25"/>
                <a:gd name="T53" fmla="*/ 10 h 31"/>
                <a:gd name="T54" fmla="*/ 4 w 25"/>
                <a:gd name="T55" fmla="*/ 13 h 31"/>
                <a:gd name="T56" fmla="*/ 21 w 25"/>
                <a:gd name="T57"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 h="31">
                  <a:moveTo>
                    <a:pt x="0" y="16"/>
                  </a:moveTo>
                  <a:cubicBezTo>
                    <a:pt x="0" y="13"/>
                    <a:pt x="1" y="11"/>
                    <a:pt x="1" y="9"/>
                  </a:cubicBezTo>
                  <a:cubicBezTo>
                    <a:pt x="2" y="7"/>
                    <a:pt x="3" y="5"/>
                    <a:pt x="4" y="4"/>
                  </a:cubicBezTo>
                  <a:cubicBezTo>
                    <a:pt x="5" y="3"/>
                    <a:pt x="7" y="2"/>
                    <a:pt x="8" y="1"/>
                  </a:cubicBezTo>
                  <a:cubicBezTo>
                    <a:pt x="10" y="1"/>
                    <a:pt x="11" y="0"/>
                    <a:pt x="13" y="0"/>
                  </a:cubicBezTo>
                  <a:cubicBezTo>
                    <a:pt x="16" y="0"/>
                    <a:pt x="19" y="2"/>
                    <a:pt x="21" y="4"/>
                  </a:cubicBezTo>
                  <a:cubicBezTo>
                    <a:pt x="24" y="6"/>
                    <a:pt x="25" y="10"/>
                    <a:pt x="25" y="15"/>
                  </a:cubicBezTo>
                  <a:cubicBezTo>
                    <a:pt x="25" y="15"/>
                    <a:pt x="25" y="15"/>
                    <a:pt x="25" y="15"/>
                  </a:cubicBezTo>
                  <a:cubicBezTo>
                    <a:pt x="25" y="16"/>
                    <a:pt x="25" y="16"/>
                    <a:pt x="24" y="16"/>
                  </a:cubicBezTo>
                  <a:cubicBezTo>
                    <a:pt x="4" y="16"/>
                    <a:pt x="4" y="16"/>
                    <a:pt x="4" y="16"/>
                  </a:cubicBezTo>
                  <a:cubicBezTo>
                    <a:pt x="4" y="20"/>
                    <a:pt x="5" y="23"/>
                    <a:pt x="7" y="25"/>
                  </a:cubicBezTo>
                  <a:cubicBezTo>
                    <a:pt x="8" y="26"/>
                    <a:pt x="11" y="27"/>
                    <a:pt x="15" y="27"/>
                  </a:cubicBezTo>
                  <a:cubicBezTo>
                    <a:pt x="17" y="27"/>
                    <a:pt x="18" y="27"/>
                    <a:pt x="19" y="27"/>
                  </a:cubicBezTo>
                  <a:cubicBezTo>
                    <a:pt x="20" y="26"/>
                    <a:pt x="21" y="26"/>
                    <a:pt x="22" y="26"/>
                  </a:cubicBezTo>
                  <a:cubicBezTo>
                    <a:pt x="23" y="29"/>
                    <a:pt x="23" y="29"/>
                    <a:pt x="23" y="29"/>
                  </a:cubicBezTo>
                  <a:cubicBezTo>
                    <a:pt x="22" y="29"/>
                    <a:pt x="21" y="30"/>
                    <a:pt x="20" y="30"/>
                  </a:cubicBezTo>
                  <a:cubicBezTo>
                    <a:pt x="18" y="30"/>
                    <a:pt x="16" y="31"/>
                    <a:pt x="15" y="31"/>
                  </a:cubicBezTo>
                  <a:cubicBezTo>
                    <a:pt x="12" y="31"/>
                    <a:pt x="10" y="30"/>
                    <a:pt x="8" y="30"/>
                  </a:cubicBezTo>
                  <a:cubicBezTo>
                    <a:pt x="6" y="29"/>
                    <a:pt x="5" y="28"/>
                    <a:pt x="4" y="26"/>
                  </a:cubicBezTo>
                  <a:cubicBezTo>
                    <a:pt x="2" y="25"/>
                    <a:pt x="2" y="23"/>
                    <a:pt x="1" y="22"/>
                  </a:cubicBezTo>
                  <a:cubicBezTo>
                    <a:pt x="1" y="20"/>
                    <a:pt x="0" y="18"/>
                    <a:pt x="0" y="16"/>
                  </a:cubicBezTo>
                  <a:close/>
                  <a:moveTo>
                    <a:pt x="21" y="13"/>
                  </a:moveTo>
                  <a:cubicBezTo>
                    <a:pt x="21" y="10"/>
                    <a:pt x="20" y="8"/>
                    <a:pt x="19" y="6"/>
                  </a:cubicBezTo>
                  <a:cubicBezTo>
                    <a:pt x="17" y="5"/>
                    <a:pt x="15" y="4"/>
                    <a:pt x="13" y="4"/>
                  </a:cubicBezTo>
                  <a:cubicBezTo>
                    <a:pt x="12" y="4"/>
                    <a:pt x="11" y="4"/>
                    <a:pt x="10" y="4"/>
                  </a:cubicBezTo>
                  <a:cubicBezTo>
                    <a:pt x="8" y="5"/>
                    <a:pt x="8" y="6"/>
                    <a:pt x="7" y="7"/>
                  </a:cubicBezTo>
                  <a:cubicBezTo>
                    <a:pt x="6" y="7"/>
                    <a:pt x="5" y="8"/>
                    <a:pt x="5" y="10"/>
                  </a:cubicBezTo>
                  <a:cubicBezTo>
                    <a:pt x="5" y="11"/>
                    <a:pt x="4" y="12"/>
                    <a:pt x="4" y="13"/>
                  </a:cubicBezTo>
                  <a:lnTo>
                    <a:pt x="21"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 name="Freeform 177"/>
            <p:cNvSpPr>
              <a:spLocks/>
            </p:cNvSpPr>
            <p:nvPr/>
          </p:nvSpPr>
          <p:spPr bwMode="auto">
            <a:xfrm>
              <a:off x="3098801" y="5934134"/>
              <a:ext cx="71438" cy="53976"/>
            </a:xfrm>
            <a:custGeom>
              <a:avLst/>
              <a:gdLst>
                <a:gd name="T0" fmla="*/ 0 w 39"/>
                <a:gd name="T1" fmla="*/ 1 h 29"/>
                <a:gd name="T2" fmla="*/ 4 w 39"/>
                <a:gd name="T3" fmla="*/ 0 h 29"/>
                <a:gd name="T4" fmla="*/ 11 w 39"/>
                <a:gd name="T5" fmla="*/ 0 h 29"/>
                <a:gd name="T6" fmla="*/ 19 w 39"/>
                <a:gd name="T7" fmla="*/ 3 h 29"/>
                <a:gd name="T8" fmla="*/ 20 w 39"/>
                <a:gd name="T9" fmla="*/ 2 h 29"/>
                <a:gd name="T10" fmla="*/ 22 w 39"/>
                <a:gd name="T11" fmla="*/ 1 h 29"/>
                <a:gd name="T12" fmla="*/ 25 w 39"/>
                <a:gd name="T13" fmla="*/ 0 h 29"/>
                <a:gd name="T14" fmla="*/ 28 w 39"/>
                <a:gd name="T15" fmla="*/ 0 h 29"/>
                <a:gd name="T16" fmla="*/ 34 w 39"/>
                <a:gd name="T17" fmla="*/ 1 h 29"/>
                <a:gd name="T18" fmla="*/ 37 w 39"/>
                <a:gd name="T19" fmla="*/ 3 h 29"/>
                <a:gd name="T20" fmla="*/ 38 w 39"/>
                <a:gd name="T21" fmla="*/ 7 h 29"/>
                <a:gd name="T22" fmla="*/ 39 w 39"/>
                <a:gd name="T23" fmla="*/ 13 h 29"/>
                <a:gd name="T24" fmla="*/ 39 w 39"/>
                <a:gd name="T25" fmla="*/ 29 h 29"/>
                <a:gd name="T26" fmla="*/ 35 w 39"/>
                <a:gd name="T27" fmla="*/ 29 h 29"/>
                <a:gd name="T28" fmla="*/ 35 w 39"/>
                <a:gd name="T29" fmla="*/ 14 h 29"/>
                <a:gd name="T30" fmla="*/ 35 w 39"/>
                <a:gd name="T31" fmla="*/ 9 h 29"/>
                <a:gd name="T32" fmla="*/ 34 w 39"/>
                <a:gd name="T33" fmla="*/ 6 h 29"/>
                <a:gd name="T34" fmla="*/ 32 w 39"/>
                <a:gd name="T35" fmla="*/ 4 h 29"/>
                <a:gd name="T36" fmla="*/ 28 w 39"/>
                <a:gd name="T37" fmla="*/ 3 h 29"/>
                <a:gd name="T38" fmla="*/ 25 w 39"/>
                <a:gd name="T39" fmla="*/ 3 h 29"/>
                <a:gd name="T40" fmla="*/ 23 w 39"/>
                <a:gd name="T41" fmla="*/ 4 h 29"/>
                <a:gd name="T42" fmla="*/ 21 w 39"/>
                <a:gd name="T43" fmla="*/ 5 h 29"/>
                <a:gd name="T44" fmla="*/ 20 w 39"/>
                <a:gd name="T45" fmla="*/ 5 h 29"/>
                <a:gd name="T46" fmla="*/ 21 w 39"/>
                <a:gd name="T47" fmla="*/ 9 h 29"/>
                <a:gd name="T48" fmla="*/ 21 w 39"/>
                <a:gd name="T49" fmla="*/ 13 h 29"/>
                <a:gd name="T50" fmla="*/ 21 w 39"/>
                <a:gd name="T51" fmla="*/ 29 h 29"/>
                <a:gd name="T52" fmla="*/ 17 w 39"/>
                <a:gd name="T53" fmla="*/ 29 h 29"/>
                <a:gd name="T54" fmla="*/ 17 w 39"/>
                <a:gd name="T55" fmla="*/ 14 h 29"/>
                <a:gd name="T56" fmla="*/ 17 w 39"/>
                <a:gd name="T57" fmla="*/ 9 h 29"/>
                <a:gd name="T58" fmla="*/ 16 w 39"/>
                <a:gd name="T59" fmla="*/ 6 h 29"/>
                <a:gd name="T60" fmla="*/ 14 w 39"/>
                <a:gd name="T61" fmla="*/ 4 h 29"/>
                <a:gd name="T62" fmla="*/ 10 w 39"/>
                <a:gd name="T63" fmla="*/ 3 h 29"/>
                <a:gd name="T64" fmla="*/ 6 w 39"/>
                <a:gd name="T65" fmla="*/ 3 h 29"/>
                <a:gd name="T66" fmla="*/ 3 w 39"/>
                <a:gd name="T67" fmla="*/ 4 h 29"/>
                <a:gd name="T68" fmla="*/ 3 w 39"/>
                <a:gd name="T69" fmla="*/ 29 h 29"/>
                <a:gd name="T70" fmla="*/ 0 w 39"/>
                <a:gd name="T71" fmla="*/ 29 h 29"/>
                <a:gd name="T72" fmla="*/ 0 w 39"/>
                <a:gd name="T73"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 h="29">
                  <a:moveTo>
                    <a:pt x="0" y="1"/>
                  </a:moveTo>
                  <a:cubicBezTo>
                    <a:pt x="1" y="1"/>
                    <a:pt x="2" y="0"/>
                    <a:pt x="4" y="0"/>
                  </a:cubicBezTo>
                  <a:cubicBezTo>
                    <a:pt x="6" y="0"/>
                    <a:pt x="8" y="0"/>
                    <a:pt x="11" y="0"/>
                  </a:cubicBezTo>
                  <a:cubicBezTo>
                    <a:pt x="14" y="0"/>
                    <a:pt x="17" y="1"/>
                    <a:pt x="19" y="3"/>
                  </a:cubicBezTo>
                  <a:cubicBezTo>
                    <a:pt x="19" y="3"/>
                    <a:pt x="19" y="2"/>
                    <a:pt x="20" y="2"/>
                  </a:cubicBezTo>
                  <a:cubicBezTo>
                    <a:pt x="20" y="2"/>
                    <a:pt x="21" y="1"/>
                    <a:pt x="22" y="1"/>
                  </a:cubicBezTo>
                  <a:cubicBezTo>
                    <a:pt x="23" y="1"/>
                    <a:pt x="24" y="0"/>
                    <a:pt x="25" y="0"/>
                  </a:cubicBezTo>
                  <a:cubicBezTo>
                    <a:pt x="26" y="0"/>
                    <a:pt x="27" y="0"/>
                    <a:pt x="28" y="0"/>
                  </a:cubicBezTo>
                  <a:cubicBezTo>
                    <a:pt x="31" y="0"/>
                    <a:pt x="32" y="0"/>
                    <a:pt x="34" y="1"/>
                  </a:cubicBezTo>
                  <a:cubicBezTo>
                    <a:pt x="35" y="1"/>
                    <a:pt x="36" y="2"/>
                    <a:pt x="37" y="3"/>
                  </a:cubicBezTo>
                  <a:cubicBezTo>
                    <a:pt x="38" y="4"/>
                    <a:pt x="38" y="6"/>
                    <a:pt x="38" y="7"/>
                  </a:cubicBezTo>
                  <a:cubicBezTo>
                    <a:pt x="39" y="9"/>
                    <a:pt x="39" y="11"/>
                    <a:pt x="39" y="13"/>
                  </a:cubicBezTo>
                  <a:cubicBezTo>
                    <a:pt x="39" y="29"/>
                    <a:pt x="39" y="29"/>
                    <a:pt x="39" y="29"/>
                  </a:cubicBezTo>
                  <a:cubicBezTo>
                    <a:pt x="35" y="29"/>
                    <a:pt x="35" y="29"/>
                    <a:pt x="35" y="29"/>
                  </a:cubicBezTo>
                  <a:cubicBezTo>
                    <a:pt x="35" y="14"/>
                    <a:pt x="35" y="14"/>
                    <a:pt x="35" y="14"/>
                  </a:cubicBezTo>
                  <a:cubicBezTo>
                    <a:pt x="35" y="12"/>
                    <a:pt x="35" y="10"/>
                    <a:pt x="35" y="9"/>
                  </a:cubicBezTo>
                  <a:cubicBezTo>
                    <a:pt x="35" y="8"/>
                    <a:pt x="34" y="7"/>
                    <a:pt x="34" y="6"/>
                  </a:cubicBezTo>
                  <a:cubicBezTo>
                    <a:pt x="33" y="5"/>
                    <a:pt x="33" y="4"/>
                    <a:pt x="32" y="4"/>
                  </a:cubicBezTo>
                  <a:cubicBezTo>
                    <a:pt x="31" y="3"/>
                    <a:pt x="30" y="3"/>
                    <a:pt x="28" y="3"/>
                  </a:cubicBezTo>
                  <a:cubicBezTo>
                    <a:pt x="27" y="3"/>
                    <a:pt x="26" y="3"/>
                    <a:pt x="25" y="3"/>
                  </a:cubicBezTo>
                  <a:cubicBezTo>
                    <a:pt x="24" y="3"/>
                    <a:pt x="23" y="4"/>
                    <a:pt x="23" y="4"/>
                  </a:cubicBezTo>
                  <a:cubicBezTo>
                    <a:pt x="22" y="4"/>
                    <a:pt x="21" y="5"/>
                    <a:pt x="21" y="5"/>
                  </a:cubicBezTo>
                  <a:cubicBezTo>
                    <a:pt x="21" y="5"/>
                    <a:pt x="20" y="5"/>
                    <a:pt x="20" y="5"/>
                  </a:cubicBezTo>
                  <a:cubicBezTo>
                    <a:pt x="20" y="6"/>
                    <a:pt x="21" y="8"/>
                    <a:pt x="21" y="9"/>
                  </a:cubicBezTo>
                  <a:cubicBezTo>
                    <a:pt x="21" y="10"/>
                    <a:pt x="21" y="11"/>
                    <a:pt x="21" y="13"/>
                  </a:cubicBezTo>
                  <a:cubicBezTo>
                    <a:pt x="21" y="29"/>
                    <a:pt x="21" y="29"/>
                    <a:pt x="21" y="29"/>
                  </a:cubicBezTo>
                  <a:cubicBezTo>
                    <a:pt x="17" y="29"/>
                    <a:pt x="17" y="29"/>
                    <a:pt x="17" y="29"/>
                  </a:cubicBezTo>
                  <a:cubicBezTo>
                    <a:pt x="17" y="14"/>
                    <a:pt x="17" y="14"/>
                    <a:pt x="17" y="14"/>
                  </a:cubicBezTo>
                  <a:cubicBezTo>
                    <a:pt x="17" y="12"/>
                    <a:pt x="17" y="10"/>
                    <a:pt x="17" y="9"/>
                  </a:cubicBezTo>
                  <a:cubicBezTo>
                    <a:pt x="17" y="8"/>
                    <a:pt x="17" y="7"/>
                    <a:pt x="16" y="6"/>
                  </a:cubicBezTo>
                  <a:cubicBezTo>
                    <a:pt x="16" y="5"/>
                    <a:pt x="15" y="4"/>
                    <a:pt x="14" y="4"/>
                  </a:cubicBezTo>
                  <a:cubicBezTo>
                    <a:pt x="13" y="3"/>
                    <a:pt x="12" y="3"/>
                    <a:pt x="10" y="3"/>
                  </a:cubicBezTo>
                  <a:cubicBezTo>
                    <a:pt x="8" y="3"/>
                    <a:pt x="7" y="3"/>
                    <a:pt x="6" y="3"/>
                  </a:cubicBezTo>
                  <a:cubicBezTo>
                    <a:pt x="4" y="3"/>
                    <a:pt x="4" y="3"/>
                    <a:pt x="3" y="4"/>
                  </a:cubicBezTo>
                  <a:cubicBezTo>
                    <a:pt x="3" y="29"/>
                    <a:pt x="3" y="29"/>
                    <a:pt x="3" y="29"/>
                  </a:cubicBezTo>
                  <a:cubicBezTo>
                    <a:pt x="0" y="29"/>
                    <a:pt x="0" y="29"/>
                    <a:pt x="0" y="29"/>
                  </a:cubicBezTo>
                  <a:lnTo>
                    <a:pt x="0" y="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 name="Freeform 178"/>
            <p:cNvSpPr>
              <a:spLocks noEditPoints="1"/>
            </p:cNvSpPr>
            <p:nvPr/>
          </p:nvSpPr>
          <p:spPr bwMode="auto">
            <a:xfrm>
              <a:off x="3184526" y="5913496"/>
              <a:ext cx="11113" cy="74613"/>
            </a:xfrm>
            <a:custGeom>
              <a:avLst/>
              <a:gdLst>
                <a:gd name="T0" fmla="*/ 6 w 6"/>
                <a:gd name="T1" fmla="*/ 2 h 40"/>
                <a:gd name="T2" fmla="*/ 5 w 6"/>
                <a:gd name="T3" fmla="*/ 4 h 40"/>
                <a:gd name="T4" fmla="*/ 3 w 6"/>
                <a:gd name="T5" fmla="*/ 5 h 40"/>
                <a:gd name="T6" fmla="*/ 1 w 6"/>
                <a:gd name="T7" fmla="*/ 4 h 40"/>
                <a:gd name="T8" fmla="*/ 0 w 6"/>
                <a:gd name="T9" fmla="*/ 2 h 40"/>
                <a:gd name="T10" fmla="*/ 1 w 6"/>
                <a:gd name="T11" fmla="*/ 0 h 40"/>
                <a:gd name="T12" fmla="*/ 3 w 6"/>
                <a:gd name="T13" fmla="*/ 0 h 40"/>
                <a:gd name="T14" fmla="*/ 5 w 6"/>
                <a:gd name="T15" fmla="*/ 0 h 40"/>
                <a:gd name="T16" fmla="*/ 6 w 6"/>
                <a:gd name="T17" fmla="*/ 2 h 40"/>
                <a:gd name="T18" fmla="*/ 5 w 6"/>
                <a:gd name="T19" fmla="*/ 40 h 40"/>
                <a:gd name="T20" fmla="*/ 1 w 6"/>
                <a:gd name="T21" fmla="*/ 40 h 40"/>
                <a:gd name="T22" fmla="*/ 1 w 6"/>
                <a:gd name="T23" fmla="*/ 11 h 40"/>
                <a:gd name="T24" fmla="*/ 5 w 6"/>
                <a:gd name="T25" fmla="*/ 11 h 40"/>
                <a:gd name="T26" fmla="*/ 5 w 6"/>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40">
                  <a:moveTo>
                    <a:pt x="6" y="2"/>
                  </a:moveTo>
                  <a:cubicBezTo>
                    <a:pt x="6" y="3"/>
                    <a:pt x="5" y="4"/>
                    <a:pt x="5" y="4"/>
                  </a:cubicBezTo>
                  <a:cubicBezTo>
                    <a:pt x="4" y="5"/>
                    <a:pt x="4" y="5"/>
                    <a:pt x="3" y="5"/>
                  </a:cubicBezTo>
                  <a:cubicBezTo>
                    <a:pt x="2" y="5"/>
                    <a:pt x="1" y="5"/>
                    <a:pt x="1" y="4"/>
                  </a:cubicBezTo>
                  <a:cubicBezTo>
                    <a:pt x="0" y="4"/>
                    <a:pt x="0" y="3"/>
                    <a:pt x="0" y="2"/>
                  </a:cubicBezTo>
                  <a:cubicBezTo>
                    <a:pt x="0" y="2"/>
                    <a:pt x="0" y="1"/>
                    <a:pt x="1" y="0"/>
                  </a:cubicBezTo>
                  <a:cubicBezTo>
                    <a:pt x="1" y="0"/>
                    <a:pt x="2" y="0"/>
                    <a:pt x="3" y="0"/>
                  </a:cubicBezTo>
                  <a:cubicBezTo>
                    <a:pt x="4" y="0"/>
                    <a:pt x="4" y="0"/>
                    <a:pt x="5" y="0"/>
                  </a:cubicBezTo>
                  <a:cubicBezTo>
                    <a:pt x="5" y="1"/>
                    <a:pt x="6" y="2"/>
                    <a:pt x="6" y="2"/>
                  </a:cubicBezTo>
                  <a:close/>
                  <a:moveTo>
                    <a:pt x="5" y="40"/>
                  </a:moveTo>
                  <a:cubicBezTo>
                    <a:pt x="1" y="40"/>
                    <a:pt x="1" y="40"/>
                    <a:pt x="1" y="40"/>
                  </a:cubicBezTo>
                  <a:cubicBezTo>
                    <a:pt x="1" y="11"/>
                    <a:pt x="1" y="11"/>
                    <a:pt x="1" y="11"/>
                  </a:cubicBezTo>
                  <a:cubicBezTo>
                    <a:pt x="5" y="11"/>
                    <a:pt x="5" y="11"/>
                    <a:pt x="5" y="11"/>
                  </a:cubicBezTo>
                  <a:lnTo>
                    <a:pt x="5" y="4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 name="Freeform 179"/>
            <p:cNvSpPr>
              <a:spLocks/>
            </p:cNvSpPr>
            <p:nvPr/>
          </p:nvSpPr>
          <p:spPr bwMode="auto">
            <a:xfrm>
              <a:off x="3208339" y="5932547"/>
              <a:ext cx="38100" cy="57151"/>
            </a:xfrm>
            <a:custGeom>
              <a:avLst/>
              <a:gdLst>
                <a:gd name="T0" fmla="*/ 13 w 21"/>
                <a:gd name="T1" fmla="*/ 31 h 31"/>
                <a:gd name="T2" fmla="*/ 7 w 21"/>
                <a:gd name="T3" fmla="*/ 30 h 31"/>
                <a:gd name="T4" fmla="*/ 3 w 21"/>
                <a:gd name="T5" fmla="*/ 27 h 31"/>
                <a:gd name="T6" fmla="*/ 0 w 21"/>
                <a:gd name="T7" fmla="*/ 22 h 31"/>
                <a:gd name="T8" fmla="*/ 0 w 21"/>
                <a:gd name="T9" fmla="*/ 16 h 31"/>
                <a:gd name="T10" fmla="*/ 1 w 21"/>
                <a:gd name="T11" fmla="*/ 9 h 31"/>
                <a:gd name="T12" fmla="*/ 3 w 21"/>
                <a:gd name="T13" fmla="*/ 5 h 31"/>
                <a:gd name="T14" fmla="*/ 7 w 21"/>
                <a:gd name="T15" fmla="*/ 2 h 31"/>
                <a:gd name="T16" fmla="*/ 13 w 21"/>
                <a:gd name="T17" fmla="*/ 0 h 31"/>
                <a:gd name="T18" fmla="*/ 17 w 21"/>
                <a:gd name="T19" fmla="*/ 1 h 31"/>
                <a:gd name="T20" fmla="*/ 20 w 21"/>
                <a:gd name="T21" fmla="*/ 2 h 31"/>
                <a:gd name="T22" fmla="*/ 20 w 21"/>
                <a:gd name="T23" fmla="*/ 5 h 31"/>
                <a:gd name="T24" fmla="*/ 17 w 21"/>
                <a:gd name="T25" fmla="*/ 4 h 31"/>
                <a:gd name="T26" fmla="*/ 13 w 21"/>
                <a:gd name="T27" fmla="*/ 4 h 31"/>
                <a:gd name="T28" fmla="*/ 6 w 21"/>
                <a:gd name="T29" fmla="*/ 7 h 31"/>
                <a:gd name="T30" fmla="*/ 3 w 21"/>
                <a:gd name="T31" fmla="*/ 16 h 31"/>
                <a:gd name="T32" fmla="*/ 4 w 21"/>
                <a:gd name="T33" fmla="*/ 20 h 31"/>
                <a:gd name="T34" fmla="*/ 6 w 21"/>
                <a:gd name="T35" fmla="*/ 24 h 31"/>
                <a:gd name="T36" fmla="*/ 9 w 21"/>
                <a:gd name="T37" fmla="*/ 27 h 31"/>
                <a:gd name="T38" fmla="*/ 14 w 21"/>
                <a:gd name="T39" fmla="*/ 27 h 31"/>
                <a:gd name="T40" fmla="*/ 18 w 21"/>
                <a:gd name="T41" fmla="*/ 27 h 31"/>
                <a:gd name="T42" fmla="*/ 20 w 21"/>
                <a:gd name="T43" fmla="*/ 26 h 31"/>
                <a:gd name="T44" fmla="*/ 21 w 21"/>
                <a:gd name="T45" fmla="*/ 29 h 31"/>
                <a:gd name="T46" fmla="*/ 18 w 21"/>
                <a:gd name="T47" fmla="*/ 30 h 31"/>
                <a:gd name="T48" fmla="*/ 13 w 21"/>
                <a:gd name="T49"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 h="31">
                  <a:moveTo>
                    <a:pt x="13" y="31"/>
                  </a:moveTo>
                  <a:cubicBezTo>
                    <a:pt x="11" y="31"/>
                    <a:pt x="9" y="30"/>
                    <a:pt x="7" y="30"/>
                  </a:cubicBezTo>
                  <a:cubicBezTo>
                    <a:pt x="6" y="29"/>
                    <a:pt x="4" y="28"/>
                    <a:pt x="3" y="27"/>
                  </a:cubicBezTo>
                  <a:cubicBezTo>
                    <a:pt x="2" y="25"/>
                    <a:pt x="1" y="24"/>
                    <a:pt x="0" y="22"/>
                  </a:cubicBezTo>
                  <a:cubicBezTo>
                    <a:pt x="0" y="20"/>
                    <a:pt x="0" y="18"/>
                    <a:pt x="0" y="16"/>
                  </a:cubicBezTo>
                  <a:cubicBezTo>
                    <a:pt x="0" y="13"/>
                    <a:pt x="0" y="11"/>
                    <a:pt x="1" y="9"/>
                  </a:cubicBezTo>
                  <a:cubicBezTo>
                    <a:pt x="1" y="8"/>
                    <a:pt x="2" y="6"/>
                    <a:pt x="3" y="5"/>
                  </a:cubicBezTo>
                  <a:cubicBezTo>
                    <a:pt x="4" y="3"/>
                    <a:pt x="6" y="2"/>
                    <a:pt x="7" y="2"/>
                  </a:cubicBezTo>
                  <a:cubicBezTo>
                    <a:pt x="9" y="1"/>
                    <a:pt x="11" y="0"/>
                    <a:pt x="13" y="0"/>
                  </a:cubicBezTo>
                  <a:cubicBezTo>
                    <a:pt x="14" y="0"/>
                    <a:pt x="16" y="1"/>
                    <a:pt x="17" y="1"/>
                  </a:cubicBezTo>
                  <a:cubicBezTo>
                    <a:pt x="19" y="1"/>
                    <a:pt x="20" y="1"/>
                    <a:pt x="20" y="2"/>
                  </a:cubicBezTo>
                  <a:cubicBezTo>
                    <a:pt x="20" y="5"/>
                    <a:pt x="20" y="5"/>
                    <a:pt x="20" y="5"/>
                  </a:cubicBezTo>
                  <a:cubicBezTo>
                    <a:pt x="19" y="5"/>
                    <a:pt x="18" y="4"/>
                    <a:pt x="17" y="4"/>
                  </a:cubicBezTo>
                  <a:cubicBezTo>
                    <a:pt x="16" y="4"/>
                    <a:pt x="15" y="4"/>
                    <a:pt x="13" y="4"/>
                  </a:cubicBezTo>
                  <a:cubicBezTo>
                    <a:pt x="10" y="4"/>
                    <a:pt x="8" y="5"/>
                    <a:pt x="6" y="7"/>
                  </a:cubicBezTo>
                  <a:cubicBezTo>
                    <a:pt x="4" y="9"/>
                    <a:pt x="3" y="12"/>
                    <a:pt x="3" y="16"/>
                  </a:cubicBezTo>
                  <a:cubicBezTo>
                    <a:pt x="3" y="17"/>
                    <a:pt x="4" y="19"/>
                    <a:pt x="4" y="20"/>
                  </a:cubicBezTo>
                  <a:cubicBezTo>
                    <a:pt x="4" y="22"/>
                    <a:pt x="5" y="23"/>
                    <a:pt x="6" y="24"/>
                  </a:cubicBezTo>
                  <a:cubicBezTo>
                    <a:pt x="7" y="25"/>
                    <a:pt x="8" y="26"/>
                    <a:pt x="9" y="27"/>
                  </a:cubicBezTo>
                  <a:cubicBezTo>
                    <a:pt x="10" y="27"/>
                    <a:pt x="12" y="27"/>
                    <a:pt x="14" y="27"/>
                  </a:cubicBezTo>
                  <a:cubicBezTo>
                    <a:pt x="15" y="27"/>
                    <a:pt x="17" y="27"/>
                    <a:pt x="18" y="27"/>
                  </a:cubicBezTo>
                  <a:cubicBezTo>
                    <a:pt x="19" y="26"/>
                    <a:pt x="20" y="26"/>
                    <a:pt x="20" y="26"/>
                  </a:cubicBezTo>
                  <a:cubicBezTo>
                    <a:pt x="21" y="29"/>
                    <a:pt x="21" y="29"/>
                    <a:pt x="21" y="29"/>
                  </a:cubicBezTo>
                  <a:cubicBezTo>
                    <a:pt x="20" y="29"/>
                    <a:pt x="19" y="30"/>
                    <a:pt x="18" y="30"/>
                  </a:cubicBezTo>
                  <a:cubicBezTo>
                    <a:pt x="16" y="30"/>
                    <a:pt x="15" y="31"/>
                    <a:pt x="13" y="3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 name="Freeform 180"/>
            <p:cNvSpPr>
              <a:spLocks noEditPoints="1"/>
            </p:cNvSpPr>
            <p:nvPr/>
          </p:nvSpPr>
          <p:spPr bwMode="auto">
            <a:xfrm>
              <a:off x="3254376" y="5932547"/>
              <a:ext cx="38100" cy="57151"/>
            </a:xfrm>
            <a:custGeom>
              <a:avLst/>
              <a:gdLst>
                <a:gd name="T0" fmla="*/ 11 w 21"/>
                <a:gd name="T1" fmla="*/ 0 h 31"/>
                <a:gd name="T2" fmla="*/ 16 w 21"/>
                <a:gd name="T3" fmla="*/ 1 h 31"/>
                <a:gd name="T4" fmla="*/ 19 w 21"/>
                <a:gd name="T5" fmla="*/ 3 h 31"/>
                <a:gd name="T6" fmla="*/ 21 w 21"/>
                <a:gd name="T7" fmla="*/ 7 h 31"/>
                <a:gd name="T8" fmla="*/ 21 w 21"/>
                <a:gd name="T9" fmla="*/ 11 h 31"/>
                <a:gd name="T10" fmla="*/ 21 w 21"/>
                <a:gd name="T11" fmla="*/ 29 h 31"/>
                <a:gd name="T12" fmla="*/ 20 w 21"/>
                <a:gd name="T13" fmla="*/ 30 h 31"/>
                <a:gd name="T14" fmla="*/ 17 w 21"/>
                <a:gd name="T15" fmla="*/ 30 h 31"/>
                <a:gd name="T16" fmla="*/ 14 w 21"/>
                <a:gd name="T17" fmla="*/ 31 h 31"/>
                <a:gd name="T18" fmla="*/ 11 w 21"/>
                <a:gd name="T19" fmla="*/ 31 h 31"/>
                <a:gd name="T20" fmla="*/ 6 w 21"/>
                <a:gd name="T21" fmla="*/ 30 h 31"/>
                <a:gd name="T22" fmla="*/ 3 w 21"/>
                <a:gd name="T23" fmla="*/ 29 h 31"/>
                <a:gd name="T24" fmla="*/ 1 w 21"/>
                <a:gd name="T25" fmla="*/ 26 h 31"/>
                <a:gd name="T26" fmla="*/ 0 w 21"/>
                <a:gd name="T27" fmla="*/ 22 h 31"/>
                <a:gd name="T28" fmla="*/ 1 w 21"/>
                <a:gd name="T29" fmla="*/ 18 h 31"/>
                <a:gd name="T30" fmla="*/ 3 w 21"/>
                <a:gd name="T31" fmla="*/ 15 h 31"/>
                <a:gd name="T32" fmla="*/ 7 w 21"/>
                <a:gd name="T33" fmla="*/ 13 h 31"/>
                <a:gd name="T34" fmla="*/ 12 w 21"/>
                <a:gd name="T35" fmla="*/ 13 h 31"/>
                <a:gd name="T36" fmla="*/ 14 w 21"/>
                <a:gd name="T37" fmla="*/ 13 h 31"/>
                <a:gd name="T38" fmla="*/ 15 w 21"/>
                <a:gd name="T39" fmla="*/ 13 h 31"/>
                <a:gd name="T40" fmla="*/ 17 w 21"/>
                <a:gd name="T41" fmla="*/ 13 h 31"/>
                <a:gd name="T42" fmla="*/ 18 w 21"/>
                <a:gd name="T43" fmla="*/ 14 h 31"/>
                <a:gd name="T44" fmla="*/ 18 w 21"/>
                <a:gd name="T45" fmla="*/ 12 h 31"/>
                <a:gd name="T46" fmla="*/ 17 w 21"/>
                <a:gd name="T47" fmla="*/ 9 h 31"/>
                <a:gd name="T48" fmla="*/ 16 w 21"/>
                <a:gd name="T49" fmla="*/ 6 h 31"/>
                <a:gd name="T50" fmla="*/ 14 w 21"/>
                <a:gd name="T51" fmla="*/ 4 h 31"/>
                <a:gd name="T52" fmla="*/ 11 w 21"/>
                <a:gd name="T53" fmla="*/ 4 h 31"/>
                <a:gd name="T54" fmla="*/ 6 w 21"/>
                <a:gd name="T55" fmla="*/ 4 h 31"/>
                <a:gd name="T56" fmla="*/ 4 w 21"/>
                <a:gd name="T57" fmla="*/ 5 h 31"/>
                <a:gd name="T58" fmla="*/ 3 w 21"/>
                <a:gd name="T59" fmla="*/ 2 h 31"/>
                <a:gd name="T60" fmla="*/ 6 w 21"/>
                <a:gd name="T61" fmla="*/ 1 h 31"/>
                <a:gd name="T62" fmla="*/ 11 w 21"/>
                <a:gd name="T63" fmla="*/ 0 h 31"/>
                <a:gd name="T64" fmla="*/ 11 w 21"/>
                <a:gd name="T65" fmla="*/ 27 h 31"/>
                <a:gd name="T66" fmla="*/ 15 w 21"/>
                <a:gd name="T67" fmla="*/ 27 h 31"/>
                <a:gd name="T68" fmla="*/ 18 w 21"/>
                <a:gd name="T69" fmla="*/ 27 h 31"/>
                <a:gd name="T70" fmla="*/ 18 w 21"/>
                <a:gd name="T71" fmla="*/ 17 h 31"/>
                <a:gd name="T72" fmla="*/ 16 w 21"/>
                <a:gd name="T73" fmla="*/ 16 h 31"/>
                <a:gd name="T74" fmla="*/ 12 w 21"/>
                <a:gd name="T75" fmla="*/ 16 h 31"/>
                <a:gd name="T76" fmla="*/ 9 w 21"/>
                <a:gd name="T77" fmla="*/ 16 h 31"/>
                <a:gd name="T78" fmla="*/ 6 w 21"/>
                <a:gd name="T79" fmla="*/ 17 h 31"/>
                <a:gd name="T80" fmla="*/ 4 w 21"/>
                <a:gd name="T81" fmla="*/ 19 h 31"/>
                <a:gd name="T82" fmla="*/ 4 w 21"/>
                <a:gd name="T83" fmla="*/ 22 h 31"/>
                <a:gd name="T84" fmla="*/ 4 w 21"/>
                <a:gd name="T85" fmla="*/ 24 h 31"/>
                <a:gd name="T86" fmla="*/ 6 w 21"/>
                <a:gd name="T87" fmla="*/ 26 h 31"/>
                <a:gd name="T88" fmla="*/ 8 w 21"/>
                <a:gd name="T89" fmla="*/ 27 h 31"/>
                <a:gd name="T90" fmla="*/ 11 w 21"/>
                <a:gd name="T91"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1">
                  <a:moveTo>
                    <a:pt x="11" y="0"/>
                  </a:moveTo>
                  <a:cubicBezTo>
                    <a:pt x="13" y="0"/>
                    <a:pt x="14" y="1"/>
                    <a:pt x="16" y="1"/>
                  </a:cubicBezTo>
                  <a:cubicBezTo>
                    <a:pt x="17" y="2"/>
                    <a:pt x="18" y="3"/>
                    <a:pt x="19" y="3"/>
                  </a:cubicBezTo>
                  <a:cubicBezTo>
                    <a:pt x="20" y="4"/>
                    <a:pt x="20" y="6"/>
                    <a:pt x="21" y="7"/>
                  </a:cubicBezTo>
                  <a:cubicBezTo>
                    <a:pt x="21" y="8"/>
                    <a:pt x="21" y="10"/>
                    <a:pt x="21" y="11"/>
                  </a:cubicBezTo>
                  <a:cubicBezTo>
                    <a:pt x="21" y="29"/>
                    <a:pt x="21" y="29"/>
                    <a:pt x="21" y="29"/>
                  </a:cubicBezTo>
                  <a:cubicBezTo>
                    <a:pt x="21" y="29"/>
                    <a:pt x="20" y="30"/>
                    <a:pt x="20" y="30"/>
                  </a:cubicBezTo>
                  <a:cubicBezTo>
                    <a:pt x="19" y="30"/>
                    <a:pt x="18" y="30"/>
                    <a:pt x="17" y="30"/>
                  </a:cubicBezTo>
                  <a:cubicBezTo>
                    <a:pt x="16" y="30"/>
                    <a:pt x="15" y="30"/>
                    <a:pt x="14" y="31"/>
                  </a:cubicBezTo>
                  <a:cubicBezTo>
                    <a:pt x="13" y="31"/>
                    <a:pt x="12" y="31"/>
                    <a:pt x="11" y="31"/>
                  </a:cubicBezTo>
                  <a:cubicBezTo>
                    <a:pt x="9" y="31"/>
                    <a:pt x="8" y="31"/>
                    <a:pt x="6" y="30"/>
                  </a:cubicBezTo>
                  <a:cubicBezTo>
                    <a:pt x="5" y="30"/>
                    <a:pt x="4" y="29"/>
                    <a:pt x="3" y="29"/>
                  </a:cubicBezTo>
                  <a:cubicBezTo>
                    <a:pt x="2" y="28"/>
                    <a:pt x="1" y="27"/>
                    <a:pt x="1" y="26"/>
                  </a:cubicBezTo>
                  <a:cubicBezTo>
                    <a:pt x="0" y="25"/>
                    <a:pt x="0" y="23"/>
                    <a:pt x="0" y="22"/>
                  </a:cubicBezTo>
                  <a:cubicBezTo>
                    <a:pt x="0" y="20"/>
                    <a:pt x="0" y="19"/>
                    <a:pt x="1" y="18"/>
                  </a:cubicBezTo>
                  <a:cubicBezTo>
                    <a:pt x="1" y="16"/>
                    <a:pt x="2" y="16"/>
                    <a:pt x="3" y="15"/>
                  </a:cubicBezTo>
                  <a:cubicBezTo>
                    <a:pt x="4" y="14"/>
                    <a:pt x="6" y="14"/>
                    <a:pt x="7" y="13"/>
                  </a:cubicBezTo>
                  <a:cubicBezTo>
                    <a:pt x="9" y="13"/>
                    <a:pt x="10" y="13"/>
                    <a:pt x="12" y="13"/>
                  </a:cubicBezTo>
                  <a:cubicBezTo>
                    <a:pt x="13" y="13"/>
                    <a:pt x="13" y="13"/>
                    <a:pt x="14" y="13"/>
                  </a:cubicBezTo>
                  <a:cubicBezTo>
                    <a:pt x="14" y="13"/>
                    <a:pt x="15" y="13"/>
                    <a:pt x="15" y="13"/>
                  </a:cubicBezTo>
                  <a:cubicBezTo>
                    <a:pt x="16" y="13"/>
                    <a:pt x="16" y="13"/>
                    <a:pt x="17" y="13"/>
                  </a:cubicBezTo>
                  <a:cubicBezTo>
                    <a:pt x="17" y="13"/>
                    <a:pt x="17" y="13"/>
                    <a:pt x="18" y="14"/>
                  </a:cubicBezTo>
                  <a:cubicBezTo>
                    <a:pt x="18" y="12"/>
                    <a:pt x="18" y="12"/>
                    <a:pt x="18" y="12"/>
                  </a:cubicBezTo>
                  <a:cubicBezTo>
                    <a:pt x="18" y="11"/>
                    <a:pt x="18" y="10"/>
                    <a:pt x="17" y="9"/>
                  </a:cubicBezTo>
                  <a:cubicBezTo>
                    <a:pt x="17" y="8"/>
                    <a:pt x="17" y="7"/>
                    <a:pt x="16" y="6"/>
                  </a:cubicBezTo>
                  <a:cubicBezTo>
                    <a:pt x="16" y="5"/>
                    <a:pt x="15" y="5"/>
                    <a:pt x="14" y="4"/>
                  </a:cubicBezTo>
                  <a:cubicBezTo>
                    <a:pt x="13" y="4"/>
                    <a:pt x="12" y="4"/>
                    <a:pt x="11" y="4"/>
                  </a:cubicBezTo>
                  <a:cubicBezTo>
                    <a:pt x="9" y="4"/>
                    <a:pt x="7" y="4"/>
                    <a:pt x="6" y="4"/>
                  </a:cubicBezTo>
                  <a:cubicBezTo>
                    <a:pt x="5" y="4"/>
                    <a:pt x="4" y="5"/>
                    <a:pt x="4" y="5"/>
                  </a:cubicBezTo>
                  <a:cubicBezTo>
                    <a:pt x="3" y="2"/>
                    <a:pt x="3" y="2"/>
                    <a:pt x="3" y="2"/>
                  </a:cubicBezTo>
                  <a:cubicBezTo>
                    <a:pt x="4" y="1"/>
                    <a:pt x="5" y="1"/>
                    <a:pt x="6" y="1"/>
                  </a:cubicBezTo>
                  <a:cubicBezTo>
                    <a:pt x="7" y="1"/>
                    <a:pt x="9" y="0"/>
                    <a:pt x="11" y="0"/>
                  </a:cubicBezTo>
                  <a:close/>
                  <a:moveTo>
                    <a:pt x="11" y="27"/>
                  </a:moveTo>
                  <a:cubicBezTo>
                    <a:pt x="13" y="27"/>
                    <a:pt x="14" y="27"/>
                    <a:pt x="15" y="27"/>
                  </a:cubicBezTo>
                  <a:cubicBezTo>
                    <a:pt x="16" y="27"/>
                    <a:pt x="17" y="27"/>
                    <a:pt x="18" y="27"/>
                  </a:cubicBezTo>
                  <a:cubicBezTo>
                    <a:pt x="18" y="17"/>
                    <a:pt x="18" y="17"/>
                    <a:pt x="18" y="17"/>
                  </a:cubicBezTo>
                  <a:cubicBezTo>
                    <a:pt x="17" y="17"/>
                    <a:pt x="17" y="16"/>
                    <a:pt x="16" y="16"/>
                  </a:cubicBezTo>
                  <a:cubicBezTo>
                    <a:pt x="15" y="16"/>
                    <a:pt x="14" y="16"/>
                    <a:pt x="12" y="16"/>
                  </a:cubicBezTo>
                  <a:cubicBezTo>
                    <a:pt x="11" y="16"/>
                    <a:pt x="10" y="16"/>
                    <a:pt x="9" y="16"/>
                  </a:cubicBezTo>
                  <a:cubicBezTo>
                    <a:pt x="8" y="16"/>
                    <a:pt x="7" y="16"/>
                    <a:pt x="6" y="17"/>
                  </a:cubicBezTo>
                  <a:cubicBezTo>
                    <a:pt x="6" y="17"/>
                    <a:pt x="5" y="18"/>
                    <a:pt x="4" y="19"/>
                  </a:cubicBezTo>
                  <a:cubicBezTo>
                    <a:pt x="4" y="19"/>
                    <a:pt x="4" y="20"/>
                    <a:pt x="4" y="22"/>
                  </a:cubicBezTo>
                  <a:cubicBezTo>
                    <a:pt x="4" y="23"/>
                    <a:pt x="4" y="24"/>
                    <a:pt x="4" y="24"/>
                  </a:cubicBezTo>
                  <a:cubicBezTo>
                    <a:pt x="5" y="25"/>
                    <a:pt x="5" y="26"/>
                    <a:pt x="6" y="26"/>
                  </a:cubicBezTo>
                  <a:cubicBezTo>
                    <a:pt x="6" y="27"/>
                    <a:pt x="7" y="27"/>
                    <a:pt x="8" y="27"/>
                  </a:cubicBezTo>
                  <a:cubicBezTo>
                    <a:pt x="9" y="27"/>
                    <a:pt x="10" y="27"/>
                    <a:pt x="11"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2" name="Freeform 181"/>
            <p:cNvSpPr>
              <a:spLocks/>
            </p:cNvSpPr>
            <p:nvPr/>
          </p:nvSpPr>
          <p:spPr bwMode="auto">
            <a:xfrm>
              <a:off x="3311526" y="5908734"/>
              <a:ext cx="12700" cy="80963"/>
            </a:xfrm>
            <a:custGeom>
              <a:avLst/>
              <a:gdLst>
                <a:gd name="T0" fmla="*/ 7 w 7"/>
                <a:gd name="T1" fmla="*/ 44 h 44"/>
                <a:gd name="T2" fmla="*/ 4 w 7"/>
                <a:gd name="T3" fmla="*/ 43 h 44"/>
                <a:gd name="T4" fmla="*/ 1 w 7"/>
                <a:gd name="T5" fmla="*/ 42 h 44"/>
                <a:gd name="T6" fmla="*/ 0 w 7"/>
                <a:gd name="T7" fmla="*/ 40 h 44"/>
                <a:gd name="T8" fmla="*/ 0 w 7"/>
                <a:gd name="T9" fmla="*/ 36 h 44"/>
                <a:gd name="T10" fmla="*/ 0 w 7"/>
                <a:gd name="T11" fmla="*/ 0 h 44"/>
                <a:gd name="T12" fmla="*/ 3 w 7"/>
                <a:gd name="T13" fmla="*/ 0 h 44"/>
                <a:gd name="T14" fmla="*/ 3 w 7"/>
                <a:gd name="T15" fmla="*/ 36 h 44"/>
                <a:gd name="T16" fmla="*/ 3 w 7"/>
                <a:gd name="T17" fmla="*/ 38 h 44"/>
                <a:gd name="T18" fmla="*/ 4 w 7"/>
                <a:gd name="T19" fmla="*/ 39 h 44"/>
                <a:gd name="T20" fmla="*/ 5 w 7"/>
                <a:gd name="T21" fmla="*/ 40 h 44"/>
                <a:gd name="T22" fmla="*/ 7 w 7"/>
                <a:gd name="T23" fmla="*/ 41 h 44"/>
                <a:gd name="T24" fmla="*/ 7 w 7"/>
                <a:gd name="T2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44">
                  <a:moveTo>
                    <a:pt x="7" y="44"/>
                  </a:moveTo>
                  <a:cubicBezTo>
                    <a:pt x="6" y="44"/>
                    <a:pt x="5" y="43"/>
                    <a:pt x="4" y="43"/>
                  </a:cubicBezTo>
                  <a:cubicBezTo>
                    <a:pt x="3" y="43"/>
                    <a:pt x="2" y="42"/>
                    <a:pt x="1" y="42"/>
                  </a:cubicBezTo>
                  <a:cubicBezTo>
                    <a:pt x="1" y="41"/>
                    <a:pt x="0" y="40"/>
                    <a:pt x="0" y="40"/>
                  </a:cubicBezTo>
                  <a:cubicBezTo>
                    <a:pt x="0" y="39"/>
                    <a:pt x="0" y="37"/>
                    <a:pt x="0" y="36"/>
                  </a:cubicBezTo>
                  <a:cubicBezTo>
                    <a:pt x="0" y="0"/>
                    <a:pt x="0" y="0"/>
                    <a:pt x="0" y="0"/>
                  </a:cubicBezTo>
                  <a:cubicBezTo>
                    <a:pt x="3" y="0"/>
                    <a:pt x="3" y="0"/>
                    <a:pt x="3" y="0"/>
                  </a:cubicBezTo>
                  <a:cubicBezTo>
                    <a:pt x="3" y="36"/>
                    <a:pt x="3" y="36"/>
                    <a:pt x="3" y="36"/>
                  </a:cubicBezTo>
                  <a:cubicBezTo>
                    <a:pt x="3" y="37"/>
                    <a:pt x="3" y="38"/>
                    <a:pt x="3" y="38"/>
                  </a:cubicBezTo>
                  <a:cubicBezTo>
                    <a:pt x="4" y="39"/>
                    <a:pt x="4" y="39"/>
                    <a:pt x="4" y="39"/>
                  </a:cubicBezTo>
                  <a:cubicBezTo>
                    <a:pt x="5" y="40"/>
                    <a:pt x="5" y="40"/>
                    <a:pt x="5" y="40"/>
                  </a:cubicBezTo>
                  <a:cubicBezTo>
                    <a:pt x="6" y="40"/>
                    <a:pt x="7" y="40"/>
                    <a:pt x="7" y="41"/>
                  </a:cubicBezTo>
                  <a:lnTo>
                    <a:pt x="7" y="4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6" name="Group 585"/>
          <p:cNvGrpSpPr/>
          <p:nvPr/>
        </p:nvGrpSpPr>
        <p:grpSpPr>
          <a:xfrm>
            <a:off x="4251930" y="5176391"/>
            <a:ext cx="334963" cy="76202"/>
            <a:chOff x="5384798" y="5434388"/>
            <a:chExt cx="334963" cy="76202"/>
          </a:xfrm>
        </p:grpSpPr>
        <p:sp>
          <p:nvSpPr>
            <p:cNvPr id="523" name="Freeform 182"/>
            <p:cNvSpPr>
              <a:spLocks/>
            </p:cNvSpPr>
            <p:nvPr/>
          </p:nvSpPr>
          <p:spPr bwMode="auto">
            <a:xfrm>
              <a:off x="5384798" y="5437563"/>
              <a:ext cx="39688" cy="71438"/>
            </a:xfrm>
            <a:custGeom>
              <a:avLst/>
              <a:gdLst>
                <a:gd name="T0" fmla="*/ 0 w 25"/>
                <a:gd name="T1" fmla="*/ 45 h 45"/>
                <a:gd name="T2" fmla="*/ 0 w 25"/>
                <a:gd name="T3" fmla="*/ 0 h 45"/>
                <a:gd name="T4" fmla="*/ 25 w 25"/>
                <a:gd name="T5" fmla="*/ 0 h 45"/>
                <a:gd name="T6" fmla="*/ 25 w 25"/>
                <a:gd name="T7" fmla="*/ 4 h 45"/>
                <a:gd name="T8" fmla="*/ 4 w 25"/>
                <a:gd name="T9" fmla="*/ 4 h 45"/>
                <a:gd name="T10" fmla="*/ 4 w 25"/>
                <a:gd name="T11" fmla="*/ 19 h 45"/>
                <a:gd name="T12" fmla="*/ 23 w 25"/>
                <a:gd name="T13" fmla="*/ 19 h 45"/>
                <a:gd name="T14" fmla="*/ 23 w 25"/>
                <a:gd name="T15" fmla="*/ 24 h 45"/>
                <a:gd name="T16" fmla="*/ 4 w 25"/>
                <a:gd name="T17" fmla="*/ 24 h 45"/>
                <a:gd name="T18" fmla="*/ 4 w 25"/>
                <a:gd name="T19" fmla="*/ 45 h 45"/>
                <a:gd name="T20" fmla="*/ 0 w 25"/>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45">
                  <a:moveTo>
                    <a:pt x="0" y="45"/>
                  </a:moveTo>
                  <a:lnTo>
                    <a:pt x="0" y="0"/>
                  </a:lnTo>
                  <a:lnTo>
                    <a:pt x="25" y="0"/>
                  </a:lnTo>
                  <a:lnTo>
                    <a:pt x="25" y="4"/>
                  </a:lnTo>
                  <a:lnTo>
                    <a:pt x="4" y="4"/>
                  </a:lnTo>
                  <a:lnTo>
                    <a:pt x="4" y="19"/>
                  </a:lnTo>
                  <a:lnTo>
                    <a:pt x="23" y="19"/>
                  </a:lnTo>
                  <a:lnTo>
                    <a:pt x="23" y="24"/>
                  </a:lnTo>
                  <a:lnTo>
                    <a:pt x="4" y="24"/>
                  </a:lnTo>
                  <a:lnTo>
                    <a:pt x="4" y="45"/>
                  </a:lnTo>
                  <a:lnTo>
                    <a:pt x="0" y="4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 name="Freeform 183"/>
            <p:cNvSpPr>
              <a:spLocks noEditPoints="1"/>
            </p:cNvSpPr>
            <p:nvPr/>
          </p:nvSpPr>
          <p:spPr bwMode="auto">
            <a:xfrm>
              <a:off x="5435598" y="5434388"/>
              <a:ext cx="11113" cy="74613"/>
            </a:xfrm>
            <a:custGeom>
              <a:avLst/>
              <a:gdLst>
                <a:gd name="T0" fmla="*/ 6 w 6"/>
                <a:gd name="T1" fmla="*/ 2 h 40"/>
                <a:gd name="T2" fmla="*/ 5 w 6"/>
                <a:gd name="T3" fmla="*/ 4 h 40"/>
                <a:gd name="T4" fmla="*/ 3 w 6"/>
                <a:gd name="T5" fmla="*/ 5 h 40"/>
                <a:gd name="T6" fmla="*/ 1 w 6"/>
                <a:gd name="T7" fmla="*/ 4 h 40"/>
                <a:gd name="T8" fmla="*/ 0 w 6"/>
                <a:gd name="T9" fmla="*/ 2 h 40"/>
                <a:gd name="T10" fmla="*/ 1 w 6"/>
                <a:gd name="T11" fmla="*/ 0 h 40"/>
                <a:gd name="T12" fmla="*/ 3 w 6"/>
                <a:gd name="T13" fmla="*/ 0 h 40"/>
                <a:gd name="T14" fmla="*/ 5 w 6"/>
                <a:gd name="T15" fmla="*/ 0 h 40"/>
                <a:gd name="T16" fmla="*/ 6 w 6"/>
                <a:gd name="T17" fmla="*/ 2 h 40"/>
                <a:gd name="T18" fmla="*/ 5 w 6"/>
                <a:gd name="T19" fmla="*/ 40 h 40"/>
                <a:gd name="T20" fmla="*/ 1 w 6"/>
                <a:gd name="T21" fmla="*/ 40 h 40"/>
                <a:gd name="T22" fmla="*/ 1 w 6"/>
                <a:gd name="T23" fmla="*/ 11 h 40"/>
                <a:gd name="T24" fmla="*/ 5 w 6"/>
                <a:gd name="T25" fmla="*/ 11 h 40"/>
                <a:gd name="T26" fmla="*/ 5 w 6"/>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40">
                  <a:moveTo>
                    <a:pt x="6" y="2"/>
                  </a:moveTo>
                  <a:cubicBezTo>
                    <a:pt x="6" y="3"/>
                    <a:pt x="5" y="4"/>
                    <a:pt x="5" y="4"/>
                  </a:cubicBezTo>
                  <a:cubicBezTo>
                    <a:pt x="4" y="5"/>
                    <a:pt x="4" y="5"/>
                    <a:pt x="3" y="5"/>
                  </a:cubicBezTo>
                  <a:cubicBezTo>
                    <a:pt x="2" y="5"/>
                    <a:pt x="2" y="5"/>
                    <a:pt x="1" y="4"/>
                  </a:cubicBezTo>
                  <a:cubicBezTo>
                    <a:pt x="1" y="4"/>
                    <a:pt x="0" y="3"/>
                    <a:pt x="0" y="2"/>
                  </a:cubicBezTo>
                  <a:cubicBezTo>
                    <a:pt x="0" y="2"/>
                    <a:pt x="1" y="1"/>
                    <a:pt x="1" y="0"/>
                  </a:cubicBezTo>
                  <a:cubicBezTo>
                    <a:pt x="2" y="0"/>
                    <a:pt x="2" y="0"/>
                    <a:pt x="3" y="0"/>
                  </a:cubicBezTo>
                  <a:cubicBezTo>
                    <a:pt x="4" y="0"/>
                    <a:pt x="4" y="0"/>
                    <a:pt x="5" y="0"/>
                  </a:cubicBezTo>
                  <a:cubicBezTo>
                    <a:pt x="5" y="1"/>
                    <a:pt x="6" y="2"/>
                    <a:pt x="6" y="2"/>
                  </a:cubicBezTo>
                  <a:close/>
                  <a:moveTo>
                    <a:pt x="5" y="40"/>
                  </a:moveTo>
                  <a:cubicBezTo>
                    <a:pt x="1" y="40"/>
                    <a:pt x="1" y="40"/>
                    <a:pt x="1" y="40"/>
                  </a:cubicBezTo>
                  <a:cubicBezTo>
                    <a:pt x="1" y="11"/>
                    <a:pt x="1" y="11"/>
                    <a:pt x="1" y="11"/>
                  </a:cubicBezTo>
                  <a:cubicBezTo>
                    <a:pt x="5" y="11"/>
                    <a:pt x="5" y="11"/>
                    <a:pt x="5" y="11"/>
                  </a:cubicBezTo>
                  <a:lnTo>
                    <a:pt x="5" y="4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 name="Freeform 184"/>
            <p:cNvSpPr>
              <a:spLocks/>
            </p:cNvSpPr>
            <p:nvPr/>
          </p:nvSpPr>
          <p:spPr bwMode="auto">
            <a:xfrm>
              <a:off x="5460998" y="5455026"/>
              <a:ext cx="42863" cy="53976"/>
            </a:xfrm>
            <a:custGeom>
              <a:avLst/>
              <a:gdLst>
                <a:gd name="T0" fmla="*/ 0 w 23"/>
                <a:gd name="T1" fmla="*/ 1 h 29"/>
                <a:gd name="T2" fmla="*/ 5 w 23"/>
                <a:gd name="T3" fmla="*/ 0 h 29"/>
                <a:gd name="T4" fmla="*/ 12 w 23"/>
                <a:gd name="T5" fmla="*/ 0 h 29"/>
                <a:gd name="T6" fmla="*/ 17 w 23"/>
                <a:gd name="T7" fmla="*/ 0 h 29"/>
                <a:gd name="T8" fmla="*/ 21 w 23"/>
                <a:gd name="T9" fmla="*/ 3 h 29"/>
                <a:gd name="T10" fmla="*/ 22 w 23"/>
                <a:gd name="T11" fmla="*/ 7 h 29"/>
                <a:gd name="T12" fmla="*/ 23 w 23"/>
                <a:gd name="T13" fmla="*/ 13 h 29"/>
                <a:gd name="T14" fmla="*/ 23 w 23"/>
                <a:gd name="T15" fmla="*/ 29 h 29"/>
                <a:gd name="T16" fmla="*/ 19 w 23"/>
                <a:gd name="T17" fmla="*/ 29 h 29"/>
                <a:gd name="T18" fmla="*/ 19 w 23"/>
                <a:gd name="T19" fmla="*/ 14 h 29"/>
                <a:gd name="T20" fmla="*/ 19 w 23"/>
                <a:gd name="T21" fmla="*/ 9 h 29"/>
                <a:gd name="T22" fmla="*/ 18 w 23"/>
                <a:gd name="T23" fmla="*/ 5 h 29"/>
                <a:gd name="T24" fmla="*/ 15 w 23"/>
                <a:gd name="T25" fmla="*/ 3 h 29"/>
                <a:gd name="T26" fmla="*/ 11 w 23"/>
                <a:gd name="T27" fmla="*/ 3 h 29"/>
                <a:gd name="T28" fmla="*/ 6 w 23"/>
                <a:gd name="T29" fmla="*/ 3 h 29"/>
                <a:gd name="T30" fmla="*/ 4 w 23"/>
                <a:gd name="T31" fmla="*/ 4 h 29"/>
                <a:gd name="T32" fmla="*/ 4 w 23"/>
                <a:gd name="T33" fmla="*/ 29 h 29"/>
                <a:gd name="T34" fmla="*/ 0 w 23"/>
                <a:gd name="T35" fmla="*/ 29 h 29"/>
                <a:gd name="T36" fmla="*/ 0 w 23"/>
                <a:gd name="T37"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9">
                  <a:moveTo>
                    <a:pt x="0" y="1"/>
                  </a:moveTo>
                  <a:cubicBezTo>
                    <a:pt x="1" y="1"/>
                    <a:pt x="3" y="0"/>
                    <a:pt x="5" y="0"/>
                  </a:cubicBezTo>
                  <a:cubicBezTo>
                    <a:pt x="7" y="0"/>
                    <a:pt x="9" y="0"/>
                    <a:pt x="12" y="0"/>
                  </a:cubicBezTo>
                  <a:cubicBezTo>
                    <a:pt x="14" y="0"/>
                    <a:pt x="16" y="0"/>
                    <a:pt x="17" y="0"/>
                  </a:cubicBezTo>
                  <a:cubicBezTo>
                    <a:pt x="18" y="1"/>
                    <a:pt x="20" y="2"/>
                    <a:pt x="21" y="3"/>
                  </a:cubicBezTo>
                  <a:cubicBezTo>
                    <a:pt x="21" y="4"/>
                    <a:pt x="22" y="6"/>
                    <a:pt x="22" y="7"/>
                  </a:cubicBezTo>
                  <a:cubicBezTo>
                    <a:pt x="23" y="9"/>
                    <a:pt x="23" y="11"/>
                    <a:pt x="23" y="13"/>
                  </a:cubicBezTo>
                  <a:cubicBezTo>
                    <a:pt x="23" y="29"/>
                    <a:pt x="23" y="29"/>
                    <a:pt x="23" y="29"/>
                  </a:cubicBezTo>
                  <a:cubicBezTo>
                    <a:pt x="19" y="29"/>
                    <a:pt x="19" y="29"/>
                    <a:pt x="19" y="29"/>
                  </a:cubicBezTo>
                  <a:cubicBezTo>
                    <a:pt x="19" y="14"/>
                    <a:pt x="19" y="14"/>
                    <a:pt x="19" y="14"/>
                  </a:cubicBezTo>
                  <a:cubicBezTo>
                    <a:pt x="19" y="12"/>
                    <a:pt x="19" y="10"/>
                    <a:pt x="19" y="9"/>
                  </a:cubicBezTo>
                  <a:cubicBezTo>
                    <a:pt x="19" y="7"/>
                    <a:pt x="18" y="6"/>
                    <a:pt x="18" y="5"/>
                  </a:cubicBezTo>
                  <a:cubicBezTo>
                    <a:pt x="17" y="4"/>
                    <a:pt x="16" y="4"/>
                    <a:pt x="15" y="3"/>
                  </a:cubicBezTo>
                  <a:cubicBezTo>
                    <a:pt x="14" y="3"/>
                    <a:pt x="13" y="3"/>
                    <a:pt x="11" y="3"/>
                  </a:cubicBezTo>
                  <a:cubicBezTo>
                    <a:pt x="9" y="3"/>
                    <a:pt x="8" y="3"/>
                    <a:pt x="6" y="3"/>
                  </a:cubicBezTo>
                  <a:cubicBezTo>
                    <a:pt x="5" y="3"/>
                    <a:pt x="4" y="3"/>
                    <a:pt x="4" y="4"/>
                  </a:cubicBezTo>
                  <a:cubicBezTo>
                    <a:pt x="4" y="29"/>
                    <a:pt x="4" y="29"/>
                    <a:pt x="4" y="29"/>
                  </a:cubicBezTo>
                  <a:cubicBezTo>
                    <a:pt x="0" y="29"/>
                    <a:pt x="0" y="29"/>
                    <a:pt x="0" y="29"/>
                  </a:cubicBezTo>
                  <a:lnTo>
                    <a:pt x="0" y="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 name="Freeform 185"/>
            <p:cNvSpPr>
              <a:spLocks noEditPoints="1"/>
            </p:cNvSpPr>
            <p:nvPr/>
          </p:nvSpPr>
          <p:spPr bwMode="auto">
            <a:xfrm>
              <a:off x="5516561" y="5453439"/>
              <a:ext cx="38100" cy="57151"/>
            </a:xfrm>
            <a:custGeom>
              <a:avLst/>
              <a:gdLst>
                <a:gd name="T0" fmla="*/ 11 w 21"/>
                <a:gd name="T1" fmla="*/ 0 h 31"/>
                <a:gd name="T2" fmla="*/ 16 w 21"/>
                <a:gd name="T3" fmla="*/ 1 h 31"/>
                <a:gd name="T4" fmla="*/ 19 w 21"/>
                <a:gd name="T5" fmla="*/ 3 h 31"/>
                <a:gd name="T6" fmla="*/ 21 w 21"/>
                <a:gd name="T7" fmla="*/ 7 h 31"/>
                <a:gd name="T8" fmla="*/ 21 w 21"/>
                <a:gd name="T9" fmla="*/ 11 h 31"/>
                <a:gd name="T10" fmla="*/ 21 w 21"/>
                <a:gd name="T11" fmla="*/ 29 h 31"/>
                <a:gd name="T12" fmla="*/ 20 w 21"/>
                <a:gd name="T13" fmla="*/ 30 h 31"/>
                <a:gd name="T14" fmla="*/ 17 w 21"/>
                <a:gd name="T15" fmla="*/ 30 h 31"/>
                <a:gd name="T16" fmla="*/ 14 w 21"/>
                <a:gd name="T17" fmla="*/ 31 h 31"/>
                <a:gd name="T18" fmla="*/ 11 w 21"/>
                <a:gd name="T19" fmla="*/ 31 h 31"/>
                <a:gd name="T20" fmla="*/ 7 w 21"/>
                <a:gd name="T21" fmla="*/ 30 h 31"/>
                <a:gd name="T22" fmla="*/ 3 w 21"/>
                <a:gd name="T23" fmla="*/ 29 h 31"/>
                <a:gd name="T24" fmla="*/ 1 w 21"/>
                <a:gd name="T25" fmla="*/ 26 h 31"/>
                <a:gd name="T26" fmla="*/ 0 w 21"/>
                <a:gd name="T27" fmla="*/ 22 h 31"/>
                <a:gd name="T28" fmla="*/ 1 w 21"/>
                <a:gd name="T29" fmla="*/ 18 h 31"/>
                <a:gd name="T30" fmla="*/ 4 w 21"/>
                <a:gd name="T31" fmla="*/ 15 h 31"/>
                <a:gd name="T32" fmla="*/ 7 w 21"/>
                <a:gd name="T33" fmla="*/ 13 h 31"/>
                <a:gd name="T34" fmla="*/ 12 w 21"/>
                <a:gd name="T35" fmla="*/ 13 h 31"/>
                <a:gd name="T36" fmla="*/ 14 w 21"/>
                <a:gd name="T37" fmla="*/ 13 h 31"/>
                <a:gd name="T38" fmla="*/ 16 w 21"/>
                <a:gd name="T39" fmla="*/ 13 h 31"/>
                <a:gd name="T40" fmla="*/ 17 w 21"/>
                <a:gd name="T41" fmla="*/ 13 h 31"/>
                <a:gd name="T42" fmla="*/ 18 w 21"/>
                <a:gd name="T43" fmla="*/ 14 h 31"/>
                <a:gd name="T44" fmla="*/ 18 w 21"/>
                <a:gd name="T45" fmla="*/ 12 h 31"/>
                <a:gd name="T46" fmla="*/ 18 w 21"/>
                <a:gd name="T47" fmla="*/ 9 h 31"/>
                <a:gd name="T48" fmla="*/ 17 w 21"/>
                <a:gd name="T49" fmla="*/ 6 h 31"/>
                <a:gd name="T50" fmla="*/ 15 w 21"/>
                <a:gd name="T51" fmla="*/ 4 h 31"/>
                <a:gd name="T52" fmla="*/ 11 w 21"/>
                <a:gd name="T53" fmla="*/ 4 h 31"/>
                <a:gd name="T54" fmla="*/ 6 w 21"/>
                <a:gd name="T55" fmla="*/ 4 h 31"/>
                <a:gd name="T56" fmla="*/ 4 w 21"/>
                <a:gd name="T57" fmla="*/ 5 h 31"/>
                <a:gd name="T58" fmla="*/ 3 w 21"/>
                <a:gd name="T59" fmla="*/ 2 h 31"/>
                <a:gd name="T60" fmla="*/ 6 w 21"/>
                <a:gd name="T61" fmla="*/ 1 h 31"/>
                <a:gd name="T62" fmla="*/ 11 w 21"/>
                <a:gd name="T63" fmla="*/ 0 h 31"/>
                <a:gd name="T64" fmla="*/ 11 w 21"/>
                <a:gd name="T65" fmla="*/ 27 h 31"/>
                <a:gd name="T66" fmla="*/ 15 w 21"/>
                <a:gd name="T67" fmla="*/ 27 h 31"/>
                <a:gd name="T68" fmla="*/ 18 w 21"/>
                <a:gd name="T69" fmla="*/ 27 h 31"/>
                <a:gd name="T70" fmla="*/ 18 w 21"/>
                <a:gd name="T71" fmla="*/ 17 h 31"/>
                <a:gd name="T72" fmla="*/ 16 w 21"/>
                <a:gd name="T73" fmla="*/ 16 h 31"/>
                <a:gd name="T74" fmla="*/ 12 w 21"/>
                <a:gd name="T75" fmla="*/ 16 h 31"/>
                <a:gd name="T76" fmla="*/ 9 w 21"/>
                <a:gd name="T77" fmla="*/ 16 h 31"/>
                <a:gd name="T78" fmla="*/ 7 w 21"/>
                <a:gd name="T79" fmla="*/ 17 h 31"/>
                <a:gd name="T80" fmla="*/ 5 w 21"/>
                <a:gd name="T81" fmla="*/ 19 h 31"/>
                <a:gd name="T82" fmla="*/ 4 w 21"/>
                <a:gd name="T83" fmla="*/ 22 h 31"/>
                <a:gd name="T84" fmla="*/ 4 w 21"/>
                <a:gd name="T85" fmla="*/ 24 h 31"/>
                <a:gd name="T86" fmla="*/ 6 w 21"/>
                <a:gd name="T87" fmla="*/ 26 h 31"/>
                <a:gd name="T88" fmla="*/ 8 w 21"/>
                <a:gd name="T89" fmla="*/ 27 h 31"/>
                <a:gd name="T90" fmla="*/ 11 w 21"/>
                <a:gd name="T91"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1">
                  <a:moveTo>
                    <a:pt x="11" y="0"/>
                  </a:moveTo>
                  <a:cubicBezTo>
                    <a:pt x="13" y="0"/>
                    <a:pt x="15" y="1"/>
                    <a:pt x="16" y="1"/>
                  </a:cubicBezTo>
                  <a:cubicBezTo>
                    <a:pt x="17" y="2"/>
                    <a:pt x="18" y="3"/>
                    <a:pt x="19" y="3"/>
                  </a:cubicBezTo>
                  <a:cubicBezTo>
                    <a:pt x="20" y="4"/>
                    <a:pt x="21" y="6"/>
                    <a:pt x="21" y="7"/>
                  </a:cubicBezTo>
                  <a:cubicBezTo>
                    <a:pt x="21" y="8"/>
                    <a:pt x="21" y="10"/>
                    <a:pt x="21" y="11"/>
                  </a:cubicBezTo>
                  <a:cubicBezTo>
                    <a:pt x="21" y="29"/>
                    <a:pt x="21" y="29"/>
                    <a:pt x="21" y="29"/>
                  </a:cubicBezTo>
                  <a:cubicBezTo>
                    <a:pt x="21" y="29"/>
                    <a:pt x="21" y="30"/>
                    <a:pt x="20" y="30"/>
                  </a:cubicBezTo>
                  <a:cubicBezTo>
                    <a:pt x="19" y="30"/>
                    <a:pt x="18" y="30"/>
                    <a:pt x="17" y="30"/>
                  </a:cubicBezTo>
                  <a:cubicBezTo>
                    <a:pt x="16" y="30"/>
                    <a:pt x="15" y="30"/>
                    <a:pt x="14" y="31"/>
                  </a:cubicBezTo>
                  <a:cubicBezTo>
                    <a:pt x="13" y="31"/>
                    <a:pt x="12" y="31"/>
                    <a:pt x="11" y="31"/>
                  </a:cubicBezTo>
                  <a:cubicBezTo>
                    <a:pt x="9" y="31"/>
                    <a:pt x="8" y="31"/>
                    <a:pt x="7" y="30"/>
                  </a:cubicBezTo>
                  <a:cubicBezTo>
                    <a:pt x="5" y="30"/>
                    <a:pt x="4" y="29"/>
                    <a:pt x="3" y="29"/>
                  </a:cubicBezTo>
                  <a:cubicBezTo>
                    <a:pt x="2" y="28"/>
                    <a:pt x="2" y="27"/>
                    <a:pt x="1" y="26"/>
                  </a:cubicBezTo>
                  <a:cubicBezTo>
                    <a:pt x="0" y="25"/>
                    <a:pt x="0" y="23"/>
                    <a:pt x="0" y="22"/>
                  </a:cubicBezTo>
                  <a:cubicBezTo>
                    <a:pt x="0" y="20"/>
                    <a:pt x="0" y="19"/>
                    <a:pt x="1" y="18"/>
                  </a:cubicBezTo>
                  <a:cubicBezTo>
                    <a:pt x="2" y="16"/>
                    <a:pt x="2" y="16"/>
                    <a:pt x="4" y="15"/>
                  </a:cubicBezTo>
                  <a:cubicBezTo>
                    <a:pt x="5" y="14"/>
                    <a:pt x="6" y="14"/>
                    <a:pt x="7" y="13"/>
                  </a:cubicBezTo>
                  <a:cubicBezTo>
                    <a:pt x="9" y="13"/>
                    <a:pt x="11" y="13"/>
                    <a:pt x="12" y="13"/>
                  </a:cubicBezTo>
                  <a:cubicBezTo>
                    <a:pt x="13" y="13"/>
                    <a:pt x="13" y="13"/>
                    <a:pt x="14" y="13"/>
                  </a:cubicBezTo>
                  <a:cubicBezTo>
                    <a:pt x="15" y="13"/>
                    <a:pt x="15" y="13"/>
                    <a:pt x="16" y="13"/>
                  </a:cubicBezTo>
                  <a:cubicBezTo>
                    <a:pt x="16" y="13"/>
                    <a:pt x="17" y="13"/>
                    <a:pt x="17" y="13"/>
                  </a:cubicBezTo>
                  <a:cubicBezTo>
                    <a:pt x="17" y="13"/>
                    <a:pt x="18" y="13"/>
                    <a:pt x="18" y="14"/>
                  </a:cubicBezTo>
                  <a:cubicBezTo>
                    <a:pt x="18" y="12"/>
                    <a:pt x="18" y="12"/>
                    <a:pt x="18" y="12"/>
                  </a:cubicBezTo>
                  <a:cubicBezTo>
                    <a:pt x="18" y="11"/>
                    <a:pt x="18" y="10"/>
                    <a:pt x="18" y="9"/>
                  </a:cubicBezTo>
                  <a:cubicBezTo>
                    <a:pt x="17" y="8"/>
                    <a:pt x="17" y="7"/>
                    <a:pt x="17" y="6"/>
                  </a:cubicBezTo>
                  <a:cubicBezTo>
                    <a:pt x="16" y="5"/>
                    <a:pt x="15" y="5"/>
                    <a:pt x="15" y="4"/>
                  </a:cubicBezTo>
                  <a:cubicBezTo>
                    <a:pt x="14" y="4"/>
                    <a:pt x="12" y="4"/>
                    <a:pt x="11" y="4"/>
                  </a:cubicBezTo>
                  <a:cubicBezTo>
                    <a:pt x="9" y="4"/>
                    <a:pt x="7" y="4"/>
                    <a:pt x="6" y="4"/>
                  </a:cubicBezTo>
                  <a:cubicBezTo>
                    <a:pt x="5" y="4"/>
                    <a:pt x="4" y="5"/>
                    <a:pt x="4" y="5"/>
                  </a:cubicBezTo>
                  <a:cubicBezTo>
                    <a:pt x="3" y="2"/>
                    <a:pt x="3" y="2"/>
                    <a:pt x="3" y="2"/>
                  </a:cubicBezTo>
                  <a:cubicBezTo>
                    <a:pt x="4" y="1"/>
                    <a:pt x="5" y="1"/>
                    <a:pt x="6" y="1"/>
                  </a:cubicBezTo>
                  <a:cubicBezTo>
                    <a:pt x="8" y="1"/>
                    <a:pt x="9" y="0"/>
                    <a:pt x="11" y="0"/>
                  </a:cubicBezTo>
                  <a:close/>
                  <a:moveTo>
                    <a:pt x="11" y="27"/>
                  </a:moveTo>
                  <a:cubicBezTo>
                    <a:pt x="13" y="27"/>
                    <a:pt x="14" y="27"/>
                    <a:pt x="15" y="27"/>
                  </a:cubicBezTo>
                  <a:cubicBezTo>
                    <a:pt x="16" y="27"/>
                    <a:pt x="17" y="27"/>
                    <a:pt x="18" y="27"/>
                  </a:cubicBezTo>
                  <a:cubicBezTo>
                    <a:pt x="18" y="17"/>
                    <a:pt x="18" y="17"/>
                    <a:pt x="18" y="17"/>
                  </a:cubicBezTo>
                  <a:cubicBezTo>
                    <a:pt x="17" y="17"/>
                    <a:pt x="17" y="16"/>
                    <a:pt x="16" y="16"/>
                  </a:cubicBezTo>
                  <a:cubicBezTo>
                    <a:pt x="15" y="16"/>
                    <a:pt x="14" y="16"/>
                    <a:pt x="12" y="16"/>
                  </a:cubicBezTo>
                  <a:cubicBezTo>
                    <a:pt x="11" y="16"/>
                    <a:pt x="10" y="16"/>
                    <a:pt x="9" y="16"/>
                  </a:cubicBezTo>
                  <a:cubicBezTo>
                    <a:pt x="8" y="16"/>
                    <a:pt x="8" y="16"/>
                    <a:pt x="7" y="17"/>
                  </a:cubicBezTo>
                  <a:cubicBezTo>
                    <a:pt x="6" y="17"/>
                    <a:pt x="5" y="18"/>
                    <a:pt x="5" y="19"/>
                  </a:cubicBezTo>
                  <a:cubicBezTo>
                    <a:pt x="4" y="19"/>
                    <a:pt x="4" y="20"/>
                    <a:pt x="4" y="22"/>
                  </a:cubicBezTo>
                  <a:cubicBezTo>
                    <a:pt x="4" y="23"/>
                    <a:pt x="4" y="24"/>
                    <a:pt x="4" y="24"/>
                  </a:cubicBezTo>
                  <a:cubicBezTo>
                    <a:pt x="5" y="25"/>
                    <a:pt x="5" y="26"/>
                    <a:pt x="6" y="26"/>
                  </a:cubicBezTo>
                  <a:cubicBezTo>
                    <a:pt x="7" y="27"/>
                    <a:pt x="7" y="27"/>
                    <a:pt x="8" y="27"/>
                  </a:cubicBezTo>
                  <a:cubicBezTo>
                    <a:pt x="9" y="27"/>
                    <a:pt x="10" y="27"/>
                    <a:pt x="11"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7" name="Freeform 186"/>
            <p:cNvSpPr>
              <a:spLocks/>
            </p:cNvSpPr>
            <p:nvPr/>
          </p:nvSpPr>
          <p:spPr bwMode="auto">
            <a:xfrm>
              <a:off x="5573711" y="5455026"/>
              <a:ext cx="39688" cy="53976"/>
            </a:xfrm>
            <a:custGeom>
              <a:avLst/>
              <a:gdLst>
                <a:gd name="T0" fmla="*/ 0 w 22"/>
                <a:gd name="T1" fmla="*/ 1 h 29"/>
                <a:gd name="T2" fmla="*/ 4 w 22"/>
                <a:gd name="T3" fmla="*/ 0 h 29"/>
                <a:gd name="T4" fmla="*/ 11 w 22"/>
                <a:gd name="T5" fmla="*/ 0 h 29"/>
                <a:gd name="T6" fmla="*/ 16 w 22"/>
                <a:gd name="T7" fmla="*/ 0 h 29"/>
                <a:gd name="T8" fmla="*/ 20 w 22"/>
                <a:gd name="T9" fmla="*/ 3 h 29"/>
                <a:gd name="T10" fmla="*/ 22 w 22"/>
                <a:gd name="T11" fmla="*/ 7 h 29"/>
                <a:gd name="T12" fmla="*/ 22 w 22"/>
                <a:gd name="T13" fmla="*/ 13 h 29"/>
                <a:gd name="T14" fmla="*/ 22 w 22"/>
                <a:gd name="T15" fmla="*/ 29 h 29"/>
                <a:gd name="T16" fmla="*/ 19 w 22"/>
                <a:gd name="T17" fmla="*/ 29 h 29"/>
                <a:gd name="T18" fmla="*/ 19 w 22"/>
                <a:gd name="T19" fmla="*/ 14 h 29"/>
                <a:gd name="T20" fmla="*/ 18 w 22"/>
                <a:gd name="T21" fmla="*/ 9 h 29"/>
                <a:gd name="T22" fmla="*/ 17 w 22"/>
                <a:gd name="T23" fmla="*/ 5 h 29"/>
                <a:gd name="T24" fmla="*/ 14 w 22"/>
                <a:gd name="T25" fmla="*/ 3 h 29"/>
                <a:gd name="T26" fmla="*/ 10 w 22"/>
                <a:gd name="T27" fmla="*/ 3 h 29"/>
                <a:gd name="T28" fmla="*/ 6 w 22"/>
                <a:gd name="T29" fmla="*/ 3 h 29"/>
                <a:gd name="T30" fmla="*/ 3 w 22"/>
                <a:gd name="T31" fmla="*/ 4 h 29"/>
                <a:gd name="T32" fmla="*/ 3 w 22"/>
                <a:gd name="T33" fmla="*/ 29 h 29"/>
                <a:gd name="T34" fmla="*/ 0 w 22"/>
                <a:gd name="T35" fmla="*/ 29 h 29"/>
                <a:gd name="T36" fmla="*/ 0 w 22"/>
                <a:gd name="T37"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29">
                  <a:moveTo>
                    <a:pt x="0" y="1"/>
                  </a:moveTo>
                  <a:cubicBezTo>
                    <a:pt x="1" y="1"/>
                    <a:pt x="2" y="0"/>
                    <a:pt x="4" y="0"/>
                  </a:cubicBezTo>
                  <a:cubicBezTo>
                    <a:pt x="6" y="0"/>
                    <a:pt x="8" y="0"/>
                    <a:pt x="11" y="0"/>
                  </a:cubicBezTo>
                  <a:cubicBezTo>
                    <a:pt x="13" y="0"/>
                    <a:pt x="15" y="0"/>
                    <a:pt x="16" y="0"/>
                  </a:cubicBezTo>
                  <a:cubicBezTo>
                    <a:pt x="18" y="1"/>
                    <a:pt x="19" y="2"/>
                    <a:pt x="20" y="3"/>
                  </a:cubicBezTo>
                  <a:cubicBezTo>
                    <a:pt x="21" y="4"/>
                    <a:pt x="21" y="6"/>
                    <a:pt x="22" y="7"/>
                  </a:cubicBezTo>
                  <a:cubicBezTo>
                    <a:pt x="22" y="9"/>
                    <a:pt x="22" y="11"/>
                    <a:pt x="22" y="13"/>
                  </a:cubicBezTo>
                  <a:cubicBezTo>
                    <a:pt x="22" y="29"/>
                    <a:pt x="22" y="29"/>
                    <a:pt x="22" y="29"/>
                  </a:cubicBezTo>
                  <a:cubicBezTo>
                    <a:pt x="19" y="29"/>
                    <a:pt x="19" y="29"/>
                    <a:pt x="19" y="29"/>
                  </a:cubicBezTo>
                  <a:cubicBezTo>
                    <a:pt x="19" y="14"/>
                    <a:pt x="19" y="14"/>
                    <a:pt x="19" y="14"/>
                  </a:cubicBezTo>
                  <a:cubicBezTo>
                    <a:pt x="19" y="12"/>
                    <a:pt x="19" y="10"/>
                    <a:pt x="18" y="9"/>
                  </a:cubicBezTo>
                  <a:cubicBezTo>
                    <a:pt x="18" y="7"/>
                    <a:pt x="18" y="6"/>
                    <a:pt x="17" y="5"/>
                  </a:cubicBezTo>
                  <a:cubicBezTo>
                    <a:pt x="16" y="4"/>
                    <a:pt x="15" y="4"/>
                    <a:pt x="14" y="3"/>
                  </a:cubicBezTo>
                  <a:cubicBezTo>
                    <a:pt x="13" y="3"/>
                    <a:pt x="12" y="3"/>
                    <a:pt x="10" y="3"/>
                  </a:cubicBezTo>
                  <a:cubicBezTo>
                    <a:pt x="9" y="3"/>
                    <a:pt x="7" y="3"/>
                    <a:pt x="6" y="3"/>
                  </a:cubicBezTo>
                  <a:cubicBezTo>
                    <a:pt x="5" y="3"/>
                    <a:pt x="4" y="3"/>
                    <a:pt x="3" y="4"/>
                  </a:cubicBezTo>
                  <a:cubicBezTo>
                    <a:pt x="3" y="29"/>
                    <a:pt x="3" y="29"/>
                    <a:pt x="3" y="29"/>
                  </a:cubicBezTo>
                  <a:cubicBezTo>
                    <a:pt x="0" y="29"/>
                    <a:pt x="0" y="29"/>
                    <a:pt x="0" y="29"/>
                  </a:cubicBezTo>
                  <a:lnTo>
                    <a:pt x="0" y="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8" name="Freeform 187"/>
            <p:cNvSpPr>
              <a:spLocks/>
            </p:cNvSpPr>
            <p:nvPr/>
          </p:nvSpPr>
          <p:spPr bwMode="auto">
            <a:xfrm>
              <a:off x="5627686" y="5453439"/>
              <a:ext cx="39688" cy="57151"/>
            </a:xfrm>
            <a:custGeom>
              <a:avLst/>
              <a:gdLst>
                <a:gd name="T0" fmla="*/ 14 w 21"/>
                <a:gd name="T1" fmla="*/ 31 h 31"/>
                <a:gd name="T2" fmla="*/ 8 w 21"/>
                <a:gd name="T3" fmla="*/ 30 h 31"/>
                <a:gd name="T4" fmla="*/ 3 w 21"/>
                <a:gd name="T5" fmla="*/ 27 h 31"/>
                <a:gd name="T6" fmla="*/ 1 w 21"/>
                <a:gd name="T7" fmla="*/ 22 h 31"/>
                <a:gd name="T8" fmla="*/ 0 w 21"/>
                <a:gd name="T9" fmla="*/ 16 h 31"/>
                <a:gd name="T10" fmla="*/ 1 w 21"/>
                <a:gd name="T11" fmla="*/ 9 h 31"/>
                <a:gd name="T12" fmla="*/ 3 w 21"/>
                <a:gd name="T13" fmla="*/ 5 h 31"/>
                <a:gd name="T14" fmla="*/ 8 w 21"/>
                <a:gd name="T15" fmla="*/ 2 h 31"/>
                <a:gd name="T16" fmla="*/ 13 w 21"/>
                <a:gd name="T17" fmla="*/ 0 h 31"/>
                <a:gd name="T18" fmla="*/ 18 w 21"/>
                <a:gd name="T19" fmla="*/ 1 h 31"/>
                <a:gd name="T20" fmla="*/ 21 w 21"/>
                <a:gd name="T21" fmla="*/ 2 h 31"/>
                <a:gd name="T22" fmla="*/ 20 w 21"/>
                <a:gd name="T23" fmla="*/ 5 h 31"/>
                <a:gd name="T24" fmla="*/ 17 w 21"/>
                <a:gd name="T25" fmla="*/ 4 h 31"/>
                <a:gd name="T26" fmla="*/ 14 w 21"/>
                <a:gd name="T27" fmla="*/ 4 h 31"/>
                <a:gd name="T28" fmla="*/ 6 w 21"/>
                <a:gd name="T29" fmla="*/ 7 h 31"/>
                <a:gd name="T30" fmla="*/ 4 w 21"/>
                <a:gd name="T31" fmla="*/ 16 h 31"/>
                <a:gd name="T32" fmla="*/ 4 w 21"/>
                <a:gd name="T33" fmla="*/ 20 h 31"/>
                <a:gd name="T34" fmla="*/ 6 w 21"/>
                <a:gd name="T35" fmla="*/ 24 h 31"/>
                <a:gd name="T36" fmla="*/ 9 w 21"/>
                <a:gd name="T37" fmla="*/ 27 h 31"/>
                <a:gd name="T38" fmla="*/ 14 w 21"/>
                <a:gd name="T39" fmla="*/ 27 h 31"/>
                <a:gd name="T40" fmla="*/ 18 w 21"/>
                <a:gd name="T41" fmla="*/ 27 h 31"/>
                <a:gd name="T42" fmla="*/ 21 w 21"/>
                <a:gd name="T43" fmla="*/ 26 h 31"/>
                <a:gd name="T44" fmla="*/ 21 w 21"/>
                <a:gd name="T45" fmla="*/ 29 h 31"/>
                <a:gd name="T46" fmla="*/ 18 w 21"/>
                <a:gd name="T47" fmla="*/ 30 h 31"/>
                <a:gd name="T48" fmla="*/ 14 w 21"/>
                <a:gd name="T49"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 h="31">
                  <a:moveTo>
                    <a:pt x="14" y="31"/>
                  </a:moveTo>
                  <a:cubicBezTo>
                    <a:pt x="11" y="31"/>
                    <a:pt x="9" y="30"/>
                    <a:pt x="8" y="30"/>
                  </a:cubicBezTo>
                  <a:cubicBezTo>
                    <a:pt x="6" y="29"/>
                    <a:pt x="5" y="28"/>
                    <a:pt x="3" y="27"/>
                  </a:cubicBezTo>
                  <a:cubicBezTo>
                    <a:pt x="2" y="25"/>
                    <a:pt x="1" y="24"/>
                    <a:pt x="1" y="22"/>
                  </a:cubicBezTo>
                  <a:cubicBezTo>
                    <a:pt x="0" y="20"/>
                    <a:pt x="0" y="18"/>
                    <a:pt x="0" y="16"/>
                  </a:cubicBezTo>
                  <a:cubicBezTo>
                    <a:pt x="0" y="13"/>
                    <a:pt x="0" y="11"/>
                    <a:pt x="1" y="9"/>
                  </a:cubicBezTo>
                  <a:cubicBezTo>
                    <a:pt x="1" y="8"/>
                    <a:pt x="2" y="6"/>
                    <a:pt x="3" y="5"/>
                  </a:cubicBezTo>
                  <a:cubicBezTo>
                    <a:pt x="5" y="3"/>
                    <a:pt x="6" y="2"/>
                    <a:pt x="8" y="2"/>
                  </a:cubicBezTo>
                  <a:cubicBezTo>
                    <a:pt x="9" y="1"/>
                    <a:pt x="11" y="0"/>
                    <a:pt x="13" y="0"/>
                  </a:cubicBezTo>
                  <a:cubicBezTo>
                    <a:pt x="15" y="0"/>
                    <a:pt x="16" y="1"/>
                    <a:pt x="18" y="1"/>
                  </a:cubicBezTo>
                  <a:cubicBezTo>
                    <a:pt x="19" y="1"/>
                    <a:pt x="20" y="1"/>
                    <a:pt x="21" y="2"/>
                  </a:cubicBezTo>
                  <a:cubicBezTo>
                    <a:pt x="20" y="5"/>
                    <a:pt x="20" y="5"/>
                    <a:pt x="20" y="5"/>
                  </a:cubicBezTo>
                  <a:cubicBezTo>
                    <a:pt x="19" y="5"/>
                    <a:pt x="18" y="4"/>
                    <a:pt x="17" y="4"/>
                  </a:cubicBezTo>
                  <a:cubicBezTo>
                    <a:pt x="16" y="4"/>
                    <a:pt x="15" y="4"/>
                    <a:pt x="14" y="4"/>
                  </a:cubicBezTo>
                  <a:cubicBezTo>
                    <a:pt x="10" y="4"/>
                    <a:pt x="8" y="5"/>
                    <a:pt x="6" y="7"/>
                  </a:cubicBezTo>
                  <a:cubicBezTo>
                    <a:pt x="5" y="9"/>
                    <a:pt x="4" y="12"/>
                    <a:pt x="4" y="16"/>
                  </a:cubicBezTo>
                  <a:cubicBezTo>
                    <a:pt x="4" y="17"/>
                    <a:pt x="4" y="19"/>
                    <a:pt x="4" y="20"/>
                  </a:cubicBezTo>
                  <a:cubicBezTo>
                    <a:pt x="5" y="22"/>
                    <a:pt x="5" y="23"/>
                    <a:pt x="6" y="24"/>
                  </a:cubicBezTo>
                  <a:cubicBezTo>
                    <a:pt x="7" y="25"/>
                    <a:pt x="8" y="26"/>
                    <a:pt x="9" y="27"/>
                  </a:cubicBezTo>
                  <a:cubicBezTo>
                    <a:pt x="11" y="27"/>
                    <a:pt x="12" y="27"/>
                    <a:pt x="14" y="27"/>
                  </a:cubicBezTo>
                  <a:cubicBezTo>
                    <a:pt x="16" y="27"/>
                    <a:pt x="17" y="27"/>
                    <a:pt x="18" y="27"/>
                  </a:cubicBezTo>
                  <a:cubicBezTo>
                    <a:pt x="19" y="26"/>
                    <a:pt x="20" y="26"/>
                    <a:pt x="21" y="26"/>
                  </a:cubicBezTo>
                  <a:cubicBezTo>
                    <a:pt x="21" y="29"/>
                    <a:pt x="21" y="29"/>
                    <a:pt x="21" y="29"/>
                  </a:cubicBezTo>
                  <a:cubicBezTo>
                    <a:pt x="21" y="29"/>
                    <a:pt x="20" y="30"/>
                    <a:pt x="18" y="30"/>
                  </a:cubicBezTo>
                  <a:cubicBezTo>
                    <a:pt x="17" y="30"/>
                    <a:pt x="15" y="31"/>
                    <a:pt x="14" y="3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 name="Freeform 188"/>
            <p:cNvSpPr>
              <a:spLocks noEditPoints="1"/>
            </p:cNvSpPr>
            <p:nvPr/>
          </p:nvSpPr>
          <p:spPr bwMode="auto">
            <a:xfrm>
              <a:off x="5675311" y="5453439"/>
              <a:ext cx="44450" cy="57151"/>
            </a:xfrm>
            <a:custGeom>
              <a:avLst/>
              <a:gdLst>
                <a:gd name="T0" fmla="*/ 0 w 24"/>
                <a:gd name="T1" fmla="*/ 16 h 31"/>
                <a:gd name="T2" fmla="*/ 1 w 24"/>
                <a:gd name="T3" fmla="*/ 9 h 31"/>
                <a:gd name="T4" fmla="*/ 4 w 24"/>
                <a:gd name="T5" fmla="*/ 4 h 31"/>
                <a:gd name="T6" fmla="*/ 8 w 24"/>
                <a:gd name="T7" fmla="*/ 1 h 31"/>
                <a:gd name="T8" fmla="*/ 12 w 24"/>
                <a:gd name="T9" fmla="*/ 0 h 31"/>
                <a:gd name="T10" fmla="*/ 21 w 24"/>
                <a:gd name="T11" fmla="*/ 4 h 31"/>
                <a:gd name="T12" fmla="*/ 24 w 24"/>
                <a:gd name="T13" fmla="*/ 15 h 31"/>
                <a:gd name="T14" fmla="*/ 24 w 24"/>
                <a:gd name="T15" fmla="*/ 15 h 31"/>
                <a:gd name="T16" fmla="*/ 24 w 24"/>
                <a:gd name="T17" fmla="*/ 16 h 31"/>
                <a:gd name="T18" fmla="*/ 4 w 24"/>
                <a:gd name="T19" fmla="*/ 16 h 31"/>
                <a:gd name="T20" fmla="*/ 6 w 24"/>
                <a:gd name="T21" fmla="*/ 25 h 31"/>
                <a:gd name="T22" fmla="*/ 14 w 24"/>
                <a:gd name="T23" fmla="*/ 27 h 31"/>
                <a:gd name="T24" fmla="*/ 19 w 24"/>
                <a:gd name="T25" fmla="*/ 27 h 31"/>
                <a:gd name="T26" fmla="*/ 21 w 24"/>
                <a:gd name="T27" fmla="*/ 26 h 31"/>
                <a:gd name="T28" fmla="*/ 22 w 24"/>
                <a:gd name="T29" fmla="*/ 29 h 31"/>
                <a:gd name="T30" fmla="*/ 19 w 24"/>
                <a:gd name="T31" fmla="*/ 30 h 31"/>
                <a:gd name="T32" fmla="*/ 14 w 24"/>
                <a:gd name="T33" fmla="*/ 31 h 31"/>
                <a:gd name="T34" fmla="*/ 7 w 24"/>
                <a:gd name="T35" fmla="*/ 30 h 31"/>
                <a:gd name="T36" fmla="*/ 3 w 24"/>
                <a:gd name="T37" fmla="*/ 26 h 31"/>
                <a:gd name="T38" fmla="*/ 0 w 24"/>
                <a:gd name="T39" fmla="*/ 22 h 31"/>
                <a:gd name="T40" fmla="*/ 0 w 24"/>
                <a:gd name="T41" fmla="*/ 16 h 31"/>
                <a:gd name="T42" fmla="*/ 20 w 24"/>
                <a:gd name="T43" fmla="*/ 13 h 31"/>
                <a:gd name="T44" fmla="*/ 18 w 24"/>
                <a:gd name="T45" fmla="*/ 6 h 31"/>
                <a:gd name="T46" fmla="*/ 12 w 24"/>
                <a:gd name="T47" fmla="*/ 4 h 31"/>
                <a:gd name="T48" fmla="*/ 9 w 24"/>
                <a:gd name="T49" fmla="*/ 4 h 31"/>
                <a:gd name="T50" fmla="*/ 6 w 24"/>
                <a:gd name="T51" fmla="*/ 7 h 31"/>
                <a:gd name="T52" fmla="*/ 4 w 24"/>
                <a:gd name="T53" fmla="*/ 10 h 31"/>
                <a:gd name="T54" fmla="*/ 4 w 24"/>
                <a:gd name="T55" fmla="*/ 13 h 31"/>
                <a:gd name="T56" fmla="*/ 20 w 24"/>
                <a:gd name="T57"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1">
                  <a:moveTo>
                    <a:pt x="0" y="16"/>
                  </a:moveTo>
                  <a:cubicBezTo>
                    <a:pt x="0" y="13"/>
                    <a:pt x="0" y="11"/>
                    <a:pt x="1" y="9"/>
                  </a:cubicBezTo>
                  <a:cubicBezTo>
                    <a:pt x="1" y="7"/>
                    <a:pt x="2" y="5"/>
                    <a:pt x="4" y="4"/>
                  </a:cubicBezTo>
                  <a:cubicBezTo>
                    <a:pt x="5" y="3"/>
                    <a:pt x="6" y="2"/>
                    <a:pt x="8" y="1"/>
                  </a:cubicBezTo>
                  <a:cubicBezTo>
                    <a:pt x="9" y="1"/>
                    <a:pt x="11" y="0"/>
                    <a:pt x="12" y="0"/>
                  </a:cubicBezTo>
                  <a:cubicBezTo>
                    <a:pt x="16" y="0"/>
                    <a:pt x="19" y="2"/>
                    <a:pt x="21" y="4"/>
                  </a:cubicBezTo>
                  <a:cubicBezTo>
                    <a:pt x="23" y="6"/>
                    <a:pt x="24" y="10"/>
                    <a:pt x="24" y="15"/>
                  </a:cubicBezTo>
                  <a:cubicBezTo>
                    <a:pt x="24" y="15"/>
                    <a:pt x="24" y="15"/>
                    <a:pt x="24" y="15"/>
                  </a:cubicBezTo>
                  <a:cubicBezTo>
                    <a:pt x="24" y="16"/>
                    <a:pt x="24" y="16"/>
                    <a:pt x="24" y="16"/>
                  </a:cubicBezTo>
                  <a:cubicBezTo>
                    <a:pt x="4" y="16"/>
                    <a:pt x="4" y="16"/>
                    <a:pt x="4" y="16"/>
                  </a:cubicBezTo>
                  <a:cubicBezTo>
                    <a:pt x="4" y="20"/>
                    <a:pt x="5" y="23"/>
                    <a:pt x="6" y="25"/>
                  </a:cubicBezTo>
                  <a:cubicBezTo>
                    <a:pt x="8" y="26"/>
                    <a:pt x="10" y="27"/>
                    <a:pt x="14" y="27"/>
                  </a:cubicBezTo>
                  <a:cubicBezTo>
                    <a:pt x="16" y="27"/>
                    <a:pt x="18" y="27"/>
                    <a:pt x="19" y="27"/>
                  </a:cubicBezTo>
                  <a:cubicBezTo>
                    <a:pt x="20" y="26"/>
                    <a:pt x="21" y="26"/>
                    <a:pt x="21" y="26"/>
                  </a:cubicBezTo>
                  <a:cubicBezTo>
                    <a:pt x="22" y="29"/>
                    <a:pt x="22" y="29"/>
                    <a:pt x="22" y="29"/>
                  </a:cubicBezTo>
                  <a:cubicBezTo>
                    <a:pt x="21" y="29"/>
                    <a:pt x="20" y="30"/>
                    <a:pt x="19" y="30"/>
                  </a:cubicBezTo>
                  <a:cubicBezTo>
                    <a:pt x="18" y="30"/>
                    <a:pt x="16" y="31"/>
                    <a:pt x="14" y="31"/>
                  </a:cubicBezTo>
                  <a:cubicBezTo>
                    <a:pt x="11" y="31"/>
                    <a:pt x="9" y="30"/>
                    <a:pt x="7" y="30"/>
                  </a:cubicBezTo>
                  <a:cubicBezTo>
                    <a:pt x="6" y="29"/>
                    <a:pt x="4" y="28"/>
                    <a:pt x="3" y="26"/>
                  </a:cubicBezTo>
                  <a:cubicBezTo>
                    <a:pt x="2" y="25"/>
                    <a:pt x="1" y="23"/>
                    <a:pt x="0" y="22"/>
                  </a:cubicBezTo>
                  <a:cubicBezTo>
                    <a:pt x="0" y="20"/>
                    <a:pt x="0" y="18"/>
                    <a:pt x="0" y="16"/>
                  </a:cubicBezTo>
                  <a:close/>
                  <a:moveTo>
                    <a:pt x="20" y="13"/>
                  </a:moveTo>
                  <a:cubicBezTo>
                    <a:pt x="20" y="10"/>
                    <a:pt x="19" y="8"/>
                    <a:pt x="18" y="6"/>
                  </a:cubicBezTo>
                  <a:cubicBezTo>
                    <a:pt x="17" y="5"/>
                    <a:pt x="15" y="4"/>
                    <a:pt x="12" y="4"/>
                  </a:cubicBezTo>
                  <a:cubicBezTo>
                    <a:pt x="11" y="4"/>
                    <a:pt x="10" y="4"/>
                    <a:pt x="9" y="4"/>
                  </a:cubicBezTo>
                  <a:cubicBezTo>
                    <a:pt x="8" y="5"/>
                    <a:pt x="7" y="6"/>
                    <a:pt x="6" y="7"/>
                  </a:cubicBezTo>
                  <a:cubicBezTo>
                    <a:pt x="5" y="7"/>
                    <a:pt x="5" y="8"/>
                    <a:pt x="4" y="10"/>
                  </a:cubicBezTo>
                  <a:cubicBezTo>
                    <a:pt x="4" y="11"/>
                    <a:pt x="4" y="12"/>
                    <a:pt x="4" y="13"/>
                  </a:cubicBezTo>
                  <a:lnTo>
                    <a:pt x="20"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3" name="Group 582"/>
          <p:cNvGrpSpPr/>
          <p:nvPr/>
        </p:nvGrpSpPr>
        <p:grpSpPr>
          <a:xfrm>
            <a:off x="6697484" y="5176391"/>
            <a:ext cx="249238" cy="76202"/>
            <a:chOff x="7531103" y="5913496"/>
            <a:chExt cx="249238" cy="76202"/>
          </a:xfrm>
        </p:grpSpPr>
        <p:sp>
          <p:nvSpPr>
            <p:cNvPr id="530" name="Freeform 189"/>
            <p:cNvSpPr>
              <a:spLocks/>
            </p:cNvSpPr>
            <p:nvPr/>
          </p:nvSpPr>
          <p:spPr bwMode="auto">
            <a:xfrm>
              <a:off x="7531103" y="5913496"/>
              <a:ext cx="53975" cy="76201"/>
            </a:xfrm>
            <a:custGeom>
              <a:avLst/>
              <a:gdLst>
                <a:gd name="T0" fmla="*/ 26 w 30"/>
                <a:gd name="T1" fmla="*/ 22 h 41"/>
                <a:gd name="T2" fmla="*/ 30 w 30"/>
                <a:gd name="T3" fmla="*/ 22 h 41"/>
                <a:gd name="T4" fmla="*/ 30 w 30"/>
                <a:gd name="T5" fmla="*/ 39 h 41"/>
                <a:gd name="T6" fmla="*/ 26 w 30"/>
                <a:gd name="T7" fmla="*/ 40 h 41"/>
                <a:gd name="T8" fmla="*/ 18 w 30"/>
                <a:gd name="T9" fmla="*/ 41 h 41"/>
                <a:gd name="T10" fmla="*/ 11 w 30"/>
                <a:gd name="T11" fmla="*/ 39 h 41"/>
                <a:gd name="T12" fmla="*/ 5 w 30"/>
                <a:gd name="T13" fmla="*/ 36 h 41"/>
                <a:gd name="T14" fmla="*/ 2 w 30"/>
                <a:gd name="T15" fmla="*/ 29 h 41"/>
                <a:gd name="T16" fmla="*/ 0 w 30"/>
                <a:gd name="T17" fmla="*/ 21 h 41"/>
                <a:gd name="T18" fmla="*/ 2 w 30"/>
                <a:gd name="T19" fmla="*/ 12 h 41"/>
                <a:gd name="T20" fmla="*/ 6 w 30"/>
                <a:gd name="T21" fmla="*/ 6 h 41"/>
                <a:gd name="T22" fmla="*/ 12 w 30"/>
                <a:gd name="T23" fmla="*/ 2 h 41"/>
                <a:gd name="T24" fmla="*/ 19 w 30"/>
                <a:gd name="T25" fmla="*/ 0 h 41"/>
                <a:gd name="T26" fmla="*/ 26 w 30"/>
                <a:gd name="T27" fmla="*/ 1 h 41"/>
                <a:gd name="T28" fmla="*/ 30 w 30"/>
                <a:gd name="T29" fmla="*/ 3 h 41"/>
                <a:gd name="T30" fmla="*/ 29 w 30"/>
                <a:gd name="T31" fmla="*/ 6 h 41"/>
                <a:gd name="T32" fmla="*/ 24 w 30"/>
                <a:gd name="T33" fmla="*/ 5 h 41"/>
                <a:gd name="T34" fmla="*/ 18 w 30"/>
                <a:gd name="T35" fmla="*/ 4 h 41"/>
                <a:gd name="T36" fmla="*/ 13 w 30"/>
                <a:gd name="T37" fmla="*/ 5 h 41"/>
                <a:gd name="T38" fmla="*/ 8 w 30"/>
                <a:gd name="T39" fmla="*/ 8 h 41"/>
                <a:gd name="T40" fmla="*/ 5 w 30"/>
                <a:gd name="T41" fmla="*/ 13 h 41"/>
                <a:gd name="T42" fmla="*/ 4 w 30"/>
                <a:gd name="T43" fmla="*/ 21 h 41"/>
                <a:gd name="T44" fmla="*/ 5 w 30"/>
                <a:gd name="T45" fmla="*/ 28 h 41"/>
                <a:gd name="T46" fmla="*/ 8 w 30"/>
                <a:gd name="T47" fmla="*/ 33 h 41"/>
                <a:gd name="T48" fmla="*/ 13 w 30"/>
                <a:gd name="T49" fmla="*/ 36 h 41"/>
                <a:gd name="T50" fmla="*/ 19 w 30"/>
                <a:gd name="T51" fmla="*/ 37 h 41"/>
                <a:gd name="T52" fmla="*/ 24 w 30"/>
                <a:gd name="T53" fmla="*/ 37 h 41"/>
                <a:gd name="T54" fmla="*/ 26 w 30"/>
                <a:gd name="T55" fmla="*/ 37 h 41"/>
                <a:gd name="T56" fmla="*/ 26 w 30"/>
                <a:gd name="T57" fmla="*/ 2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 h="41">
                  <a:moveTo>
                    <a:pt x="26" y="22"/>
                  </a:moveTo>
                  <a:cubicBezTo>
                    <a:pt x="30" y="22"/>
                    <a:pt x="30" y="22"/>
                    <a:pt x="30" y="22"/>
                  </a:cubicBezTo>
                  <a:cubicBezTo>
                    <a:pt x="30" y="39"/>
                    <a:pt x="30" y="39"/>
                    <a:pt x="30" y="39"/>
                  </a:cubicBezTo>
                  <a:cubicBezTo>
                    <a:pt x="29" y="39"/>
                    <a:pt x="28" y="40"/>
                    <a:pt x="26" y="40"/>
                  </a:cubicBezTo>
                  <a:cubicBezTo>
                    <a:pt x="24" y="41"/>
                    <a:pt x="21" y="41"/>
                    <a:pt x="18" y="41"/>
                  </a:cubicBezTo>
                  <a:cubicBezTo>
                    <a:pt x="16" y="41"/>
                    <a:pt x="13" y="40"/>
                    <a:pt x="11" y="39"/>
                  </a:cubicBezTo>
                  <a:cubicBezTo>
                    <a:pt x="9" y="39"/>
                    <a:pt x="7" y="37"/>
                    <a:pt x="5" y="36"/>
                  </a:cubicBezTo>
                  <a:cubicBezTo>
                    <a:pt x="4" y="34"/>
                    <a:pt x="3" y="32"/>
                    <a:pt x="2" y="29"/>
                  </a:cubicBezTo>
                  <a:cubicBezTo>
                    <a:pt x="1" y="27"/>
                    <a:pt x="0" y="24"/>
                    <a:pt x="0" y="21"/>
                  </a:cubicBezTo>
                  <a:cubicBezTo>
                    <a:pt x="0" y="17"/>
                    <a:pt x="1" y="14"/>
                    <a:pt x="2" y="12"/>
                  </a:cubicBezTo>
                  <a:cubicBezTo>
                    <a:pt x="3" y="9"/>
                    <a:pt x="4" y="7"/>
                    <a:pt x="6" y="6"/>
                  </a:cubicBezTo>
                  <a:cubicBezTo>
                    <a:pt x="7" y="4"/>
                    <a:pt x="9" y="3"/>
                    <a:pt x="12" y="2"/>
                  </a:cubicBezTo>
                  <a:cubicBezTo>
                    <a:pt x="14" y="1"/>
                    <a:pt x="16" y="0"/>
                    <a:pt x="19" y="0"/>
                  </a:cubicBezTo>
                  <a:cubicBezTo>
                    <a:pt x="21" y="0"/>
                    <a:pt x="24" y="1"/>
                    <a:pt x="26" y="1"/>
                  </a:cubicBezTo>
                  <a:cubicBezTo>
                    <a:pt x="28" y="2"/>
                    <a:pt x="29" y="3"/>
                    <a:pt x="30" y="3"/>
                  </a:cubicBezTo>
                  <a:cubicBezTo>
                    <a:pt x="29" y="6"/>
                    <a:pt x="29" y="6"/>
                    <a:pt x="29" y="6"/>
                  </a:cubicBezTo>
                  <a:cubicBezTo>
                    <a:pt x="27" y="6"/>
                    <a:pt x="26" y="5"/>
                    <a:pt x="24" y="5"/>
                  </a:cubicBezTo>
                  <a:cubicBezTo>
                    <a:pt x="22" y="4"/>
                    <a:pt x="21" y="4"/>
                    <a:pt x="18" y="4"/>
                  </a:cubicBezTo>
                  <a:cubicBezTo>
                    <a:pt x="17" y="4"/>
                    <a:pt x="15" y="4"/>
                    <a:pt x="13" y="5"/>
                  </a:cubicBezTo>
                  <a:cubicBezTo>
                    <a:pt x="11" y="6"/>
                    <a:pt x="10" y="7"/>
                    <a:pt x="8" y="8"/>
                  </a:cubicBezTo>
                  <a:cubicBezTo>
                    <a:pt x="7" y="10"/>
                    <a:pt x="6" y="11"/>
                    <a:pt x="5" y="13"/>
                  </a:cubicBezTo>
                  <a:cubicBezTo>
                    <a:pt x="5" y="15"/>
                    <a:pt x="4" y="18"/>
                    <a:pt x="4" y="21"/>
                  </a:cubicBezTo>
                  <a:cubicBezTo>
                    <a:pt x="4" y="23"/>
                    <a:pt x="5" y="26"/>
                    <a:pt x="5" y="28"/>
                  </a:cubicBezTo>
                  <a:cubicBezTo>
                    <a:pt x="6" y="30"/>
                    <a:pt x="7" y="31"/>
                    <a:pt x="8" y="33"/>
                  </a:cubicBezTo>
                  <a:cubicBezTo>
                    <a:pt x="9" y="34"/>
                    <a:pt x="11" y="36"/>
                    <a:pt x="13" y="36"/>
                  </a:cubicBezTo>
                  <a:cubicBezTo>
                    <a:pt x="14" y="37"/>
                    <a:pt x="16" y="37"/>
                    <a:pt x="19" y="37"/>
                  </a:cubicBezTo>
                  <a:cubicBezTo>
                    <a:pt x="21" y="37"/>
                    <a:pt x="22" y="37"/>
                    <a:pt x="24" y="37"/>
                  </a:cubicBezTo>
                  <a:cubicBezTo>
                    <a:pt x="25" y="37"/>
                    <a:pt x="26" y="37"/>
                    <a:pt x="26" y="37"/>
                  </a:cubicBezTo>
                  <a:lnTo>
                    <a:pt x="26" y="2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 name="Freeform 190"/>
            <p:cNvSpPr>
              <a:spLocks noEditPoints="1"/>
            </p:cNvSpPr>
            <p:nvPr/>
          </p:nvSpPr>
          <p:spPr bwMode="auto">
            <a:xfrm>
              <a:off x="7597778" y="5932547"/>
              <a:ext cx="44450" cy="57151"/>
            </a:xfrm>
            <a:custGeom>
              <a:avLst/>
              <a:gdLst>
                <a:gd name="T0" fmla="*/ 0 w 24"/>
                <a:gd name="T1" fmla="*/ 16 h 31"/>
                <a:gd name="T2" fmla="*/ 1 w 24"/>
                <a:gd name="T3" fmla="*/ 9 h 31"/>
                <a:gd name="T4" fmla="*/ 4 w 24"/>
                <a:gd name="T5" fmla="*/ 4 h 31"/>
                <a:gd name="T6" fmla="*/ 8 w 24"/>
                <a:gd name="T7" fmla="*/ 1 h 31"/>
                <a:gd name="T8" fmla="*/ 12 w 24"/>
                <a:gd name="T9" fmla="*/ 0 h 31"/>
                <a:gd name="T10" fmla="*/ 21 w 24"/>
                <a:gd name="T11" fmla="*/ 4 h 31"/>
                <a:gd name="T12" fmla="*/ 24 w 24"/>
                <a:gd name="T13" fmla="*/ 15 h 31"/>
                <a:gd name="T14" fmla="*/ 24 w 24"/>
                <a:gd name="T15" fmla="*/ 15 h 31"/>
                <a:gd name="T16" fmla="*/ 24 w 24"/>
                <a:gd name="T17" fmla="*/ 16 h 31"/>
                <a:gd name="T18" fmla="*/ 4 w 24"/>
                <a:gd name="T19" fmla="*/ 16 h 31"/>
                <a:gd name="T20" fmla="*/ 6 w 24"/>
                <a:gd name="T21" fmla="*/ 25 h 31"/>
                <a:gd name="T22" fmla="*/ 14 w 24"/>
                <a:gd name="T23" fmla="*/ 27 h 31"/>
                <a:gd name="T24" fmla="*/ 19 w 24"/>
                <a:gd name="T25" fmla="*/ 27 h 31"/>
                <a:gd name="T26" fmla="*/ 21 w 24"/>
                <a:gd name="T27" fmla="*/ 26 h 31"/>
                <a:gd name="T28" fmla="*/ 22 w 24"/>
                <a:gd name="T29" fmla="*/ 29 h 31"/>
                <a:gd name="T30" fmla="*/ 19 w 24"/>
                <a:gd name="T31" fmla="*/ 30 h 31"/>
                <a:gd name="T32" fmla="*/ 14 w 24"/>
                <a:gd name="T33" fmla="*/ 31 h 31"/>
                <a:gd name="T34" fmla="*/ 8 w 24"/>
                <a:gd name="T35" fmla="*/ 30 h 31"/>
                <a:gd name="T36" fmla="*/ 3 w 24"/>
                <a:gd name="T37" fmla="*/ 26 h 31"/>
                <a:gd name="T38" fmla="*/ 1 w 24"/>
                <a:gd name="T39" fmla="*/ 22 h 31"/>
                <a:gd name="T40" fmla="*/ 0 w 24"/>
                <a:gd name="T41" fmla="*/ 16 h 31"/>
                <a:gd name="T42" fmla="*/ 20 w 24"/>
                <a:gd name="T43" fmla="*/ 13 h 31"/>
                <a:gd name="T44" fmla="*/ 18 w 24"/>
                <a:gd name="T45" fmla="*/ 6 h 31"/>
                <a:gd name="T46" fmla="*/ 13 w 24"/>
                <a:gd name="T47" fmla="*/ 4 h 31"/>
                <a:gd name="T48" fmla="*/ 9 w 24"/>
                <a:gd name="T49" fmla="*/ 4 h 31"/>
                <a:gd name="T50" fmla="*/ 6 w 24"/>
                <a:gd name="T51" fmla="*/ 7 h 31"/>
                <a:gd name="T52" fmla="*/ 5 w 24"/>
                <a:gd name="T53" fmla="*/ 10 h 31"/>
                <a:gd name="T54" fmla="*/ 4 w 24"/>
                <a:gd name="T55" fmla="*/ 13 h 31"/>
                <a:gd name="T56" fmla="*/ 20 w 24"/>
                <a:gd name="T57"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1">
                  <a:moveTo>
                    <a:pt x="0" y="16"/>
                  </a:moveTo>
                  <a:cubicBezTo>
                    <a:pt x="0" y="13"/>
                    <a:pt x="0" y="11"/>
                    <a:pt x="1" y="9"/>
                  </a:cubicBezTo>
                  <a:cubicBezTo>
                    <a:pt x="2" y="7"/>
                    <a:pt x="3" y="5"/>
                    <a:pt x="4" y="4"/>
                  </a:cubicBezTo>
                  <a:cubicBezTo>
                    <a:pt x="5" y="3"/>
                    <a:pt x="6" y="2"/>
                    <a:pt x="8" y="1"/>
                  </a:cubicBezTo>
                  <a:cubicBezTo>
                    <a:pt x="9" y="1"/>
                    <a:pt x="11" y="0"/>
                    <a:pt x="12" y="0"/>
                  </a:cubicBezTo>
                  <a:cubicBezTo>
                    <a:pt x="16" y="0"/>
                    <a:pt x="19" y="2"/>
                    <a:pt x="21" y="4"/>
                  </a:cubicBezTo>
                  <a:cubicBezTo>
                    <a:pt x="23" y="6"/>
                    <a:pt x="24" y="10"/>
                    <a:pt x="24" y="15"/>
                  </a:cubicBezTo>
                  <a:cubicBezTo>
                    <a:pt x="24" y="15"/>
                    <a:pt x="24" y="15"/>
                    <a:pt x="24" y="15"/>
                  </a:cubicBezTo>
                  <a:cubicBezTo>
                    <a:pt x="24" y="16"/>
                    <a:pt x="24" y="16"/>
                    <a:pt x="24" y="16"/>
                  </a:cubicBezTo>
                  <a:cubicBezTo>
                    <a:pt x="4" y="16"/>
                    <a:pt x="4" y="16"/>
                    <a:pt x="4" y="16"/>
                  </a:cubicBezTo>
                  <a:cubicBezTo>
                    <a:pt x="4" y="20"/>
                    <a:pt x="5" y="23"/>
                    <a:pt x="6" y="25"/>
                  </a:cubicBezTo>
                  <a:cubicBezTo>
                    <a:pt x="8" y="26"/>
                    <a:pt x="11" y="27"/>
                    <a:pt x="14" y="27"/>
                  </a:cubicBezTo>
                  <a:cubicBezTo>
                    <a:pt x="16" y="27"/>
                    <a:pt x="18" y="27"/>
                    <a:pt x="19" y="27"/>
                  </a:cubicBezTo>
                  <a:cubicBezTo>
                    <a:pt x="20" y="26"/>
                    <a:pt x="21" y="26"/>
                    <a:pt x="21" y="26"/>
                  </a:cubicBezTo>
                  <a:cubicBezTo>
                    <a:pt x="22" y="29"/>
                    <a:pt x="22" y="29"/>
                    <a:pt x="22" y="29"/>
                  </a:cubicBezTo>
                  <a:cubicBezTo>
                    <a:pt x="22" y="29"/>
                    <a:pt x="21" y="30"/>
                    <a:pt x="19" y="30"/>
                  </a:cubicBezTo>
                  <a:cubicBezTo>
                    <a:pt x="18" y="30"/>
                    <a:pt x="16" y="31"/>
                    <a:pt x="14" y="31"/>
                  </a:cubicBezTo>
                  <a:cubicBezTo>
                    <a:pt x="12" y="31"/>
                    <a:pt x="9" y="30"/>
                    <a:pt x="8" y="30"/>
                  </a:cubicBezTo>
                  <a:cubicBezTo>
                    <a:pt x="6" y="29"/>
                    <a:pt x="4" y="28"/>
                    <a:pt x="3" y="26"/>
                  </a:cubicBezTo>
                  <a:cubicBezTo>
                    <a:pt x="2" y="25"/>
                    <a:pt x="1" y="23"/>
                    <a:pt x="1" y="22"/>
                  </a:cubicBezTo>
                  <a:cubicBezTo>
                    <a:pt x="0" y="20"/>
                    <a:pt x="0" y="18"/>
                    <a:pt x="0" y="16"/>
                  </a:cubicBezTo>
                  <a:close/>
                  <a:moveTo>
                    <a:pt x="20" y="13"/>
                  </a:moveTo>
                  <a:cubicBezTo>
                    <a:pt x="20" y="10"/>
                    <a:pt x="20" y="8"/>
                    <a:pt x="18" y="6"/>
                  </a:cubicBezTo>
                  <a:cubicBezTo>
                    <a:pt x="17" y="5"/>
                    <a:pt x="15" y="4"/>
                    <a:pt x="13" y="4"/>
                  </a:cubicBezTo>
                  <a:cubicBezTo>
                    <a:pt x="11" y="4"/>
                    <a:pt x="10" y="4"/>
                    <a:pt x="9" y="4"/>
                  </a:cubicBezTo>
                  <a:cubicBezTo>
                    <a:pt x="8" y="5"/>
                    <a:pt x="7" y="6"/>
                    <a:pt x="6" y="7"/>
                  </a:cubicBezTo>
                  <a:cubicBezTo>
                    <a:pt x="6" y="7"/>
                    <a:pt x="5" y="8"/>
                    <a:pt x="5" y="10"/>
                  </a:cubicBezTo>
                  <a:cubicBezTo>
                    <a:pt x="4" y="11"/>
                    <a:pt x="4" y="12"/>
                    <a:pt x="4" y="13"/>
                  </a:cubicBezTo>
                  <a:lnTo>
                    <a:pt x="20"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2" name="Freeform 191"/>
            <p:cNvSpPr>
              <a:spLocks noEditPoints="1"/>
            </p:cNvSpPr>
            <p:nvPr/>
          </p:nvSpPr>
          <p:spPr bwMode="auto">
            <a:xfrm>
              <a:off x="7653340" y="5932547"/>
              <a:ext cx="38100" cy="57151"/>
            </a:xfrm>
            <a:custGeom>
              <a:avLst/>
              <a:gdLst>
                <a:gd name="T0" fmla="*/ 11 w 21"/>
                <a:gd name="T1" fmla="*/ 0 h 31"/>
                <a:gd name="T2" fmla="*/ 16 w 21"/>
                <a:gd name="T3" fmla="*/ 1 h 31"/>
                <a:gd name="T4" fmla="*/ 19 w 21"/>
                <a:gd name="T5" fmla="*/ 3 h 31"/>
                <a:gd name="T6" fmla="*/ 21 w 21"/>
                <a:gd name="T7" fmla="*/ 7 h 31"/>
                <a:gd name="T8" fmla="*/ 21 w 21"/>
                <a:gd name="T9" fmla="*/ 11 h 31"/>
                <a:gd name="T10" fmla="*/ 21 w 21"/>
                <a:gd name="T11" fmla="*/ 29 h 31"/>
                <a:gd name="T12" fmla="*/ 20 w 21"/>
                <a:gd name="T13" fmla="*/ 30 h 31"/>
                <a:gd name="T14" fmla="*/ 17 w 21"/>
                <a:gd name="T15" fmla="*/ 30 h 31"/>
                <a:gd name="T16" fmla="*/ 14 w 21"/>
                <a:gd name="T17" fmla="*/ 31 h 31"/>
                <a:gd name="T18" fmla="*/ 11 w 21"/>
                <a:gd name="T19" fmla="*/ 31 h 31"/>
                <a:gd name="T20" fmla="*/ 7 w 21"/>
                <a:gd name="T21" fmla="*/ 30 h 31"/>
                <a:gd name="T22" fmla="*/ 3 w 21"/>
                <a:gd name="T23" fmla="*/ 29 h 31"/>
                <a:gd name="T24" fmla="*/ 1 w 21"/>
                <a:gd name="T25" fmla="*/ 26 h 31"/>
                <a:gd name="T26" fmla="*/ 0 w 21"/>
                <a:gd name="T27" fmla="*/ 22 h 31"/>
                <a:gd name="T28" fmla="*/ 1 w 21"/>
                <a:gd name="T29" fmla="*/ 18 h 31"/>
                <a:gd name="T30" fmla="*/ 4 w 21"/>
                <a:gd name="T31" fmla="*/ 15 h 31"/>
                <a:gd name="T32" fmla="*/ 7 w 21"/>
                <a:gd name="T33" fmla="*/ 13 h 31"/>
                <a:gd name="T34" fmla="*/ 12 w 21"/>
                <a:gd name="T35" fmla="*/ 13 h 31"/>
                <a:gd name="T36" fmla="*/ 14 w 21"/>
                <a:gd name="T37" fmla="*/ 13 h 31"/>
                <a:gd name="T38" fmla="*/ 16 w 21"/>
                <a:gd name="T39" fmla="*/ 13 h 31"/>
                <a:gd name="T40" fmla="*/ 17 w 21"/>
                <a:gd name="T41" fmla="*/ 13 h 31"/>
                <a:gd name="T42" fmla="*/ 18 w 21"/>
                <a:gd name="T43" fmla="*/ 14 h 31"/>
                <a:gd name="T44" fmla="*/ 18 w 21"/>
                <a:gd name="T45" fmla="*/ 12 h 31"/>
                <a:gd name="T46" fmla="*/ 18 w 21"/>
                <a:gd name="T47" fmla="*/ 9 h 31"/>
                <a:gd name="T48" fmla="*/ 17 w 21"/>
                <a:gd name="T49" fmla="*/ 6 h 31"/>
                <a:gd name="T50" fmla="*/ 14 w 21"/>
                <a:gd name="T51" fmla="*/ 4 h 31"/>
                <a:gd name="T52" fmla="*/ 11 w 21"/>
                <a:gd name="T53" fmla="*/ 4 h 31"/>
                <a:gd name="T54" fmla="*/ 6 w 21"/>
                <a:gd name="T55" fmla="*/ 4 h 31"/>
                <a:gd name="T56" fmla="*/ 4 w 21"/>
                <a:gd name="T57" fmla="*/ 5 h 31"/>
                <a:gd name="T58" fmla="*/ 3 w 21"/>
                <a:gd name="T59" fmla="*/ 2 h 31"/>
                <a:gd name="T60" fmla="*/ 6 w 21"/>
                <a:gd name="T61" fmla="*/ 1 h 31"/>
                <a:gd name="T62" fmla="*/ 11 w 21"/>
                <a:gd name="T63" fmla="*/ 0 h 31"/>
                <a:gd name="T64" fmla="*/ 11 w 21"/>
                <a:gd name="T65" fmla="*/ 27 h 31"/>
                <a:gd name="T66" fmla="*/ 15 w 21"/>
                <a:gd name="T67" fmla="*/ 27 h 31"/>
                <a:gd name="T68" fmla="*/ 18 w 21"/>
                <a:gd name="T69" fmla="*/ 27 h 31"/>
                <a:gd name="T70" fmla="*/ 18 w 21"/>
                <a:gd name="T71" fmla="*/ 17 h 31"/>
                <a:gd name="T72" fmla="*/ 16 w 21"/>
                <a:gd name="T73" fmla="*/ 16 h 31"/>
                <a:gd name="T74" fmla="*/ 12 w 21"/>
                <a:gd name="T75" fmla="*/ 16 h 31"/>
                <a:gd name="T76" fmla="*/ 9 w 21"/>
                <a:gd name="T77" fmla="*/ 16 h 31"/>
                <a:gd name="T78" fmla="*/ 7 w 21"/>
                <a:gd name="T79" fmla="*/ 17 h 31"/>
                <a:gd name="T80" fmla="*/ 5 w 21"/>
                <a:gd name="T81" fmla="*/ 19 h 31"/>
                <a:gd name="T82" fmla="*/ 4 w 21"/>
                <a:gd name="T83" fmla="*/ 22 h 31"/>
                <a:gd name="T84" fmla="*/ 4 w 21"/>
                <a:gd name="T85" fmla="*/ 24 h 31"/>
                <a:gd name="T86" fmla="*/ 6 w 21"/>
                <a:gd name="T87" fmla="*/ 26 h 31"/>
                <a:gd name="T88" fmla="*/ 8 w 21"/>
                <a:gd name="T89" fmla="*/ 27 h 31"/>
                <a:gd name="T90" fmla="*/ 11 w 21"/>
                <a:gd name="T91"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1">
                  <a:moveTo>
                    <a:pt x="11" y="0"/>
                  </a:moveTo>
                  <a:cubicBezTo>
                    <a:pt x="13" y="0"/>
                    <a:pt x="15" y="1"/>
                    <a:pt x="16" y="1"/>
                  </a:cubicBezTo>
                  <a:cubicBezTo>
                    <a:pt x="17" y="2"/>
                    <a:pt x="18" y="3"/>
                    <a:pt x="19" y="3"/>
                  </a:cubicBezTo>
                  <a:cubicBezTo>
                    <a:pt x="20" y="4"/>
                    <a:pt x="21" y="6"/>
                    <a:pt x="21" y="7"/>
                  </a:cubicBezTo>
                  <a:cubicBezTo>
                    <a:pt x="21" y="8"/>
                    <a:pt x="21" y="10"/>
                    <a:pt x="21" y="11"/>
                  </a:cubicBezTo>
                  <a:cubicBezTo>
                    <a:pt x="21" y="29"/>
                    <a:pt x="21" y="29"/>
                    <a:pt x="21" y="29"/>
                  </a:cubicBezTo>
                  <a:cubicBezTo>
                    <a:pt x="21" y="29"/>
                    <a:pt x="21" y="30"/>
                    <a:pt x="20" y="30"/>
                  </a:cubicBezTo>
                  <a:cubicBezTo>
                    <a:pt x="19" y="30"/>
                    <a:pt x="18" y="30"/>
                    <a:pt x="17" y="30"/>
                  </a:cubicBezTo>
                  <a:cubicBezTo>
                    <a:pt x="16" y="30"/>
                    <a:pt x="15" y="30"/>
                    <a:pt x="14" y="31"/>
                  </a:cubicBezTo>
                  <a:cubicBezTo>
                    <a:pt x="13" y="31"/>
                    <a:pt x="12" y="31"/>
                    <a:pt x="11" y="31"/>
                  </a:cubicBezTo>
                  <a:cubicBezTo>
                    <a:pt x="9" y="31"/>
                    <a:pt x="8" y="31"/>
                    <a:pt x="7" y="30"/>
                  </a:cubicBezTo>
                  <a:cubicBezTo>
                    <a:pt x="5" y="30"/>
                    <a:pt x="4" y="29"/>
                    <a:pt x="3" y="29"/>
                  </a:cubicBezTo>
                  <a:cubicBezTo>
                    <a:pt x="2" y="28"/>
                    <a:pt x="1" y="27"/>
                    <a:pt x="1" y="26"/>
                  </a:cubicBezTo>
                  <a:cubicBezTo>
                    <a:pt x="0" y="25"/>
                    <a:pt x="0" y="23"/>
                    <a:pt x="0" y="22"/>
                  </a:cubicBezTo>
                  <a:cubicBezTo>
                    <a:pt x="0" y="20"/>
                    <a:pt x="0" y="19"/>
                    <a:pt x="1" y="18"/>
                  </a:cubicBezTo>
                  <a:cubicBezTo>
                    <a:pt x="2" y="16"/>
                    <a:pt x="2" y="16"/>
                    <a:pt x="4" y="15"/>
                  </a:cubicBezTo>
                  <a:cubicBezTo>
                    <a:pt x="5" y="14"/>
                    <a:pt x="6" y="14"/>
                    <a:pt x="7" y="13"/>
                  </a:cubicBezTo>
                  <a:cubicBezTo>
                    <a:pt x="9" y="13"/>
                    <a:pt x="11" y="13"/>
                    <a:pt x="12" y="13"/>
                  </a:cubicBezTo>
                  <a:cubicBezTo>
                    <a:pt x="13" y="13"/>
                    <a:pt x="13" y="13"/>
                    <a:pt x="14" y="13"/>
                  </a:cubicBezTo>
                  <a:cubicBezTo>
                    <a:pt x="15" y="13"/>
                    <a:pt x="15" y="13"/>
                    <a:pt x="16" y="13"/>
                  </a:cubicBezTo>
                  <a:cubicBezTo>
                    <a:pt x="16" y="13"/>
                    <a:pt x="17" y="13"/>
                    <a:pt x="17" y="13"/>
                  </a:cubicBezTo>
                  <a:cubicBezTo>
                    <a:pt x="17" y="13"/>
                    <a:pt x="18" y="13"/>
                    <a:pt x="18" y="14"/>
                  </a:cubicBezTo>
                  <a:cubicBezTo>
                    <a:pt x="18" y="12"/>
                    <a:pt x="18" y="12"/>
                    <a:pt x="18" y="12"/>
                  </a:cubicBezTo>
                  <a:cubicBezTo>
                    <a:pt x="18" y="11"/>
                    <a:pt x="18" y="10"/>
                    <a:pt x="18" y="9"/>
                  </a:cubicBezTo>
                  <a:cubicBezTo>
                    <a:pt x="17" y="8"/>
                    <a:pt x="17" y="7"/>
                    <a:pt x="17" y="6"/>
                  </a:cubicBezTo>
                  <a:cubicBezTo>
                    <a:pt x="16" y="5"/>
                    <a:pt x="15" y="5"/>
                    <a:pt x="14" y="4"/>
                  </a:cubicBezTo>
                  <a:cubicBezTo>
                    <a:pt x="14" y="4"/>
                    <a:pt x="12" y="4"/>
                    <a:pt x="11" y="4"/>
                  </a:cubicBezTo>
                  <a:cubicBezTo>
                    <a:pt x="9" y="4"/>
                    <a:pt x="7" y="4"/>
                    <a:pt x="6" y="4"/>
                  </a:cubicBezTo>
                  <a:cubicBezTo>
                    <a:pt x="5" y="4"/>
                    <a:pt x="4" y="5"/>
                    <a:pt x="4" y="5"/>
                  </a:cubicBezTo>
                  <a:cubicBezTo>
                    <a:pt x="3" y="2"/>
                    <a:pt x="3" y="2"/>
                    <a:pt x="3" y="2"/>
                  </a:cubicBezTo>
                  <a:cubicBezTo>
                    <a:pt x="4" y="1"/>
                    <a:pt x="5" y="1"/>
                    <a:pt x="6" y="1"/>
                  </a:cubicBezTo>
                  <a:cubicBezTo>
                    <a:pt x="8" y="1"/>
                    <a:pt x="9" y="0"/>
                    <a:pt x="11" y="0"/>
                  </a:cubicBezTo>
                  <a:close/>
                  <a:moveTo>
                    <a:pt x="11" y="27"/>
                  </a:moveTo>
                  <a:cubicBezTo>
                    <a:pt x="13" y="27"/>
                    <a:pt x="14" y="27"/>
                    <a:pt x="15" y="27"/>
                  </a:cubicBezTo>
                  <a:cubicBezTo>
                    <a:pt x="16" y="27"/>
                    <a:pt x="17" y="27"/>
                    <a:pt x="18" y="27"/>
                  </a:cubicBezTo>
                  <a:cubicBezTo>
                    <a:pt x="18" y="17"/>
                    <a:pt x="18" y="17"/>
                    <a:pt x="18" y="17"/>
                  </a:cubicBezTo>
                  <a:cubicBezTo>
                    <a:pt x="17" y="17"/>
                    <a:pt x="17" y="16"/>
                    <a:pt x="16" y="16"/>
                  </a:cubicBezTo>
                  <a:cubicBezTo>
                    <a:pt x="15" y="16"/>
                    <a:pt x="14" y="16"/>
                    <a:pt x="12" y="16"/>
                  </a:cubicBezTo>
                  <a:cubicBezTo>
                    <a:pt x="11" y="16"/>
                    <a:pt x="10" y="16"/>
                    <a:pt x="9" y="16"/>
                  </a:cubicBezTo>
                  <a:cubicBezTo>
                    <a:pt x="8" y="16"/>
                    <a:pt x="7" y="16"/>
                    <a:pt x="7" y="17"/>
                  </a:cubicBezTo>
                  <a:cubicBezTo>
                    <a:pt x="6" y="17"/>
                    <a:pt x="5" y="18"/>
                    <a:pt x="5" y="19"/>
                  </a:cubicBezTo>
                  <a:cubicBezTo>
                    <a:pt x="4" y="19"/>
                    <a:pt x="4" y="20"/>
                    <a:pt x="4" y="22"/>
                  </a:cubicBezTo>
                  <a:cubicBezTo>
                    <a:pt x="4" y="23"/>
                    <a:pt x="4" y="24"/>
                    <a:pt x="4" y="24"/>
                  </a:cubicBezTo>
                  <a:cubicBezTo>
                    <a:pt x="5" y="25"/>
                    <a:pt x="5" y="26"/>
                    <a:pt x="6" y="26"/>
                  </a:cubicBezTo>
                  <a:cubicBezTo>
                    <a:pt x="7" y="27"/>
                    <a:pt x="7" y="27"/>
                    <a:pt x="8" y="27"/>
                  </a:cubicBezTo>
                  <a:cubicBezTo>
                    <a:pt x="9" y="27"/>
                    <a:pt x="10" y="27"/>
                    <a:pt x="11"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3" name="Freeform 192"/>
            <p:cNvSpPr>
              <a:spLocks/>
            </p:cNvSpPr>
            <p:nvPr/>
          </p:nvSpPr>
          <p:spPr bwMode="auto">
            <a:xfrm>
              <a:off x="7710490" y="5934134"/>
              <a:ext cx="26988" cy="53976"/>
            </a:xfrm>
            <a:custGeom>
              <a:avLst/>
              <a:gdLst>
                <a:gd name="T0" fmla="*/ 10 w 15"/>
                <a:gd name="T1" fmla="*/ 0 h 29"/>
                <a:gd name="T2" fmla="*/ 13 w 15"/>
                <a:gd name="T3" fmla="*/ 0 h 29"/>
                <a:gd name="T4" fmla="*/ 15 w 15"/>
                <a:gd name="T5" fmla="*/ 0 h 29"/>
                <a:gd name="T6" fmla="*/ 14 w 15"/>
                <a:gd name="T7" fmla="*/ 4 h 29"/>
                <a:gd name="T8" fmla="*/ 13 w 15"/>
                <a:gd name="T9" fmla="*/ 3 h 29"/>
                <a:gd name="T10" fmla="*/ 9 w 15"/>
                <a:gd name="T11" fmla="*/ 3 h 29"/>
                <a:gd name="T12" fmla="*/ 5 w 15"/>
                <a:gd name="T13" fmla="*/ 3 h 29"/>
                <a:gd name="T14" fmla="*/ 3 w 15"/>
                <a:gd name="T15" fmla="*/ 4 h 29"/>
                <a:gd name="T16" fmla="*/ 3 w 15"/>
                <a:gd name="T17" fmla="*/ 29 h 29"/>
                <a:gd name="T18" fmla="*/ 0 w 15"/>
                <a:gd name="T19" fmla="*/ 29 h 29"/>
                <a:gd name="T20" fmla="*/ 0 w 15"/>
                <a:gd name="T21" fmla="*/ 1 h 29"/>
                <a:gd name="T22" fmla="*/ 4 w 15"/>
                <a:gd name="T23" fmla="*/ 0 h 29"/>
                <a:gd name="T24" fmla="*/ 10 w 15"/>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9">
                  <a:moveTo>
                    <a:pt x="10" y="0"/>
                  </a:moveTo>
                  <a:cubicBezTo>
                    <a:pt x="11" y="0"/>
                    <a:pt x="12" y="0"/>
                    <a:pt x="13" y="0"/>
                  </a:cubicBezTo>
                  <a:cubicBezTo>
                    <a:pt x="14" y="0"/>
                    <a:pt x="15" y="0"/>
                    <a:pt x="15" y="0"/>
                  </a:cubicBezTo>
                  <a:cubicBezTo>
                    <a:pt x="14" y="4"/>
                    <a:pt x="14" y="4"/>
                    <a:pt x="14" y="4"/>
                  </a:cubicBezTo>
                  <a:cubicBezTo>
                    <a:pt x="14" y="3"/>
                    <a:pt x="14" y="3"/>
                    <a:pt x="13" y="3"/>
                  </a:cubicBezTo>
                  <a:cubicBezTo>
                    <a:pt x="12" y="3"/>
                    <a:pt x="11" y="3"/>
                    <a:pt x="9" y="3"/>
                  </a:cubicBezTo>
                  <a:cubicBezTo>
                    <a:pt x="7" y="3"/>
                    <a:pt x="6" y="3"/>
                    <a:pt x="5" y="3"/>
                  </a:cubicBezTo>
                  <a:cubicBezTo>
                    <a:pt x="4" y="3"/>
                    <a:pt x="4" y="4"/>
                    <a:pt x="3" y="4"/>
                  </a:cubicBezTo>
                  <a:cubicBezTo>
                    <a:pt x="3" y="29"/>
                    <a:pt x="3" y="29"/>
                    <a:pt x="3" y="29"/>
                  </a:cubicBezTo>
                  <a:cubicBezTo>
                    <a:pt x="0" y="29"/>
                    <a:pt x="0" y="29"/>
                    <a:pt x="0" y="29"/>
                  </a:cubicBezTo>
                  <a:cubicBezTo>
                    <a:pt x="0" y="1"/>
                    <a:pt x="0" y="1"/>
                    <a:pt x="0" y="1"/>
                  </a:cubicBezTo>
                  <a:cubicBezTo>
                    <a:pt x="1" y="1"/>
                    <a:pt x="2" y="1"/>
                    <a:pt x="4" y="0"/>
                  </a:cubicBezTo>
                  <a:cubicBezTo>
                    <a:pt x="5" y="0"/>
                    <a:pt x="7" y="0"/>
                    <a:pt x="1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4" name="Freeform 193"/>
            <p:cNvSpPr>
              <a:spLocks/>
            </p:cNvSpPr>
            <p:nvPr/>
          </p:nvSpPr>
          <p:spPr bwMode="auto">
            <a:xfrm>
              <a:off x="7743828" y="5932547"/>
              <a:ext cx="36513" cy="57151"/>
            </a:xfrm>
            <a:custGeom>
              <a:avLst/>
              <a:gdLst>
                <a:gd name="T0" fmla="*/ 9 w 20"/>
                <a:gd name="T1" fmla="*/ 27 h 31"/>
                <a:gd name="T2" fmla="*/ 14 w 20"/>
                <a:gd name="T3" fmla="*/ 26 h 31"/>
                <a:gd name="T4" fmla="*/ 16 w 20"/>
                <a:gd name="T5" fmla="*/ 23 h 31"/>
                <a:gd name="T6" fmla="*/ 15 w 20"/>
                <a:gd name="T7" fmla="*/ 21 h 31"/>
                <a:gd name="T8" fmla="*/ 14 w 20"/>
                <a:gd name="T9" fmla="*/ 19 h 31"/>
                <a:gd name="T10" fmla="*/ 12 w 20"/>
                <a:gd name="T11" fmla="*/ 18 h 31"/>
                <a:gd name="T12" fmla="*/ 9 w 20"/>
                <a:gd name="T13" fmla="*/ 17 h 31"/>
                <a:gd name="T14" fmla="*/ 6 w 20"/>
                <a:gd name="T15" fmla="*/ 15 h 31"/>
                <a:gd name="T16" fmla="*/ 3 w 20"/>
                <a:gd name="T17" fmla="*/ 14 h 31"/>
                <a:gd name="T18" fmla="*/ 1 w 20"/>
                <a:gd name="T19" fmla="*/ 11 h 31"/>
                <a:gd name="T20" fmla="*/ 1 w 20"/>
                <a:gd name="T21" fmla="*/ 8 h 31"/>
                <a:gd name="T22" fmla="*/ 3 w 20"/>
                <a:gd name="T23" fmla="*/ 3 h 31"/>
                <a:gd name="T24" fmla="*/ 11 w 20"/>
                <a:gd name="T25" fmla="*/ 0 h 31"/>
                <a:gd name="T26" fmla="*/ 15 w 20"/>
                <a:gd name="T27" fmla="*/ 1 h 31"/>
                <a:gd name="T28" fmla="*/ 18 w 20"/>
                <a:gd name="T29" fmla="*/ 2 h 31"/>
                <a:gd name="T30" fmla="*/ 17 w 20"/>
                <a:gd name="T31" fmla="*/ 5 h 31"/>
                <a:gd name="T32" fmla="*/ 15 w 20"/>
                <a:gd name="T33" fmla="*/ 4 h 31"/>
                <a:gd name="T34" fmla="*/ 10 w 20"/>
                <a:gd name="T35" fmla="*/ 4 h 31"/>
                <a:gd name="T36" fmla="*/ 8 w 20"/>
                <a:gd name="T37" fmla="*/ 4 h 31"/>
                <a:gd name="T38" fmla="*/ 6 w 20"/>
                <a:gd name="T39" fmla="*/ 5 h 31"/>
                <a:gd name="T40" fmla="*/ 5 w 20"/>
                <a:gd name="T41" fmla="*/ 6 h 31"/>
                <a:gd name="T42" fmla="*/ 4 w 20"/>
                <a:gd name="T43" fmla="*/ 8 h 31"/>
                <a:gd name="T44" fmla="*/ 5 w 20"/>
                <a:gd name="T45" fmla="*/ 10 h 31"/>
                <a:gd name="T46" fmla="*/ 6 w 20"/>
                <a:gd name="T47" fmla="*/ 12 h 31"/>
                <a:gd name="T48" fmla="*/ 8 w 20"/>
                <a:gd name="T49" fmla="*/ 13 h 31"/>
                <a:gd name="T50" fmla="*/ 11 w 20"/>
                <a:gd name="T51" fmla="*/ 14 h 31"/>
                <a:gd name="T52" fmla="*/ 14 w 20"/>
                <a:gd name="T53" fmla="*/ 15 h 31"/>
                <a:gd name="T54" fmla="*/ 17 w 20"/>
                <a:gd name="T55" fmla="*/ 17 h 31"/>
                <a:gd name="T56" fmla="*/ 19 w 20"/>
                <a:gd name="T57" fmla="*/ 19 h 31"/>
                <a:gd name="T58" fmla="*/ 20 w 20"/>
                <a:gd name="T59" fmla="*/ 23 h 31"/>
                <a:gd name="T60" fmla="*/ 17 w 20"/>
                <a:gd name="T61" fmla="*/ 29 h 31"/>
                <a:gd name="T62" fmla="*/ 9 w 20"/>
                <a:gd name="T63" fmla="*/ 31 h 31"/>
                <a:gd name="T64" fmla="*/ 3 w 20"/>
                <a:gd name="T65" fmla="*/ 30 h 31"/>
                <a:gd name="T66" fmla="*/ 0 w 20"/>
                <a:gd name="T67" fmla="*/ 29 h 31"/>
                <a:gd name="T68" fmla="*/ 1 w 20"/>
                <a:gd name="T69" fmla="*/ 26 h 31"/>
                <a:gd name="T70" fmla="*/ 2 w 20"/>
                <a:gd name="T71" fmla="*/ 26 h 31"/>
                <a:gd name="T72" fmla="*/ 3 w 20"/>
                <a:gd name="T73" fmla="*/ 27 h 31"/>
                <a:gd name="T74" fmla="*/ 6 w 20"/>
                <a:gd name="T75" fmla="*/ 27 h 31"/>
                <a:gd name="T76" fmla="*/ 9 w 20"/>
                <a:gd name="T77"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 h="31">
                  <a:moveTo>
                    <a:pt x="9" y="27"/>
                  </a:moveTo>
                  <a:cubicBezTo>
                    <a:pt x="11" y="27"/>
                    <a:pt x="12" y="27"/>
                    <a:pt x="14" y="26"/>
                  </a:cubicBezTo>
                  <a:cubicBezTo>
                    <a:pt x="15" y="26"/>
                    <a:pt x="16" y="25"/>
                    <a:pt x="16" y="23"/>
                  </a:cubicBezTo>
                  <a:cubicBezTo>
                    <a:pt x="16" y="22"/>
                    <a:pt x="16" y="21"/>
                    <a:pt x="15" y="21"/>
                  </a:cubicBezTo>
                  <a:cubicBezTo>
                    <a:pt x="15" y="20"/>
                    <a:pt x="15" y="20"/>
                    <a:pt x="14" y="19"/>
                  </a:cubicBezTo>
                  <a:cubicBezTo>
                    <a:pt x="14" y="19"/>
                    <a:pt x="13" y="19"/>
                    <a:pt x="12" y="18"/>
                  </a:cubicBezTo>
                  <a:cubicBezTo>
                    <a:pt x="11" y="18"/>
                    <a:pt x="10" y="17"/>
                    <a:pt x="9" y="17"/>
                  </a:cubicBezTo>
                  <a:cubicBezTo>
                    <a:pt x="8" y="16"/>
                    <a:pt x="7" y="16"/>
                    <a:pt x="6" y="15"/>
                  </a:cubicBezTo>
                  <a:cubicBezTo>
                    <a:pt x="5" y="15"/>
                    <a:pt x="4" y="14"/>
                    <a:pt x="3" y="14"/>
                  </a:cubicBezTo>
                  <a:cubicBezTo>
                    <a:pt x="2" y="13"/>
                    <a:pt x="2" y="12"/>
                    <a:pt x="1" y="11"/>
                  </a:cubicBezTo>
                  <a:cubicBezTo>
                    <a:pt x="1" y="11"/>
                    <a:pt x="1" y="10"/>
                    <a:pt x="1" y="8"/>
                  </a:cubicBezTo>
                  <a:cubicBezTo>
                    <a:pt x="1" y="6"/>
                    <a:pt x="1" y="4"/>
                    <a:pt x="3" y="3"/>
                  </a:cubicBezTo>
                  <a:cubicBezTo>
                    <a:pt x="5" y="1"/>
                    <a:pt x="7" y="0"/>
                    <a:pt x="11" y="0"/>
                  </a:cubicBezTo>
                  <a:cubicBezTo>
                    <a:pt x="13" y="0"/>
                    <a:pt x="14" y="1"/>
                    <a:pt x="15" y="1"/>
                  </a:cubicBezTo>
                  <a:cubicBezTo>
                    <a:pt x="17" y="1"/>
                    <a:pt x="18" y="2"/>
                    <a:pt x="18" y="2"/>
                  </a:cubicBezTo>
                  <a:cubicBezTo>
                    <a:pt x="17" y="5"/>
                    <a:pt x="17" y="5"/>
                    <a:pt x="17" y="5"/>
                  </a:cubicBezTo>
                  <a:cubicBezTo>
                    <a:pt x="17" y="5"/>
                    <a:pt x="16" y="5"/>
                    <a:pt x="15" y="4"/>
                  </a:cubicBezTo>
                  <a:cubicBezTo>
                    <a:pt x="14" y="4"/>
                    <a:pt x="12" y="4"/>
                    <a:pt x="10" y="4"/>
                  </a:cubicBezTo>
                  <a:cubicBezTo>
                    <a:pt x="10" y="4"/>
                    <a:pt x="9" y="4"/>
                    <a:pt x="8" y="4"/>
                  </a:cubicBezTo>
                  <a:cubicBezTo>
                    <a:pt x="7" y="4"/>
                    <a:pt x="7" y="4"/>
                    <a:pt x="6" y="5"/>
                  </a:cubicBezTo>
                  <a:cubicBezTo>
                    <a:pt x="6" y="5"/>
                    <a:pt x="5" y="5"/>
                    <a:pt x="5" y="6"/>
                  </a:cubicBezTo>
                  <a:cubicBezTo>
                    <a:pt x="4" y="7"/>
                    <a:pt x="4" y="7"/>
                    <a:pt x="4" y="8"/>
                  </a:cubicBezTo>
                  <a:cubicBezTo>
                    <a:pt x="4" y="9"/>
                    <a:pt x="4" y="9"/>
                    <a:pt x="5" y="10"/>
                  </a:cubicBezTo>
                  <a:cubicBezTo>
                    <a:pt x="5" y="11"/>
                    <a:pt x="5" y="11"/>
                    <a:pt x="6" y="12"/>
                  </a:cubicBezTo>
                  <a:cubicBezTo>
                    <a:pt x="7" y="12"/>
                    <a:pt x="7" y="12"/>
                    <a:pt x="8" y="13"/>
                  </a:cubicBezTo>
                  <a:cubicBezTo>
                    <a:pt x="9" y="13"/>
                    <a:pt x="10" y="13"/>
                    <a:pt x="11" y="14"/>
                  </a:cubicBezTo>
                  <a:cubicBezTo>
                    <a:pt x="12" y="14"/>
                    <a:pt x="13" y="15"/>
                    <a:pt x="14" y="15"/>
                  </a:cubicBezTo>
                  <a:cubicBezTo>
                    <a:pt x="15" y="16"/>
                    <a:pt x="16" y="16"/>
                    <a:pt x="17" y="17"/>
                  </a:cubicBezTo>
                  <a:cubicBezTo>
                    <a:pt x="18" y="18"/>
                    <a:pt x="18" y="18"/>
                    <a:pt x="19" y="19"/>
                  </a:cubicBezTo>
                  <a:cubicBezTo>
                    <a:pt x="19" y="20"/>
                    <a:pt x="20" y="21"/>
                    <a:pt x="20" y="23"/>
                  </a:cubicBezTo>
                  <a:cubicBezTo>
                    <a:pt x="20" y="25"/>
                    <a:pt x="19" y="27"/>
                    <a:pt x="17" y="29"/>
                  </a:cubicBezTo>
                  <a:cubicBezTo>
                    <a:pt x="15" y="30"/>
                    <a:pt x="12" y="31"/>
                    <a:pt x="9" y="31"/>
                  </a:cubicBezTo>
                  <a:cubicBezTo>
                    <a:pt x="6" y="31"/>
                    <a:pt x="4" y="31"/>
                    <a:pt x="3" y="30"/>
                  </a:cubicBezTo>
                  <a:cubicBezTo>
                    <a:pt x="1" y="30"/>
                    <a:pt x="1" y="29"/>
                    <a:pt x="0" y="29"/>
                  </a:cubicBezTo>
                  <a:cubicBezTo>
                    <a:pt x="1" y="26"/>
                    <a:pt x="1" y="26"/>
                    <a:pt x="1" y="26"/>
                  </a:cubicBezTo>
                  <a:cubicBezTo>
                    <a:pt x="1" y="26"/>
                    <a:pt x="1" y="26"/>
                    <a:pt x="2" y="26"/>
                  </a:cubicBezTo>
                  <a:cubicBezTo>
                    <a:pt x="2" y="26"/>
                    <a:pt x="3" y="27"/>
                    <a:pt x="3" y="27"/>
                  </a:cubicBezTo>
                  <a:cubicBezTo>
                    <a:pt x="4" y="27"/>
                    <a:pt x="5" y="27"/>
                    <a:pt x="6" y="27"/>
                  </a:cubicBezTo>
                  <a:cubicBezTo>
                    <a:pt x="6" y="27"/>
                    <a:pt x="7" y="27"/>
                    <a:pt x="9"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4" name="Group 583"/>
          <p:cNvGrpSpPr/>
          <p:nvPr/>
        </p:nvGrpSpPr>
        <p:grpSpPr>
          <a:xfrm>
            <a:off x="7924417" y="5176391"/>
            <a:ext cx="204788" cy="73027"/>
            <a:chOff x="8777291" y="5916671"/>
            <a:chExt cx="204788" cy="73027"/>
          </a:xfrm>
        </p:grpSpPr>
        <p:sp>
          <p:nvSpPr>
            <p:cNvPr id="535" name="Freeform 194"/>
            <p:cNvSpPr>
              <a:spLocks noEditPoints="1"/>
            </p:cNvSpPr>
            <p:nvPr/>
          </p:nvSpPr>
          <p:spPr bwMode="auto">
            <a:xfrm>
              <a:off x="8777291" y="5916671"/>
              <a:ext cx="57150" cy="71438"/>
            </a:xfrm>
            <a:custGeom>
              <a:avLst/>
              <a:gdLst>
                <a:gd name="T0" fmla="*/ 31 w 31"/>
                <a:gd name="T1" fmla="*/ 20 h 39"/>
                <a:gd name="T2" fmla="*/ 29 w 31"/>
                <a:gd name="T3" fmla="*/ 28 h 39"/>
                <a:gd name="T4" fmla="*/ 25 w 31"/>
                <a:gd name="T5" fmla="*/ 34 h 39"/>
                <a:gd name="T6" fmla="*/ 18 w 31"/>
                <a:gd name="T7" fmla="*/ 38 h 39"/>
                <a:gd name="T8" fmla="*/ 9 w 31"/>
                <a:gd name="T9" fmla="*/ 39 h 39"/>
                <a:gd name="T10" fmla="*/ 4 w 31"/>
                <a:gd name="T11" fmla="*/ 39 h 39"/>
                <a:gd name="T12" fmla="*/ 0 w 31"/>
                <a:gd name="T13" fmla="*/ 38 h 39"/>
                <a:gd name="T14" fmla="*/ 0 w 31"/>
                <a:gd name="T15" fmla="*/ 1 h 39"/>
                <a:gd name="T16" fmla="*/ 4 w 31"/>
                <a:gd name="T17" fmla="*/ 0 h 39"/>
                <a:gd name="T18" fmla="*/ 9 w 31"/>
                <a:gd name="T19" fmla="*/ 0 h 39"/>
                <a:gd name="T20" fmla="*/ 18 w 31"/>
                <a:gd name="T21" fmla="*/ 1 h 39"/>
                <a:gd name="T22" fmla="*/ 25 w 31"/>
                <a:gd name="T23" fmla="*/ 5 h 39"/>
                <a:gd name="T24" fmla="*/ 29 w 31"/>
                <a:gd name="T25" fmla="*/ 11 h 39"/>
                <a:gd name="T26" fmla="*/ 31 w 31"/>
                <a:gd name="T27" fmla="*/ 20 h 39"/>
                <a:gd name="T28" fmla="*/ 4 w 31"/>
                <a:gd name="T29" fmla="*/ 36 h 39"/>
                <a:gd name="T30" fmla="*/ 5 w 31"/>
                <a:gd name="T31" fmla="*/ 36 h 39"/>
                <a:gd name="T32" fmla="*/ 10 w 31"/>
                <a:gd name="T33" fmla="*/ 36 h 39"/>
                <a:gd name="T34" fmla="*/ 17 w 31"/>
                <a:gd name="T35" fmla="*/ 35 h 39"/>
                <a:gd name="T36" fmla="*/ 22 w 31"/>
                <a:gd name="T37" fmla="*/ 32 h 39"/>
                <a:gd name="T38" fmla="*/ 26 w 31"/>
                <a:gd name="T39" fmla="*/ 26 h 39"/>
                <a:gd name="T40" fmla="*/ 27 w 31"/>
                <a:gd name="T41" fmla="*/ 20 h 39"/>
                <a:gd name="T42" fmla="*/ 26 w 31"/>
                <a:gd name="T43" fmla="*/ 13 h 39"/>
                <a:gd name="T44" fmla="*/ 22 w 31"/>
                <a:gd name="T45" fmla="*/ 8 h 39"/>
                <a:gd name="T46" fmla="*/ 17 w 31"/>
                <a:gd name="T47" fmla="*/ 4 h 39"/>
                <a:gd name="T48" fmla="*/ 10 w 31"/>
                <a:gd name="T49" fmla="*/ 3 h 39"/>
                <a:gd name="T50" fmla="*/ 5 w 31"/>
                <a:gd name="T51" fmla="*/ 3 h 39"/>
                <a:gd name="T52" fmla="*/ 4 w 31"/>
                <a:gd name="T53" fmla="*/ 4 h 39"/>
                <a:gd name="T54" fmla="*/ 4 w 31"/>
                <a:gd name="T55" fmla="*/ 3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 h="39">
                  <a:moveTo>
                    <a:pt x="31" y="20"/>
                  </a:moveTo>
                  <a:cubicBezTo>
                    <a:pt x="31" y="23"/>
                    <a:pt x="30" y="26"/>
                    <a:pt x="29" y="28"/>
                  </a:cubicBezTo>
                  <a:cubicBezTo>
                    <a:pt x="28" y="31"/>
                    <a:pt x="27" y="33"/>
                    <a:pt x="25" y="34"/>
                  </a:cubicBezTo>
                  <a:cubicBezTo>
                    <a:pt x="23" y="36"/>
                    <a:pt x="21" y="37"/>
                    <a:pt x="18" y="38"/>
                  </a:cubicBezTo>
                  <a:cubicBezTo>
                    <a:pt x="15" y="39"/>
                    <a:pt x="12" y="39"/>
                    <a:pt x="9" y="39"/>
                  </a:cubicBezTo>
                  <a:cubicBezTo>
                    <a:pt x="8" y="39"/>
                    <a:pt x="6" y="39"/>
                    <a:pt x="4" y="39"/>
                  </a:cubicBezTo>
                  <a:cubicBezTo>
                    <a:pt x="3" y="39"/>
                    <a:pt x="1" y="39"/>
                    <a:pt x="0" y="38"/>
                  </a:cubicBezTo>
                  <a:cubicBezTo>
                    <a:pt x="0" y="1"/>
                    <a:pt x="0" y="1"/>
                    <a:pt x="0" y="1"/>
                  </a:cubicBezTo>
                  <a:cubicBezTo>
                    <a:pt x="1" y="1"/>
                    <a:pt x="3" y="0"/>
                    <a:pt x="4" y="0"/>
                  </a:cubicBezTo>
                  <a:cubicBezTo>
                    <a:pt x="6" y="0"/>
                    <a:pt x="8" y="0"/>
                    <a:pt x="9" y="0"/>
                  </a:cubicBezTo>
                  <a:cubicBezTo>
                    <a:pt x="12" y="0"/>
                    <a:pt x="15" y="0"/>
                    <a:pt x="18" y="1"/>
                  </a:cubicBezTo>
                  <a:cubicBezTo>
                    <a:pt x="21" y="2"/>
                    <a:pt x="23" y="3"/>
                    <a:pt x="25" y="5"/>
                  </a:cubicBezTo>
                  <a:cubicBezTo>
                    <a:pt x="27" y="6"/>
                    <a:pt x="28" y="9"/>
                    <a:pt x="29" y="11"/>
                  </a:cubicBezTo>
                  <a:cubicBezTo>
                    <a:pt x="30" y="13"/>
                    <a:pt x="31" y="16"/>
                    <a:pt x="31" y="20"/>
                  </a:cubicBezTo>
                  <a:close/>
                  <a:moveTo>
                    <a:pt x="4" y="36"/>
                  </a:moveTo>
                  <a:cubicBezTo>
                    <a:pt x="4" y="36"/>
                    <a:pt x="4" y="36"/>
                    <a:pt x="5" y="36"/>
                  </a:cubicBezTo>
                  <a:cubicBezTo>
                    <a:pt x="6" y="36"/>
                    <a:pt x="8" y="36"/>
                    <a:pt x="10" y="36"/>
                  </a:cubicBezTo>
                  <a:cubicBezTo>
                    <a:pt x="13" y="36"/>
                    <a:pt x="15" y="36"/>
                    <a:pt x="17" y="35"/>
                  </a:cubicBezTo>
                  <a:cubicBezTo>
                    <a:pt x="19" y="34"/>
                    <a:pt x="21" y="33"/>
                    <a:pt x="22" y="32"/>
                  </a:cubicBezTo>
                  <a:cubicBezTo>
                    <a:pt x="24" y="30"/>
                    <a:pt x="25" y="29"/>
                    <a:pt x="26" y="26"/>
                  </a:cubicBezTo>
                  <a:cubicBezTo>
                    <a:pt x="26" y="24"/>
                    <a:pt x="27" y="22"/>
                    <a:pt x="27" y="20"/>
                  </a:cubicBezTo>
                  <a:cubicBezTo>
                    <a:pt x="27" y="17"/>
                    <a:pt x="26" y="15"/>
                    <a:pt x="26" y="13"/>
                  </a:cubicBezTo>
                  <a:cubicBezTo>
                    <a:pt x="25" y="11"/>
                    <a:pt x="24" y="9"/>
                    <a:pt x="22" y="8"/>
                  </a:cubicBezTo>
                  <a:cubicBezTo>
                    <a:pt x="21" y="6"/>
                    <a:pt x="19" y="5"/>
                    <a:pt x="17" y="4"/>
                  </a:cubicBezTo>
                  <a:cubicBezTo>
                    <a:pt x="15" y="4"/>
                    <a:pt x="13" y="3"/>
                    <a:pt x="10" y="3"/>
                  </a:cubicBezTo>
                  <a:cubicBezTo>
                    <a:pt x="8" y="3"/>
                    <a:pt x="6" y="3"/>
                    <a:pt x="5" y="3"/>
                  </a:cubicBezTo>
                  <a:cubicBezTo>
                    <a:pt x="4" y="3"/>
                    <a:pt x="4" y="4"/>
                    <a:pt x="4" y="4"/>
                  </a:cubicBezTo>
                  <a:lnTo>
                    <a:pt x="4" y="3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6" name="Freeform 195"/>
            <p:cNvSpPr>
              <a:spLocks noEditPoints="1"/>
            </p:cNvSpPr>
            <p:nvPr/>
          </p:nvSpPr>
          <p:spPr bwMode="auto">
            <a:xfrm>
              <a:off x="8845553" y="5932547"/>
              <a:ext cx="38100" cy="57151"/>
            </a:xfrm>
            <a:custGeom>
              <a:avLst/>
              <a:gdLst>
                <a:gd name="T0" fmla="*/ 11 w 21"/>
                <a:gd name="T1" fmla="*/ 0 h 31"/>
                <a:gd name="T2" fmla="*/ 16 w 21"/>
                <a:gd name="T3" fmla="*/ 1 h 31"/>
                <a:gd name="T4" fmla="*/ 19 w 21"/>
                <a:gd name="T5" fmla="*/ 3 h 31"/>
                <a:gd name="T6" fmla="*/ 21 w 21"/>
                <a:gd name="T7" fmla="*/ 7 h 31"/>
                <a:gd name="T8" fmla="*/ 21 w 21"/>
                <a:gd name="T9" fmla="*/ 11 h 31"/>
                <a:gd name="T10" fmla="*/ 21 w 21"/>
                <a:gd name="T11" fmla="*/ 29 h 31"/>
                <a:gd name="T12" fmla="*/ 20 w 21"/>
                <a:gd name="T13" fmla="*/ 30 h 31"/>
                <a:gd name="T14" fmla="*/ 17 w 21"/>
                <a:gd name="T15" fmla="*/ 30 h 31"/>
                <a:gd name="T16" fmla="*/ 14 w 21"/>
                <a:gd name="T17" fmla="*/ 31 h 31"/>
                <a:gd name="T18" fmla="*/ 10 w 21"/>
                <a:gd name="T19" fmla="*/ 31 h 31"/>
                <a:gd name="T20" fmla="*/ 6 w 21"/>
                <a:gd name="T21" fmla="*/ 30 h 31"/>
                <a:gd name="T22" fmla="*/ 3 w 21"/>
                <a:gd name="T23" fmla="*/ 29 h 31"/>
                <a:gd name="T24" fmla="*/ 1 w 21"/>
                <a:gd name="T25" fmla="*/ 26 h 31"/>
                <a:gd name="T26" fmla="*/ 0 w 21"/>
                <a:gd name="T27" fmla="*/ 22 h 31"/>
                <a:gd name="T28" fmla="*/ 1 w 21"/>
                <a:gd name="T29" fmla="*/ 18 h 31"/>
                <a:gd name="T30" fmla="*/ 3 w 21"/>
                <a:gd name="T31" fmla="*/ 15 h 31"/>
                <a:gd name="T32" fmla="*/ 7 w 21"/>
                <a:gd name="T33" fmla="*/ 13 h 31"/>
                <a:gd name="T34" fmla="*/ 12 w 21"/>
                <a:gd name="T35" fmla="*/ 13 h 31"/>
                <a:gd name="T36" fmla="*/ 14 w 21"/>
                <a:gd name="T37" fmla="*/ 13 h 31"/>
                <a:gd name="T38" fmla="*/ 15 w 21"/>
                <a:gd name="T39" fmla="*/ 13 h 31"/>
                <a:gd name="T40" fmla="*/ 17 w 21"/>
                <a:gd name="T41" fmla="*/ 13 h 31"/>
                <a:gd name="T42" fmla="*/ 18 w 21"/>
                <a:gd name="T43" fmla="*/ 14 h 31"/>
                <a:gd name="T44" fmla="*/ 18 w 21"/>
                <a:gd name="T45" fmla="*/ 12 h 31"/>
                <a:gd name="T46" fmla="*/ 17 w 21"/>
                <a:gd name="T47" fmla="*/ 9 h 31"/>
                <a:gd name="T48" fmla="*/ 16 w 21"/>
                <a:gd name="T49" fmla="*/ 6 h 31"/>
                <a:gd name="T50" fmla="*/ 14 w 21"/>
                <a:gd name="T51" fmla="*/ 4 h 31"/>
                <a:gd name="T52" fmla="*/ 11 w 21"/>
                <a:gd name="T53" fmla="*/ 4 h 31"/>
                <a:gd name="T54" fmla="*/ 6 w 21"/>
                <a:gd name="T55" fmla="*/ 4 h 31"/>
                <a:gd name="T56" fmla="*/ 4 w 21"/>
                <a:gd name="T57" fmla="*/ 5 h 31"/>
                <a:gd name="T58" fmla="*/ 3 w 21"/>
                <a:gd name="T59" fmla="*/ 2 h 31"/>
                <a:gd name="T60" fmla="*/ 6 w 21"/>
                <a:gd name="T61" fmla="*/ 1 h 31"/>
                <a:gd name="T62" fmla="*/ 11 w 21"/>
                <a:gd name="T63" fmla="*/ 0 h 31"/>
                <a:gd name="T64" fmla="*/ 11 w 21"/>
                <a:gd name="T65" fmla="*/ 27 h 31"/>
                <a:gd name="T66" fmla="*/ 15 w 21"/>
                <a:gd name="T67" fmla="*/ 27 h 31"/>
                <a:gd name="T68" fmla="*/ 18 w 21"/>
                <a:gd name="T69" fmla="*/ 27 h 31"/>
                <a:gd name="T70" fmla="*/ 18 w 21"/>
                <a:gd name="T71" fmla="*/ 17 h 31"/>
                <a:gd name="T72" fmla="*/ 16 w 21"/>
                <a:gd name="T73" fmla="*/ 16 h 31"/>
                <a:gd name="T74" fmla="*/ 12 w 21"/>
                <a:gd name="T75" fmla="*/ 16 h 31"/>
                <a:gd name="T76" fmla="*/ 9 w 21"/>
                <a:gd name="T77" fmla="*/ 16 h 31"/>
                <a:gd name="T78" fmla="*/ 6 w 21"/>
                <a:gd name="T79" fmla="*/ 17 h 31"/>
                <a:gd name="T80" fmla="*/ 4 w 21"/>
                <a:gd name="T81" fmla="*/ 19 h 31"/>
                <a:gd name="T82" fmla="*/ 4 w 21"/>
                <a:gd name="T83" fmla="*/ 22 h 31"/>
                <a:gd name="T84" fmla="*/ 4 w 21"/>
                <a:gd name="T85" fmla="*/ 24 h 31"/>
                <a:gd name="T86" fmla="*/ 6 w 21"/>
                <a:gd name="T87" fmla="*/ 26 h 31"/>
                <a:gd name="T88" fmla="*/ 8 w 21"/>
                <a:gd name="T89" fmla="*/ 27 h 31"/>
                <a:gd name="T90" fmla="*/ 11 w 21"/>
                <a:gd name="T91"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1">
                  <a:moveTo>
                    <a:pt x="11" y="0"/>
                  </a:moveTo>
                  <a:cubicBezTo>
                    <a:pt x="13" y="0"/>
                    <a:pt x="14" y="1"/>
                    <a:pt x="16" y="1"/>
                  </a:cubicBezTo>
                  <a:cubicBezTo>
                    <a:pt x="17" y="2"/>
                    <a:pt x="18" y="3"/>
                    <a:pt x="19" y="3"/>
                  </a:cubicBezTo>
                  <a:cubicBezTo>
                    <a:pt x="20" y="4"/>
                    <a:pt x="20" y="6"/>
                    <a:pt x="21" y="7"/>
                  </a:cubicBezTo>
                  <a:cubicBezTo>
                    <a:pt x="21" y="8"/>
                    <a:pt x="21" y="10"/>
                    <a:pt x="21" y="11"/>
                  </a:cubicBezTo>
                  <a:cubicBezTo>
                    <a:pt x="21" y="29"/>
                    <a:pt x="21" y="29"/>
                    <a:pt x="21" y="29"/>
                  </a:cubicBezTo>
                  <a:cubicBezTo>
                    <a:pt x="21" y="29"/>
                    <a:pt x="20" y="30"/>
                    <a:pt x="20" y="30"/>
                  </a:cubicBezTo>
                  <a:cubicBezTo>
                    <a:pt x="19" y="30"/>
                    <a:pt x="18" y="30"/>
                    <a:pt x="17" y="30"/>
                  </a:cubicBezTo>
                  <a:cubicBezTo>
                    <a:pt x="16" y="30"/>
                    <a:pt x="15" y="30"/>
                    <a:pt x="14" y="31"/>
                  </a:cubicBezTo>
                  <a:cubicBezTo>
                    <a:pt x="13" y="31"/>
                    <a:pt x="12" y="31"/>
                    <a:pt x="10" y="31"/>
                  </a:cubicBezTo>
                  <a:cubicBezTo>
                    <a:pt x="9" y="31"/>
                    <a:pt x="8" y="31"/>
                    <a:pt x="6" y="30"/>
                  </a:cubicBezTo>
                  <a:cubicBezTo>
                    <a:pt x="5" y="30"/>
                    <a:pt x="4" y="29"/>
                    <a:pt x="3" y="29"/>
                  </a:cubicBezTo>
                  <a:cubicBezTo>
                    <a:pt x="2" y="28"/>
                    <a:pt x="1" y="27"/>
                    <a:pt x="1" y="26"/>
                  </a:cubicBezTo>
                  <a:cubicBezTo>
                    <a:pt x="0" y="25"/>
                    <a:pt x="0" y="23"/>
                    <a:pt x="0" y="22"/>
                  </a:cubicBezTo>
                  <a:cubicBezTo>
                    <a:pt x="0" y="20"/>
                    <a:pt x="0" y="19"/>
                    <a:pt x="1" y="18"/>
                  </a:cubicBezTo>
                  <a:cubicBezTo>
                    <a:pt x="1" y="16"/>
                    <a:pt x="2" y="16"/>
                    <a:pt x="3" y="15"/>
                  </a:cubicBezTo>
                  <a:cubicBezTo>
                    <a:pt x="4" y="14"/>
                    <a:pt x="6" y="14"/>
                    <a:pt x="7" y="13"/>
                  </a:cubicBezTo>
                  <a:cubicBezTo>
                    <a:pt x="9" y="13"/>
                    <a:pt x="10" y="13"/>
                    <a:pt x="12" y="13"/>
                  </a:cubicBezTo>
                  <a:cubicBezTo>
                    <a:pt x="13" y="13"/>
                    <a:pt x="13" y="13"/>
                    <a:pt x="14" y="13"/>
                  </a:cubicBezTo>
                  <a:cubicBezTo>
                    <a:pt x="14" y="13"/>
                    <a:pt x="15" y="13"/>
                    <a:pt x="15" y="13"/>
                  </a:cubicBezTo>
                  <a:cubicBezTo>
                    <a:pt x="16" y="13"/>
                    <a:pt x="16" y="13"/>
                    <a:pt x="17" y="13"/>
                  </a:cubicBezTo>
                  <a:cubicBezTo>
                    <a:pt x="17" y="13"/>
                    <a:pt x="17" y="13"/>
                    <a:pt x="18" y="14"/>
                  </a:cubicBezTo>
                  <a:cubicBezTo>
                    <a:pt x="18" y="12"/>
                    <a:pt x="18" y="12"/>
                    <a:pt x="18" y="12"/>
                  </a:cubicBezTo>
                  <a:cubicBezTo>
                    <a:pt x="18" y="11"/>
                    <a:pt x="17" y="10"/>
                    <a:pt x="17" y="9"/>
                  </a:cubicBezTo>
                  <a:cubicBezTo>
                    <a:pt x="17" y="8"/>
                    <a:pt x="17" y="7"/>
                    <a:pt x="16" y="6"/>
                  </a:cubicBezTo>
                  <a:cubicBezTo>
                    <a:pt x="16" y="5"/>
                    <a:pt x="15" y="5"/>
                    <a:pt x="14" y="4"/>
                  </a:cubicBezTo>
                  <a:cubicBezTo>
                    <a:pt x="13" y="4"/>
                    <a:pt x="12" y="4"/>
                    <a:pt x="11" y="4"/>
                  </a:cubicBezTo>
                  <a:cubicBezTo>
                    <a:pt x="8" y="4"/>
                    <a:pt x="7" y="4"/>
                    <a:pt x="6" y="4"/>
                  </a:cubicBezTo>
                  <a:cubicBezTo>
                    <a:pt x="5" y="4"/>
                    <a:pt x="4" y="5"/>
                    <a:pt x="4" y="5"/>
                  </a:cubicBezTo>
                  <a:cubicBezTo>
                    <a:pt x="3" y="2"/>
                    <a:pt x="3" y="2"/>
                    <a:pt x="3" y="2"/>
                  </a:cubicBezTo>
                  <a:cubicBezTo>
                    <a:pt x="4" y="1"/>
                    <a:pt x="5" y="1"/>
                    <a:pt x="6" y="1"/>
                  </a:cubicBezTo>
                  <a:cubicBezTo>
                    <a:pt x="7" y="1"/>
                    <a:pt x="9" y="0"/>
                    <a:pt x="11" y="0"/>
                  </a:cubicBezTo>
                  <a:close/>
                  <a:moveTo>
                    <a:pt x="11" y="27"/>
                  </a:moveTo>
                  <a:cubicBezTo>
                    <a:pt x="13" y="27"/>
                    <a:pt x="14" y="27"/>
                    <a:pt x="15" y="27"/>
                  </a:cubicBezTo>
                  <a:cubicBezTo>
                    <a:pt x="16" y="27"/>
                    <a:pt x="17" y="27"/>
                    <a:pt x="18" y="27"/>
                  </a:cubicBezTo>
                  <a:cubicBezTo>
                    <a:pt x="18" y="17"/>
                    <a:pt x="18" y="17"/>
                    <a:pt x="18" y="17"/>
                  </a:cubicBezTo>
                  <a:cubicBezTo>
                    <a:pt x="17" y="17"/>
                    <a:pt x="16" y="16"/>
                    <a:pt x="16" y="16"/>
                  </a:cubicBezTo>
                  <a:cubicBezTo>
                    <a:pt x="15" y="16"/>
                    <a:pt x="13" y="16"/>
                    <a:pt x="12" y="16"/>
                  </a:cubicBezTo>
                  <a:cubicBezTo>
                    <a:pt x="11" y="16"/>
                    <a:pt x="10" y="16"/>
                    <a:pt x="9" y="16"/>
                  </a:cubicBezTo>
                  <a:cubicBezTo>
                    <a:pt x="8" y="16"/>
                    <a:pt x="7" y="16"/>
                    <a:pt x="6" y="17"/>
                  </a:cubicBezTo>
                  <a:cubicBezTo>
                    <a:pt x="6" y="17"/>
                    <a:pt x="5" y="18"/>
                    <a:pt x="4" y="19"/>
                  </a:cubicBezTo>
                  <a:cubicBezTo>
                    <a:pt x="4" y="19"/>
                    <a:pt x="4" y="20"/>
                    <a:pt x="4" y="22"/>
                  </a:cubicBezTo>
                  <a:cubicBezTo>
                    <a:pt x="4" y="23"/>
                    <a:pt x="4" y="24"/>
                    <a:pt x="4" y="24"/>
                  </a:cubicBezTo>
                  <a:cubicBezTo>
                    <a:pt x="4" y="25"/>
                    <a:pt x="5" y="26"/>
                    <a:pt x="6" y="26"/>
                  </a:cubicBezTo>
                  <a:cubicBezTo>
                    <a:pt x="6" y="27"/>
                    <a:pt x="7" y="27"/>
                    <a:pt x="8" y="27"/>
                  </a:cubicBezTo>
                  <a:cubicBezTo>
                    <a:pt x="9" y="27"/>
                    <a:pt x="10" y="27"/>
                    <a:pt x="11"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7" name="Freeform 196"/>
            <p:cNvSpPr>
              <a:spLocks/>
            </p:cNvSpPr>
            <p:nvPr/>
          </p:nvSpPr>
          <p:spPr bwMode="auto">
            <a:xfrm>
              <a:off x="8899528" y="5918259"/>
              <a:ext cx="31750" cy="71438"/>
            </a:xfrm>
            <a:custGeom>
              <a:avLst/>
              <a:gdLst>
                <a:gd name="T0" fmla="*/ 4 w 17"/>
                <a:gd name="T1" fmla="*/ 9 h 39"/>
                <a:gd name="T2" fmla="*/ 15 w 17"/>
                <a:gd name="T3" fmla="*/ 9 h 39"/>
                <a:gd name="T4" fmla="*/ 15 w 17"/>
                <a:gd name="T5" fmla="*/ 12 h 39"/>
                <a:gd name="T6" fmla="*/ 4 w 17"/>
                <a:gd name="T7" fmla="*/ 12 h 39"/>
                <a:gd name="T8" fmla="*/ 4 w 17"/>
                <a:gd name="T9" fmla="*/ 28 h 39"/>
                <a:gd name="T10" fmla="*/ 4 w 17"/>
                <a:gd name="T11" fmla="*/ 32 h 39"/>
                <a:gd name="T12" fmla="*/ 6 w 17"/>
                <a:gd name="T13" fmla="*/ 34 h 39"/>
                <a:gd name="T14" fmla="*/ 7 w 17"/>
                <a:gd name="T15" fmla="*/ 35 h 39"/>
                <a:gd name="T16" fmla="*/ 10 w 17"/>
                <a:gd name="T17" fmla="*/ 35 h 39"/>
                <a:gd name="T18" fmla="*/ 14 w 17"/>
                <a:gd name="T19" fmla="*/ 35 h 39"/>
                <a:gd name="T20" fmla="*/ 16 w 17"/>
                <a:gd name="T21" fmla="*/ 34 h 39"/>
                <a:gd name="T22" fmla="*/ 17 w 17"/>
                <a:gd name="T23" fmla="*/ 37 h 39"/>
                <a:gd name="T24" fmla="*/ 14 w 17"/>
                <a:gd name="T25" fmla="*/ 38 h 39"/>
                <a:gd name="T26" fmla="*/ 10 w 17"/>
                <a:gd name="T27" fmla="*/ 39 h 39"/>
                <a:gd name="T28" fmla="*/ 5 w 17"/>
                <a:gd name="T29" fmla="*/ 38 h 39"/>
                <a:gd name="T30" fmla="*/ 2 w 17"/>
                <a:gd name="T31" fmla="*/ 36 h 39"/>
                <a:gd name="T32" fmla="*/ 1 w 17"/>
                <a:gd name="T33" fmla="*/ 32 h 39"/>
                <a:gd name="T34" fmla="*/ 0 w 17"/>
                <a:gd name="T35" fmla="*/ 27 h 39"/>
                <a:gd name="T36" fmla="*/ 0 w 17"/>
                <a:gd name="T37" fmla="*/ 1 h 39"/>
                <a:gd name="T38" fmla="*/ 4 w 17"/>
                <a:gd name="T39" fmla="*/ 0 h 39"/>
                <a:gd name="T40" fmla="*/ 4 w 17"/>
                <a:gd name="T41"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39">
                  <a:moveTo>
                    <a:pt x="4" y="9"/>
                  </a:moveTo>
                  <a:cubicBezTo>
                    <a:pt x="15" y="9"/>
                    <a:pt x="15" y="9"/>
                    <a:pt x="15" y="9"/>
                  </a:cubicBezTo>
                  <a:cubicBezTo>
                    <a:pt x="15" y="12"/>
                    <a:pt x="15" y="12"/>
                    <a:pt x="15" y="12"/>
                  </a:cubicBezTo>
                  <a:cubicBezTo>
                    <a:pt x="4" y="12"/>
                    <a:pt x="4" y="12"/>
                    <a:pt x="4" y="12"/>
                  </a:cubicBezTo>
                  <a:cubicBezTo>
                    <a:pt x="4" y="28"/>
                    <a:pt x="4" y="28"/>
                    <a:pt x="4" y="28"/>
                  </a:cubicBezTo>
                  <a:cubicBezTo>
                    <a:pt x="4" y="29"/>
                    <a:pt x="4" y="31"/>
                    <a:pt x="4" y="32"/>
                  </a:cubicBezTo>
                  <a:cubicBezTo>
                    <a:pt x="5" y="33"/>
                    <a:pt x="5" y="33"/>
                    <a:pt x="6" y="34"/>
                  </a:cubicBezTo>
                  <a:cubicBezTo>
                    <a:pt x="6" y="35"/>
                    <a:pt x="7" y="35"/>
                    <a:pt x="7" y="35"/>
                  </a:cubicBezTo>
                  <a:cubicBezTo>
                    <a:pt x="8" y="35"/>
                    <a:pt x="9" y="35"/>
                    <a:pt x="10" y="35"/>
                  </a:cubicBezTo>
                  <a:cubicBezTo>
                    <a:pt x="11" y="35"/>
                    <a:pt x="13" y="35"/>
                    <a:pt x="14" y="35"/>
                  </a:cubicBezTo>
                  <a:cubicBezTo>
                    <a:pt x="15" y="34"/>
                    <a:pt x="15" y="34"/>
                    <a:pt x="16" y="34"/>
                  </a:cubicBezTo>
                  <a:cubicBezTo>
                    <a:pt x="17" y="37"/>
                    <a:pt x="17" y="37"/>
                    <a:pt x="17" y="37"/>
                  </a:cubicBezTo>
                  <a:cubicBezTo>
                    <a:pt x="16" y="37"/>
                    <a:pt x="15" y="38"/>
                    <a:pt x="14" y="38"/>
                  </a:cubicBezTo>
                  <a:cubicBezTo>
                    <a:pt x="13" y="38"/>
                    <a:pt x="11" y="39"/>
                    <a:pt x="10" y="39"/>
                  </a:cubicBezTo>
                  <a:cubicBezTo>
                    <a:pt x="8" y="39"/>
                    <a:pt x="6" y="38"/>
                    <a:pt x="5" y="38"/>
                  </a:cubicBezTo>
                  <a:cubicBezTo>
                    <a:pt x="4" y="38"/>
                    <a:pt x="3" y="37"/>
                    <a:pt x="2" y="36"/>
                  </a:cubicBezTo>
                  <a:cubicBezTo>
                    <a:pt x="2" y="35"/>
                    <a:pt x="1" y="34"/>
                    <a:pt x="1" y="32"/>
                  </a:cubicBezTo>
                  <a:cubicBezTo>
                    <a:pt x="0" y="31"/>
                    <a:pt x="0" y="29"/>
                    <a:pt x="0" y="27"/>
                  </a:cubicBezTo>
                  <a:cubicBezTo>
                    <a:pt x="0" y="1"/>
                    <a:pt x="0" y="1"/>
                    <a:pt x="0" y="1"/>
                  </a:cubicBezTo>
                  <a:cubicBezTo>
                    <a:pt x="4" y="0"/>
                    <a:pt x="4" y="0"/>
                    <a:pt x="4" y="0"/>
                  </a:cubicBezTo>
                  <a:lnTo>
                    <a:pt x="4" y="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8" name="Freeform 197"/>
            <p:cNvSpPr>
              <a:spLocks noEditPoints="1"/>
            </p:cNvSpPr>
            <p:nvPr/>
          </p:nvSpPr>
          <p:spPr bwMode="auto">
            <a:xfrm>
              <a:off x="8936041" y="5932547"/>
              <a:ext cx="46038" cy="57151"/>
            </a:xfrm>
            <a:custGeom>
              <a:avLst/>
              <a:gdLst>
                <a:gd name="T0" fmla="*/ 0 w 25"/>
                <a:gd name="T1" fmla="*/ 16 h 31"/>
                <a:gd name="T2" fmla="*/ 2 w 25"/>
                <a:gd name="T3" fmla="*/ 9 h 31"/>
                <a:gd name="T4" fmla="*/ 4 w 25"/>
                <a:gd name="T5" fmla="*/ 4 h 31"/>
                <a:gd name="T6" fmla="*/ 8 w 25"/>
                <a:gd name="T7" fmla="*/ 1 h 31"/>
                <a:gd name="T8" fmla="*/ 13 w 25"/>
                <a:gd name="T9" fmla="*/ 0 h 31"/>
                <a:gd name="T10" fmla="*/ 22 w 25"/>
                <a:gd name="T11" fmla="*/ 4 h 31"/>
                <a:gd name="T12" fmla="*/ 25 w 25"/>
                <a:gd name="T13" fmla="*/ 15 h 31"/>
                <a:gd name="T14" fmla="*/ 25 w 25"/>
                <a:gd name="T15" fmla="*/ 15 h 31"/>
                <a:gd name="T16" fmla="*/ 25 w 25"/>
                <a:gd name="T17" fmla="*/ 16 h 31"/>
                <a:gd name="T18" fmla="*/ 4 w 25"/>
                <a:gd name="T19" fmla="*/ 16 h 31"/>
                <a:gd name="T20" fmla="*/ 7 w 25"/>
                <a:gd name="T21" fmla="*/ 25 h 31"/>
                <a:gd name="T22" fmla="*/ 15 w 25"/>
                <a:gd name="T23" fmla="*/ 27 h 31"/>
                <a:gd name="T24" fmla="*/ 19 w 25"/>
                <a:gd name="T25" fmla="*/ 27 h 31"/>
                <a:gd name="T26" fmla="*/ 22 w 25"/>
                <a:gd name="T27" fmla="*/ 26 h 31"/>
                <a:gd name="T28" fmla="*/ 23 w 25"/>
                <a:gd name="T29" fmla="*/ 29 h 31"/>
                <a:gd name="T30" fmla="*/ 20 w 25"/>
                <a:gd name="T31" fmla="*/ 30 h 31"/>
                <a:gd name="T32" fmla="*/ 15 w 25"/>
                <a:gd name="T33" fmla="*/ 31 h 31"/>
                <a:gd name="T34" fmla="*/ 8 w 25"/>
                <a:gd name="T35" fmla="*/ 30 h 31"/>
                <a:gd name="T36" fmla="*/ 4 w 25"/>
                <a:gd name="T37" fmla="*/ 26 h 31"/>
                <a:gd name="T38" fmla="*/ 1 w 25"/>
                <a:gd name="T39" fmla="*/ 22 h 31"/>
                <a:gd name="T40" fmla="*/ 0 w 25"/>
                <a:gd name="T41" fmla="*/ 16 h 31"/>
                <a:gd name="T42" fmla="*/ 21 w 25"/>
                <a:gd name="T43" fmla="*/ 13 h 31"/>
                <a:gd name="T44" fmla="*/ 19 w 25"/>
                <a:gd name="T45" fmla="*/ 6 h 31"/>
                <a:gd name="T46" fmla="*/ 13 w 25"/>
                <a:gd name="T47" fmla="*/ 4 h 31"/>
                <a:gd name="T48" fmla="*/ 10 w 25"/>
                <a:gd name="T49" fmla="*/ 4 h 31"/>
                <a:gd name="T50" fmla="*/ 7 w 25"/>
                <a:gd name="T51" fmla="*/ 7 h 31"/>
                <a:gd name="T52" fmla="*/ 5 w 25"/>
                <a:gd name="T53" fmla="*/ 10 h 31"/>
                <a:gd name="T54" fmla="*/ 4 w 25"/>
                <a:gd name="T55" fmla="*/ 13 h 31"/>
                <a:gd name="T56" fmla="*/ 21 w 25"/>
                <a:gd name="T57"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 h="31">
                  <a:moveTo>
                    <a:pt x="0" y="16"/>
                  </a:moveTo>
                  <a:cubicBezTo>
                    <a:pt x="0" y="13"/>
                    <a:pt x="1" y="11"/>
                    <a:pt x="2" y="9"/>
                  </a:cubicBezTo>
                  <a:cubicBezTo>
                    <a:pt x="2" y="7"/>
                    <a:pt x="3" y="5"/>
                    <a:pt x="4" y="4"/>
                  </a:cubicBezTo>
                  <a:cubicBezTo>
                    <a:pt x="6" y="3"/>
                    <a:pt x="7" y="2"/>
                    <a:pt x="8" y="1"/>
                  </a:cubicBezTo>
                  <a:cubicBezTo>
                    <a:pt x="10" y="1"/>
                    <a:pt x="11" y="0"/>
                    <a:pt x="13" y="0"/>
                  </a:cubicBezTo>
                  <a:cubicBezTo>
                    <a:pt x="17" y="0"/>
                    <a:pt x="19" y="2"/>
                    <a:pt x="22" y="4"/>
                  </a:cubicBezTo>
                  <a:cubicBezTo>
                    <a:pt x="24" y="6"/>
                    <a:pt x="25" y="10"/>
                    <a:pt x="25" y="15"/>
                  </a:cubicBezTo>
                  <a:cubicBezTo>
                    <a:pt x="25" y="15"/>
                    <a:pt x="25" y="15"/>
                    <a:pt x="25" y="15"/>
                  </a:cubicBezTo>
                  <a:cubicBezTo>
                    <a:pt x="25" y="16"/>
                    <a:pt x="25" y="16"/>
                    <a:pt x="25" y="16"/>
                  </a:cubicBezTo>
                  <a:cubicBezTo>
                    <a:pt x="4" y="16"/>
                    <a:pt x="4" y="16"/>
                    <a:pt x="4" y="16"/>
                  </a:cubicBezTo>
                  <a:cubicBezTo>
                    <a:pt x="4" y="20"/>
                    <a:pt x="5" y="23"/>
                    <a:pt x="7" y="25"/>
                  </a:cubicBezTo>
                  <a:cubicBezTo>
                    <a:pt x="9" y="26"/>
                    <a:pt x="11" y="27"/>
                    <a:pt x="15" y="27"/>
                  </a:cubicBezTo>
                  <a:cubicBezTo>
                    <a:pt x="17" y="27"/>
                    <a:pt x="18" y="27"/>
                    <a:pt x="19" y="27"/>
                  </a:cubicBezTo>
                  <a:cubicBezTo>
                    <a:pt x="21" y="26"/>
                    <a:pt x="21" y="26"/>
                    <a:pt x="22" y="26"/>
                  </a:cubicBezTo>
                  <a:cubicBezTo>
                    <a:pt x="23" y="29"/>
                    <a:pt x="23" y="29"/>
                    <a:pt x="23" y="29"/>
                  </a:cubicBezTo>
                  <a:cubicBezTo>
                    <a:pt x="22" y="29"/>
                    <a:pt x="21" y="30"/>
                    <a:pt x="20" y="30"/>
                  </a:cubicBezTo>
                  <a:cubicBezTo>
                    <a:pt x="18" y="30"/>
                    <a:pt x="17" y="31"/>
                    <a:pt x="15" y="31"/>
                  </a:cubicBezTo>
                  <a:cubicBezTo>
                    <a:pt x="12" y="31"/>
                    <a:pt x="10" y="30"/>
                    <a:pt x="8" y="30"/>
                  </a:cubicBezTo>
                  <a:cubicBezTo>
                    <a:pt x="6" y="29"/>
                    <a:pt x="5" y="28"/>
                    <a:pt x="4" y="26"/>
                  </a:cubicBezTo>
                  <a:cubicBezTo>
                    <a:pt x="3" y="25"/>
                    <a:pt x="2" y="23"/>
                    <a:pt x="1" y="22"/>
                  </a:cubicBezTo>
                  <a:cubicBezTo>
                    <a:pt x="1" y="20"/>
                    <a:pt x="0" y="18"/>
                    <a:pt x="0" y="16"/>
                  </a:cubicBezTo>
                  <a:close/>
                  <a:moveTo>
                    <a:pt x="21" y="13"/>
                  </a:moveTo>
                  <a:cubicBezTo>
                    <a:pt x="21" y="10"/>
                    <a:pt x="20" y="8"/>
                    <a:pt x="19" y="6"/>
                  </a:cubicBezTo>
                  <a:cubicBezTo>
                    <a:pt x="17" y="5"/>
                    <a:pt x="16" y="4"/>
                    <a:pt x="13" y="4"/>
                  </a:cubicBezTo>
                  <a:cubicBezTo>
                    <a:pt x="12" y="4"/>
                    <a:pt x="11" y="4"/>
                    <a:pt x="10" y="4"/>
                  </a:cubicBezTo>
                  <a:cubicBezTo>
                    <a:pt x="9" y="5"/>
                    <a:pt x="8" y="6"/>
                    <a:pt x="7" y="7"/>
                  </a:cubicBezTo>
                  <a:cubicBezTo>
                    <a:pt x="6" y="7"/>
                    <a:pt x="6" y="8"/>
                    <a:pt x="5" y="10"/>
                  </a:cubicBezTo>
                  <a:cubicBezTo>
                    <a:pt x="5" y="11"/>
                    <a:pt x="4" y="12"/>
                    <a:pt x="4" y="13"/>
                  </a:cubicBezTo>
                  <a:lnTo>
                    <a:pt x="21"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2" name="Group 581"/>
          <p:cNvGrpSpPr/>
          <p:nvPr/>
        </p:nvGrpSpPr>
        <p:grpSpPr>
          <a:xfrm>
            <a:off x="5391756" y="5176391"/>
            <a:ext cx="454025" cy="92076"/>
            <a:chOff x="6345240" y="5913496"/>
            <a:chExt cx="454025" cy="92076"/>
          </a:xfrm>
        </p:grpSpPr>
        <p:sp>
          <p:nvSpPr>
            <p:cNvPr id="539" name="Freeform 198"/>
            <p:cNvSpPr>
              <a:spLocks/>
            </p:cNvSpPr>
            <p:nvPr/>
          </p:nvSpPr>
          <p:spPr bwMode="auto">
            <a:xfrm>
              <a:off x="6345240" y="5913496"/>
              <a:ext cx="52388" cy="76201"/>
            </a:xfrm>
            <a:custGeom>
              <a:avLst/>
              <a:gdLst>
                <a:gd name="T0" fmla="*/ 17 w 29"/>
                <a:gd name="T1" fmla="*/ 41 h 41"/>
                <a:gd name="T2" fmla="*/ 10 w 29"/>
                <a:gd name="T3" fmla="*/ 40 h 41"/>
                <a:gd name="T4" fmla="*/ 5 w 29"/>
                <a:gd name="T5" fmla="*/ 36 h 41"/>
                <a:gd name="T6" fmla="*/ 1 w 29"/>
                <a:gd name="T7" fmla="*/ 29 h 41"/>
                <a:gd name="T8" fmla="*/ 0 w 29"/>
                <a:gd name="T9" fmla="*/ 21 h 41"/>
                <a:gd name="T10" fmla="*/ 1 w 29"/>
                <a:gd name="T11" fmla="*/ 12 h 41"/>
                <a:gd name="T12" fmla="*/ 5 w 29"/>
                <a:gd name="T13" fmla="*/ 6 h 41"/>
                <a:gd name="T14" fmla="*/ 11 w 29"/>
                <a:gd name="T15" fmla="*/ 2 h 41"/>
                <a:gd name="T16" fmla="*/ 17 w 29"/>
                <a:gd name="T17" fmla="*/ 0 h 41"/>
                <a:gd name="T18" fmla="*/ 21 w 29"/>
                <a:gd name="T19" fmla="*/ 1 h 41"/>
                <a:gd name="T20" fmla="*/ 25 w 29"/>
                <a:gd name="T21" fmla="*/ 1 h 41"/>
                <a:gd name="T22" fmla="*/ 27 w 29"/>
                <a:gd name="T23" fmla="*/ 2 h 41"/>
                <a:gd name="T24" fmla="*/ 28 w 29"/>
                <a:gd name="T25" fmla="*/ 3 h 41"/>
                <a:gd name="T26" fmla="*/ 27 w 29"/>
                <a:gd name="T27" fmla="*/ 6 h 41"/>
                <a:gd name="T28" fmla="*/ 23 w 29"/>
                <a:gd name="T29" fmla="*/ 5 h 41"/>
                <a:gd name="T30" fmla="*/ 18 w 29"/>
                <a:gd name="T31" fmla="*/ 4 h 41"/>
                <a:gd name="T32" fmla="*/ 12 w 29"/>
                <a:gd name="T33" fmla="*/ 5 h 41"/>
                <a:gd name="T34" fmla="*/ 7 w 29"/>
                <a:gd name="T35" fmla="*/ 9 h 41"/>
                <a:gd name="T36" fmla="*/ 4 w 29"/>
                <a:gd name="T37" fmla="*/ 14 h 41"/>
                <a:gd name="T38" fmla="*/ 4 w 29"/>
                <a:gd name="T39" fmla="*/ 21 h 41"/>
                <a:gd name="T40" fmla="*/ 4 w 29"/>
                <a:gd name="T41" fmla="*/ 28 h 41"/>
                <a:gd name="T42" fmla="*/ 7 w 29"/>
                <a:gd name="T43" fmla="*/ 33 h 41"/>
                <a:gd name="T44" fmla="*/ 12 w 29"/>
                <a:gd name="T45" fmla="*/ 36 h 41"/>
                <a:gd name="T46" fmla="*/ 18 w 29"/>
                <a:gd name="T47" fmla="*/ 37 h 41"/>
                <a:gd name="T48" fmla="*/ 24 w 29"/>
                <a:gd name="T49" fmla="*/ 37 h 41"/>
                <a:gd name="T50" fmla="*/ 28 w 29"/>
                <a:gd name="T51" fmla="*/ 35 h 41"/>
                <a:gd name="T52" fmla="*/ 29 w 29"/>
                <a:gd name="T53" fmla="*/ 39 h 41"/>
                <a:gd name="T54" fmla="*/ 27 w 29"/>
                <a:gd name="T55" fmla="*/ 39 h 41"/>
                <a:gd name="T56" fmla="*/ 25 w 29"/>
                <a:gd name="T57" fmla="*/ 40 h 41"/>
                <a:gd name="T58" fmla="*/ 21 w 29"/>
                <a:gd name="T59" fmla="*/ 41 h 41"/>
                <a:gd name="T60" fmla="*/ 17 w 29"/>
                <a:gd name="T6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41">
                  <a:moveTo>
                    <a:pt x="17" y="41"/>
                  </a:moveTo>
                  <a:cubicBezTo>
                    <a:pt x="15" y="41"/>
                    <a:pt x="12" y="40"/>
                    <a:pt x="10" y="40"/>
                  </a:cubicBezTo>
                  <a:cubicBezTo>
                    <a:pt x="8" y="39"/>
                    <a:pt x="6" y="37"/>
                    <a:pt x="5" y="36"/>
                  </a:cubicBezTo>
                  <a:cubicBezTo>
                    <a:pt x="3" y="34"/>
                    <a:pt x="2" y="32"/>
                    <a:pt x="1" y="29"/>
                  </a:cubicBezTo>
                  <a:cubicBezTo>
                    <a:pt x="0" y="27"/>
                    <a:pt x="0" y="24"/>
                    <a:pt x="0" y="21"/>
                  </a:cubicBezTo>
                  <a:cubicBezTo>
                    <a:pt x="0" y="17"/>
                    <a:pt x="0" y="14"/>
                    <a:pt x="1" y="12"/>
                  </a:cubicBezTo>
                  <a:cubicBezTo>
                    <a:pt x="2" y="9"/>
                    <a:pt x="3" y="7"/>
                    <a:pt x="5" y="6"/>
                  </a:cubicBezTo>
                  <a:cubicBezTo>
                    <a:pt x="7" y="4"/>
                    <a:pt x="8" y="3"/>
                    <a:pt x="11" y="2"/>
                  </a:cubicBezTo>
                  <a:cubicBezTo>
                    <a:pt x="13" y="1"/>
                    <a:pt x="15" y="0"/>
                    <a:pt x="17" y="0"/>
                  </a:cubicBezTo>
                  <a:cubicBezTo>
                    <a:pt x="19" y="0"/>
                    <a:pt x="20" y="1"/>
                    <a:pt x="21" y="1"/>
                  </a:cubicBezTo>
                  <a:cubicBezTo>
                    <a:pt x="23" y="1"/>
                    <a:pt x="24" y="1"/>
                    <a:pt x="25" y="1"/>
                  </a:cubicBezTo>
                  <a:cubicBezTo>
                    <a:pt x="25" y="2"/>
                    <a:pt x="26" y="2"/>
                    <a:pt x="27" y="2"/>
                  </a:cubicBezTo>
                  <a:cubicBezTo>
                    <a:pt x="27" y="3"/>
                    <a:pt x="28" y="3"/>
                    <a:pt x="28" y="3"/>
                  </a:cubicBezTo>
                  <a:cubicBezTo>
                    <a:pt x="27" y="6"/>
                    <a:pt x="27" y="6"/>
                    <a:pt x="27" y="6"/>
                  </a:cubicBezTo>
                  <a:cubicBezTo>
                    <a:pt x="26" y="6"/>
                    <a:pt x="25" y="5"/>
                    <a:pt x="23" y="5"/>
                  </a:cubicBezTo>
                  <a:cubicBezTo>
                    <a:pt x="22" y="4"/>
                    <a:pt x="20" y="4"/>
                    <a:pt x="18" y="4"/>
                  </a:cubicBezTo>
                  <a:cubicBezTo>
                    <a:pt x="16" y="4"/>
                    <a:pt x="14" y="4"/>
                    <a:pt x="12" y="5"/>
                  </a:cubicBezTo>
                  <a:cubicBezTo>
                    <a:pt x="10" y="6"/>
                    <a:pt x="8" y="7"/>
                    <a:pt x="7" y="9"/>
                  </a:cubicBezTo>
                  <a:cubicBezTo>
                    <a:pt x="6" y="10"/>
                    <a:pt x="5" y="12"/>
                    <a:pt x="4" y="14"/>
                  </a:cubicBezTo>
                  <a:cubicBezTo>
                    <a:pt x="4" y="16"/>
                    <a:pt x="4" y="18"/>
                    <a:pt x="4" y="21"/>
                  </a:cubicBezTo>
                  <a:cubicBezTo>
                    <a:pt x="4" y="23"/>
                    <a:pt x="4" y="26"/>
                    <a:pt x="4" y="28"/>
                  </a:cubicBezTo>
                  <a:cubicBezTo>
                    <a:pt x="5" y="30"/>
                    <a:pt x="6" y="31"/>
                    <a:pt x="7" y="33"/>
                  </a:cubicBezTo>
                  <a:cubicBezTo>
                    <a:pt x="8" y="34"/>
                    <a:pt x="10" y="36"/>
                    <a:pt x="12" y="36"/>
                  </a:cubicBezTo>
                  <a:cubicBezTo>
                    <a:pt x="13" y="37"/>
                    <a:pt x="15" y="37"/>
                    <a:pt x="18" y="37"/>
                  </a:cubicBezTo>
                  <a:cubicBezTo>
                    <a:pt x="20" y="37"/>
                    <a:pt x="22" y="37"/>
                    <a:pt x="24" y="37"/>
                  </a:cubicBezTo>
                  <a:cubicBezTo>
                    <a:pt x="25" y="36"/>
                    <a:pt x="27" y="36"/>
                    <a:pt x="28" y="35"/>
                  </a:cubicBezTo>
                  <a:cubicBezTo>
                    <a:pt x="29" y="39"/>
                    <a:pt x="29" y="39"/>
                    <a:pt x="29" y="39"/>
                  </a:cubicBezTo>
                  <a:cubicBezTo>
                    <a:pt x="28" y="39"/>
                    <a:pt x="28" y="39"/>
                    <a:pt x="27" y="39"/>
                  </a:cubicBezTo>
                  <a:cubicBezTo>
                    <a:pt x="27" y="39"/>
                    <a:pt x="26" y="40"/>
                    <a:pt x="25" y="40"/>
                  </a:cubicBezTo>
                  <a:cubicBezTo>
                    <a:pt x="24" y="40"/>
                    <a:pt x="23" y="40"/>
                    <a:pt x="21" y="41"/>
                  </a:cubicBezTo>
                  <a:cubicBezTo>
                    <a:pt x="20" y="41"/>
                    <a:pt x="19" y="41"/>
                    <a:pt x="17" y="4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0" name="Freeform 199"/>
            <p:cNvSpPr>
              <a:spLocks noEditPoints="1"/>
            </p:cNvSpPr>
            <p:nvPr/>
          </p:nvSpPr>
          <p:spPr bwMode="auto">
            <a:xfrm>
              <a:off x="6405565" y="5932547"/>
              <a:ext cx="49213" cy="57151"/>
            </a:xfrm>
            <a:custGeom>
              <a:avLst/>
              <a:gdLst>
                <a:gd name="T0" fmla="*/ 27 w 27"/>
                <a:gd name="T1" fmla="*/ 16 h 31"/>
                <a:gd name="T2" fmla="*/ 26 w 27"/>
                <a:gd name="T3" fmla="*/ 22 h 31"/>
                <a:gd name="T4" fmla="*/ 23 w 27"/>
                <a:gd name="T5" fmla="*/ 27 h 31"/>
                <a:gd name="T6" fmla="*/ 19 w 27"/>
                <a:gd name="T7" fmla="*/ 30 h 31"/>
                <a:gd name="T8" fmla="*/ 13 w 27"/>
                <a:gd name="T9" fmla="*/ 31 h 31"/>
                <a:gd name="T10" fmla="*/ 8 w 27"/>
                <a:gd name="T11" fmla="*/ 30 h 31"/>
                <a:gd name="T12" fmla="*/ 4 w 27"/>
                <a:gd name="T13" fmla="*/ 27 h 31"/>
                <a:gd name="T14" fmla="*/ 1 w 27"/>
                <a:gd name="T15" fmla="*/ 22 h 31"/>
                <a:gd name="T16" fmla="*/ 0 w 27"/>
                <a:gd name="T17" fmla="*/ 16 h 31"/>
                <a:gd name="T18" fmla="*/ 1 w 27"/>
                <a:gd name="T19" fmla="*/ 9 h 31"/>
                <a:gd name="T20" fmla="*/ 4 w 27"/>
                <a:gd name="T21" fmla="*/ 5 h 31"/>
                <a:gd name="T22" fmla="*/ 8 w 27"/>
                <a:gd name="T23" fmla="*/ 2 h 31"/>
                <a:gd name="T24" fmla="*/ 13 w 27"/>
                <a:gd name="T25" fmla="*/ 0 h 31"/>
                <a:gd name="T26" fmla="*/ 19 w 27"/>
                <a:gd name="T27" fmla="*/ 2 h 31"/>
                <a:gd name="T28" fmla="*/ 23 w 27"/>
                <a:gd name="T29" fmla="*/ 5 h 31"/>
                <a:gd name="T30" fmla="*/ 26 w 27"/>
                <a:gd name="T31" fmla="*/ 9 h 31"/>
                <a:gd name="T32" fmla="*/ 27 w 27"/>
                <a:gd name="T33" fmla="*/ 16 h 31"/>
                <a:gd name="T34" fmla="*/ 23 w 27"/>
                <a:gd name="T35" fmla="*/ 16 h 31"/>
                <a:gd name="T36" fmla="*/ 20 w 27"/>
                <a:gd name="T37" fmla="*/ 7 h 31"/>
                <a:gd name="T38" fmla="*/ 13 w 27"/>
                <a:gd name="T39" fmla="*/ 4 h 31"/>
                <a:gd name="T40" fmla="*/ 7 w 27"/>
                <a:gd name="T41" fmla="*/ 7 h 31"/>
                <a:gd name="T42" fmla="*/ 4 w 27"/>
                <a:gd name="T43" fmla="*/ 16 h 31"/>
                <a:gd name="T44" fmla="*/ 7 w 27"/>
                <a:gd name="T45" fmla="*/ 24 h 31"/>
                <a:gd name="T46" fmla="*/ 13 w 27"/>
                <a:gd name="T47" fmla="*/ 27 h 31"/>
                <a:gd name="T48" fmla="*/ 20 w 27"/>
                <a:gd name="T49" fmla="*/ 24 h 31"/>
                <a:gd name="T50" fmla="*/ 23 w 27"/>
                <a:gd name="T51" fmla="*/ 1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 h="31">
                  <a:moveTo>
                    <a:pt x="27" y="16"/>
                  </a:moveTo>
                  <a:cubicBezTo>
                    <a:pt x="27" y="18"/>
                    <a:pt x="26" y="20"/>
                    <a:pt x="26" y="22"/>
                  </a:cubicBezTo>
                  <a:cubicBezTo>
                    <a:pt x="25" y="24"/>
                    <a:pt x="24" y="25"/>
                    <a:pt x="23" y="27"/>
                  </a:cubicBezTo>
                  <a:cubicBezTo>
                    <a:pt x="22" y="28"/>
                    <a:pt x="20" y="29"/>
                    <a:pt x="19" y="30"/>
                  </a:cubicBezTo>
                  <a:cubicBezTo>
                    <a:pt x="17" y="30"/>
                    <a:pt x="15" y="31"/>
                    <a:pt x="13" y="31"/>
                  </a:cubicBezTo>
                  <a:cubicBezTo>
                    <a:pt x="11" y="31"/>
                    <a:pt x="10" y="30"/>
                    <a:pt x="8" y="30"/>
                  </a:cubicBezTo>
                  <a:cubicBezTo>
                    <a:pt x="7" y="29"/>
                    <a:pt x="5" y="28"/>
                    <a:pt x="4" y="27"/>
                  </a:cubicBezTo>
                  <a:cubicBezTo>
                    <a:pt x="3" y="25"/>
                    <a:pt x="2" y="24"/>
                    <a:pt x="1" y="22"/>
                  </a:cubicBezTo>
                  <a:cubicBezTo>
                    <a:pt x="1" y="20"/>
                    <a:pt x="0" y="18"/>
                    <a:pt x="0" y="16"/>
                  </a:cubicBezTo>
                  <a:cubicBezTo>
                    <a:pt x="0" y="13"/>
                    <a:pt x="1" y="11"/>
                    <a:pt x="1" y="9"/>
                  </a:cubicBezTo>
                  <a:cubicBezTo>
                    <a:pt x="2" y="8"/>
                    <a:pt x="3" y="6"/>
                    <a:pt x="4" y="5"/>
                  </a:cubicBezTo>
                  <a:cubicBezTo>
                    <a:pt x="5" y="3"/>
                    <a:pt x="7" y="2"/>
                    <a:pt x="8" y="2"/>
                  </a:cubicBezTo>
                  <a:cubicBezTo>
                    <a:pt x="10" y="1"/>
                    <a:pt x="11" y="0"/>
                    <a:pt x="13" y="0"/>
                  </a:cubicBezTo>
                  <a:cubicBezTo>
                    <a:pt x="15" y="0"/>
                    <a:pt x="17" y="1"/>
                    <a:pt x="19" y="2"/>
                  </a:cubicBezTo>
                  <a:cubicBezTo>
                    <a:pt x="20" y="2"/>
                    <a:pt x="22" y="3"/>
                    <a:pt x="23" y="5"/>
                  </a:cubicBezTo>
                  <a:cubicBezTo>
                    <a:pt x="24" y="6"/>
                    <a:pt x="25" y="8"/>
                    <a:pt x="26" y="9"/>
                  </a:cubicBezTo>
                  <a:cubicBezTo>
                    <a:pt x="26" y="11"/>
                    <a:pt x="27" y="13"/>
                    <a:pt x="27" y="16"/>
                  </a:cubicBezTo>
                  <a:close/>
                  <a:moveTo>
                    <a:pt x="23" y="16"/>
                  </a:moveTo>
                  <a:cubicBezTo>
                    <a:pt x="23" y="12"/>
                    <a:pt x="22" y="9"/>
                    <a:pt x="20" y="7"/>
                  </a:cubicBezTo>
                  <a:cubicBezTo>
                    <a:pt x="19" y="5"/>
                    <a:pt x="16" y="4"/>
                    <a:pt x="13" y="4"/>
                  </a:cubicBezTo>
                  <a:cubicBezTo>
                    <a:pt x="11" y="4"/>
                    <a:pt x="8" y="5"/>
                    <a:pt x="7" y="7"/>
                  </a:cubicBezTo>
                  <a:cubicBezTo>
                    <a:pt x="5" y="9"/>
                    <a:pt x="4" y="12"/>
                    <a:pt x="4" y="16"/>
                  </a:cubicBezTo>
                  <a:cubicBezTo>
                    <a:pt x="4" y="19"/>
                    <a:pt x="5" y="22"/>
                    <a:pt x="7" y="24"/>
                  </a:cubicBezTo>
                  <a:cubicBezTo>
                    <a:pt x="8" y="26"/>
                    <a:pt x="11" y="27"/>
                    <a:pt x="13" y="27"/>
                  </a:cubicBezTo>
                  <a:cubicBezTo>
                    <a:pt x="16" y="27"/>
                    <a:pt x="19" y="26"/>
                    <a:pt x="20" y="24"/>
                  </a:cubicBezTo>
                  <a:cubicBezTo>
                    <a:pt x="22" y="22"/>
                    <a:pt x="23" y="19"/>
                    <a:pt x="23" y="16"/>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1" name="Freeform 200"/>
            <p:cNvSpPr>
              <a:spLocks/>
            </p:cNvSpPr>
            <p:nvPr/>
          </p:nvSpPr>
          <p:spPr bwMode="auto">
            <a:xfrm>
              <a:off x="6469065" y="5934134"/>
              <a:ext cx="71438" cy="53976"/>
            </a:xfrm>
            <a:custGeom>
              <a:avLst/>
              <a:gdLst>
                <a:gd name="T0" fmla="*/ 0 w 39"/>
                <a:gd name="T1" fmla="*/ 1 h 29"/>
                <a:gd name="T2" fmla="*/ 4 w 39"/>
                <a:gd name="T3" fmla="*/ 0 h 29"/>
                <a:gd name="T4" fmla="*/ 11 w 39"/>
                <a:gd name="T5" fmla="*/ 0 h 29"/>
                <a:gd name="T6" fmla="*/ 18 w 39"/>
                <a:gd name="T7" fmla="*/ 3 h 29"/>
                <a:gd name="T8" fmla="*/ 20 w 39"/>
                <a:gd name="T9" fmla="*/ 2 h 29"/>
                <a:gd name="T10" fmla="*/ 22 w 39"/>
                <a:gd name="T11" fmla="*/ 1 h 29"/>
                <a:gd name="T12" fmla="*/ 24 w 39"/>
                <a:gd name="T13" fmla="*/ 0 h 29"/>
                <a:gd name="T14" fmla="*/ 28 w 39"/>
                <a:gd name="T15" fmla="*/ 0 h 29"/>
                <a:gd name="T16" fmla="*/ 34 w 39"/>
                <a:gd name="T17" fmla="*/ 1 h 29"/>
                <a:gd name="T18" fmla="*/ 37 w 39"/>
                <a:gd name="T19" fmla="*/ 3 h 29"/>
                <a:gd name="T20" fmla="*/ 38 w 39"/>
                <a:gd name="T21" fmla="*/ 7 h 29"/>
                <a:gd name="T22" fmla="*/ 39 w 39"/>
                <a:gd name="T23" fmla="*/ 13 h 29"/>
                <a:gd name="T24" fmla="*/ 39 w 39"/>
                <a:gd name="T25" fmla="*/ 29 h 29"/>
                <a:gd name="T26" fmla="*/ 35 w 39"/>
                <a:gd name="T27" fmla="*/ 29 h 29"/>
                <a:gd name="T28" fmla="*/ 35 w 39"/>
                <a:gd name="T29" fmla="*/ 14 h 29"/>
                <a:gd name="T30" fmla="*/ 35 w 39"/>
                <a:gd name="T31" fmla="*/ 9 h 29"/>
                <a:gd name="T32" fmla="*/ 34 w 39"/>
                <a:gd name="T33" fmla="*/ 6 h 29"/>
                <a:gd name="T34" fmla="*/ 32 w 39"/>
                <a:gd name="T35" fmla="*/ 4 h 29"/>
                <a:gd name="T36" fmla="*/ 28 w 39"/>
                <a:gd name="T37" fmla="*/ 3 h 29"/>
                <a:gd name="T38" fmla="*/ 25 w 39"/>
                <a:gd name="T39" fmla="*/ 3 h 29"/>
                <a:gd name="T40" fmla="*/ 22 w 39"/>
                <a:gd name="T41" fmla="*/ 4 h 29"/>
                <a:gd name="T42" fmla="*/ 21 w 39"/>
                <a:gd name="T43" fmla="*/ 5 h 29"/>
                <a:gd name="T44" fmla="*/ 20 w 39"/>
                <a:gd name="T45" fmla="*/ 5 h 29"/>
                <a:gd name="T46" fmla="*/ 21 w 39"/>
                <a:gd name="T47" fmla="*/ 9 h 29"/>
                <a:gd name="T48" fmla="*/ 21 w 39"/>
                <a:gd name="T49" fmla="*/ 13 h 29"/>
                <a:gd name="T50" fmla="*/ 21 w 39"/>
                <a:gd name="T51" fmla="*/ 29 h 29"/>
                <a:gd name="T52" fmla="*/ 17 w 39"/>
                <a:gd name="T53" fmla="*/ 29 h 29"/>
                <a:gd name="T54" fmla="*/ 17 w 39"/>
                <a:gd name="T55" fmla="*/ 14 h 29"/>
                <a:gd name="T56" fmla="*/ 17 w 39"/>
                <a:gd name="T57" fmla="*/ 9 h 29"/>
                <a:gd name="T58" fmla="*/ 16 w 39"/>
                <a:gd name="T59" fmla="*/ 6 h 29"/>
                <a:gd name="T60" fmla="*/ 14 w 39"/>
                <a:gd name="T61" fmla="*/ 4 h 29"/>
                <a:gd name="T62" fmla="*/ 10 w 39"/>
                <a:gd name="T63" fmla="*/ 3 h 29"/>
                <a:gd name="T64" fmla="*/ 6 w 39"/>
                <a:gd name="T65" fmla="*/ 3 h 29"/>
                <a:gd name="T66" fmla="*/ 3 w 39"/>
                <a:gd name="T67" fmla="*/ 4 h 29"/>
                <a:gd name="T68" fmla="*/ 3 w 39"/>
                <a:gd name="T69" fmla="*/ 29 h 29"/>
                <a:gd name="T70" fmla="*/ 0 w 39"/>
                <a:gd name="T71" fmla="*/ 29 h 29"/>
                <a:gd name="T72" fmla="*/ 0 w 39"/>
                <a:gd name="T73"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 h="29">
                  <a:moveTo>
                    <a:pt x="0" y="1"/>
                  </a:moveTo>
                  <a:cubicBezTo>
                    <a:pt x="1" y="1"/>
                    <a:pt x="2" y="0"/>
                    <a:pt x="4" y="0"/>
                  </a:cubicBezTo>
                  <a:cubicBezTo>
                    <a:pt x="6" y="0"/>
                    <a:pt x="8" y="0"/>
                    <a:pt x="11" y="0"/>
                  </a:cubicBezTo>
                  <a:cubicBezTo>
                    <a:pt x="14" y="0"/>
                    <a:pt x="17" y="1"/>
                    <a:pt x="18" y="3"/>
                  </a:cubicBezTo>
                  <a:cubicBezTo>
                    <a:pt x="19" y="3"/>
                    <a:pt x="19" y="2"/>
                    <a:pt x="20" y="2"/>
                  </a:cubicBezTo>
                  <a:cubicBezTo>
                    <a:pt x="20" y="2"/>
                    <a:pt x="21" y="1"/>
                    <a:pt x="22" y="1"/>
                  </a:cubicBezTo>
                  <a:cubicBezTo>
                    <a:pt x="22" y="1"/>
                    <a:pt x="23" y="0"/>
                    <a:pt x="24" y="0"/>
                  </a:cubicBezTo>
                  <a:cubicBezTo>
                    <a:pt x="26" y="0"/>
                    <a:pt x="27" y="0"/>
                    <a:pt x="28" y="0"/>
                  </a:cubicBezTo>
                  <a:cubicBezTo>
                    <a:pt x="30" y="0"/>
                    <a:pt x="32" y="0"/>
                    <a:pt x="34" y="1"/>
                  </a:cubicBezTo>
                  <a:cubicBezTo>
                    <a:pt x="35" y="1"/>
                    <a:pt x="36" y="2"/>
                    <a:pt x="37" y="3"/>
                  </a:cubicBezTo>
                  <a:cubicBezTo>
                    <a:pt x="37" y="4"/>
                    <a:pt x="38" y="6"/>
                    <a:pt x="38" y="7"/>
                  </a:cubicBezTo>
                  <a:cubicBezTo>
                    <a:pt x="38" y="9"/>
                    <a:pt x="39" y="11"/>
                    <a:pt x="39" y="13"/>
                  </a:cubicBezTo>
                  <a:cubicBezTo>
                    <a:pt x="39" y="29"/>
                    <a:pt x="39" y="29"/>
                    <a:pt x="39" y="29"/>
                  </a:cubicBezTo>
                  <a:cubicBezTo>
                    <a:pt x="35" y="29"/>
                    <a:pt x="35" y="29"/>
                    <a:pt x="35" y="29"/>
                  </a:cubicBezTo>
                  <a:cubicBezTo>
                    <a:pt x="35" y="14"/>
                    <a:pt x="35" y="14"/>
                    <a:pt x="35" y="14"/>
                  </a:cubicBezTo>
                  <a:cubicBezTo>
                    <a:pt x="35" y="12"/>
                    <a:pt x="35" y="10"/>
                    <a:pt x="35" y="9"/>
                  </a:cubicBezTo>
                  <a:cubicBezTo>
                    <a:pt x="35" y="8"/>
                    <a:pt x="34" y="7"/>
                    <a:pt x="34" y="6"/>
                  </a:cubicBezTo>
                  <a:cubicBezTo>
                    <a:pt x="33" y="5"/>
                    <a:pt x="32" y="4"/>
                    <a:pt x="32" y="4"/>
                  </a:cubicBezTo>
                  <a:cubicBezTo>
                    <a:pt x="31" y="3"/>
                    <a:pt x="29" y="3"/>
                    <a:pt x="28" y="3"/>
                  </a:cubicBezTo>
                  <a:cubicBezTo>
                    <a:pt x="27" y="3"/>
                    <a:pt x="26" y="3"/>
                    <a:pt x="25" y="3"/>
                  </a:cubicBezTo>
                  <a:cubicBezTo>
                    <a:pt x="24" y="3"/>
                    <a:pt x="23" y="4"/>
                    <a:pt x="22" y="4"/>
                  </a:cubicBezTo>
                  <a:cubicBezTo>
                    <a:pt x="22" y="4"/>
                    <a:pt x="21" y="5"/>
                    <a:pt x="21" y="5"/>
                  </a:cubicBezTo>
                  <a:cubicBezTo>
                    <a:pt x="20" y="5"/>
                    <a:pt x="20" y="5"/>
                    <a:pt x="20" y="5"/>
                  </a:cubicBezTo>
                  <a:cubicBezTo>
                    <a:pt x="20" y="6"/>
                    <a:pt x="20" y="8"/>
                    <a:pt x="21" y="9"/>
                  </a:cubicBezTo>
                  <a:cubicBezTo>
                    <a:pt x="21" y="10"/>
                    <a:pt x="21" y="11"/>
                    <a:pt x="21" y="13"/>
                  </a:cubicBezTo>
                  <a:cubicBezTo>
                    <a:pt x="21" y="29"/>
                    <a:pt x="21" y="29"/>
                    <a:pt x="21" y="29"/>
                  </a:cubicBezTo>
                  <a:cubicBezTo>
                    <a:pt x="17" y="29"/>
                    <a:pt x="17" y="29"/>
                    <a:pt x="17" y="29"/>
                  </a:cubicBezTo>
                  <a:cubicBezTo>
                    <a:pt x="17" y="14"/>
                    <a:pt x="17" y="14"/>
                    <a:pt x="17" y="14"/>
                  </a:cubicBezTo>
                  <a:cubicBezTo>
                    <a:pt x="17" y="12"/>
                    <a:pt x="17" y="10"/>
                    <a:pt x="17" y="9"/>
                  </a:cubicBezTo>
                  <a:cubicBezTo>
                    <a:pt x="17" y="8"/>
                    <a:pt x="16" y="7"/>
                    <a:pt x="16" y="6"/>
                  </a:cubicBezTo>
                  <a:cubicBezTo>
                    <a:pt x="15" y="5"/>
                    <a:pt x="15" y="4"/>
                    <a:pt x="14" y="4"/>
                  </a:cubicBezTo>
                  <a:cubicBezTo>
                    <a:pt x="13" y="3"/>
                    <a:pt x="12" y="3"/>
                    <a:pt x="10" y="3"/>
                  </a:cubicBezTo>
                  <a:cubicBezTo>
                    <a:pt x="8" y="3"/>
                    <a:pt x="7" y="3"/>
                    <a:pt x="6" y="3"/>
                  </a:cubicBezTo>
                  <a:cubicBezTo>
                    <a:pt x="4" y="3"/>
                    <a:pt x="4" y="3"/>
                    <a:pt x="3" y="4"/>
                  </a:cubicBezTo>
                  <a:cubicBezTo>
                    <a:pt x="3" y="29"/>
                    <a:pt x="3" y="29"/>
                    <a:pt x="3" y="29"/>
                  </a:cubicBezTo>
                  <a:cubicBezTo>
                    <a:pt x="0" y="29"/>
                    <a:pt x="0" y="29"/>
                    <a:pt x="0" y="29"/>
                  </a:cubicBezTo>
                  <a:lnTo>
                    <a:pt x="0" y="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2" name="Freeform 201"/>
            <p:cNvSpPr>
              <a:spLocks noEditPoints="1"/>
            </p:cNvSpPr>
            <p:nvPr/>
          </p:nvSpPr>
          <p:spPr bwMode="auto">
            <a:xfrm>
              <a:off x="6557965" y="5934134"/>
              <a:ext cx="44450" cy="71438"/>
            </a:xfrm>
            <a:custGeom>
              <a:avLst/>
              <a:gdLst>
                <a:gd name="T0" fmla="*/ 4 w 25"/>
                <a:gd name="T1" fmla="*/ 39 h 39"/>
                <a:gd name="T2" fmla="*/ 0 w 25"/>
                <a:gd name="T3" fmla="*/ 39 h 39"/>
                <a:gd name="T4" fmla="*/ 0 w 25"/>
                <a:gd name="T5" fmla="*/ 1 h 39"/>
                <a:gd name="T6" fmla="*/ 4 w 25"/>
                <a:gd name="T7" fmla="*/ 0 h 39"/>
                <a:gd name="T8" fmla="*/ 10 w 25"/>
                <a:gd name="T9" fmla="*/ 0 h 39"/>
                <a:gd name="T10" fmla="*/ 16 w 25"/>
                <a:gd name="T11" fmla="*/ 1 h 39"/>
                <a:gd name="T12" fmla="*/ 21 w 25"/>
                <a:gd name="T13" fmla="*/ 4 h 39"/>
                <a:gd name="T14" fmla="*/ 24 w 25"/>
                <a:gd name="T15" fmla="*/ 8 h 39"/>
                <a:gd name="T16" fmla="*/ 25 w 25"/>
                <a:gd name="T17" fmla="*/ 15 h 39"/>
                <a:gd name="T18" fmla="*/ 24 w 25"/>
                <a:gd name="T19" fmla="*/ 21 h 39"/>
                <a:gd name="T20" fmla="*/ 21 w 25"/>
                <a:gd name="T21" fmla="*/ 26 h 39"/>
                <a:gd name="T22" fmla="*/ 17 w 25"/>
                <a:gd name="T23" fmla="*/ 29 h 39"/>
                <a:gd name="T24" fmla="*/ 12 w 25"/>
                <a:gd name="T25" fmla="*/ 30 h 39"/>
                <a:gd name="T26" fmla="*/ 7 w 25"/>
                <a:gd name="T27" fmla="*/ 29 h 39"/>
                <a:gd name="T28" fmla="*/ 4 w 25"/>
                <a:gd name="T29" fmla="*/ 27 h 39"/>
                <a:gd name="T30" fmla="*/ 4 w 25"/>
                <a:gd name="T31" fmla="*/ 39 h 39"/>
                <a:gd name="T32" fmla="*/ 4 w 25"/>
                <a:gd name="T33" fmla="*/ 24 h 39"/>
                <a:gd name="T34" fmla="*/ 5 w 25"/>
                <a:gd name="T35" fmla="*/ 25 h 39"/>
                <a:gd name="T36" fmla="*/ 7 w 25"/>
                <a:gd name="T37" fmla="*/ 26 h 39"/>
                <a:gd name="T38" fmla="*/ 9 w 25"/>
                <a:gd name="T39" fmla="*/ 26 h 39"/>
                <a:gd name="T40" fmla="*/ 11 w 25"/>
                <a:gd name="T41" fmla="*/ 26 h 39"/>
                <a:gd name="T42" fmla="*/ 16 w 25"/>
                <a:gd name="T43" fmla="*/ 26 h 39"/>
                <a:gd name="T44" fmla="*/ 19 w 25"/>
                <a:gd name="T45" fmla="*/ 23 h 39"/>
                <a:gd name="T46" fmla="*/ 20 w 25"/>
                <a:gd name="T47" fmla="*/ 19 h 39"/>
                <a:gd name="T48" fmla="*/ 21 w 25"/>
                <a:gd name="T49" fmla="*/ 15 h 39"/>
                <a:gd name="T50" fmla="*/ 18 w 25"/>
                <a:gd name="T51" fmla="*/ 6 h 39"/>
                <a:gd name="T52" fmla="*/ 10 w 25"/>
                <a:gd name="T53" fmla="*/ 3 h 39"/>
                <a:gd name="T54" fmla="*/ 6 w 25"/>
                <a:gd name="T55" fmla="*/ 3 h 39"/>
                <a:gd name="T56" fmla="*/ 4 w 25"/>
                <a:gd name="T57" fmla="*/ 4 h 39"/>
                <a:gd name="T58" fmla="*/ 4 w 25"/>
                <a:gd name="T59"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9">
                  <a:moveTo>
                    <a:pt x="4" y="39"/>
                  </a:moveTo>
                  <a:cubicBezTo>
                    <a:pt x="0" y="39"/>
                    <a:pt x="0" y="39"/>
                    <a:pt x="0" y="39"/>
                  </a:cubicBezTo>
                  <a:cubicBezTo>
                    <a:pt x="0" y="1"/>
                    <a:pt x="0" y="1"/>
                    <a:pt x="0" y="1"/>
                  </a:cubicBezTo>
                  <a:cubicBezTo>
                    <a:pt x="1" y="1"/>
                    <a:pt x="2" y="0"/>
                    <a:pt x="4" y="0"/>
                  </a:cubicBezTo>
                  <a:cubicBezTo>
                    <a:pt x="6" y="0"/>
                    <a:pt x="8" y="0"/>
                    <a:pt x="10" y="0"/>
                  </a:cubicBezTo>
                  <a:cubicBezTo>
                    <a:pt x="13" y="0"/>
                    <a:pt x="14" y="0"/>
                    <a:pt x="16" y="1"/>
                  </a:cubicBezTo>
                  <a:cubicBezTo>
                    <a:pt x="18" y="1"/>
                    <a:pt x="19" y="2"/>
                    <a:pt x="21" y="4"/>
                  </a:cubicBezTo>
                  <a:cubicBezTo>
                    <a:pt x="22" y="5"/>
                    <a:pt x="23" y="6"/>
                    <a:pt x="24" y="8"/>
                  </a:cubicBezTo>
                  <a:cubicBezTo>
                    <a:pt x="24" y="10"/>
                    <a:pt x="25" y="12"/>
                    <a:pt x="25" y="15"/>
                  </a:cubicBezTo>
                  <a:cubicBezTo>
                    <a:pt x="25" y="17"/>
                    <a:pt x="24" y="19"/>
                    <a:pt x="24" y="21"/>
                  </a:cubicBezTo>
                  <a:cubicBezTo>
                    <a:pt x="23" y="23"/>
                    <a:pt x="22" y="24"/>
                    <a:pt x="21" y="26"/>
                  </a:cubicBezTo>
                  <a:cubicBezTo>
                    <a:pt x="20" y="27"/>
                    <a:pt x="19" y="28"/>
                    <a:pt x="17" y="29"/>
                  </a:cubicBezTo>
                  <a:cubicBezTo>
                    <a:pt x="15" y="29"/>
                    <a:pt x="14" y="30"/>
                    <a:pt x="12" y="30"/>
                  </a:cubicBezTo>
                  <a:cubicBezTo>
                    <a:pt x="10" y="30"/>
                    <a:pt x="8" y="29"/>
                    <a:pt x="7" y="29"/>
                  </a:cubicBezTo>
                  <a:cubicBezTo>
                    <a:pt x="5" y="28"/>
                    <a:pt x="4" y="28"/>
                    <a:pt x="4" y="27"/>
                  </a:cubicBezTo>
                  <a:lnTo>
                    <a:pt x="4" y="39"/>
                  </a:lnTo>
                  <a:close/>
                  <a:moveTo>
                    <a:pt x="4" y="24"/>
                  </a:moveTo>
                  <a:cubicBezTo>
                    <a:pt x="4" y="24"/>
                    <a:pt x="4" y="24"/>
                    <a:pt x="5" y="25"/>
                  </a:cubicBezTo>
                  <a:cubicBezTo>
                    <a:pt x="5" y="25"/>
                    <a:pt x="6" y="25"/>
                    <a:pt x="7" y="26"/>
                  </a:cubicBezTo>
                  <a:cubicBezTo>
                    <a:pt x="7" y="26"/>
                    <a:pt x="8" y="26"/>
                    <a:pt x="9" y="26"/>
                  </a:cubicBezTo>
                  <a:cubicBezTo>
                    <a:pt x="9" y="26"/>
                    <a:pt x="10" y="26"/>
                    <a:pt x="11" y="26"/>
                  </a:cubicBezTo>
                  <a:cubicBezTo>
                    <a:pt x="13" y="26"/>
                    <a:pt x="14" y="26"/>
                    <a:pt x="16" y="26"/>
                  </a:cubicBezTo>
                  <a:cubicBezTo>
                    <a:pt x="17" y="25"/>
                    <a:pt x="18" y="24"/>
                    <a:pt x="19" y="23"/>
                  </a:cubicBezTo>
                  <a:cubicBezTo>
                    <a:pt x="19" y="22"/>
                    <a:pt x="20" y="21"/>
                    <a:pt x="20" y="19"/>
                  </a:cubicBezTo>
                  <a:cubicBezTo>
                    <a:pt x="21" y="18"/>
                    <a:pt x="21" y="16"/>
                    <a:pt x="21" y="15"/>
                  </a:cubicBezTo>
                  <a:cubicBezTo>
                    <a:pt x="21" y="11"/>
                    <a:pt x="20" y="8"/>
                    <a:pt x="18" y="6"/>
                  </a:cubicBezTo>
                  <a:cubicBezTo>
                    <a:pt x="16" y="4"/>
                    <a:pt x="13" y="3"/>
                    <a:pt x="10" y="3"/>
                  </a:cubicBezTo>
                  <a:cubicBezTo>
                    <a:pt x="9" y="3"/>
                    <a:pt x="7" y="3"/>
                    <a:pt x="6" y="3"/>
                  </a:cubicBezTo>
                  <a:cubicBezTo>
                    <a:pt x="5" y="3"/>
                    <a:pt x="4" y="3"/>
                    <a:pt x="4" y="4"/>
                  </a:cubicBezTo>
                  <a:lnTo>
                    <a:pt x="4"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3" name="Freeform 202"/>
            <p:cNvSpPr>
              <a:spLocks/>
            </p:cNvSpPr>
            <p:nvPr/>
          </p:nvSpPr>
          <p:spPr bwMode="auto">
            <a:xfrm>
              <a:off x="6616702" y="5934134"/>
              <a:ext cx="41275" cy="55563"/>
            </a:xfrm>
            <a:custGeom>
              <a:avLst/>
              <a:gdLst>
                <a:gd name="T0" fmla="*/ 23 w 23"/>
                <a:gd name="T1" fmla="*/ 28 h 30"/>
                <a:gd name="T2" fmla="*/ 18 w 23"/>
                <a:gd name="T3" fmla="*/ 29 h 30"/>
                <a:gd name="T4" fmla="*/ 12 w 23"/>
                <a:gd name="T5" fmla="*/ 30 h 30"/>
                <a:gd name="T6" fmla="*/ 6 w 23"/>
                <a:gd name="T7" fmla="*/ 29 h 30"/>
                <a:gd name="T8" fmla="*/ 3 w 23"/>
                <a:gd name="T9" fmla="*/ 26 h 30"/>
                <a:gd name="T10" fmla="*/ 1 w 23"/>
                <a:gd name="T11" fmla="*/ 22 h 30"/>
                <a:gd name="T12" fmla="*/ 0 w 23"/>
                <a:gd name="T13" fmla="*/ 16 h 30"/>
                <a:gd name="T14" fmla="*/ 0 w 23"/>
                <a:gd name="T15" fmla="*/ 0 h 30"/>
                <a:gd name="T16" fmla="*/ 4 w 23"/>
                <a:gd name="T17" fmla="*/ 0 h 30"/>
                <a:gd name="T18" fmla="*/ 4 w 23"/>
                <a:gd name="T19" fmla="*/ 15 h 30"/>
                <a:gd name="T20" fmla="*/ 4 w 23"/>
                <a:gd name="T21" fmla="*/ 20 h 30"/>
                <a:gd name="T22" fmla="*/ 6 w 23"/>
                <a:gd name="T23" fmla="*/ 24 h 30"/>
                <a:gd name="T24" fmla="*/ 8 w 23"/>
                <a:gd name="T25" fmla="*/ 26 h 30"/>
                <a:gd name="T26" fmla="*/ 12 w 23"/>
                <a:gd name="T27" fmla="*/ 26 h 30"/>
                <a:gd name="T28" fmla="*/ 17 w 23"/>
                <a:gd name="T29" fmla="*/ 26 h 30"/>
                <a:gd name="T30" fmla="*/ 19 w 23"/>
                <a:gd name="T31" fmla="*/ 26 h 30"/>
                <a:gd name="T32" fmla="*/ 19 w 23"/>
                <a:gd name="T33" fmla="*/ 0 h 30"/>
                <a:gd name="T34" fmla="*/ 23 w 23"/>
                <a:gd name="T35" fmla="*/ 0 h 30"/>
                <a:gd name="T36" fmla="*/ 23 w 23"/>
                <a:gd name="T37"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30">
                  <a:moveTo>
                    <a:pt x="23" y="28"/>
                  </a:moveTo>
                  <a:cubicBezTo>
                    <a:pt x="22" y="28"/>
                    <a:pt x="20" y="29"/>
                    <a:pt x="18" y="29"/>
                  </a:cubicBezTo>
                  <a:cubicBezTo>
                    <a:pt x="17" y="29"/>
                    <a:pt x="14" y="30"/>
                    <a:pt x="12" y="30"/>
                  </a:cubicBezTo>
                  <a:cubicBezTo>
                    <a:pt x="9" y="30"/>
                    <a:pt x="8" y="29"/>
                    <a:pt x="6" y="29"/>
                  </a:cubicBezTo>
                  <a:cubicBezTo>
                    <a:pt x="5" y="28"/>
                    <a:pt x="4" y="27"/>
                    <a:pt x="3" y="26"/>
                  </a:cubicBezTo>
                  <a:cubicBezTo>
                    <a:pt x="2" y="25"/>
                    <a:pt x="1" y="23"/>
                    <a:pt x="1" y="22"/>
                  </a:cubicBezTo>
                  <a:cubicBezTo>
                    <a:pt x="0" y="20"/>
                    <a:pt x="0" y="18"/>
                    <a:pt x="0" y="16"/>
                  </a:cubicBezTo>
                  <a:cubicBezTo>
                    <a:pt x="0" y="0"/>
                    <a:pt x="0" y="0"/>
                    <a:pt x="0" y="0"/>
                  </a:cubicBezTo>
                  <a:cubicBezTo>
                    <a:pt x="4" y="0"/>
                    <a:pt x="4" y="0"/>
                    <a:pt x="4" y="0"/>
                  </a:cubicBezTo>
                  <a:cubicBezTo>
                    <a:pt x="4" y="15"/>
                    <a:pt x="4" y="15"/>
                    <a:pt x="4" y="15"/>
                  </a:cubicBezTo>
                  <a:cubicBezTo>
                    <a:pt x="4" y="17"/>
                    <a:pt x="4" y="19"/>
                    <a:pt x="4" y="20"/>
                  </a:cubicBezTo>
                  <a:cubicBezTo>
                    <a:pt x="5" y="22"/>
                    <a:pt x="5" y="23"/>
                    <a:pt x="6" y="24"/>
                  </a:cubicBezTo>
                  <a:cubicBezTo>
                    <a:pt x="6" y="25"/>
                    <a:pt x="7" y="25"/>
                    <a:pt x="8" y="26"/>
                  </a:cubicBezTo>
                  <a:cubicBezTo>
                    <a:pt x="9" y="26"/>
                    <a:pt x="11" y="26"/>
                    <a:pt x="12" y="26"/>
                  </a:cubicBezTo>
                  <a:cubicBezTo>
                    <a:pt x="14" y="26"/>
                    <a:pt x="15" y="26"/>
                    <a:pt x="17" y="26"/>
                  </a:cubicBezTo>
                  <a:cubicBezTo>
                    <a:pt x="18" y="26"/>
                    <a:pt x="19" y="26"/>
                    <a:pt x="19" y="26"/>
                  </a:cubicBezTo>
                  <a:cubicBezTo>
                    <a:pt x="19" y="0"/>
                    <a:pt x="19" y="0"/>
                    <a:pt x="19" y="0"/>
                  </a:cubicBezTo>
                  <a:cubicBezTo>
                    <a:pt x="23" y="0"/>
                    <a:pt x="23" y="0"/>
                    <a:pt x="23" y="0"/>
                  </a:cubicBezTo>
                  <a:lnTo>
                    <a:pt x="2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4" name="Freeform 203"/>
            <p:cNvSpPr>
              <a:spLocks/>
            </p:cNvSpPr>
            <p:nvPr/>
          </p:nvSpPr>
          <p:spPr bwMode="auto">
            <a:xfrm>
              <a:off x="6673852" y="5918259"/>
              <a:ext cx="31750" cy="71438"/>
            </a:xfrm>
            <a:custGeom>
              <a:avLst/>
              <a:gdLst>
                <a:gd name="T0" fmla="*/ 4 w 17"/>
                <a:gd name="T1" fmla="*/ 9 h 39"/>
                <a:gd name="T2" fmla="*/ 15 w 17"/>
                <a:gd name="T3" fmla="*/ 9 h 39"/>
                <a:gd name="T4" fmla="*/ 15 w 17"/>
                <a:gd name="T5" fmla="*/ 12 h 39"/>
                <a:gd name="T6" fmla="*/ 4 w 17"/>
                <a:gd name="T7" fmla="*/ 12 h 39"/>
                <a:gd name="T8" fmla="*/ 4 w 17"/>
                <a:gd name="T9" fmla="*/ 28 h 39"/>
                <a:gd name="T10" fmla="*/ 4 w 17"/>
                <a:gd name="T11" fmla="*/ 32 h 39"/>
                <a:gd name="T12" fmla="*/ 5 w 17"/>
                <a:gd name="T13" fmla="*/ 34 h 39"/>
                <a:gd name="T14" fmla="*/ 7 w 17"/>
                <a:gd name="T15" fmla="*/ 35 h 39"/>
                <a:gd name="T16" fmla="*/ 10 w 17"/>
                <a:gd name="T17" fmla="*/ 35 h 39"/>
                <a:gd name="T18" fmla="*/ 13 w 17"/>
                <a:gd name="T19" fmla="*/ 35 h 39"/>
                <a:gd name="T20" fmla="*/ 16 w 17"/>
                <a:gd name="T21" fmla="*/ 34 h 39"/>
                <a:gd name="T22" fmla="*/ 17 w 17"/>
                <a:gd name="T23" fmla="*/ 37 h 39"/>
                <a:gd name="T24" fmla="*/ 14 w 17"/>
                <a:gd name="T25" fmla="*/ 38 h 39"/>
                <a:gd name="T26" fmla="*/ 10 w 17"/>
                <a:gd name="T27" fmla="*/ 39 h 39"/>
                <a:gd name="T28" fmla="*/ 5 w 17"/>
                <a:gd name="T29" fmla="*/ 38 h 39"/>
                <a:gd name="T30" fmla="*/ 2 w 17"/>
                <a:gd name="T31" fmla="*/ 36 h 39"/>
                <a:gd name="T32" fmla="*/ 1 w 17"/>
                <a:gd name="T33" fmla="*/ 32 h 39"/>
                <a:gd name="T34" fmla="*/ 0 w 17"/>
                <a:gd name="T35" fmla="*/ 27 h 39"/>
                <a:gd name="T36" fmla="*/ 0 w 17"/>
                <a:gd name="T37" fmla="*/ 1 h 39"/>
                <a:gd name="T38" fmla="*/ 4 w 17"/>
                <a:gd name="T39" fmla="*/ 0 h 39"/>
                <a:gd name="T40" fmla="*/ 4 w 17"/>
                <a:gd name="T41"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39">
                  <a:moveTo>
                    <a:pt x="4" y="9"/>
                  </a:moveTo>
                  <a:cubicBezTo>
                    <a:pt x="15" y="9"/>
                    <a:pt x="15" y="9"/>
                    <a:pt x="15" y="9"/>
                  </a:cubicBezTo>
                  <a:cubicBezTo>
                    <a:pt x="15" y="12"/>
                    <a:pt x="15" y="12"/>
                    <a:pt x="15" y="12"/>
                  </a:cubicBezTo>
                  <a:cubicBezTo>
                    <a:pt x="4" y="12"/>
                    <a:pt x="4" y="12"/>
                    <a:pt x="4" y="12"/>
                  </a:cubicBezTo>
                  <a:cubicBezTo>
                    <a:pt x="4" y="28"/>
                    <a:pt x="4" y="28"/>
                    <a:pt x="4" y="28"/>
                  </a:cubicBezTo>
                  <a:cubicBezTo>
                    <a:pt x="4" y="29"/>
                    <a:pt x="4" y="31"/>
                    <a:pt x="4" y="32"/>
                  </a:cubicBezTo>
                  <a:cubicBezTo>
                    <a:pt x="4" y="33"/>
                    <a:pt x="5" y="33"/>
                    <a:pt x="5" y="34"/>
                  </a:cubicBezTo>
                  <a:cubicBezTo>
                    <a:pt x="6" y="35"/>
                    <a:pt x="7" y="35"/>
                    <a:pt x="7" y="35"/>
                  </a:cubicBezTo>
                  <a:cubicBezTo>
                    <a:pt x="8" y="35"/>
                    <a:pt x="9" y="35"/>
                    <a:pt x="10" y="35"/>
                  </a:cubicBezTo>
                  <a:cubicBezTo>
                    <a:pt x="11" y="35"/>
                    <a:pt x="13" y="35"/>
                    <a:pt x="13" y="35"/>
                  </a:cubicBezTo>
                  <a:cubicBezTo>
                    <a:pt x="14" y="34"/>
                    <a:pt x="15" y="34"/>
                    <a:pt x="16" y="34"/>
                  </a:cubicBezTo>
                  <a:cubicBezTo>
                    <a:pt x="17" y="37"/>
                    <a:pt x="17" y="37"/>
                    <a:pt x="17" y="37"/>
                  </a:cubicBezTo>
                  <a:cubicBezTo>
                    <a:pt x="16" y="37"/>
                    <a:pt x="15" y="38"/>
                    <a:pt x="14" y="38"/>
                  </a:cubicBezTo>
                  <a:cubicBezTo>
                    <a:pt x="13" y="38"/>
                    <a:pt x="11" y="39"/>
                    <a:pt x="10" y="39"/>
                  </a:cubicBezTo>
                  <a:cubicBezTo>
                    <a:pt x="8" y="39"/>
                    <a:pt x="6" y="38"/>
                    <a:pt x="5" y="38"/>
                  </a:cubicBezTo>
                  <a:cubicBezTo>
                    <a:pt x="4" y="38"/>
                    <a:pt x="3" y="37"/>
                    <a:pt x="2" y="36"/>
                  </a:cubicBezTo>
                  <a:cubicBezTo>
                    <a:pt x="1" y="35"/>
                    <a:pt x="1" y="34"/>
                    <a:pt x="1" y="32"/>
                  </a:cubicBezTo>
                  <a:cubicBezTo>
                    <a:pt x="0" y="31"/>
                    <a:pt x="0" y="29"/>
                    <a:pt x="0" y="27"/>
                  </a:cubicBezTo>
                  <a:cubicBezTo>
                    <a:pt x="0" y="1"/>
                    <a:pt x="0" y="1"/>
                    <a:pt x="0" y="1"/>
                  </a:cubicBezTo>
                  <a:cubicBezTo>
                    <a:pt x="4" y="0"/>
                    <a:pt x="4" y="0"/>
                    <a:pt x="4" y="0"/>
                  </a:cubicBezTo>
                  <a:lnTo>
                    <a:pt x="4" y="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5" name="Freeform 204"/>
            <p:cNvSpPr>
              <a:spLocks noEditPoints="1"/>
            </p:cNvSpPr>
            <p:nvPr/>
          </p:nvSpPr>
          <p:spPr bwMode="auto">
            <a:xfrm>
              <a:off x="6711952" y="5932547"/>
              <a:ext cx="44450" cy="57151"/>
            </a:xfrm>
            <a:custGeom>
              <a:avLst/>
              <a:gdLst>
                <a:gd name="T0" fmla="*/ 0 w 25"/>
                <a:gd name="T1" fmla="*/ 16 h 31"/>
                <a:gd name="T2" fmla="*/ 1 w 25"/>
                <a:gd name="T3" fmla="*/ 9 h 31"/>
                <a:gd name="T4" fmla="*/ 4 w 25"/>
                <a:gd name="T5" fmla="*/ 4 h 31"/>
                <a:gd name="T6" fmla="*/ 8 w 25"/>
                <a:gd name="T7" fmla="*/ 1 h 31"/>
                <a:gd name="T8" fmla="*/ 13 w 25"/>
                <a:gd name="T9" fmla="*/ 0 h 31"/>
                <a:gd name="T10" fmla="*/ 21 w 25"/>
                <a:gd name="T11" fmla="*/ 4 h 31"/>
                <a:gd name="T12" fmla="*/ 25 w 25"/>
                <a:gd name="T13" fmla="*/ 15 h 31"/>
                <a:gd name="T14" fmla="*/ 25 w 25"/>
                <a:gd name="T15" fmla="*/ 15 h 31"/>
                <a:gd name="T16" fmla="*/ 25 w 25"/>
                <a:gd name="T17" fmla="*/ 16 h 31"/>
                <a:gd name="T18" fmla="*/ 4 w 25"/>
                <a:gd name="T19" fmla="*/ 16 h 31"/>
                <a:gd name="T20" fmla="*/ 7 w 25"/>
                <a:gd name="T21" fmla="*/ 25 h 31"/>
                <a:gd name="T22" fmla="*/ 15 w 25"/>
                <a:gd name="T23" fmla="*/ 27 h 31"/>
                <a:gd name="T24" fmla="*/ 19 w 25"/>
                <a:gd name="T25" fmla="*/ 27 h 31"/>
                <a:gd name="T26" fmla="*/ 22 w 25"/>
                <a:gd name="T27" fmla="*/ 26 h 31"/>
                <a:gd name="T28" fmla="*/ 23 w 25"/>
                <a:gd name="T29" fmla="*/ 29 h 31"/>
                <a:gd name="T30" fmla="*/ 20 w 25"/>
                <a:gd name="T31" fmla="*/ 30 h 31"/>
                <a:gd name="T32" fmla="*/ 15 w 25"/>
                <a:gd name="T33" fmla="*/ 31 h 31"/>
                <a:gd name="T34" fmla="*/ 8 w 25"/>
                <a:gd name="T35" fmla="*/ 30 h 31"/>
                <a:gd name="T36" fmla="*/ 4 w 25"/>
                <a:gd name="T37" fmla="*/ 26 h 31"/>
                <a:gd name="T38" fmla="*/ 1 w 25"/>
                <a:gd name="T39" fmla="*/ 22 h 31"/>
                <a:gd name="T40" fmla="*/ 0 w 25"/>
                <a:gd name="T41" fmla="*/ 16 h 31"/>
                <a:gd name="T42" fmla="*/ 21 w 25"/>
                <a:gd name="T43" fmla="*/ 13 h 31"/>
                <a:gd name="T44" fmla="*/ 19 w 25"/>
                <a:gd name="T45" fmla="*/ 6 h 31"/>
                <a:gd name="T46" fmla="*/ 13 w 25"/>
                <a:gd name="T47" fmla="*/ 4 h 31"/>
                <a:gd name="T48" fmla="*/ 10 w 25"/>
                <a:gd name="T49" fmla="*/ 4 h 31"/>
                <a:gd name="T50" fmla="*/ 7 w 25"/>
                <a:gd name="T51" fmla="*/ 7 h 31"/>
                <a:gd name="T52" fmla="*/ 5 w 25"/>
                <a:gd name="T53" fmla="*/ 10 h 31"/>
                <a:gd name="T54" fmla="*/ 4 w 25"/>
                <a:gd name="T55" fmla="*/ 13 h 31"/>
                <a:gd name="T56" fmla="*/ 21 w 25"/>
                <a:gd name="T57"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 h="31">
                  <a:moveTo>
                    <a:pt x="0" y="16"/>
                  </a:moveTo>
                  <a:cubicBezTo>
                    <a:pt x="0" y="13"/>
                    <a:pt x="1" y="11"/>
                    <a:pt x="1" y="9"/>
                  </a:cubicBezTo>
                  <a:cubicBezTo>
                    <a:pt x="2" y="7"/>
                    <a:pt x="3" y="5"/>
                    <a:pt x="4" y="4"/>
                  </a:cubicBezTo>
                  <a:cubicBezTo>
                    <a:pt x="5" y="3"/>
                    <a:pt x="7" y="2"/>
                    <a:pt x="8" y="1"/>
                  </a:cubicBezTo>
                  <a:cubicBezTo>
                    <a:pt x="10" y="1"/>
                    <a:pt x="11" y="0"/>
                    <a:pt x="13" y="0"/>
                  </a:cubicBezTo>
                  <a:cubicBezTo>
                    <a:pt x="17" y="0"/>
                    <a:pt x="19" y="2"/>
                    <a:pt x="21" y="4"/>
                  </a:cubicBezTo>
                  <a:cubicBezTo>
                    <a:pt x="24" y="6"/>
                    <a:pt x="25" y="10"/>
                    <a:pt x="25" y="15"/>
                  </a:cubicBezTo>
                  <a:cubicBezTo>
                    <a:pt x="25" y="15"/>
                    <a:pt x="25" y="15"/>
                    <a:pt x="25" y="15"/>
                  </a:cubicBezTo>
                  <a:cubicBezTo>
                    <a:pt x="25" y="16"/>
                    <a:pt x="25" y="16"/>
                    <a:pt x="25" y="16"/>
                  </a:cubicBezTo>
                  <a:cubicBezTo>
                    <a:pt x="4" y="16"/>
                    <a:pt x="4" y="16"/>
                    <a:pt x="4" y="16"/>
                  </a:cubicBezTo>
                  <a:cubicBezTo>
                    <a:pt x="4" y="20"/>
                    <a:pt x="5" y="23"/>
                    <a:pt x="7" y="25"/>
                  </a:cubicBezTo>
                  <a:cubicBezTo>
                    <a:pt x="8" y="26"/>
                    <a:pt x="11" y="27"/>
                    <a:pt x="15" y="27"/>
                  </a:cubicBezTo>
                  <a:cubicBezTo>
                    <a:pt x="17" y="27"/>
                    <a:pt x="18" y="27"/>
                    <a:pt x="19" y="27"/>
                  </a:cubicBezTo>
                  <a:cubicBezTo>
                    <a:pt x="21" y="26"/>
                    <a:pt x="21" y="26"/>
                    <a:pt x="22" y="26"/>
                  </a:cubicBezTo>
                  <a:cubicBezTo>
                    <a:pt x="23" y="29"/>
                    <a:pt x="23" y="29"/>
                    <a:pt x="23" y="29"/>
                  </a:cubicBezTo>
                  <a:cubicBezTo>
                    <a:pt x="22" y="29"/>
                    <a:pt x="21" y="30"/>
                    <a:pt x="20" y="30"/>
                  </a:cubicBezTo>
                  <a:cubicBezTo>
                    <a:pt x="18" y="30"/>
                    <a:pt x="16" y="31"/>
                    <a:pt x="15" y="31"/>
                  </a:cubicBezTo>
                  <a:cubicBezTo>
                    <a:pt x="12" y="31"/>
                    <a:pt x="10" y="30"/>
                    <a:pt x="8" y="30"/>
                  </a:cubicBezTo>
                  <a:cubicBezTo>
                    <a:pt x="6" y="29"/>
                    <a:pt x="5" y="28"/>
                    <a:pt x="4" y="26"/>
                  </a:cubicBezTo>
                  <a:cubicBezTo>
                    <a:pt x="2" y="25"/>
                    <a:pt x="2" y="23"/>
                    <a:pt x="1" y="22"/>
                  </a:cubicBezTo>
                  <a:cubicBezTo>
                    <a:pt x="1" y="20"/>
                    <a:pt x="0" y="18"/>
                    <a:pt x="0" y="16"/>
                  </a:cubicBezTo>
                  <a:close/>
                  <a:moveTo>
                    <a:pt x="21" y="13"/>
                  </a:moveTo>
                  <a:cubicBezTo>
                    <a:pt x="21" y="10"/>
                    <a:pt x="20" y="8"/>
                    <a:pt x="19" y="6"/>
                  </a:cubicBezTo>
                  <a:cubicBezTo>
                    <a:pt x="17" y="5"/>
                    <a:pt x="15" y="4"/>
                    <a:pt x="13" y="4"/>
                  </a:cubicBezTo>
                  <a:cubicBezTo>
                    <a:pt x="12" y="4"/>
                    <a:pt x="11" y="4"/>
                    <a:pt x="10" y="4"/>
                  </a:cubicBezTo>
                  <a:cubicBezTo>
                    <a:pt x="9" y="5"/>
                    <a:pt x="8" y="6"/>
                    <a:pt x="7" y="7"/>
                  </a:cubicBezTo>
                  <a:cubicBezTo>
                    <a:pt x="6" y="7"/>
                    <a:pt x="5" y="8"/>
                    <a:pt x="5" y="10"/>
                  </a:cubicBezTo>
                  <a:cubicBezTo>
                    <a:pt x="5" y="11"/>
                    <a:pt x="4" y="12"/>
                    <a:pt x="4" y="13"/>
                  </a:cubicBezTo>
                  <a:lnTo>
                    <a:pt x="21"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206"/>
            <p:cNvSpPr>
              <a:spLocks/>
            </p:cNvSpPr>
            <p:nvPr/>
          </p:nvSpPr>
          <p:spPr bwMode="auto">
            <a:xfrm>
              <a:off x="6772277" y="5934134"/>
              <a:ext cx="26988" cy="53976"/>
            </a:xfrm>
            <a:custGeom>
              <a:avLst/>
              <a:gdLst>
                <a:gd name="T0" fmla="*/ 10 w 15"/>
                <a:gd name="T1" fmla="*/ 0 h 29"/>
                <a:gd name="T2" fmla="*/ 13 w 15"/>
                <a:gd name="T3" fmla="*/ 0 h 29"/>
                <a:gd name="T4" fmla="*/ 15 w 15"/>
                <a:gd name="T5" fmla="*/ 0 h 29"/>
                <a:gd name="T6" fmla="*/ 14 w 15"/>
                <a:gd name="T7" fmla="*/ 4 h 29"/>
                <a:gd name="T8" fmla="*/ 13 w 15"/>
                <a:gd name="T9" fmla="*/ 3 h 29"/>
                <a:gd name="T10" fmla="*/ 9 w 15"/>
                <a:gd name="T11" fmla="*/ 3 h 29"/>
                <a:gd name="T12" fmla="*/ 5 w 15"/>
                <a:gd name="T13" fmla="*/ 3 h 29"/>
                <a:gd name="T14" fmla="*/ 3 w 15"/>
                <a:gd name="T15" fmla="*/ 4 h 29"/>
                <a:gd name="T16" fmla="*/ 3 w 15"/>
                <a:gd name="T17" fmla="*/ 29 h 29"/>
                <a:gd name="T18" fmla="*/ 0 w 15"/>
                <a:gd name="T19" fmla="*/ 29 h 29"/>
                <a:gd name="T20" fmla="*/ 0 w 15"/>
                <a:gd name="T21" fmla="*/ 1 h 29"/>
                <a:gd name="T22" fmla="*/ 4 w 15"/>
                <a:gd name="T23" fmla="*/ 0 h 29"/>
                <a:gd name="T24" fmla="*/ 10 w 15"/>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9">
                  <a:moveTo>
                    <a:pt x="10" y="0"/>
                  </a:moveTo>
                  <a:cubicBezTo>
                    <a:pt x="11" y="0"/>
                    <a:pt x="12" y="0"/>
                    <a:pt x="13" y="0"/>
                  </a:cubicBezTo>
                  <a:cubicBezTo>
                    <a:pt x="14" y="0"/>
                    <a:pt x="15" y="0"/>
                    <a:pt x="15" y="0"/>
                  </a:cubicBezTo>
                  <a:cubicBezTo>
                    <a:pt x="14" y="4"/>
                    <a:pt x="14" y="4"/>
                    <a:pt x="14" y="4"/>
                  </a:cubicBezTo>
                  <a:cubicBezTo>
                    <a:pt x="14" y="3"/>
                    <a:pt x="14" y="3"/>
                    <a:pt x="13" y="3"/>
                  </a:cubicBezTo>
                  <a:cubicBezTo>
                    <a:pt x="12" y="3"/>
                    <a:pt x="11" y="3"/>
                    <a:pt x="9" y="3"/>
                  </a:cubicBezTo>
                  <a:cubicBezTo>
                    <a:pt x="7" y="3"/>
                    <a:pt x="6" y="3"/>
                    <a:pt x="5" y="3"/>
                  </a:cubicBezTo>
                  <a:cubicBezTo>
                    <a:pt x="4" y="3"/>
                    <a:pt x="4" y="4"/>
                    <a:pt x="3" y="4"/>
                  </a:cubicBezTo>
                  <a:cubicBezTo>
                    <a:pt x="3" y="29"/>
                    <a:pt x="3" y="29"/>
                    <a:pt x="3" y="29"/>
                  </a:cubicBezTo>
                  <a:cubicBezTo>
                    <a:pt x="0" y="29"/>
                    <a:pt x="0" y="29"/>
                    <a:pt x="0" y="29"/>
                  </a:cubicBezTo>
                  <a:cubicBezTo>
                    <a:pt x="0" y="1"/>
                    <a:pt x="0" y="1"/>
                    <a:pt x="0" y="1"/>
                  </a:cubicBezTo>
                  <a:cubicBezTo>
                    <a:pt x="1" y="1"/>
                    <a:pt x="2" y="1"/>
                    <a:pt x="4" y="0"/>
                  </a:cubicBezTo>
                  <a:cubicBezTo>
                    <a:pt x="5" y="0"/>
                    <a:pt x="7" y="0"/>
                    <a:pt x="1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01" name="Group 600"/>
          <p:cNvGrpSpPr>
            <a:grpSpLocks noChangeAspect="1"/>
          </p:cNvGrpSpPr>
          <p:nvPr/>
        </p:nvGrpSpPr>
        <p:grpSpPr>
          <a:xfrm>
            <a:off x="6386308" y="5335009"/>
            <a:ext cx="845754" cy="795528"/>
            <a:chOff x="6435724" y="5702300"/>
            <a:chExt cx="828675" cy="779463"/>
          </a:xfrm>
        </p:grpSpPr>
        <p:sp>
          <p:nvSpPr>
            <p:cNvPr id="315" name="Freeform 209"/>
            <p:cNvSpPr>
              <a:spLocks/>
            </p:cNvSpPr>
            <p:nvPr/>
          </p:nvSpPr>
          <p:spPr bwMode="auto">
            <a:xfrm>
              <a:off x="6435724" y="5702300"/>
              <a:ext cx="828675" cy="779463"/>
            </a:xfrm>
            <a:custGeom>
              <a:avLst/>
              <a:gdLst>
                <a:gd name="T0" fmla="*/ 62 w 431"/>
                <a:gd name="T1" fmla="*/ 315 h 402"/>
                <a:gd name="T2" fmla="*/ 104 w 431"/>
                <a:gd name="T3" fmla="*/ 60 h 402"/>
                <a:gd name="T4" fmla="*/ 369 w 431"/>
                <a:gd name="T5" fmla="*/ 98 h 402"/>
                <a:gd name="T6" fmla="*/ 321 w 431"/>
                <a:gd name="T7" fmla="*/ 342 h 402"/>
                <a:gd name="T8" fmla="*/ 62 w 431"/>
                <a:gd name="T9" fmla="*/ 315 h 402"/>
              </a:gdLst>
              <a:ahLst/>
              <a:cxnLst>
                <a:cxn ang="0">
                  <a:pos x="T0" y="T1"/>
                </a:cxn>
                <a:cxn ang="0">
                  <a:pos x="T2" y="T3"/>
                </a:cxn>
                <a:cxn ang="0">
                  <a:pos x="T4" y="T5"/>
                </a:cxn>
                <a:cxn ang="0">
                  <a:pos x="T6" y="T7"/>
                </a:cxn>
                <a:cxn ang="0">
                  <a:pos x="T8" y="T9"/>
                </a:cxn>
              </a:cxnLst>
              <a:rect l="0" t="0" r="r" b="b"/>
              <a:pathLst>
                <a:path w="431" h="402">
                  <a:moveTo>
                    <a:pt x="62" y="315"/>
                  </a:moveTo>
                  <a:cubicBezTo>
                    <a:pt x="0" y="234"/>
                    <a:pt x="19" y="120"/>
                    <a:pt x="104" y="60"/>
                  </a:cubicBezTo>
                  <a:cubicBezTo>
                    <a:pt x="188" y="0"/>
                    <a:pt x="307" y="17"/>
                    <a:pt x="369" y="98"/>
                  </a:cubicBezTo>
                  <a:cubicBezTo>
                    <a:pt x="431" y="178"/>
                    <a:pt x="406" y="282"/>
                    <a:pt x="321" y="342"/>
                  </a:cubicBezTo>
                  <a:cubicBezTo>
                    <a:pt x="236" y="402"/>
                    <a:pt x="124" y="395"/>
                    <a:pt x="62" y="315"/>
                  </a:cubicBezTo>
                </a:path>
              </a:pathLst>
            </a:custGeom>
            <a:solidFill>
              <a:srgbClr val="4701A7"/>
            </a:solidFill>
            <a:ln>
              <a:noFill/>
            </a:ln>
          </p:spPr>
          <p:txBody>
            <a:bodyPr vert="horz" wrap="square" lIns="91440" tIns="45720" rIns="91440" bIns="45720" numCol="1" anchor="t" anchorCtr="0" compatLnSpc="1">
              <a:prstTxWarp prst="textNoShape">
                <a:avLst/>
              </a:prstTxWarp>
            </a:bodyPr>
            <a:lstStyle/>
            <a:p>
              <a:endParaRPr lang="en-US"/>
            </a:p>
          </p:txBody>
        </p:sp>
        <p:sp>
          <p:nvSpPr>
            <p:cNvPr id="316" name="Freeform 210"/>
            <p:cNvSpPr>
              <a:spLocks/>
            </p:cNvSpPr>
            <p:nvPr/>
          </p:nvSpPr>
          <p:spPr bwMode="auto">
            <a:xfrm>
              <a:off x="6588124" y="5930900"/>
              <a:ext cx="409575" cy="430213"/>
            </a:xfrm>
            <a:custGeom>
              <a:avLst/>
              <a:gdLst>
                <a:gd name="T0" fmla="*/ 89 w 213"/>
                <a:gd name="T1" fmla="*/ 222 h 222"/>
                <a:gd name="T2" fmla="*/ 46 w 213"/>
                <a:gd name="T3" fmla="*/ 184 h 222"/>
                <a:gd name="T4" fmla="*/ 21 w 213"/>
                <a:gd name="T5" fmla="*/ 124 h 222"/>
                <a:gd name="T6" fmla="*/ 104 w 213"/>
                <a:gd name="T7" fmla="*/ 27 h 222"/>
                <a:gd name="T8" fmla="*/ 186 w 213"/>
                <a:gd name="T9" fmla="*/ 21 h 222"/>
                <a:gd name="T10" fmla="*/ 186 w 213"/>
                <a:gd name="T11" fmla="*/ 21 h 222"/>
                <a:gd name="T12" fmla="*/ 192 w 213"/>
                <a:gd name="T13" fmla="*/ 103 h 222"/>
                <a:gd name="T14" fmla="*/ 91 w 213"/>
                <a:gd name="T15" fmla="*/ 220 h 222"/>
                <a:gd name="T16" fmla="*/ 89 w 213"/>
                <a:gd name="T1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22">
                  <a:moveTo>
                    <a:pt x="89" y="222"/>
                  </a:moveTo>
                  <a:cubicBezTo>
                    <a:pt x="46" y="184"/>
                    <a:pt x="46" y="184"/>
                    <a:pt x="46" y="184"/>
                  </a:cubicBezTo>
                  <a:cubicBezTo>
                    <a:pt x="21" y="163"/>
                    <a:pt x="0" y="148"/>
                    <a:pt x="21" y="124"/>
                  </a:cubicBezTo>
                  <a:cubicBezTo>
                    <a:pt x="104" y="27"/>
                    <a:pt x="104" y="27"/>
                    <a:pt x="104" y="27"/>
                  </a:cubicBezTo>
                  <a:cubicBezTo>
                    <a:pt x="125" y="3"/>
                    <a:pt x="161" y="0"/>
                    <a:pt x="186" y="21"/>
                  </a:cubicBezTo>
                  <a:cubicBezTo>
                    <a:pt x="186" y="21"/>
                    <a:pt x="186" y="21"/>
                    <a:pt x="186" y="21"/>
                  </a:cubicBezTo>
                  <a:cubicBezTo>
                    <a:pt x="210" y="42"/>
                    <a:pt x="213" y="78"/>
                    <a:pt x="192" y="103"/>
                  </a:cubicBezTo>
                  <a:cubicBezTo>
                    <a:pt x="91" y="220"/>
                    <a:pt x="91" y="220"/>
                    <a:pt x="91" y="220"/>
                  </a:cubicBezTo>
                  <a:lnTo>
                    <a:pt x="89" y="222"/>
                  </a:lnTo>
                  <a:close/>
                </a:path>
              </a:pathLst>
            </a:custGeom>
            <a:solidFill>
              <a:srgbClr val="FF6327"/>
            </a:solidFill>
            <a:ln>
              <a:noFill/>
            </a:ln>
          </p:spPr>
          <p:txBody>
            <a:bodyPr vert="horz" wrap="square" lIns="91440" tIns="45720" rIns="91440" bIns="45720" numCol="1" anchor="t" anchorCtr="0" compatLnSpc="1">
              <a:prstTxWarp prst="textNoShape">
                <a:avLst/>
              </a:prstTxWarp>
            </a:bodyPr>
            <a:lstStyle/>
            <a:p>
              <a:endParaRPr lang="en-US"/>
            </a:p>
          </p:txBody>
        </p:sp>
        <p:sp>
          <p:nvSpPr>
            <p:cNvPr id="317" name="Freeform 211"/>
            <p:cNvSpPr>
              <a:spLocks/>
            </p:cNvSpPr>
            <p:nvPr/>
          </p:nvSpPr>
          <p:spPr bwMode="auto">
            <a:xfrm>
              <a:off x="6843712" y="5992813"/>
              <a:ext cx="90487" cy="90488"/>
            </a:xfrm>
            <a:custGeom>
              <a:avLst/>
              <a:gdLst>
                <a:gd name="T0" fmla="*/ 39 w 47"/>
                <a:gd name="T1" fmla="*/ 38 h 47"/>
                <a:gd name="T2" fmla="*/ 9 w 47"/>
                <a:gd name="T3" fmla="*/ 40 h 47"/>
                <a:gd name="T4" fmla="*/ 7 w 47"/>
                <a:gd name="T5" fmla="*/ 10 h 47"/>
                <a:gd name="T6" fmla="*/ 37 w 47"/>
                <a:gd name="T7" fmla="*/ 8 h 47"/>
                <a:gd name="T8" fmla="*/ 39 w 47"/>
                <a:gd name="T9" fmla="*/ 38 h 47"/>
              </a:gdLst>
              <a:ahLst/>
              <a:cxnLst>
                <a:cxn ang="0">
                  <a:pos x="T0" y="T1"/>
                </a:cxn>
                <a:cxn ang="0">
                  <a:pos x="T2" y="T3"/>
                </a:cxn>
                <a:cxn ang="0">
                  <a:pos x="T4" y="T5"/>
                </a:cxn>
                <a:cxn ang="0">
                  <a:pos x="T6" y="T7"/>
                </a:cxn>
                <a:cxn ang="0">
                  <a:pos x="T8" y="T9"/>
                </a:cxn>
              </a:cxnLst>
              <a:rect l="0" t="0" r="r" b="b"/>
              <a:pathLst>
                <a:path w="47" h="47">
                  <a:moveTo>
                    <a:pt x="39" y="38"/>
                  </a:moveTo>
                  <a:cubicBezTo>
                    <a:pt x="32" y="46"/>
                    <a:pt x="18" y="47"/>
                    <a:pt x="9" y="40"/>
                  </a:cubicBezTo>
                  <a:cubicBezTo>
                    <a:pt x="1" y="32"/>
                    <a:pt x="0" y="19"/>
                    <a:pt x="7" y="10"/>
                  </a:cubicBezTo>
                  <a:cubicBezTo>
                    <a:pt x="15" y="1"/>
                    <a:pt x="28" y="0"/>
                    <a:pt x="37" y="8"/>
                  </a:cubicBezTo>
                  <a:cubicBezTo>
                    <a:pt x="46" y="15"/>
                    <a:pt x="47" y="29"/>
                    <a:pt x="39" y="3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212"/>
            <p:cNvSpPr>
              <a:spLocks/>
            </p:cNvSpPr>
            <p:nvPr/>
          </p:nvSpPr>
          <p:spPr bwMode="auto">
            <a:xfrm>
              <a:off x="6919912" y="5894388"/>
              <a:ext cx="176212" cy="142875"/>
            </a:xfrm>
            <a:custGeom>
              <a:avLst/>
              <a:gdLst>
                <a:gd name="T0" fmla="*/ 2 w 91"/>
                <a:gd name="T1" fmla="*/ 74 h 74"/>
                <a:gd name="T2" fmla="*/ 0 w 91"/>
                <a:gd name="T3" fmla="*/ 63 h 74"/>
                <a:gd name="T4" fmla="*/ 77 w 91"/>
                <a:gd name="T5" fmla="*/ 26 h 74"/>
                <a:gd name="T6" fmla="*/ 76 w 91"/>
                <a:gd name="T7" fmla="*/ 17 h 74"/>
                <a:gd name="T8" fmla="*/ 66 w 91"/>
                <a:gd name="T9" fmla="*/ 13 h 74"/>
                <a:gd name="T10" fmla="*/ 17 w 91"/>
                <a:gd name="T11" fmla="*/ 44 h 74"/>
                <a:gd name="T12" fmla="*/ 8 w 91"/>
                <a:gd name="T13" fmla="*/ 36 h 74"/>
                <a:gd name="T14" fmla="*/ 67 w 91"/>
                <a:gd name="T15" fmla="*/ 1 h 74"/>
                <a:gd name="T16" fmla="*/ 86 w 91"/>
                <a:gd name="T17" fmla="*/ 11 h 74"/>
                <a:gd name="T18" fmla="*/ 88 w 91"/>
                <a:gd name="T19" fmla="*/ 31 h 74"/>
                <a:gd name="T20" fmla="*/ 2 w 91"/>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4">
                  <a:moveTo>
                    <a:pt x="2" y="74"/>
                  </a:moveTo>
                  <a:cubicBezTo>
                    <a:pt x="0" y="63"/>
                    <a:pt x="0" y="63"/>
                    <a:pt x="0" y="63"/>
                  </a:cubicBezTo>
                  <a:cubicBezTo>
                    <a:pt x="63" y="47"/>
                    <a:pt x="75" y="32"/>
                    <a:pt x="77" y="26"/>
                  </a:cubicBezTo>
                  <a:cubicBezTo>
                    <a:pt x="78" y="24"/>
                    <a:pt x="78" y="21"/>
                    <a:pt x="76" y="17"/>
                  </a:cubicBezTo>
                  <a:cubicBezTo>
                    <a:pt x="73" y="14"/>
                    <a:pt x="69" y="13"/>
                    <a:pt x="66" y="13"/>
                  </a:cubicBezTo>
                  <a:cubicBezTo>
                    <a:pt x="53" y="12"/>
                    <a:pt x="34" y="24"/>
                    <a:pt x="17" y="44"/>
                  </a:cubicBezTo>
                  <a:cubicBezTo>
                    <a:pt x="8" y="36"/>
                    <a:pt x="8" y="36"/>
                    <a:pt x="8" y="36"/>
                  </a:cubicBezTo>
                  <a:cubicBezTo>
                    <a:pt x="36" y="4"/>
                    <a:pt x="57" y="0"/>
                    <a:pt x="67" y="1"/>
                  </a:cubicBezTo>
                  <a:cubicBezTo>
                    <a:pt x="75" y="1"/>
                    <a:pt x="82" y="5"/>
                    <a:pt x="86" y="11"/>
                  </a:cubicBezTo>
                  <a:cubicBezTo>
                    <a:pt x="90" y="17"/>
                    <a:pt x="91" y="24"/>
                    <a:pt x="88" y="31"/>
                  </a:cubicBezTo>
                  <a:cubicBezTo>
                    <a:pt x="82" y="47"/>
                    <a:pt x="54" y="62"/>
                    <a:pt x="2" y="7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02" name="Group 601"/>
          <p:cNvGrpSpPr>
            <a:grpSpLocks noChangeAspect="1"/>
          </p:cNvGrpSpPr>
          <p:nvPr/>
        </p:nvGrpSpPr>
        <p:grpSpPr>
          <a:xfrm>
            <a:off x="7590453" y="5335009"/>
            <a:ext cx="844134" cy="795528"/>
            <a:chOff x="7639049" y="5702300"/>
            <a:chExt cx="827087" cy="779463"/>
          </a:xfrm>
        </p:grpSpPr>
        <p:sp>
          <p:nvSpPr>
            <p:cNvPr id="319" name="Freeform 213"/>
            <p:cNvSpPr>
              <a:spLocks/>
            </p:cNvSpPr>
            <p:nvPr/>
          </p:nvSpPr>
          <p:spPr bwMode="auto">
            <a:xfrm>
              <a:off x="7639049" y="5702300"/>
              <a:ext cx="827087" cy="779463"/>
            </a:xfrm>
            <a:custGeom>
              <a:avLst/>
              <a:gdLst>
                <a:gd name="T0" fmla="*/ 61 w 430"/>
                <a:gd name="T1" fmla="*/ 315 h 402"/>
                <a:gd name="T2" fmla="*/ 103 w 430"/>
                <a:gd name="T3" fmla="*/ 60 h 402"/>
                <a:gd name="T4" fmla="*/ 368 w 430"/>
                <a:gd name="T5" fmla="*/ 98 h 402"/>
                <a:gd name="T6" fmla="*/ 320 w 430"/>
                <a:gd name="T7" fmla="*/ 342 h 402"/>
                <a:gd name="T8" fmla="*/ 61 w 430"/>
                <a:gd name="T9" fmla="*/ 315 h 402"/>
              </a:gdLst>
              <a:ahLst/>
              <a:cxnLst>
                <a:cxn ang="0">
                  <a:pos x="T0" y="T1"/>
                </a:cxn>
                <a:cxn ang="0">
                  <a:pos x="T2" y="T3"/>
                </a:cxn>
                <a:cxn ang="0">
                  <a:pos x="T4" y="T5"/>
                </a:cxn>
                <a:cxn ang="0">
                  <a:pos x="T6" y="T7"/>
                </a:cxn>
                <a:cxn ang="0">
                  <a:pos x="T8" y="T9"/>
                </a:cxn>
              </a:cxnLst>
              <a:rect l="0" t="0" r="r" b="b"/>
              <a:pathLst>
                <a:path w="430" h="402">
                  <a:moveTo>
                    <a:pt x="61" y="315"/>
                  </a:moveTo>
                  <a:cubicBezTo>
                    <a:pt x="0" y="234"/>
                    <a:pt x="18" y="120"/>
                    <a:pt x="103" y="60"/>
                  </a:cubicBezTo>
                  <a:cubicBezTo>
                    <a:pt x="187" y="0"/>
                    <a:pt x="306" y="17"/>
                    <a:pt x="368" y="98"/>
                  </a:cubicBezTo>
                  <a:cubicBezTo>
                    <a:pt x="430" y="178"/>
                    <a:pt x="405" y="282"/>
                    <a:pt x="320" y="342"/>
                  </a:cubicBezTo>
                  <a:cubicBezTo>
                    <a:pt x="235" y="402"/>
                    <a:pt x="123" y="395"/>
                    <a:pt x="61" y="315"/>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20" name="Freeform 214"/>
            <p:cNvSpPr>
              <a:spLocks/>
            </p:cNvSpPr>
            <p:nvPr/>
          </p:nvSpPr>
          <p:spPr bwMode="auto">
            <a:xfrm>
              <a:off x="7818437" y="5967413"/>
              <a:ext cx="488950" cy="273050"/>
            </a:xfrm>
            <a:custGeom>
              <a:avLst/>
              <a:gdLst>
                <a:gd name="T0" fmla="*/ 1 w 254"/>
                <a:gd name="T1" fmla="*/ 100 h 141"/>
                <a:gd name="T2" fmla="*/ 2 w 254"/>
                <a:gd name="T3" fmla="*/ 39 h 141"/>
                <a:gd name="T4" fmla="*/ 48 w 254"/>
                <a:gd name="T5" fmla="*/ 0 h 141"/>
                <a:gd name="T6" fmla="*/ 68 w 254"/>
                <a:gd name="T7" fmla="*/ 0 h 141"/>
                <a:gd name="T8" fmla="*/ 247 w 254"/>
                <a:gd name="T9" fmla="*/ 3 h 141"/>
                <a:gd name="T10" fmla="*/ 251 w 254"/>
                <a:gd name="T11" fmla="*/ 100 h 141"/>
                <a:gd name="T12" fmla="*/ 206 w 254"/>
                <a:gd name="T13" fmla="*/ 141 h 141"/>
                <a:gd name="T14" fmla="*/ 37 w 254"/>
                <a:gd name="T15" fmla="*/ 141 h 141"/>
                <a:gd name="T16" fmla="*/ 1 w 254"/>
                <a:gd name="T17" fmla="*/ 10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 h="141">
                  <a:moveTo>
                    <a:pt x="1" y="100"/>
                  </a:moveTo>
                  <a:cubicBezTo>
                    <a:pt x="0" y="76"/>
                    <a:pt x="1" y="56"/>
                    <a:pt x="2" y="39"/>
                  </a:cubicBezTo>
                  <a:cubicBezTo>
                    <a:pt x="5" y="8"/>
                    <a:pt x="17" y="0"/>
                    <a:pt x="48" y="0"/>
                  </a:cubicBezTo>
                  <a:cubicBezTo>
                    <a:pt x="68" y="0"/>
                    <a:pt x="68" y="0"/>
                    <a:pt x="68" y="0"/>
                  </a:cubicBezTo>
                  <a:cubicBezTo>
                    <a:pt x="98" y="1"/>
                    <a:pt x="213" y="5"/>
                    <a:pt x="247" y="3"/>
                  </a:cubicBezTo>
                  <a:cubicBezTo>
                    <a:pt x="249" y="11"/>
                    <a:pt x="254" y="69"/>
                    <a:pt x="251" y="100"/>
                  </a:cubicBezTo>
                  <a:cubicBezTo>
                    <a:pt x="248" y="129"/>
                    <a:pt x="244" y="141"/>
                    <a:pt x="206" y="141"/>
                  </a:cubicBezTo>
                  <a:cubicBezTo>
                    <a:pt x="37" y="141"/>
                    <a:pt x="37" y="141"/>
                    <a:pt x="37" y="141"/>
                  </a:cubicBezTo>
                  <a:cubicBezTo>
                    <a:pt x="8" y="141"/>
                    <a:pt x="2" y="132"/>
                    <a:pt x="1" y="10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Freeform 215"/>
            <p:cNvSpPr>
              <a:spLocks/>
            </p:cNvSpPr>
            <p:nvPr/>
          </p:nvSpPr>
          <p:spPr bwMode="auto">
            <a:xfrm>
              <a:off x="7864474" y="5989638"/>
              <a:ext cx="338137" cy="228600"/>
            </a:xfrm>
            <a:custGeom>
              <a:avLst/>
              <a:gdLst>
                <a:gd name="T0" fmla="*/ 176 w 176"/>
                <a:gd name="T1" fmla="*/ 116 h 118"/>
                <a:gd name="T2" fmla="*/ 173 w 176"/>
                <a:gd name="T3" fmla="*/ 4 h 118"/>
                <a:gd name="T4" fmla="*/ 4 w 176"/>
                <a:gd name="T5" fmla="*/ 3 h 118"/>
                <a:gd name="T6" fmla="*/ 3 w 176"/>
                <a:gd name="T7" fmla="*/ 117 h 118"/>
                <a:gd name="T8" fmla="*/ 176 w 176"/>
                <a:gd name="T9" fmla="*/ 116 h 118"/>
              </a:gdLst>
              <a:ahLst/>
              <a:cxnLst>
                <a:cxn ang="0">
                  <a:pos x="T0" y="T1"/>
                </a:cxn>
                <a:cxn ang="0">
                  <a:pos x="T2" y="T3"/>
                </a:cxn>
                <a:cxn ang="0">
                  <a:pos x="T4" y="T5"/>
                </a:cxn>
                <a:cxn ang="0">
                  <a:pos x="T6" y="T7"/>
                </a:cxn>
                <a:cxn ang="0">
                  <a:pos x="T8" y="T9"/>
                </a:cxn>
              </a:cxnLst>
              <a:rect l="0" t="0" r="r" b="b"/>
              <a:pathLst>
                <a:path w="176" h="118">
                  <a:moveTo>
                    <a:pt x="176" y="116"/>
                  </a:moveTo>
                  <a:cubicBezTo>
                    <a:pt x="173" y="4"/>
                    <a:pt x="173" y="4"/>
                    <a:pt x="173" y="4"/>
                  </a:cubicBezTo>
                  <a:cubicBezTo>
                    <a:pt x="173" y="4"/>
                    <a:pt x="63" y="0"/>
                    <a:pt x="4" y="3"/>
                  </a:cubicBezTo>
                  <a:cubicBezTo>
                    <a:pt x="1" y="37"/>
                    <a:pt x="0" y="83"/>
                    <a:pt x="3" y="117"/>
                  </a:cubicBezTo>
                  <a:cubicBezTo>
                    <a:pt x="82" y="118"/>
                    <a:pt x="176" y="116"/>
                    <a:pt x="176" y="116"/>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22" name="Freeform 216"/>
            <p:cNvSpPr>
              <a:spLocks/>
            </p:cNvSpPr>
            <p:nvPr/>
          </p:nvSpPr>
          <p:spPr bwMode="auto">
            <a:xfrm>
              <a:off x="8224837" y="6081713"/>
              <a:ext cx="47625" cy="44450"/>
            </a:xfrm>
            <a:custGeom>
              <a:avLst/>
              <a:gdLst>
                <a:gd name="T0" fmla="*/ 25 w 25"/>
                <a:gd name="T1" fmla="*/ 12 h 23"/>
                <a:gd name="T2" fmla="*/ 12 w 25"/>
                <a:gd name="T3" fmla="*/ 23 h 23"/>
                <a:gd name="T4" fmla="*/ 0 w 25"/>
                <a:gd name="T5" fmla="*/ 12 h 23"/>
                <a:gd name="T6" fmla="*/ 13 w 25"/>
                <a:gd name="T7" fmla="*/ 0 h 23"/>
                <a:gd name="T8" fmla="*/ 25 w 25"/>
                <a:gd name="T9" fmla="*/ 12 h 23"/>
              </a:gdLst>
              <a:ahLst/>
              <a:cxnLst>
                <a:cxn ang="0">
                  <a:pos x="T0" y="T1"/>
                </a:cxn>
                <a:cxn ang="0">
                  <a:pos x="T2" y="T3"/>
                </a:cxn>
                <a:cxn ang="0">
                  <a:pos x="T4" y="T5"/>
                </a:cxn>
                <a:cxn ang="0">
                  <a:pos x="T6" y="T7"/>
                </a:cxn>
                <a:cxn ang="0">
                  <a:pos x="T8" y="T9"/>
                </a:cxn>
              </a:cxnLst>
              <a:rect l="0" t="0" r="r" b="b"/>
              <a:pathLst>
                <a:path w="25" h="23">
                  <a:moveTo>
                    <a:pt x="25" y="12"/>
                  </a:moveTo>
                  <a:cubicBezTo>
                    <a:pt x="24" y="19"/>
                    <a:pt x="19" y="23"/>
                    <a:pt x="12" y="23"/>
                  </a:cubicBezTo>
                  <a:cubicBezTo>
                    <a:pt x="5" y="23"/>
                    <a:pt x="0" y="18"/>
                    <a:pt x="0" y="12"/>
                  </a:cubicBezTo>
                  <a:cubicBezTo>
                    <a:pt x="1" y="5"/>
                    <a:pt x="7" y="0"/>
                    <a:pt x="13" y="0"/>
                  </a:cubicBezTo>
                  <a:cubicBezTo>
                    <a:pt x="20" y="0"/>
                    <a:pt x="25" y="6"/>
                    <a:pt x="25" y="12"/>
                  </a:cubicBezTo>
                </a:path>
              </a:pathLst>
            </a:custGeom>
            <a:solidFill>
              <a:srgbClr val="4E329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04" name="Group 603"/>
          <p:cNvGrpSpPr>
            <a:grpSpLocks noChangeAspect="1"/>
          </p:cNvGrpSpPr>
          <p:nvPr/>
        </p:nvGrpSpPr>
        <p:grpSpPr>
          <a:xfrm>
            <a:off x="10025062" y="5335009"/>
            <a:ext cx="844134" cy="795528"/>
            <a:chOff x="10044112" y="5702300"/>
            <a:chExt cx="827087" cy="779463"/>
          </a:xfrm>
        </p:grpSpPr>
        <p:sp>
          <p:nvSpPr>
            <p:cNvPr id="323" name="Freeform 217"/>
            <p:cNvSpPr>
              <a:spLocks/>
            </p:cNvSpPr>
            <p:nvPr/>
          </p:nvSpPr>
          <p:spPr bwMode="auto">
            <a:xfrm>
              <a:off x="10044112" y="5702300"/>
              <a:ext cx="827087" cy="779463"/>
            </a:xfrm>
            <a:custGeom>
              <a:avLst/>
              <a:gdLst>
                <a:gd name="T0" fmla="*/ 62 w 430"/>
                <a:gd name="T1" fmla="*/ 315 h 402"/>
                <a:gd name="T2" fmla="*/ 103 w 430"/>
                <a:gd name="T3" fmla="*/ 60 h 402"/>
                <a:gd name="T4" fmla="*/ 368 w 430"/>
                <a:gd name="T5" fmla="*/ 98 h 402"/>
                <a:gd name="T6" fmla="*/ 320 w 430"/>
                <a:gd name="T7" fmla="*/ 342 h 402"/>
                <a:gd name="T8" fmla="*/ 62 w 430"/>
                <a:gd name="T9" fmla="*/ 315 h 402"/>
              </a:gdLst>
              <a:ahLst/>
              <a:cxnLst>
                <a:cxn ang="0">
                  <a:pos x="T0" y="T1"/>
                </a:cxn>
                <a:cxn ang="0">
                  <a:pos x="T2" y="T3"/>
                </a:cxn>
                <a:cxn ang="0">
                  <a:pos x="T4" y="T5"/>
                </a:cxn>
                <a:cxn ang="0">
                  <a:pos x="T6" y="T7"/>
                </a:cxn>
                <a:cxn ang="0">
                  <a:pos x="T8" y="T9"/>
                </a:cxn>
              </a:cxnLst>
              <a:rect l="0" t="0" r="r" b="b"/>
              <a:pathLst>
                <a:path w="430" h="402">
                  <a:moveTo>
                    <a:pt x="62" y="315"/>
                  </a:moveTo>
                  <a:cubicBezTo>
                    <a:pt x="0" y="234"/>
                    <a:pt x="18" y="120"/>
                    <a:pt x="103" y="60"/>
                  </a:cubicBezTo>
                  <a:cubicBezTo>
                    <a:pt x="188" y="0"/>
                    <a:pt x="306" y="17"/>
                    <a:pt x="368" y="98"/>
                  </a:cubicBezTo>
                  <a:cubicBezTo>
                    <a:pt x="430" y="178"/>
                    <a:pt x="405" y="282"/>
                    <a:pt x="320" y="342"/>
                  </a:cubicBezTo>
                  <a:cubicBezTo>
                    <a:pt x="235" y="402"/>
                    <a:pt x="123" y="395"/>
                    <a:pt x="62" y="315"/>
                  </a:cubicBezTo>
                </a:path>
              </a:pathLst>
            </a:custGeom>
            <a:solidFill>
              <a:srgbClr val="CD2A80"/>
            </a:solidFill>
            <a:ln>
              <a:noFill/>
            </a:ln>
          </p:spPr>
          <p:txBody>
            <a:bodyPr vert="horz" wrap="square" lIns="91440" tIns="45720" rIns="91440" bIns="45720" numCol="1" anchor="t" anchorCtr="0" compatLnSpc="1">
              <a:prstTxWarp prst="textNoShape">
                <a:avLst/>
              </a:prstTxWarp>
            </a:bodyPr>
            <a:lstStyle/>
            <a:p>
              <a:endParaRPr lang="en-US"/>
            </a:p>
          </p:txBody>
        </p:sp>
        <p:sp>
          <p:nvSpPr>
            <p:cNvPr id="324" name="Oval 218"/>
            <p:cNvSpPr>
              <a:spLocks noChangeArrowheads="1"/>
            </p:cNvSpPr>
            <p:nvPr/>
          </p:nvSpPr>
          <p:spPr bwMode="auto">
            <a:xfrm>
              <a:off x="10213974" y="5876925"/>
              <a:ext cx="446087" cy="449263"/>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25" name="Freeform 219"/>
            <p:cNvSpPr>
              <a:spLocks/>
            </p:cNvSpPr>
            <p:nvPr/>
          </p:nvSpPr>
          <p:spPr bwMode="auto">
            <a:xfrm>
              <a:off x="10436224" y="5827713"/>
              <a:ext cx="284162" cy="282575"/>
            </a:xfrm>
            <a:custGeom>
              <a:avLst/>
              <a:gdLst>
                <a:gd name="T0" fmla="*/ 127 w 148"/>
                <a:gd name="T1" fmla="*/ 110 h 146"/>
                <a:gd name="T2" fmla="*/ 18 w 148"/>
                <a:gd name="T3" fmla="*/ 140 h 146"/>
                <a:gd name="T4" fmla="*/ 6 w 148"/>
                <a:gd name="T5" fmla="*/ 128 h 146"/>
                <a:gd name="T6" fmla="*/ 39 w 148"/>
                <a:gd name="T7" fmla="*/ 7 h 146"/>
                <a:gd name="T8" fmla="*/ 41 w 148"/>
                <a:gd name="T9" fmla="*/ 0 h 146"/>
                <a:gd name="T10" fmla="*/ 103 w 148"/>
                <a:gd name="T11" fmla="*/ 43 h 146"/>
                <a:gd name="T12" fmla="*/ 136 w 148"/>
                <a:gd name="T13" fmla="*/ 90 h 146"/>
                <a:gd name="T14" fmla="*/ 127 w 148"/>
                <a:gd name="T15" fmla="*/ 110 h 1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 h="146">
                  <a:moveTo>
                    <a:pt x="127" y="110"/>
                  </a:moveTo>
                  <a:cubicBezTo>
                    <a:pt x="18" y="140"/>
                    <a:pt x="18" y="140"/>
                    <a:pt x="18" y="140"/>
                  </a:cubicBezTo>
                  <a:cubicBezTo>
                    <a:pt x="18" y="140"/>
                    <a:pt x="0" y="146"/>
                    <a:pt x="6" y="128"/>
                  </a:cubicBezTo>
                  <a:cubicBezTo>
                    <a:pt x="39" y="7"/>
                    <a:pt x="39" y="7"/>
                    <a:pt x="39" y="7"/>
                  </a:cubicBezTo>
                  <a:cubicBezTo>
                    <a:pt x="41" y="0"/>
                    <a:pt x="41" y="0"/>
                    <a:pt x="41" y="0"/>
                  </a:cubicBezTo>
                  <a:cubicBezTo>
                    <a:pt x="41" y="0"/>
                    <a:pt x="67" y="7"/>
                    <a:pt x="103" y="43"/>
                  </a:cubicBezTo>
                  <a:cubicBezTo>
                    <a:pt x="122" y="62"/>
                    <a:pt x="136" y="90"/>
                    <a:pt x="136" y="90"/>
                  </a:cubicBezTo>
                  <a:cubicBezTo>
                    <a:pt x="136" y="90"/>
                    <a:pt x="148" y="107"/>
                    <a:pt x="127" y="11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220"/>
            <p:cNvSpPr>
              <a:spLocks/>
            </p:cNvSpPr>
            <p:nvPr/>
          </p:nvSpPr>
          <p:spPr bwMode="auto">
            <a:xfrm>
              <a:off x="10263187" y="5964238"/>
              <a:ext cx="149225" cy="274638"/>
            </a:xfrm>
            <a:custGeom>
              <a:avLst/>
              <a:gdLst>
                <a:gd name="T0" fmla="*/ 30 w 78"/>
                <a:gd name="T1" fmla="*/ 123 h 142"/>
                <a:gd name="T2" fmla="*/ 11 w 78"/>
                <a:gd name="T3" fmla="*/ 119 h 142"/>
                <a:gd name="T4" fmla="*/ 0 w 78"/>
                <a:gd name="T5" fmla="*/ 115 h 142"/>
                <a:gd name="T6" fmla="*/ 7 w 78"/>
                <a:gd name="T7" fmla="*/ 97 h 142"/>
                <a:gd name="T8" fmla="*/ 20 w 78"/>
                <a:gd name="T9" fmla="*/ 102 h 142"/>
                <a:gd name="T10" fmla="*/ 36 w 78"/>
                <a:gd name="T11" fmla="*/ 104 h 142"/>
                <a:gd name="T12" fmla="*/ 50 w 78"/>
                <a:gd name="T13" fmla="*/ 101 h 142"/>
                <a:gd name="T14" fmla="*/ 53 w 78"/>
                <a:gd name="T15" fmla="*/ 94 h 142"/>
                <a:gd name="T16" fmla="*/ 52 w 78"/>
                <a:gd name="T17" fmla="*/ 89 h 142"/>
                <a:gd name="T18" fmla="*/ 48 w 78"/>
                <a:gd name="T19" fmla="*/ 85 h 142"/>
                <a:gd name="T20" fmla="*/ 41 w 78"/>
                <a:gd name="T21" fmla="*/ 81 h 142"/>
                <a:gd name="T22" fmla="*/ 31 w 78"/>
                <a:gd name="T23" fmla="*/ 78 h 142"/>
                <a:gd name="T24" fmla="*/ 21 w 78"/>
                <a:gd name="T25" fmla="*/ 73 h 142"/>
                <a:gd name="T26" fmla="*/ 12 w 78"/>
                <a:gd name="T27" fmla="*/ 68 h 142"/>
                <a:gd name="T28" fmla="*/ 5 w 78"/>
                <a:gd name="T29" fmla="*/ 59 h 142"/>
                <a:gd name="T30" fmla="*/ 3 w 78"/>
                <a:gd name="T31" fmla="*/ 48 h 142"/>
                <a:gd name="T32" fmla="*/ 4 w 78"/>
                <a:gd name="T33" fmla="*/ 37 h 142"/>
                <a:gd name="T34" fmla="*/ 9 w 78"/>
                <a:gd name="T35" fmla="*/ 28 h 142"/>
                <a:gd name="T36" fmla="*/ 17 w 78"/>
                <a:gd name="T37" fmla="*/ 22 h 142"/>
                <a:gd name="T38" fmla="*/ 30 w 78"/>
                <a:gd name="T39" fmla="*/ 18 h 142"/>
                <a:gd name="T40" fmla="*/ 30 w 78"/>
                <a:gd name="T41" fmla="*/ 0 h 142"/>
                <a:gd name="T42" fmla="*/ 50 w 78"/>
                <a:gd name="T43" fmla="*/ 0 h 142"/>
                <a:gd name="T44" fmla="*/ 50 w 78"/>
                <a:gd name="T45" fmla="*/ 17 h 142"/>
                <a:gd name="T46" fmla="*/ 64 w 78"/>
                <a:gd name="T47" fmla="*/ 19 h 142"/>
                <a:gd name="T48" fmla="*/ 74 w 78"/>
                <a:gd name="T49" fmla="*/ 23 h 142"/>
                <a:gd name="T50" fmla="*/ 69 w 78"/>
                <a:gd name="T51" fmla="*/ 42 h 142"/>
                <a:gd name="T52" fmla="*/ 56 w 78"/>
                <a:gd name="T53" fmla="*/ 38 h 142"/>
                <a:gd name="T54" fmla="*/ 42 w 78"/>
                <a:gd name="T55" fmla="*/ 36 h 142"/>
                <a:gd name="T56" fmla="*/ 31 w 78"/>
                <a:gd name="T57" fmla="*/ 39 h 142"/>
                <a:gd name="T58" fmla="*/ 27 w 78"/>
                <a:gd name="T59" fmla="*/ 46 h 142"/>
                <a:gd name="T60" fmla="*/ 28 w 78"/>
                <a:gd name="T61" fmla="*/ 50 h 142"/>
                <a:gd name="T62" fmla="*/ 32 w 78"/>
                <a:gd name="T63" fmla="*/ 53 h 142"/>
                <a:gd name="T64" fmla="*/ 37 w 78"/>
                <a:gd name="T65" fmla="*/ 56 h 142"/>
                <a:gd name="T66" fmla="*/ 45 w 78"/>
                <a:gd name="T67" fmla="*/ 59 h 142"/>
                <a:gd name="T68" fmla="*/ 58 w 78"/>
                <a:gd name="T69" fmla="*/ 65 h 142"/>
                <a:gd name="T70" fmla="*/ 69 w 78"/>
                <a:gd name="T71" fmla="*/ 72 h 142"/>
                <a:gd name="T72" fmla="*/ 75 w 78"/>
                <a:gd name="T73" fmla="*/ 81 h 142"/>
                <a:gd name="T74" fmla="*/ 78 w 78"/>
                <a:gd name="T75" fmla="*/ 93 h 142"/>
                <a:gd name="T76" fmla="*/ 77 w 78"/>
                <a:gd name="T77" fmla="*/ 103 h 142"/>
                <a:gd name="T78" fmla="*/ 72 w 78"/>
                <a:gd name="T79" fmla="*/ 112 h 142"/>
                <a:gd name="T80" fmla="*/ 63 w 78"/>
                <a:gd name="T81" fmla="*/ 118 h 142"/>
                <a:gd name="T82" fmla="*/ 50 w 78"/>
                <a:gd name="T83" fmla="*/ 123 h 142"/>
                <a:gd name="T84" fmla="*/ 50 w 78"/>
                <a:gd name="T85" fmla="*/ 142 h 142"/>
                <a:gd name="T86" fmla="*/ 30 w 78"/>
                <a:gd name="T87" fmla="*/ 142 h 142"/>
                <a:gd name="T88" fmla="*/ 30 w 78"/>
                <a:gd name="T89" fmla="*/ 12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8" h="142">
                  <a:moveTo>
                    <a:pt x="30" y="123"/>
                  </a:moveTo>
                  <a:cubicBezTo>
                    <a:pt x="22" y="122"/>
                    <a:pt x="15" y="121"/>
                    <a:pt x="11" y="119"/>
                  </a:cubicBezTo>
                  <a:cubicBezTo>
                    <a:pt x="6" y="118"/>
                    <a:pt x="2" y="116"/>
                    <a:pt x="0" y="115"/>
                  </a:cubicBezTo>
                  <a:cubicBezTo>
                    <a:pt x="7" y="97"/>
                    <a:pt x="7" y="97"/>
                    <a:pt x="7" y="97"/>
                  </a:cubicBezTo>
                  <a:cubicBezTo>
                    <a:pt x="10" y="98"/>
                    <a:pt x="15" y="100"/>
                    <a:pt x="20" y="102"/>
                  </a:cubicBezTo>
                  <a:cubicBezTo>
                    <a:pt x="25" y="103"/>
                    <a:pt x="31" y="104"/>
                    <a:pt x="36" y="104"/>
                  </a:cubicBezTo>
                  <a:cubicBezTo>
                    <a:pt x="43" y="104"/>
                    <a:pt x="47" y="103"/>
                    <a:pt x="50" y="101"/>
                  </a:cubicBezTo>
                  <a:cubicBezTo>
                    <a:pt x="52" y="99"/>
                    <a:pt x="53" y="97"/>
                    <a:pt x="53" y="94"/>
                  </a:cubicBezTo>
                  <a:cubicBezTo>
                    <a:pt x="53" y="92"/>
                    <a:pt x="53" y="90"/>
                    <a:pt x="52" y="89"/>
                  </a:cubicBezTo>
                  <a:cubicBezTo>
                    <a:pt x="51" y="87"/>
                    <a:pt x="50" y="86"/>
                    <a:pt x="48" y="85"/>
                  </a:cubicBezTo>
                  <a:cubicBezTo>
                    <a:pt x="46" y="83"/>
                    <a:pt x="44" y="82"/>
                    <a:pt x="41" y="81"/>
                  </a:cubicBezTo>
                  <a:cubicBezTo>
                    <a:pt x="38" y="80"/>
                    <a:pt x="35" y="79"/>
                    <a:pt x="31" y="78"/>
                  </a:cubicBezTo>
                  <a:cubicBezTo>
                    <a:pt x="28" y="76"/>
                    <a:pt x="24" y="75"/>
                    <a:pt x="21" y="73"/>
                  </a:cubicBezTo>
                  <a:cubicBezTo>
                    <a:pt x="18" y="72"/>
                    <a:pt x="15" y="70"/>
                    <a:pt x="12" y="68"/>
                  </a:cubicBezTo>
                  <a:cubicBezTo>
                    <a:pt x="9" y="65"/>
                    <a:pt x="7" y="63"/>
                    <a:pt x="5" y="59"/>
                  </a:cubicBezTo>
                  <a:cubicBezTo>
                    <a:pt x="4" y="56"/>
                    <a:pt x="3" y="52"/>
                    <a:pt x="3" y="48"/>
                  </a:cubicBezTo>
                  <a:cubicBezTo>
                    <a:pt x="3" y="44"/>
                    <a:pt x="3" y="41"/>
                    <a:pt x="4" y="37"/>
                  </a:cubicBezTo>
                  <a:cubicBezTo>
                    <a:pt x="5" y="34"/>
                    <a:pt x="7" y="31"/>
                    <a:pt x="9" y="28"/>
                  </a:cubicBezTo>
                  <a:cubicBezTo>
                    <a:pt x="11" y="26"/>
                    <a:pt x="14" y="24"/>
                    <a:pt x="17" y="22"/>
                  </a:cubicBezTo>
                  <a:cubicBezTo>
                    <a:pt x="21" y="20"/>
                    <a:pt x="25" y="18"/>
                    <a:pt x="30" y="18"/>
                  </a:cubicBezTo>
                  <a:cubicBezTo>
                    <a:pt x="30" y="0"/>
                    <a:pt x="30" y="0"/>
                    <a:pt x="30" y="0"/>
                  </a:cubicBezTo>
                  <a:cubicBezTo>
                    <a:pt x="50" y="0"/>
                    <a:pt x="50" y="0"/>
                    <a:pt x="50" y="0"/>
                  </a:cubicBezTo>
                  <a:cubicBezTo>
                    <a:pt x="50" y="17"/>
                    <a:pt x="50" y="17"/>
                    <a:pt x="50" y="17"/>
                  </a:cubicBezTo>
                  <a:cubicBezTo>
                    <a:pt x="55" y="17"/>
                    <a:pt x="60" y="18"/>
                    <a:pt x="64" y="19"/>
                  </a:cubicBezTo>
                  <a:cubicBezTo>
                    <a:pt x="68" y="20"/>
                    <a:pt x="71" y="21"/>
                    <a:pt x="74" y="23"/>
                  </a:cubicBezTo>
                  <a:cubicBezTo>
                    <a:pt x="69" y="42"/>
                    <a:pt x="69" y="42"/>
                    <a:pt x="69" y="42"/>
                  </a:cubicBezTo>
                  <a:cubicBezTo>
                    <a:pt x="65" y="40"/>
                    <a:pt x="61" y="39"/>
                    <a:pt x="56" y="38"/>
                  </a:cubicBezTo>
                  <a:cubicBezTo>
                    <a:pt x="52" y="37"/>
                    <a:pt x="47" y="36"/>
                    <a:pt x="42" y="36"/>
                  </a:cubicBezTo>
                  <a:cubicBezTo>
                    <a:pt x="37" y="36"/>
                    <a:pt x="33" y="37"/>
                    <a:pt x="31" y="39"/>
                  </a:cubicBezTo>
                  <a:cubicBezTo>
                    <a:pt x="28" y="41"/>
                    <a:pt x="27" y="43"/>
                    <a:pt x="27" y="46"/>
                  </a:cubicBezTo>
                  <a:cubicBezTo>
                    <a:pt x="27" y="47"/>
                    <a:pt x="28" y="49"/>
                    <a:pt x="28" y="50"/>
                  </a:cubicBezTo>
                  <a:cubicBezTo>
                    <a:pt x="29" y="51"/>
                    <a:pt x="30" y="52"/>
                    <a:pt x="32" y="53"/>
                  </a:cubicBezTo>
                  <a:cubicBezTo>
                    <a:pt x="33" y="54"/>
                    <a:pt x="35" y="55"/>
                    <a:pt x="37" y="56"/>
                  </a:cubicBezTo>
                  <a:cubicBezTo>
                    <a:pt x="39" y="57"/>
                    <a:pt x="42" y="58"/>
                    <a:pt x="45" y="59"/>
                  </a:cubicBezTo>
                  <a:cubicBezTo>
                    <a:pt x="50" y="61"/>
                    <a:pt x="54" y="63"/>
                    <a:pt x="58" y="65"/>
                  </a:cubicBezTo>
                  <a:cubicBezTo>
                    <a:pt x="62" y="67"/>
                    <a:pt x="66" y="69"/>
                    <a:pt x="69" y="72"/>
                  </a:cubicBezTo>
                  <a:cubicBezTo>
                    <a:pt x="72" y="74"/>
                    <a:pt x="74" y="77"/>
                    <a:pt x="75" y="81"/>
                  </a:cubicBezTo>
                  <a:cubicBezTo>
                    <a:pt x="77" y="84"/>
                    <a:pt x="78" y="89"/>
                    <a:pt x="78" y="93"/>
                  </a:cubicBezTo>
                  <a:cubicBezTo>
                    <a:pt x="78" y="96"/>
                    <a:pt x="77" y="100"/>
                    <a:pt x="77" y="103"/>
                  </a:cubicBezTo>
                  <a:cubicBezTo>
                    <a:pt x="76" y="106"/>
                    <a:pt x="74" y="109"/>
                    <a:pt x="72" y="112"/>
                  </a:cubicBezTo>
                  <a:cubicBezTo>
                    <a:pt x="69" y="114"/>
                    <a:pt x="67" y="116"/>
                    <a:pt x="63" y="118"/>
                  </a:cubicBezTo>
                  <a:cubicBezTo>
                    <a:pt x="59" y="120"/>
                    <a:pt x="55" y="122"/>
                    <a:pt x="50" y="123"/>
                  </a:cubicBezTo>
                  <a:cubicBezTo>
                    <a:pt x="50" y="142"/>
                    <a:pt x="50" y="142"/>
                    <a:pt x="50" y="142"/>
                  </a:cubicBezTo>
                  <a:cubicBezTo>
                    <a:pt x="30" y="142"/>
                    <a:pt x="30" y="142"/>
                    <a:pt x="30" y="142"/>
                  </a:cubicBezTo>
                  <a:lnTo>
                    <a:pt x="30" y="123"/>
                  </a:lnTo>
                  <a:close/>
                </a:path>
              </a:pathLst>
            </a:cu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97" name="Group 596"/>
          <p:cNvGrpSpPr>
            <a:grpSpLocks noChangeAspect="1"/>
          </p:cNvGrpSpPr>
          <p:nvPr/>
        </p:nvGrpSpPr>
        <p:grpSpPr>
          <a:xfrm>
            <a:off x="1573345" y="5335009"/>
            <a:ext cx="846337" cy="795528"/>
            <a:chOff x="1579562" y="5616575"/>
            <a:chExt cx="925512" cy="869950"/>
          </a:xfrm>
        </p:grpSpPr>
        <p:sp>
          <p:nvSpPr>
            <p:cNvPr id="334" name="Freeform 228"/>
            <p:cNvSpPr>
              <a:spLocks/>
            </p:cNvSpPr>
            <p:nvPr/>
          </p:nvSpPr>
          <p:spPr bwMode="auto">
            <a:xfrm>
              <a:off x="1579562" y="5616575"/>
              <a:ext cx="925512" cy="869950"/>
            </a:xfrm>
            <a:custGeom>
              <a:avLst/>
              <a:gdLst>
                <a:gd name="T0" fmla="*/ 69 w 481"/>
                <a:gd name="T1" fmla="*/ 351 h 449"/>
                <a:gd name="T2" fmla="*/ 115 w 481"/>
                <a:gd name="T3" fmla="*/ 66 h 449"/>
                <a:gd name="T4" fmla="*/ 412 w 481"/>
                <a:gd name="T5" fmla="*/ 108 h 449"/>
                <a:gd name="T6" fmla="*/ 358 w 481"/>
                <a:gd name="T7" fmla="*/ 382 h 449"/>
                <a:gd name="T8" fmla="*/ 69 w 481"/>
                <a:gd name="T9" fmla="*/ 351 h 449"/>
              </a:gdLst>
              <a:ahLst/>
              <a:cxnLst>
                <a:cxn ang="0">
                  <a:pos x="T0" y="T1"/>
                </a:cxn>
                <a:cxn ang="0">
                  <a:pos x="T2" y="T3"/>
                </a:cxn>
                <a:cxn ang="0">
                  <a:pos x="T4" y="T5"/>
                </a:cxn>
                <a:cxn ang="0">
                  <a:pos x="T6" y="T7"/>
                </a:cxn>
                <a:cxn ang="0">
                  <a:pos x="T8" y="T9"/>
                </a:cxn>
              </a:cxnLst>
              <a:rect l="0" t="0" r="r" b="b"/>
              <a:pathLst>
                <a:path w="481" h="449">
                  <a:moveTo>
                    <a:pt x="69" y="351"/>
                  </a:moveTo>
                  <a:cubicBezTo>
                    <a:pt x="0" y="261"/>
                    <a:pt x="21" y="133"/>
                    <a:pt x="115" y="66"/>
                  </a:cubicBezTo>
                  <a:cubicBezTo>
                    <a:pt x="210" y="0"/>
                    <a:pt x="343" y="18"/>
                    <a:pt x="412" y="108"/>
                  </a:cubicBezTo>
                  <a:cubicBezTo>
                    <a:pt x="481" y="198"/>
                    <a:pt x="452" y="315"/>
                    <a:pt x="358" y="382"/>
                  </a:cubicBezTo>
                  <a:cubicBezTo>
                    <a:pt x="263" y="449"/>
                    <a:pt x="138" y="441"/>
                    <a:pt x="69" y="351"/>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35" name="Freeform 229"/>
            <p:cNvSpPr>
              <a:spLocks noEditPoints="1"/>
            </p:cNvSpPr>
            <p:nvPr/>
          </p:nvSpPr>
          <p:spPr bwMode="auto">
            <a:xfrm>
              <a:off x="1863725" y="5843588"/>
              <a:ext cx="350837" cy="346075"/>
            </a:xfrm>
            <a:custGeom>
              <a:avLst/>
              <a:gdLst>
                <a:gd name="T0" fmla="*/ 178 w 183"/>
                <a:gd name="T1" fmla="*/ 76 h 179"/>
                <a:gd name="T2" fmla="*/ 169 w 183"/>
                <a:gd name="T3" fmla="*/ 49 h 179"/>
                <a:gd name="T4" fmla="*/ 152 w 183"/>
                <a:gd name="T5" fmla="*/ 27 h 179"/>
                <a:gd name="T6" fmla="*/ 132 w 183"/>
                <a:gd name="T7" fmla="*/ 12 h 179"/>
                <a:gd name="T8" fmla="*/ 105 w 183"/>
                <a:gd name="T9" fmla="*/ 3 h 179"/>
                <a:gd name="T10" fmla="*/ 78 w 183"/>
                <a:gd name="T11" fmla="*/ 3 h 179"/>
                <a:gd name="T12" fmla="*/ 52 w 183"/>
                <a:gd name="T13" fmla="*/ 12 h 179"/>
                <a:gd name="T14" fmla="*/ 30 w 183"/>
                <a:gd name="T15" fmla="*/ 28 h 179"/>
                <a:gd name="T16" fmla="*/ 14 w 183"/>
                <a:gd name="T17" fmla="*/ 49 h 179"/>
                <a:gd name="T18" fmla="*/ 6 w 183"/>
                <a:gd name="T19" fmla="*/ 76 h 179"/>
                <a:gd name="T20" fmla="*/ 4 w 183"/>
                <a:gd name="T21" fmla="*/ 78 h 179"/>
                <a:gd name="T22" fmla="*/ 4 w 183"/>
                <a:gd name="T23" fmla="*/ 100 h 179"/>
                <a:gd name="T24" fmla="*/ 7 w 183"/>
                <a:gd name="T25" fmla="*/ 105 h 179"/>
                <a:gd name="T26" fmla="*/ 15 w 183"/>
                <a:gd name="T27" fmla="*/ 128 h 179"/>
                <a:gd name="T28" fmla="*/ 31 w 183"/>
                <a:gd name="T29" fmla="*/ 151 h 179"/>
                <a:gd name="T30" fmla="*/ 52 w 183"/>
                <a:gd name="T31" fmla="*/ 166 h 179"/>
                <a:gd name="T32" fmla="*/ 79 w 183"/>
                <a:gd name="T33" fmla="*/ 175 h 179"/>
                <a:gd name="T34" fmla="*/ 105 w 183"/>
                <a:gd name="T35" fmla="*/ 175 h 179"/>
                <a:gd name="T36" fmla="*/ 131 w 183"/>
                <a:gd name="T37" fmla="*/ 167 h 179"/>
                <a:gd name="T38" fmla="*/ 154 w 183"/>
                <a:gd name="T39" fmla="*/ 150 h 179"/>
                <a:gd name="T40" fmla="*/ 169 w 183"/>
                <a:gd name="T41" fmla="*/ 131 h 179"/>
                <a:gd name="T42" fmla="*/ 170 w 183"/>
                <a:gd name="T43" fmla="*/ 124 h 179"/>
                <a:gd name="T44" fmla="*/ 175 w 183"/>
                <a:gd name="T45" fmla="*/ 107 h 179"/>
                <a:gd name="T46" fmla="*/ 180 w 183"/>
                <a:gd name="T47" fmla="*/ 99 h 179"/>
                <a:gd name="T48" fmla="*/ 183 w 183"/>
                <a:gd name="T49" fmla="*/ 89 h 179"/>
                <a:gd name="T50" fmla="*/ 178 w 183"/>
                <a:gd name="T51" fmla="*/ 76 h 179"/>
                <a:gd name="T52" fmla="*/ 131 w 183"/>
                <a:gd name="T53" fmla="*/ 140 h 179"/>
                <a:gd name="T54" fmla="*/ 37 w 183"/>
                <a:gd name="T55" fmla="*/ 130 h 179"/>
                <a:gd name="T56" fmla="*/ 52 w 183"/>
                <a:gd name="T57" fmla="*/ 37 h 179"/>
                <a:gd name="T58" fmla="*/ 148 w 183"/>
                <a:gd name="T59" fmla="*/ 51 h 179"/>
                <a:gd name="T60" fmla="*/ 131 w 183"/>
                <a:gd name="T61" fmla="*/ 14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3" h="179">
                  <a:moveTo>
                    <a:pt x="178" y="76"/>
                  </a:moveTo>
                  <a:cubicBezTo>
                    <a:pt x="172" y="68"/>
                    <a:pt x="169" y="59"/>
                    <a:pt x="169" y="49"/>
                  </a:cubicBezTo>
                  <a:cubicBezTo>
                    <a:pt x="169" y="38"/>
                    <a:pt x="163" y="31"/>
                    <a:pt x="152" y="27"/>
                  </a:cubicBezTo>
                  <a:cubicBezTo>
                    <a:pt x="144" y="25"/>
                    <a:pt x="137" y="20"/>
                    <a:pt x="132" y="12"/>
                  </a:cubicBezTo>
                  <a:cubicBezTo>
                    <a:pt x="125" y="2"/>
                    <a:pt x="116" y="0"/>
                    <a:pt x="105" y="3"/>
                  </a:cubicBezTo>
                  <a:cubicBezTo>
                    <a:pt x="96" y="7"/>
                    <a:pt x="87" y="6"/>
                    <a:pt x="78" y="3"/>
                  </a:cubicBezTo>
                  <a:cubicBezTo>
                    <a:pt x="68" y="0"/>
                    <a:pt x="59" y="3"/>
                    <a:pt x="52" y="12"/>
                  </a:cubicBezTo>
                  <a:cubicBezTo>
                    <a:pt x="47" y="20"/>
                    <a:pt x="39" y="25"/>
                    <a:pt x="30" y="28"/>
                  </a:cubicBezTo>
                  <a:cubicBezTo>
                    <a:pt x="20" y="31"/>
                    <a:pt x="14" y="38"/>
                    <a:pt x="14" y="49"/>
                  </a:cubicBezTo>
                  <a:cubicBezTo>
                    <a:pt x="15" y="59"/>
                    <a:pt x="12" y="68"/>
                    <a:pt x="6" y="76"/>
                  </a:cubicBezTo>
                  <a:cubicBezTo>
                    <a:pt x="5" y="77"/>
                    <a:pt x="5" y="78"/>
                    <a:pt x="4" y="78"/>
                  </a:cubicBezTo>
                  <a:cubicBezTo>
                    <a:pt x="0" y="86"/>
                    <a:pt x="0" y="93"/>
                    <a:pt x="4" y="100"/>
                  </a:cubicBezTo>
                  <a:cubicBezTo>
                    <a:pt x="5" y="102"/>
                    <a:pt x="6" y="103"/>
                    <a:pt x="7" y="105"/>
                  </a:cubicBezTo>
                  <a:cubicBezTo>
                    <a:pt x="13" y="112"/>
                    <a:pt x="14" y="119"/>
                    <a:pt x="15" y="128"/>
                  </a:cubicBezTo>
                  <a:cubicBezTo>
                    <a:pt x="15" y="141"/>
                    <a:pt x="19" y="146"/>
                    <a:pt x="31" y="151"/>
                  </a:cubicBezTo>
                  <a:cubicBezTo>
                    <a:pt x="40" y="154"/>
                    <a:pt x="47" y="159"/>
                    <a:pt x="52" y="166"/>
                  </a:cubicBezTo>
                  <a:cubicBezTo>
                    <a:pt x="59" y="176"/>
                    <a:pt x="68" y="179"/>
                    <a:pt x="79" y="175"/>
                  </a:cubicBezTo>
                  <a:cubicBezTo>
                    <a:pt x="88" y="172"/>
                    <a:pt x="96" y="172"/>
                    <a:pt x="105" y="175"/>
                  </a:cubicBezTo>
                  <a:cubicBezTo>
                    <a:pt x="116" y="178"/>
                    <a:pt x="125" y="176"/>
                    <a:pt x="131" y="167"/>
                  </a:cubicBezTo>
                  <a:cubicBezTo>
                    <a:pt x="137" y="158"/>
                    <a:pt x="145" y="153"/>
                    <a:pt x="154" y="150"/>
                  </a:cubicBezTo>
                  <a:cubicBezTo>
                    <a:pt x="163" y="147"/>
                    <a:pt x="169" y="141"/>
                    <a:pt x="169" y="131"/>
                  </a:cubicBezTo>
                  <a:cubicBezTo>
                    <a:pt x="169" y="129"/>
                    <a:pt x="170" y="126"/>
                    <a:pt x="170" y="124"/>
                  </a:cubicBezTo>
                  <a:cubicBezTo>
                    <a:pt x="170" y="118"/>
                    <a:pt x="171" y="112"/>
                    <a:pt x="175" y="107"/>
                  </a:cubicBezTo>
                  <a:cubicBezTo>
                    <a:pt x="177" y="104"/>
                    <a:pt x="179" y="101"/>
                    <a:pt x="180" y="99"/>
                  </a:cubicBezTo>
                  <a:cubicBezTo>
                    <a:pt x="181" y="96"/>
                    <a:pt x="182" y="92"/>
                    <a:pt x="183" y="89"/>
                  </a:cubicBezTo>
                  <a:cubicBezTo>
                    <a:pt x="183" y="84"/>
                    <a:pt x="181" y="80"/>
                    <a:pt x="178" y="76"/>
                  </a:cubicBezTo>
                  <a:close/>
                  <a:moveTo>
                    <a:pt x="131" y="140"/>
                  </a:moveTo>
                  <a:cubicBezTo>
                    <a:pt x="100" y="162"/>
                    <a:pt x="59" y="159"/>
                    <a:pt x="37" y="130"/>
                  </a:cubicBezTo>
                  <a:cubicBezTo>
                    <a:pt x="14" y="100"/>
                    <a:pt x="21" y="59"/>
                    <a:pt x="52" y="37"/>
                  </a:cubicBezTo>
                  <a:cubicBezTo>
                    <a:pt x="83" y="15"/>
                    <a:pt x="126" y="21"/>
                    <a:pt x="148" y="51"/>
                  </a:cubicBezTo>
                  <a:cubicBezTo>
                    <a:pt x="171" y="80"/>
                    <a:pt x="162" y="118"/>
                    <a:pt x="131" y="140"/>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336" name="Freeform 230"/>
            <p:cNvSpPr>
              <a:spLocks/>
            </p:cNvSpPr>
            <p:nvPr/>
          </p:nvSpPr>
          <p:spPr bwMode="auto">
            <a:xfrm>
              <a:off x="2052637" y="6183313"/>
              <a:ext cx="127000" cy="138113"/>
            </a:xfrm>
            <a:custGeom>
              <a:avLst/>
              <a:gdLst>
                <a:gd name="T0" fmla="*/ 23 w 66"/>
                <a:gd name="T1" fmla="*/ 71 h 72"/>
                <a:gd name="T2" fmla="*/ 26 w 66"/>
                <a:gd name="T3" fmla="*/ 71 h 72"/>
                <a:gd name="T4" fmla="*/ 26 w 66"/>
                <a:gd name="T5" fmla="*/ 71 h 72"/>
                <a:gd name="T6" fmla="*/ 40 w 66"/>
                <a:gd name="T7" fmla="*/ 53 h 72"/>
                <a:gd name="T8" fmla="*/ 44 w 66"/>
                <a:gd name="T9" fmla="*/ 50 h 72"/>
                <a:gd name="T10" fmla="*/ 66 w 66"/>
                <a:gd name="T11" fmla="*/ 50 h 72"/>
                <a:gd name="T12" fmla="*/ 66 w 66"/>
                <a:gd name="T13" fmla="*/ 50 h 72"/>
                <a:gd name="T14" fmla="*/ 45 w 66"/>
                <a:gd name="T15" fmla="*/ 4 h 72"/>
                <a:gd name="T16" fmla="*/ 45 w 66"/>
                <a:gd name="T17" fmla="*/ 4 h 72"/>
                <a:gd name="T18" fmla="*/ 35 w 66"/>
                <a:gd name="T19" fmla="*/ 1 h 72"/>
                <a:gd name="T20" fmla="*/ 29 w 66"/>
                <a:gd name="T21" fmla="*/ 3 h 72"/>
                <a:gd name="T22" fmla="*/ 24 w 66"/>
                <a:gd name="T23" fmla="*/ 5 h 72"/>
                <a:gd name="T24" fmla="*/ 21 w 66"/>
                <a:gd name="T25" fmla="*/ 7 h 72"/>
                <a:gd name="T26" fmla="*/ 20 w 66"/>
                <a:gd name="T27" fmla="*/ 8 h 72"/>
                <a:gd name="T28" fmla="*/ 18 w 66"/>
                <a:gd name="T29" fmla="*/ 9 h 72"/>
                <a:gd name="T30" fmla="*/ 11 w 66"/>
                <a:gd name="T31" fmla="*/ 13 h 72"/>
                <a:gd name="T32" fmla="*/ 1 w 66"/>
                <a:gd name="T33" fmla="*/ 19 h 72"/>
                <a:gd name="T34" fmla="*/ 21 w 66"/>
                <a:gd name="T35" fmla="*/ 67 h 72"/>
                <a:gd name="T36" fmla="*/ 23 w 66"/>
                <a:gd name="T37" fmla="*/ 7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 h="72">
                  <a:moveTo>
                    <a:pt x="23" y="71"/>
                  </a:moveTo>
                  <a:cubicBezTo>
                    <a:pt x="24" y="72"/>
                    <a:pt x="26" y="72"/>
                    <a:pt x="26" y="71"/>
                  </a:cubicBezTo>
                  <a:cubicBezTo>
                    <a:pt x="26" y="71"/>
                    <a:pt x="26" y="71"/>
                    <a:pt x="26" y="71"/>
                  </a:cubicBezTo>
                  <a:cubicBezTo>
                    <a:pt x="31" y="65"/>
                    <a:pt x="35" y="59"/>
                    <a:pt x="40" y="53"/>
                  </a:cubicBezTo>
                  <a:cubicBezTo>
                    <a:pt x="41" y="51"/>
                    <a:pt x="42" y="51"/>
                    <a:pt x="44" y="50"/>
                  </a:cubicBezTo>
                  <a:cubicBezTo>
                    <a:pt x="51" y="50"/>
                    <a:pt x="59" y="50"/>
                    <a:pt x="66" y="50"/>
                  </a:cubicBezTo>
                  <a:cubicBezTo>
                    <a:pt x="66" y="50"/>
                    <a:pt x="66" y="50"/>
                    <a:pt x="66" y="50"/>
                  </a:cubicBezTo>
                  <a:cubicBezTo>
                    <a:pt x="59" y="35"/>
                    <a:pt x="52" y="20"/>
                    <a:pt x="45" y="4"/>
                  </a:cubicBezTo>
                  <a:cubicBezTo>
                    <a:pt x="45" y="4"/>
                    <a:pt x="45" y="4"/>
                    <a:pt x="45" y="4"/>
                  </a:cubicBezTo>
                  <a:cubicBezTo>
                    <a:pt x="42" y="2"/>
                    <a:pt x="39" y="0"/>
                    <a:pt x="35" y="1"/>
                  </a:cubicBezTo>
                  <a:cubicBezTo>
                    <a:pt x="33" y="2"/>
                    <a:pt x="31" y="2"/>
                    <a:pt x="29" y="3"/>
                  </a:cubicBezTo>
                  <a:cubicBezTo>
                    <a:pt x="27" y="4"/>
                    <a:pt x="25" y="5"/>
                    <a:pt x="24" y="5"/>
                  </a:cubicBezTo>
                  <a:cubicBezTo>
                    <a:pt x="23" y="6"/>
                    <a:pt x="22" y="6"/>
                    <a:pt x="21" y="7"/>
                  </a:cubicBezTo>
                  <a:cubicBezTo>
                    <a:pt x="21" y="7"/>
                    <a:pt x="20" y="7"/>
                    <a:pt x="20" y="8"/>
                  </a:cubicBezTo>
                  <a:cubicBezTo>
                    <a:pt x="19" y="8"/>
                    <a:pt x="18" y="8"/>
                    <a:pt x="18" y="9"/>
                  </a:cubicBezTo>
                  <a:cubicBezTo>
                    <a:pt x="15" y="10"/>
                    <a:pt x="13" y="11"/>
                    <a:pt x="11" y="13"/>
                  </a:cubicBezTo>
                  <a:cubicBezTo>
                    <a:pt x="7" y="15"/>
                    <a:pt x="4" y="17"/>
                    <a:pt x="1" y="19"/>
                  </a:cubicBezTo>
                  <a:cubicBezTo>
                    <a:pt x="0" y="20"/>
                    <a:pt x="14" y="52"/>
                    <a:pt x="21" y="67"/>
                  </a:cubicBezTo>
                  <a:cubicBezTo>
                    <a:pt x="22" y="68"/>
                    <a:pt x="23" y="70"/>
                    <a:pt x="23" y="71"/>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337" name="Freeform 231"/>
            <p:cNvSpPr>
              <a:spLocks/>
            </p:cNvSpPr>
            <p:nvPr/>
          </p:nvSpPr>
          <p:spPr bwMode="auto">
            <a:xfrm>
              <a:off x="1909762" y="6184900"/>
              <a:ext cx="127000" cy="139700"/>
            </a:xfrm>
            <a:custGeom>
              <a:avLst/>
              <a:gdLst>
                <a:gd name="T0" fmla="*/ 44 w 66"/>
                <a:gd name="T1" fmla="*/ 71 h 72"/>
                <a:gd name="T2" fmla="*/ 40 w 66"/>
                <a:gd name="T3" fmla="*/ 71 h 72"/>
                <a:gd name="T4" fmla="*/ 40 w 66"/>
                <a:gd name="T5" fmla="*/ 71 h 72"/>
                <a:gd name="T6" fmla="*/ 27 w 66"/>
                <a:gd name="T7" fmla="*/ 53 h 72"/>
                <a:gd name="T8" fmla="*/ 23 w 66"/>
                <a:gd name="T9" fmla="*/ 50 h 72"/>
                <a:gd name="T10" fmla="*/ 0 w 66"/>
                <a:gd name="T11" fmla="*/ 50 h 72"/>
                <a:gd name="T12" fmla="*/ 1 w 66"/>
                <a:gd name="T13" fmla="*/ 50 h 72"/>
                <a:gd name="T14" fmla="*/ 22 w 66"/>
                <a:gd name="T15" fmla="*/ 4 h 72"/>
                <a:gd name="T16" fmla="*/ 22 w 66"/>
                <a:gd name="T17" fmla="*/ 4 h 72"/>
                <a:gd name="T18" fmla="*/ 32 w 66"/>
                <a:gd name="T19" fmla="*/ 1 h 72"/>
                <a:gd name="T20" fmla="*/ 38 w 66"/>
                <a:gd name="T21" fmla="*/ 3 h 72"/>
                <a:gd name="T22" fmla="*/ 43 w 66"/>
                <a:gd name="T23" fmla="*/ 5 h 72"/>
                <a:gd name="T24" fmla="*/ 46 w 66"/>
                <a:gd name="T25" fmla="*/ 6 h 72"/>
                <a:gd name="T26" fmla="*/ 47 w 66"/>
                <a:gd name="T27" fmla="*/ 7 h 72"/>
                <a:gd name="T28" fmla="*/ 49 w 66"/>
                <a:gd name="T29" fmla="*/ 8 h 72"/>
                <a:gd name="T30" fmla="*/ 56 w 66"/>
                <a:gd name="T31" fmla="*/ 13 h 72"/>
                <a:gd name="T32" fmla="*/ 66 w 66"/>
                <a:gd name="T33" fmla="*/ 19 h 72"/>
                <a:gd name="T34" fmla="*/ 45 w 66"/>
                <a:gd name="T35" fmla="*/ 67 h 72"/>
                <a:gd name="T36" fmla="*/ 44 w 66"/>
                <a:gd name="T37" fmla="*/ 7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 h="72">
                  <a:moveTo>
                    <a:pt x="44" y="71"/>
                  </a:moveTo>
                  <a:cubicBezTo>
                    <a:pt x="43" y="72"/>
                    <a:pt x="41" y="72"/>
                    <a:pt x="40" y="71"/>
                  </a:cubicBezTo>
                  <a:cubicBezTo>
                    <a:pt x="40" y="71"/>
                    <a:pt x="40" y="71"/>
                    <a:pt x="40" y="71"/>
                  </a:cubicBezTo>
                  <a:cubicBezTo>
                    <a:pt x="36" y="65"/>
                    <a:pt x="32" y="59"/>
                    <a:pt x="27" y="53"/>
                  </a:cubicBezTo>
                  <a:cubicBezTo>
                    <a:pt x="26" y="51"/>
                    <a:pt x="25" y="50"/>
                    <a:pt x="23" y="50"/>
                  </a:cubicBezTo>
                  <a:cubicBezTo>
                    <a:pt x="16" y="50"/>
                    <a:pt x="8" y="50"/>
                    <a:pt x="0" y="50"/>
                  </a:cubicBezTo>
                  <a:cubicBezTo>
                    <a:pt x="1" y="50"/>
                    <a:pt x="1" y="50"/>
                    <a:pt x="1" y="50"/>
                  </a:cubicBezTo>
                  <a:cubicBezTo>
                    <a:pt x="8" y="35"/>
                    <a:pt x="15" y="20"/>
                    <a:pt x="22" y="4"/>
                  </a:cubicBezTo>
                  <a:cubicBezTo>
                    <a:pt x="22" y="4"/>
                    <a:pt x="22" y="4"/>
                    <a:pt x="22" y="4"/>
                  </a:cubicBezTo>
                  <a:cubicBezTo>
                    <a:pt x="24" y="1"/>
                    <a:pt x="28" y="0"/>
                    <a:pt x="32" y="1"/>
                  </a:cubicBezTo>
                  <a:cubicBezTo>
                    <a:pt x="34" y="2"/>
                    <a:pt x="36" y="2"/>
                    <a:pt x="38" y="3"/>
                  </a:cubicBezTo>
                  <a:cubicBezTo>
                    <a:pt x="40" y="4"/>
                    <a:pt x="41" y="4"/>
                    <a:pt x="43" y="5"/>
                  </a:cubicBezTo>
                  <a:cubicBezTo>
                    <a:pt x="44" y="6"/>
                    <a:pt x="45" y="6"/>
                    <a:pt x="46" y="6"/>
                  </a:cubicBezTo>
                  <a:cubicBezTo>
                    <a:pt x="46" y="7"/>
                    <a:pt x="47" y="7"/>
                    <a:pt x="47" y="7"/>
                  </a:cubicBezTo>
                  <a:cubicBezTo>
                    <a:pt x="48" y="8"/>
                    <a:pt x="48" y="8"/>
                    <a:pt x="49" y="8"/>
                  </a:cubicBezTo>
                  <a:cubicBezTo>
                    <a:pt x="51" y="10"/>
                    <a:pt x="54" y="11"/>
                    <a:pt x="56" y="13"/>
                  </a:cubicBezTo>
                  <a:cubicBezTo>
                    <a:pt x="59" y="15"/>
                    <a:pt x="63" y="17"/>
                    <a:pt x="66" y="19"/>
                  </a:cubicBezTo>
                  <a:cubicBezTo>
                    <a:pt x="66" y="20"/>
                    <a:pt x="53" y="52"/>
                    <a:pt x="45" y="67"/>
                  </a:cubicBezTo>
                  <a:cubicBezTo>
                    <a:pt x="45" y="68"/>
                    <a:pt x="44" y="70"/>
                    <a:pt x="44" y="71"/>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338" name="Freeform 232"/>
            <p:cNvSpPr>
              <a:spLocks/>
            </p:cNvSpPr>
            <p:nvPr/>
          </p:nvSpPr>
          <p:spPr bwMode="auto">
            <a:xfrm>
              <a:off x="1920875" y="5902325"/>
              <a:ext cx="239712" cy="225425"/>
            </a:xfrm>
            <a:custGeom>
              <a:avLst/>
              <a:gdLst>
                <a:gd name="T0" fmla="*/ 18 w 125"/>
                <a:gd name="T1" fmla="*/ 91 h 117"/>
                <a:gd name="T2" fmla="*/ 30 w 125"/>
                <a:gd name="T3" fmla="*/ 18 h 117"/>
                <a:gd name="T4" fmla="*/ 107 w 125"/>
                <a:gd name="T5" fmla="*/ 29 h 117"/>
                <a:gd name="T6" fmla="*/ 93 w 125"/>
                <a:gd name="T7" fmla="*/ 100 h 117"/>
                <a:gd name="T8" fmla="*/ 18 w 125"/>
                <a:gd name="T9" fmla="*/ 91 h 117"/>
              </a:gdLst>
              <a:ahLst/>
              <a:cxnLst>
                <a:cxn ang="0">
                  <a:pos x="T0" y="T1"/>
                </a:cxn>
                <a:cxn ang="0">
                  <a:pos x="T2" y="T3"/>
                </a:cxn>
                <a:cxn ang="0">
                  <a:pos x="T4" y="T5"/>
                </a:cxn>
                <a:cxn ang="0">
                  <a:pos x="T6" y="T7"/>
                </a:cxn>
                <a:cxn ang="0">
                  <a:pos x="T8" y="T9"/>
                </a:cxn>
              </a:cxnLst>
              <a:rect l="0" t="0" r="r" b="b"/>
              <a:pathLst>
                <a:path w="125" h="117">
                  <a:moveTo>
                    <a:pt x="18" y="91"/>
                  </a:moveTo>
                  <a:cubicBezTo>
                    <a:pt x="0" y="68"/>
                    <a:pt x="5" y="35"/>
                    <a:pt x="30" y="18"/>
                  </a:cubicBezTo>
                  <a:cubicBezTo>
                    <a:pt x="55" y="0"/>
                    <a:pt x="89" y="5"/>
                    <a:pt x="107" y="29"/>
                  </a:cubicBezTo>
                  <a:cubicBezTo>
                    <a:pt x="125" y="52"/>
                    <a:pt x="118" y="82"/>
                    <a:pt x="93" y="100"/>
                  </a:cubicBezTo>
                  <a:cubicBezTo>
                    <a:pt x="68" y="117"/>
                    <a:pt x="36" y="115"/>
                    <a:pt x="18" y="91"/>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99" name="Group 598"/>
          <p:cNvGrpSpPr>
            <a:grpSpLocks noChangeAspect="1"/>
          </p:cNvGrpSpPr>
          <p:nvPr/>
        </p:nvGrpSpPr>
        <p:grpSpPr>
          <a:xfrm>
            <a:off x="3961717" y="5335009"/>
            <a:ext cx="842146" cy="795528"/>
            <a:chOff x="4002087" y="5645150"/>
            <a:chExt cx="889000" cy="839788"/>
          </a:xfrm>
        </p:grpSpPr>
        <p:sp>
          <p:nvSpPr>
            <p:cNvPr id="342" name="Freeform 236"/>
            <p:cNvSpPr>
              <a:spLocks/>
            </p:cNvSpPr>
            <p:nvPr/>
          </p:nvSpPr>
          <p:spPr bwMode="auto">
            <a:xfrm>
              <a:off x="4002087" y="5645150"/>
              <a:ext cx="889000" cy="839788"/>
            </a:xfrm>
            <a:custGeom>
              <a:avLst/>
              <a:gdLst>
                <a:gd name="T0" fmla="*/ 66 w 463"/>
                <a:gd name="T1" fmla="*/ 338 h 433"/>
                <a:gd name="T2" fmla="*/ 111 w 463"/>
                <a:gd name="T3" fmla="*/ 64 h 433"/>
                <a:gd name="T4" fmla="*/ 397 w 463"/>
                <a:gd name="T5" fmla="*/ 105 h 433"/>
                <a:gd name="T6" fmla="*/ 345 w 463"/>
                <a:gd name="T7" fmla="*/ 368 h 433"/>
                <a:gd name="T8" fmla="*/ 66 w 463"/>
                <a:gd name="T9" fmla="*/ 338 h 433"/>
              </a:gdLst>
              <a:ahLst/>
              <a:cxnLst>
                <a:cxn ang="0">
                  <a:pos x="T0" y="T1"/>
                </a:cxn>
                <a:cxn ang="0">
                  <a:pos x="T2" y="T3"/>
                </a:cxn>
                <a:cxn ang="0">
                  <a:pos x="T4" y="T5"/>
                </a:cxn>
                <a:cxn ang="0">
                  <a:pos x="T6" y="T7"/>
                </a:cxn>
                <a:cxn ang="0">
                  <a:pos x="T8" y="T9"/>
                </a:cxn>
              </a:cxnLst>
              <a:rect l="0" t="0" r="r" b="b"/>
              <a:pathLst>
                <a:path w="463" h="433">
                  <a:moveTo>
                    <a:pt x="66" y="338"/>
                  </a:moveTo>
                  <a:cubicBezTo>
                    <a:pt x="0" y="252"/>
                    <a:pt x="20" y="129"/>
                    <a:pt x="111" y="64"/>
                  </a:cubicBezTo>
                  <a:cubicBezTo>
                    <a:pt x="202" y="0"/>
                    <a:pt x="330" y="18"/>
                    <a:pt x="397" y="105"/>
                  </a:cubicBezTo>
                  <a:cubicBezTo>
                    <a:pt x="463" y="191"/>
                    <a:pt x="436" y="304"/>
                    <a:pt x="345" y="368"/>
                  </a:cubicBezTo>
                  <a:cubicBezTo>
                    <a:pt x="254" y="433"/>
                    <a:pt x="133" y="425"/>
                    <a:pt x="66" y="338"/>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43" name="Freeform 237"/>
            <p:cNvSpPr>
              <a:spLocks/>
            </p:cNvSpPr>
            <p:nvPr/>
          </p:nvSpPr>
          <p:spPr bwMode="auto">
            <a:xfrm>
              <a:off x="4252912" y="6038850"/>
              <a:ext cx="369887" cy="263525"/>
            </a:xfrm>
            <a:custGeom>
              <a:avLst/>
              <a:gdLst>
                <a:gd name="T0" fmla="*/ 98 w 192"/>
                <a:gd name="T1" fmla="*/ 1 h 136"/>
                <a:gd name="T2" fmla="*/ 38 w 192"/>
                <a:gd name="T3" fmla="*/ 21 h 136"/>
                <a:gd name="T4" fmla="*/ 0 w 192"/>
                <a:gd name="T5" fmla="*/ 110 h 136"/>
                <a:gd name="T6" fmla="*/ 29 w 192"/>
                <a:gd name="T7" fmla="*/ 112 h 136"/>
                <a:gd name="T8" fmla="*/ 192 w 192"/>
                <a:gd name="T9" fmla="*/ 105 h 136"/>
                <a:gd name="T10" fmla="*/ 135 w 192"/>
                <a:gd name="T11" fmla="*/ 9 h 136"/>
                <a:gd name="T12" fmla="*/ 98 w 192"/>
                <a:gd name="T13" fmla="*/ 1 h 136"/>
              </a:gdLst>
              <a:ahLst/>
              <a:cxnLst>
                <a:cxn ang="0">
                  <a:pos x="T0" y="T1"/>
                </a:cxn>
                <a:cxn ang="0">
                  <a:pos x="T2" y="T3"/>
                </a:cxn>
                <a:cxn ang="0">
                  <a:pos x="T4" y="T5"/>
                </a:cxn>
                <a:cxn ang="0">
                  <a:pos x="T6" y="T7"/>
                </a:cxn>
                <a:cxn ang="0">
                  <a:pos x="T8" y="T9"/>
                </a:cxn>
                <a:cxn ang="0">
                  <a:pos x="T10" y="T11"/>
                </a:cxn>
                <a:cxn ang="0">
                  <a:pos x="T12" y="T13"/>
                </a:cxn>
              </a:cxnLst>
              <a:rect l="0" t="0" r="r" b="b"/>
              <a:pathLst>
                <a:path w="192" h="136">
                  <a:moveTo>
                    <a:pt x="98" y="1"/>
                  </a:moveTo>
                  <a:cubicBezTo>
                    <a:pt x="98" y="1"/>
                    <a:pt x="60" y="0"/>
                    <a:pt x="38" y="21"/>
                  </a:cubicBezTo>
                  <a:cubicBezTo>
                    <a:pt x="21" y="38"/>
                    <a:pt x="0" y="110"/>
                    <a:pt x="0" y="110"/>
                  </a:cubicBezTo>
                  <a:cubicBezTo>
                    <a:pt x="0" y="110"/>
                    <a:pt x="12" y="106"/>
                    <a:pt x="29" y="112"/>
                  </a:cubicBezTo>
                  <a:cubicBezTo>
                    <a:pt x="86" y="133"/>
                    <a:pt x="176" y="136"/>
                    <a:pt x="192" y="105"/>
                  </a:cubicBezTo>
                  <a:cubicBezTo>
                    <a:pt x="192" y="105"/>
                    <a:pt x="180" y="27"/>
                    <a:pt x="135" y="9"/>
                  </a:cubicBezTo>
                  <a:cubicBezTo>
                    <a:pt x="119" y="2"/>
                    <a:pt x="98" y="1"/>
                    <a:pt x="98" y="1"/>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44" name="Freeform 238"/>
            <p:cNvSpPr>
              <a:spLocks/>
            </p:cNvSpPr>
            <p:nvPr/>
          </p:nvSpPr>
          <p:spPr bwMode="auto">
            <a:xfrm>
              <a:off x="4408487" y="6018213"/>
              <a:ext cx="61912" cy="63500"/>
            </a:xfrm>
            <a:custGeom>
              <a:avLst/>
              <a:gdLst>
                <a:gd name="T0" fmla="*/ 1 w 32"/>
                <a:gd name="T1" fmla="*/ 0 h 33"/>
                <a:gd name="T2" fmla="*/ 1 w 32"/>
                <a:gd name="T3" fmla="*/ 19 h 33"/>
                <a:gd name="T4" fmla="*/ 14 w 32"/>
                <a:gd name="T5" fmla="*/ 33 h 33"/>
                <a:gd name="T6" fmla="*/ 30 w 32"/>
                <a:gd name="T7" fmla="*/ 17 h 33"/>
                <a:gd name="T8" fmla="*/ 30 w 32"/>
                <a:gd name="T9" fmla="*/ 0 h 33"/>
                <a:gd name="T10" fmla="*/ 1 w 32"/>
                <a:gd name="T11" fmla="*/ 0 h 33"/>
              </a:gdLst>
              <a:ahLst/>
              <a:cxnLst>
                <a:cxn ang="0">
                  <a:pos x="T0" y="T1"/>
                </a:cxn>
                <a:cxn ang="0">
                  <a:pos x="T2" y="T3"/>
                </a:cxn>
                <a:cxn ang="0">
                  <a:pos x="T4" y="T5"/>
                </a:cxn>
                <a:cxn ang="0">
                  <a:pos x="T6" y="T7"/>
                </a:cxn>
                <a:cxn ang="0">
                  <a:pos x="T8" y="T9"/>
                </a:cxn>
                <a:cxn ang="0">
                  <a:pos x="T10" y="T11"/>
                </a:cxn>
              </a:cxnLst>
              <a:rect l="0" t="0" r="r" b="b"/>
              <a:pathLst>
                <a:path w="32" h="33">
                  <a:moveTo>
                    <a:pt x="1" y="0"/>
                  </a:moveTo>
                  <a:cubicBezTo>
                    <a:pt x="1" y="19"/>
                    <a:pt x="1" y="19"/>
                    <a:pt x="1" y="19"/>
                  </a:cubicBezTo>
                  <a:cubicBezTo>
                    <a:pt x="1" y="19"/>
                    <a:pt x="0" y="30"/>
                    <a:pt x="14" y="33"/>
                  </a:cubicBezTo>
                  <a:cubicBezTo>
                    <a:pt x="32" y="33"/>
                    <a:pt x="30" y="17"/>
                    <a:pt x="30" y="17"/>
                  </a:cubicBezTo>
                  <a:cubicBezTo>
                    <a:pt x="30" y="0"/>
                    <a:pt x="30" y="0"/>
                    <a:pt x="30" y="0"/>
                  </a:cubicBezTo>
                  <a:lnTo>
                    <a:pt x="1"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239"/>
            <p:cNvSpPr>
              <a:spLocks/>
            </p:cNvSpPr>
            <p:nvPr/>
          </p:nvSpPr>
          <p:spPr bwMode="auto">
            <a:xfrm>
              <a:off x="4340225" y="5840413"/>
              <a:ext cx="196850" cy="193675"/>
            </a:xfrm>
            <a:custGeom>
              <a:avLst/>
              <a:gdLst>
                <a:gd name="T0" fmla="*/ 93 w 103"/>
                <a:gd name="T1" fmla="*/ 47 h 100"/>
                <a:gd name="T2" fmla="*/ 92 w 103"/>
                <a:gd name="T3" fmla="*/ 47 h 100"/>
                <a:gd name="T4" fmla="*/ 92 w 103"/>
                <a:gd name="T5" fmla="*/ 21 h 100"/>
                <a:gd name="T6" fmla="*/ 25 w 103"/>
                <a:gd name="T7" fmla="*/ 14 h 100"/>
                <a:gd name="T8" fmla="*/ 10 w 103"/>
                <a:gd name="T9" fmla="*/ 47 h 100"/>
                <a:gd name="T10" fmla="*/ 0 w 103"/>
                <a:gd name="T11" fmla="*/ 57 h 100"/>
                <a:gd name="T12" fmla="*/ 10 w 103"/>
                <a:gd name="T13" fmla="*/ 66 h 100"/>
                <a:gd name="T14" fmla="*/ 11 w 103"/>
                <a:gd name="T15" fmla="*/ 66 h 100"/>
                <a:gd name="T16" fmla="*/ 51 w 103"/>
                <a:gd name="T17" fmla="*/ 100 h 100"/>
                <a:gd name="T18" fmla="*/ 92 w 103"/>
                <a:gd name="T19" fmla="*/ 66 h 100"/>
                <a:gd name="T20" fmla="*/ 93 w 103"/>
                <a:gd name="T21" fmla="*/ 66 h 100"/>
                <a:gd name="T22" fmla="*/ 103 w 103"/>
                <a:gd name="T23" fmla="*/ 57 h 100"/>
                <a:gd name="T24" fmla="*/ 93 w 103"/>
                <a:gd name="T25" fmla="*/ 4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100">
                  <a:moveTo>
                    <a:pt x="93" y="47"/>
                  </a:moveTo>
                  <a:cubicBezTo>
                    <a:pt x="93" y="47"/>
                    <a:pt x="93" y="47"/>
                    <a:pt x="92" y="47"/>
                  </a:cubicBezTo>
                  <a:cubicBezTo>
                    <a:pt x="92" y="21"/>
                    <a:pt x="92" y="21"/>
                    <a:pt x="92" y="21"/>
                  </a:cubicBezTo>
                  <a:cubicBezTo>
                    <a:pt x="92" y="21"/>
                    <a:pt x="44" y="0"/>
                    <a:pt x="25" y="14"/>
                  </a:cubicBezTo>
                  <a:cubicBezTo>
                    <a:pt x="14" y="22"/>
                    <a:pt x="11" y="37"/>
                    <a:pt x="10" y="47"/>
                  </a:cubicBezTo>
                  <a:cubicBezTo>
                    <a:pt x="5" y="47"/>
                    <a:pt x="0" y="51"/>
                    <a:pt x="0" y="57"/>
                  </a:cubicBezTo>
                  <a:cubicBezTo>
                    <a:pt x="0" y="62"/>
                    <a:pt x="5" y="66"/>
                    <a:pt x="10" y="66"/>
                  </a:cubicBezTo>
                  <a:cubicBezTo>
                    <a:pt x="10" y="66"/>
                    <a:pt x="11" y="66"/>
                    <a:pt x="11" y="66"/>
                  </a:cubicBezTo>
                  <a:cubicBezTo>
                    <a:pt x="14" y="86"/>
                    <a:pt x="31" y="100"/>
                    <a:pt x="51" y="100"/>
                  </a:cubicBezTo>
                  <a:cubicBezTo>
                    <a:pt x="71" y="100"/>
                    <a:pt x="88" y="86"/>
                    <a:pt x="92" y="66"/>
                  </a:cubicBezTo>
                  <a:cubicBezTo>
                    <a:pt x="92" y="66"/>
                    <a:pt x="93" y="66"/>
                    <a:pt x="93" y="66"/>
                  </a:cubicBezTo>
                  <a:cubicBezTo>
                    <a:pt x="98" y="66"/>
                    <a:pt x="103" y="62"/>
                    <a:pt x="103" y="57"/>
                  </a:cubicBezTo>
                  <a:cubicBezTo>
                    <a:pt x="103" y="51"/>
                    <a:pt x="98" y="47"/>
                    <a:pt x="93" y="4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240"/>
            <p:cNvSpPr>
              <a:spLocks/>
            </p:cNvSpPr>
            <p:nvPr/>
          </p:nvSpPr>
          <p:spPr bwMode="auto">
            <a:xfrm>
              <a:off x="4335462" y="5773738"/>
              <a:ext cx="227012" cy="165100"/>
            </a:xfrm>
            <a:custGeom>
              <a:avLst/>
              <a:gdLst>
                <a:gd name="T0" fmla="*/ 12 w 118"/>
                <a:gd name="T1" fmla="*/ 82 h 85"/>
                <a:gd name="T2" fmla="*/ 24 w 118"/>
                <a:gd name="T3" fmla="*/ 30 h 85"/>
                <a:gd name="T4" fmla="*/ 77 w 118"/>
                <a:gd name="T5" fmla="*/ 20 h 85"/>
                <a:gd name="T6" fmla="*/ 93 w 118"/>
                <a:gd name="T7" fmla="*/ 85 h 85"/>
                <a:gd name="T8" fmla="*/ 86 w 118"/>
                <a:gd name="T9" fmla="*/ 71 h 85"/>
                <a:gd name="T10" fmla="*/ 29 w 118"/>
                <a:gd name="T11" fmla="*/ 65 h 85"/>
                <a:gd name="T12" fmla="*/ 12 w 118"/>
                <a:gd name="T13" fmla="*/ 82 h 85"/>
              </a:gdLst>
              <a:ahLst/>
              <a:cxnLst>
                <a:cxn ang="0">
                  <a:pos x="T0" y="T1"/>
                </a:cxn>
                <a:cxn ang="0">
                  <a:pos x="T2" y="T3"/>
                </a:cxn>
                <a:cxn ang="0">
                  <a:pos x="T4" y="T5"/>
                </a:cxn>
                <a:cxn ang="0">
                  <a:pos x="T6" y="T7"/>
                </a:cxn>
                <a:cxn ang="0">
                  <a:pos x="T8" y="T9"/>
                </a:cxn>
                <a:cxn ang="0">
                  <a:pos x="T10" y="T11"/>
                </a:cxn>
                <a:cxn ang="0">
                  <a:pos x="T12" y="T13"/>
                </a:cxn>
              </a:cxnLst>
              <a:rect l="0" t="0" r="r" b="b"/>
              <a:pathLst>
                <a:path w="118" h="85">
                  <a:moveTo>
                    <a:pt x="12" y="82"/>
                  </a:moveTo>
                  <a:cubicBezTo>
                    <a:pt x="12" y="82"/>
                    <a:pt x="0" y="38"/>
                    <a:pt x="24" y="30"/>
                  </a:cubicBezTo>
                  <a:cubicBezTo>
                    <a:pt x="24" y="30"/>
                    <a:pt x="36" y="0"/>
                    <a:pt x="77" y="20"/>
                  </a:cubicBezTo>
                  <a:cubicBezTo>
                    <a:pt x="118" y="39"/>
                    <a:pt x="93" y="85"/>
                    <a:pt x="93" y="85"/>
                  </a:cubicBezTo>
                  <a:cubicBezTo>
                    <a:pt x="93" y="85"/>
                    <a:pt x="93" y="67"/>
                    <a:pt x="86" y="71"/>
                  </a:cubicBezTo>
                  <a:cubicBezTo>
                    <a:pt x="74" y="78"/>
                    <a:pt x="42" y="63"/>
                    <a:pt x="29" y="65"/>
                  </a:cubicBezTo>
                  <a:cubicBezTo>
                    <a:pt x="14" y="68"/>
                    <a:pt x="12" y="82"/>
                    <a:pt x="12" y="8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7" name="Freeform 241"/>
            <p:cNvSpPr>
              <a:spLocks/>
            </p:cNvSpPr>
            <p:nvPr/>
          </p:nvSpPr>
          <p:spPr bwMode="auto">
            <a:xfrm>
              <a:off x="4291012" y="6121400"/>
              <a:ext cx="295275" cy="177800"/>
            </a:xfrm>
            <a:custGeom>
              <a:avLst/>
              <a:gdLst>
                <a:gd name="T0" fmla="*/ 144 w 153"/>
                <a:gd name="T1" fmla="*/ 0 h 92"/>
                <a:gd name="T2" fmla="*/ 9 w 153"/>
                <a:gd name="T3" fmla="*/ 0 h 92"/>
                <a:gd name="T4" fmla="*/ 0 w 153"/>
                <a:gd name="T5" fmla="*/ 9 h 92"/>
                <a:gd name="T6" fmla="*/ 0 w 153"/>
                <a:gd name="T7" fmla="*/ 92 h 92"/>
                <a:gd name="T8" fmla="*/ 153 w 153"/>
                <a:gd name="T9" fmla="*/ 92 h 92"/>
                <a:gd name="T10" fmla="*/ 153 w 153"/>
                <a:gd name="T11" fmla="*/ 9 h 92"/>
                <a:gd name="T12" fmla="*/ 144 w 153"/>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153" h="92">
                  <a:moveTo>
                    <a:pt x="144" y="0"/>
                  </a:moveTo>
                  <a:cubicBezTo>
                    <a:pt x="9" y="0"/>
                    <a:pt x="9" y="0"/>
                    <a:pt x="9" y="0"/>
                  </a:cubicBezTo>
                  <a:cubicBezTo>
                    <a:pt x="4" y="0"/>
                    <a:pt x="0" y="4"/>
                    <a:pt x="0" y="9"/>
                  </a:cubicBezTo>
                  <a:cubicBezTo>
                    <a:pt x="0" y="92"/>
                    <a:pt x="0" y="92"/>
                    <a:pt x="0" y="92"/>
                  </a:cubicBezTo>
                  <a:cubicBezTo>
                    <a:pt x="153" y="92"/>
                    <a:pt x="153" y="92"/>
                    <a:pt x="153" y="92"/>
                  </a:cubicBezTo>
                  <a:cubicBezTo>
                    <a:pt x="153" y="9"/>
                    <a:pt x="153" y="9"/>
                    <a:pt x="153" y="9"/>
                  </a:cubicBezTo>
                  <a:cubicBezTo>
                    <a:pt x="153" y="4"/>
                    <a:pt x="149" y="0"/>
                    <a:pt x="144"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8" name="Freeform 242"/>
            <p:cNvSpPr>
              <a:spLocks/>
            </p:cNvSpPr>
            <p:nvPr/>
          </p:nvSpPr>
          <p:spPr bwMode="auto">
            <a:xfrm>
              <a:off x="4284662" y="6302375"/>
              <a:ext cx="309562" cy="23813"/>
            </a:xfrm>
            <a:custGeom>
              <a:avLst/>
              <a:gdLst>
                <a:gd name="T0" fmla="*/ 155 w 161"/>
                <a:gd name="T1" fmla="*/ 12 h 12"/>
                <a:gd name="T2" fmla="*/ 6 w 161"/>
                <a:gd name="T3" fmla="*/ 12 h 12"/>
                <a:gd name="T4" fmla="*/ 0 w 161"/>
                <a:gd name="T5" fmla="*/ 6 h 12"/>
                <a:gd name="T6" fmla="*/ 0 w 161"/>
                <a:gd name="T7" fmla="*/ 6 h 12"/>
                <a:gd name="T8" fmla="*/ 6 w 161"/>
                <a:gd name="T9" fmla="*/ 0 h 12"/>
                <a:gd name="T10" fmla="*/ 155 w 161"/>
                <a:gd name="T11" fmla="*/ 0 h 12"/>
                <a:gd name="T12" fmla="*/ 161 w 161"/>
                <a:gd name="T13" fmla="*/ 6 h 12"/>
                <a:gd name="T14" fmla="*/ 161 w 161"/>
                <a:gd name="T15" fmla="*/ 6 h 12"/>
                <a:gd name="T16" fmla="*/ 155 w 161"/>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12">
                  <a:moveTo>
                    <a:pt x="155" y="12"/>
                  </a:moveTo>
                  <a:cubicBezTo>
                    <a:pt x="6" y="12"/>
                    <a:pt x="6" y="12"/>
                    <a:pt x="6" y="12"/>
                  </a:cubicBezTo>
                  <a:cubicBezTo>
                    <a:pt x="3" y="12"/>
                    <a:pt x="0" y="9"/>
                    <a:pt x="0" y="6"/>
                  </a:cubicBezTo>
                  <a:cubicBezTo>
                    <a:pt x="0" y="6"/>
                    <a:pt x="0" y="6"/>
                    <a:pt x="0" y="6"/>
                  </a:cubicBezTo>
                  <a:cubicBezTo>
                    <a:pt x="0" y="3"/>
                    <a:pt x="3" y="0"/>
                    <a:pt x="6" y="0"/>
                  </a:cubicBezTo>
                  <a:cubicBezTo>
                    <a:pt x="155" y="0"/>
                    <a:pt x="155" y="0"/>
                    <a:pt x="155" y="0"/>
                  </a:cubicBezTo>
                  <a:cubicBezTo>
                    <a:pt x="158" y="0"/>
                    <a:pt x="161" y="3"/>
                    <a:pt x="161" y="6"/>
                  </a:cubicBezTo>
                  <a:cubicBezTo>
                    <a:pt x="161" y="6"/>
                    <a:pt x="161" y="6"/>
                    <a:pt x="161" y="6"/>
                  </a:cubicBezTo>
                  <a:cubicBezTo>
                    <a:pt x="161" y="9"/>
                    <a:pt x="158" y="12"/>
                    <a:pt x="155" y="1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9" name="Freeform 243"/>
            <p:cNvSpPr>
              <a:spLocks/>
            </p:cNvSpPr>
            <p:nvPr/>
          </p:nvSpPr>
          <p:spPr bwMode="auto">
            <a:xfrm>
              <a:off x="4408487" y="6196013"/>
              <a:ext cx="55562" cy="58738"/>
            </a:xfrm>
            <a:custGeom>
              <a:avLst/>
              <a:gdLst>
                <a:gd name="T0" fmla="*/ 29 w 29"/>
                <a:gd name="T1" fmla="*/ 14 h 30"/>
                <a:gd name="T2" fmla="*/ 23 w 29"/>
                <a:gd name="T3" fmla="*/ 4 h 30"/>
                <a:gd name="T4" fmla="*/ 11 w 29"/>
                <a:gd name="T5" fmla="*/ 2 h 30"/>
                <a:gd name="T6" fmla="*/ 10 w 29"/>
                <a:gd name="T7" fmla="*/ 2 h 30"/>
                <a:gd name="T8" fmla="*/ 9 w 29"/>
                <a:gd name="T9" fmla="*/ 3 h 30"/>
                <a:gd name="T10" fmla="*/ 4 w 29"/>
                <a:gd name="T11" fmla="*/ 8 h 30"/>
                <a:gd name="T12" fmla="*/ 9 w 29"/>
                <a:gd name="T13" fmla="*/ 27 h 30"/>
                <a:gd name="T14" fmla="*/ 27 w 29"/>
                <a:gd name="T15" fmla="*/ 22 h 30"/>
                <a:gd name="T16" fmla="*/ 29 w 29"/>
                <a:gd name="T17"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0">
                  <a:moveTo>
                    <a:pt x="29" y="14"/>
                  </a:moveTo>
                  <a:cubicBezTo>
                    <a:pt x="29" y="10"/>
                    <a:pt x="23" y="7"/>
                    <a:pt x="23" y="4"/>
                  </a:cubicBezTo>
                  <a:cubicBezTo>
                    <a:pt x="23" y="4"/>
                    <a:pt x="18" y="0"/>
                    <a:pt x="11" y="2"/>
                  </a:cubicBezTo>
                  <a:cubicBezTo>
                    <a:pt x="11" y="2"/>
                    <a:pt x="10" y="2"/>
                    <a:pt x="10" y="2"/>
                  </a:cubicBezTo>
                  <a:cubicBezTo>
                    <a:pt x="10" y="2"/>
                    <a:pt x="10" y="2"/>
                    <a:pt x="9" y="3"/>
                  </a:cubicBezTo>
                  <a:cubicBezTo>
                    <a:pt x="7" y="4"/>
                    <a:pt x="5" y="6"/>
                    <a:pt x="4" y="8"/>
                  </a:cubicBezTo>
                  <a:cubicBezTo>
                    <a:pt x="0" y="14"/>
                    <a:pt x="2" y="23"/>
                    <a:pt x="9" y="27"/>
                  </a:cubicBezTo>
                  <a:cubicBezTo>
                    <a:pt x="15" y="30"/>
                    <a:pt x="23" y="28"/>
                    <a:pt x="27" y="22"/>
                  </a:cubicBezTo>
                  <a:cubicBezTo>
                    <a:pt x="29" y="19"/>
                    <a:pt x="29" y="17"/>
                    <a:pt x="29" y="1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96" name="Group 595"/>
          <p:cNvGrpSpPr>
            <a:grpSpLocks noChangeAspect="1"/>
          </p:cNvGrpSpPr>
          <p:nvPr/>
        </p:nvGrpSpPr>
        <p:grpSpPr>
          <a:xfrm>
            <a:off x="368860" y="5335009"/>
            <a:ext cx="843433" cy="795528"/>
            <a:chOff x="377825" y="5630863"/>
            <a:chExt cx="922337" cy="869950"/>
          </a:xfrm>
        </p:grpSpPr>
        <p:sp>
          <p:nvSpPr>
            <p:cNvPr id="333" name="Freeform 227"/>
            <p:cNvSpPr>
              <a:spLocks/>
            </p:cNvSpPr>
            <p:nvPr/>
          </p:nvSpPr>
          <p:spPr bwMode="auto">
            <a:xfrm>
              <a:off x="377825" y="5630863"/>
              <a:ext cx="922337" cy="869950"/>
            </a:xfrm>
            <a:custGeom>
              <a:avLst/>
              <a:gdLst>
                <a:gd name="T0" fmla="*/ 69 w 479"/>
                <a:gd name="T1" fmla="*/ 331 h 449"/>
                <a:gd name="T2" fmla="*/ 115 w 479"/>
                <a:gd name="T3" fmla="*/ 67 h 449"/>
                <a:gd name="T4" fmla="*/ 412 w 479"/>
                <a:gd name="T5" fmla="*/ 109 h 449"/>
                <a:gd name="T6" fmla="*/ 358 w 479"/>
                <a:gd name="T7" fmla="*/ 382 h 449"/>
                <a:gd name="T8" fmla="*/ 69 w 479"/>
                <a:gd name="T9" fmla="*/ 331 h 449"/>
              </a:gdLst>
              <a:ahLst/>
              <a:cxnLst>
                <a:cxn ang="0">
                  <a:pos x="T0" y="T1"/>
                </a:cxn>
                <a:cxn ang="0">
                  <a:pos x="T2" y="T3"/>
                </a:cxn>
                <a:cxn ang="0">
                  <a:pos x="T4" y="T5"/>
                </a:cxn>
                <a:cxn ang="0">
                  <a:pos x="T6" y="T7"/>
                </a:cxn>
                <a:cxn ang="0">
                  <a:pos x="T8" y="T9"/>
                </a:cxn>
              </a:cxnLst>
              <a:rect l="0" t="0" r="r" b="b"/>
              <a:pathLst>
                <a:path w="479" h="449">
                  <a:moveTo>
                    <a:pt x="69" y="331"/>
                  </a:moveTo>
                  <a:cubicBezTo>
                    <a:pt x="0" y="241"/>
                    <a:pt x="21" y="134"/>
                    <a:pt x="115" y="67"/>
                  </a:cubicBezTo>
                  <a:cubicBezTo>
                    <a:pt x="210" y="0"/>
                    <a:pt x="343" y="18"/>
                    <a:pt x="412" y="109"/>
                  </a:cubicBezTo>
                  <a:cubicBezTo>
                    <a:pt x="454" y="164"/>
                    <a:pt x="479" y="296"/>
                    <a:pt x="358" y="382"/>
                  </a:cubicBezTo>
                  <a:cubicBezTo>
                    <a:pt x="263" y="449"/>
                    <a:pt x="138" y="421"/>
                    <a:pt x="69" y="331"/>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0" name="Freeform 244"/>
            <p:cNvSpPr>
              <a:spLocks/>
            </p:cNvSpPr>
            <p:nvPr/>
          </p:nvSpPr>
          <p:spPr bwMode="auto">
            <a:xfrm>
              <a:off x="754062" y="5886450"/>
              <a:ext cx="188912" cy="327025"/>
            </a:xfrm>
            <a:custGeom>
              <a:avLst/>
              <a:gdLst>
                <a:gd name="T0" fmla="*/ 99 w 99"/>
                <a:gd name="T1" fmla="*/ 169 h 169"/>
                <a:gd name="T2" fmla="*/ 99 w 99"/>
                <a:gd name="T3" fmla="*/ 169 h 169"/>
                <a:gd name="T4" fmla="*/ 99 w 99"/>
                <a:gd name="T5" fmla="*/ 169 h 169"/>
                <a:gd name="T6" fmla="*/ 99 w 99"/>
                <a:gd name="T7" fmla="*/ 0 h 169"/>
                <a:gd name="T8" fmla="*/ 28 w 99"/>
                <a:gd name="T9" fmla="*/ 0 h 169"/>
                <a:gd name="T10" fmla="*/ 0 w 99"/>
                <a:gd name="T11" fmla="*/ 28 h 169"/>
                <a:gd name="T12" fmla="*/ 0 w 99"/>
                <a:gd name="T13" fmla="*/ 169 h 169"/>
                <a:gd name="T14" fmla="*/ 0 w 99"/>
                <a:gd name="T15" fmla="*/ 169 h 169"/>
                <a:gd name="T16" fmla="*/ 99 w 99"/>
                <a:gd name="T17"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69">
                  <a:moveTo>
                    <a:pt x="99" y="169"/>
                  </a:moveTo>
                  <a:cubicBezTo>
                    <a:pt x="99" y="169"/>
                    <a:pt x="99" y="169"/>
                    <a:pt x="99" y="169"/>
                  </a:cubicBezTo>
                  <a:cubicBezTo>
                    <a:pt x="99" y="169"/>
                    <a:pt x="99" y="169"/>
                    <a:pt x="99" y="169"/>
                  </a:cubicBezTo>
                  <a:cubicBezTo>
                    <a:pt x="99" y="0"/>
                    <a:pt x="99" y="0"/>
                    <a:pt x="99" y="0"/>
                  </a:cubicBezTo>
                  <a:cubicBezTo>
                    <a:pt x="28" y="0"/>
                    <a:pt x="28" y="0"/>
                    <a:pt x="28" y="0"/>
                  </a:cubicBezTo>
                  <a:cubicBezTo>
                    <a:pt x="12" y="0"/>
                    <a:pt x="0" y="13"/>
                    <a:pt x="0" y="28"/>
                  </a:cubicBezTo>
                  <a:cubicBezTo>
                    <a:pt x="0" y="169"/>
                    <a:pt x="0" y="169"/>
                    <a:pt x="0" y="169"/>
                  </a:cubicBezTo>
                  <a:cubicBezTo>
                    <a:pt x="0" y="169"/>
                    <a:pt x="0" y="169"/>
                    <a:pt x="0" y="169"/>
                  </a:cubicBezTo>
                  <a:lnTo>
                    <a:pt x="99" y="16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Freeform 245"/>
            <p:cNvSpPr>
              <a:spLocks/>
            </p:cNvSpPr>
            <p:nvPr/>
          </p:nvSpPr>
          <p:spPr bwMode="auto">
            <a:xfrm>
              <a:off x="538162" y="5976938"/>
              <a:ext cx="192087" cy="236538"/>
            </a:xfrm>
            <a:custGeom>
              <a:avLst/>
              <a:gdLst>
                <a:gd name="T0" fmla="*/ 100 w 100"/>
                <a:gd name="T1" fmla="*/ 122 h 122"/>
                <a:gd name="T2" fmla="*/ 100 w 100"/>
                <a:gd name="T3" fmla="*/ 122 h 122"/>
                <a:gd name="T4" fmla="*/ 100 w 100"/>
                <a:gd name="T5" fmla="*/ 122 h 122"/>
                <a:gd name="T6" fmla="*/ 100 w 100"/>
                <a:gd name="T7" fmla="*/ 0 h 122"/>
                <a:gd name="T8" fmla="*/ 28 w 100"/>
                <a:gd name="T9" fmla="*/ 0 h 122"/>
                <a:gd name="T10" fmla="*/ 0 w 100"/>
                <a:gd name="T11" fmla="*/ 28 h 122"/>
                <a:gd name="T12" fmla="*/ 0 w 100"/>
                <a:gd name="T13" fmla="*/ 122 h 122"/>
                <a:gd name="T14" fmla="*/ 0 w 100"/>
                <a:gd name="T15" fmla="*/ 122 h 122"/>
                <a:gd name="T16" fmla="*/ 100 w 100"/>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100" y="122"/>
                  </a:moveTo>
                  <a:cubicBezTo>
                    <a:pt x="100" y="122"/>
                    <a:pt x="100" y="122"/>
                    <a:pt x="100" y="122"/>
                  </a:cubicBezTo>
                  <a:cubicBezTo>
                    <a:pt x="100" y="122"/>
                    <a:pt x="100" y="122"/>
                    <a:pt x="100" y="122"/>
                  </a:cubicBezTo>
                  <a:cubicBezTo>
                    <a:pt x="100" y="0"/>
                    <a:pt x="100" y="0"/>
                    <a:pt x="100" y="0"/>
                  </a:cubicBezTo>
                  <a:cubicBezTo>
                    <a:pt x="28" y="0"/>
                    <a:pt x="28" y="0"/>
                    <a:pt x="28" y="0"/>
                  </a:cubicBezTo>
                  <a:cubicBezTo>
                    <a:pt x="13" y="0"/>
                    <a:pt x="0" y="12"/>
                    <a:pt x="0" y="28"/>
                  </a:cubicBezTo>
                  <a:cubicBezTo>
                    <a:pt x="0" y="122"/>
                    <a:pt x="0" y="122"/>
                    <a:pt x="0" y="122"/>
                  </a:cubicBezTo>
                  <a:cubicBezTo>
                    <a:pt x="0" y="122"/>
                    <a:pt x="0" y="122"/>
                    <a:pt x="0" y="122"/>
                  </a:cubicBezTo>
                  <a:lnTo>
                    <a:pt x="100" y="122"/>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52" name="Freeform 246"/>
            <p:cNvSpPr>
              <a:spLocks/>
            </p:cNvSpPr>
            <p:nvPr/>
          </p:nvSpPr>
          <p:spPr bwMode="auto">
            <a:xfrm>
              <a:off x="968375" y="6051550"/>
              <a:ext cx="192087" cy="161925"/>
            </a:xfrm>
            <a:custGeom>
              <a:avLst/>
              <a:gdLst>
                <a:gd name="T0" fmla="*/ 0 w 100"/>
                <a:gd name="T1" fmla="*/ 84 h 84"/>
                <a:gd name="T2" fmla="*/ 0 w 100"/>
                <a:gd name="T3" fmla="*/ 84 h 84"/>
                <a:gd name="T4" fmla="*/ 0 w 100"/>
                <a:gd name="T5" fmla="*/ 84 h 84"/>
                <a:gd name="T6" fmla="*/ 0 w 100"/>
                <a:gd name="T7" fmla="*/ 0 h 84"/>
                <a:gd name="T8" fmla="*/ 72 w 100"/>
                <a:gd name="T9" fmla="*/ 0 h 84"/>
                <a:gd name="T10" fmla="*/ 100 w 100"/>
                <a:gd name="T11" fmla="*/ 27 h 84"/>
                <a:gd name="T12" fmla="*/ 100 w 100"/>
                <a:gd name="T13" fmla="*/ 84 h 84"/>
                <a:gd name="T14" fmla="*/ 100 w 100"/>
                <a:gd name="T15" fmla="*/ 84 h 84"/>
                <a:gd name="T16" fmla="*/ 0 w 100"/>
                <a:gd name="T17"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84">
                  <a:moveTo>
                    <a:pt x="0" y="84"/>
                  </a:moveTo>
                  <a:cubicBezTo>
                    <a:pt x="0" y="84"/>
                    <a:pt x="0" y="84"/>
                    <a:pt x="0" y="84"/>
                  </a:cubicBezTo>
                  <a:cubicBezTo>
                    <a:pt x="0" y="84"/>
                    <a:pt x="0" y="84"/>
                    <a:pt x="0" y="84"/>
                  </a:cubicBezTo>
                  <a:cubicBezTo>
                    <a:pt x="0" y="0"/>
                    <a:pt x="0" y="0"/>
                    <a:pt x="0" y="0"/>
                  </a:cubicBezTo>
                  <a:cubicBezTo>
                    <a:pt x="72" y="0"/>
                    <a:pt x="72" y="0"/>
                    <a:pt x="72" y="0"/>
                  </a:cubicBezTo>
                  <a:cubicBezTo>
                    <a:pt x="87" y="0"/>
                    <a:pt x="100" y="12"/>
                    <a:pt x="100" y="27"/>
                  </a:cubicBezTo>
                  <a:cubicBezTo>
                    <a:pt x="100" y="84"/>
                    <a:pt x="100" y="84"/>
                    <a:pt x="100" y="84"/>
                  </a:cubicBezTo>
                  <a:cubicBezTo>
                    <a:pt x="100" y="84"/>
                    <a:pt x="100" y="84"/>
                    <a:pt x="100" y="84"/>
                  </a:cubicBezTo>
                  <a:lnTo>
                    <a:pt x="0" y="8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53" name="Freeform 247"/>
            <p:cNvSpPr>
              <a:spLocks/>
            </p:cNvSpPr>
            <p:nvPr/>
          </p:nvSpPr>
          <p:spPr bwMode="auto">
            <a:xfrm>
              <a:off x="609600" y="6108700"/>
              <a:ext cx="53975" cy="79375"/>
            </a:xfrm>
            <a:custGeom>
              <a:avLst/>
              <a:gdLst>
                <a:gd name="T0" fmla="*/ 27 w 28"/>
                <a:gd name="T1" fmla="*/ 11 h 41"/>
                <a:gd name="T2" fmla="*/ 26 w 28"/>
                <a:gd name="T3" fmla="*/ 16 h 41"/>
                <a:gd name="T4" fmla="*/ 24 w 28"/>
                <a:gd name="T5" fmla="*/ 20 h 41"/>
                <a:gd name="T6" fmla="*/ 21 w 28"/>
                <a:gd name="T7" fmla="*/ 23 h 41"/>
                <a:gd name="T8" fmla="*/ 17 w 28"/>
                <a:gd name="T9" fmla="*/ 27 h 41"/>
                <a:gd name="T10" fmla="*/ 16 w 28"/>
                <a:gd name="T11" fmla="*/ 28 h 41"/>
                <a:gd name="T12" fmla="*/ 14 w 28"/>
                <a:gd name="T13" fmla="*/ 30 h 41"/>
                <a:gd name="T14" fmla="*/ 12 w 28"/>
                <a:gd name="T15" fmla="*/ 32 h 41"/>
                <a:gd name="T16" fmla="*/ 11 w 28"/>
                <a:gd name="T17" fmla="*/ 34 h 41"/>
                <a:gd name="T18" fmla="*/ 28 w 28"/>
                <a:gd name="T19" fmla="*/ 34 h 41"/>
                <a:gd name="T20" fmla="*/ 28 w 28"/>
                <a:gd name="T21" fmla="*/ 41 h 41"/>
                <a:gd name="T22" fmla="*/ 1 w 28"/>
                <a:gd name="T23" fmla="*/ 41 h 41"/>
                <a:gd name="T24" fmla="*/ 1 w 28"/>
                <a:gd name="T25" fmla="*/ 40 h 41"/>
                <a:gd name="T26" fmla="*/ 1 w 28"/>
                <a:gd name="T27" fmla="*/ 38 h 41"/>
                <a:gd name="T28" fmla="*/ 2 w 28"/>
                <a:gd name="T29" fmla="*/ 33 h 41"/>
                <a:gd name="T30" fmla="*/ 5 w 28"/>
                <a:gd name="T31" fmla="*/ 29 h 41"/>
                <a:gd name="T32" fmla="*/ 8 w 28"/>
                <a:gd name="T33" fmla="*/ 25 h 41"/>
                <a:gd name="T34" fmla="*/ 12 w 28"/>
                <a:gd name="T35" fmla="*/ 21 h 41"/>
                <a:gd name="T36" fmla="*/ 14 w 28"/>
                <a:gd name="T37" fmla="*/ 19 h 41"/>
                <a:gd name="T38" fmla="*/ 16 w 28"/>
                <a:gd name="T39" fmla="*/ 17 h 41"/>
                <a:gd name="T40" fmla="*/ 18 w 28"/>
                <a:gd name="T41" fmla="*/ 14 h 41"/>
                <a:gd name="T42" fmla="*/ 18 w 28"/>
                <a:gd name="T43" fmla="*/ 12 h 41"/>
                <a:gd name="T44" fmla="*/ 17 w 28"/>
                <a:gd name="T45" fmla="*/ 8 h 41"/>
                <a:gd name="T46" fmla="*/ 13 w 28"/>
                <a:gd name="T47" fmla="*/ 7 h 41"/>
                <a:gd name="T48" fmla="*/ 10 w 28"/>
                <a:gd name="T49" fmla="*/ 8 h 41"/>
                <a:gd name="T50" fmla="*/ 8 w 28"/>
                <a:gd name="T51" fmla="*/ 9 h 41"/>
                <a:gd name="T52" fmla="*/ 6 w 28"/>
                <a:gd name="T53" fmla="*/ 10 h 41"/>
                <a:gd name="T54" fmla="*/ 5 w 28"/>
                <a:gd name="T55" fmla="*/ 11 h 41"/>
                <a:gd name="T56" fmla="*/ 0 w 28"/>
                <a:gd name="T57" fmla="*/ 5 h 41"/>
                <a:gd name="T58" fmla="*/ 6 w 28"/>
                <a:gd name="T59" fmla="*/ 1 h 41"/>
                <a:gd name="T60" fmla="*/ 14 w 28"/>
                <a:gd name="T61" fmla="*/ 0 h 41"/>
                <a:gd name="T62" fmla="*/ 20 w 28"/>
                <a:gd name="T63" fmla="*/ 1 h 41"/>
                <a:gd name="T64" fmla="*/ 24 w 28"/>
                <a:gd name="T65" fmla="*/ 3 h 41"/>
                <a:gd name="T66" fmla="*/ 26 w 28"/>
                <a:gd name="T67" fmla="*/ 7 h 41"/>
                <a:gd name="T68" fmla="*/ 27 w 28"/>
                <a:gd name="T69" fmla="*/ 1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 h="41">
                  <a:moveTo>
                    <a:pt x="27" y="11"/>
                  </a:moveTo>
                  <a:cubicBezTo>
                    <a:pt x="27" y="13"/>
                    <a:pt x="27" y="14"/>
                    <a:pt x="26" y="16"/>
                  </a:cubicBezTo>
                  <a:cubicBezTo>
                    <a:pt x="26" y="17"/>
                    <a:pt x="25" y="18"/>
                    <a:pt x="24" y="20"/>
                  </a:cubicBezTo>
                  <a:cubicBezTo>
                    <a:pt x="23" y="21"/>
                    <a:pt x="22" y="22"/>
                    <a:pt x="21" y="23"/>
                  </a:cubicBezTo>
                  <a:cubicBezTo>
                    <a:pt x="20" y="24"/>
                    <a:pt x="19" y="25"/>
                    <a:pt x="17" y="27"/>
                  </a:cubicBezTo>
                  <a:cubicBezTo>
                    <a:pt x="17" y="27"/>
                    <a:pt x="16" y="28"/>
                    <a:pt x="16" y="28"/>
                  </a:cubicBezTo>
                  <a:cubicBezTo>
                    <a:pt x="15" y="29"/>
                    <a:pt x="14" y="30"/>
                    <a:pt x="14" y="30"/>
                  </a:cubicBezTo>
                  <a:cubicBezTo>
                    <a:pt x="13" y="31"/>
                    <a:pt x="12" y="32"/>
                    <a:pt x="12" y="32"/>
                  </a:cubicBezTo>
                  <a:cubicBezTo>
                    <a:pt x="11" y="33"/>
                    <a:pt x="11" y="33"/>
                    <a:pt x="11" y="34"/>
                  </a:cubicBezTo>
                  <a:cubicBezTo>
                    <a:pt x="28" y="34"/>
                    <a:pt x="28" y="34"/>
                    <a:pt x="28" y="34"/>
                  </a:cubicBezTo>
                  <a:cubicBezTo>
                    <a:pt x="28" y="41"/>
                    <a:pt x="28" y="41"/>
                    <a:pt x="28" y="41"/>
                  </a:cubicBezTo>
                  <a:cubicBezTo>
                    <a:pt x="1" y="41"/>
                    <a:pt x="1" y="41"/>
                    <a:pt x="1" y="41"/>
                  </a:cubicBezTo>
                  <a:cubicBezTo>
                    <a:pt x="1" y="41"/>
                    <a:pt x="1" y="40"/>
                    <a:pt x="1" y="40"/>
                  </a:cubicBezTo>
                  <a:cubicBezTo>
                    <a:pt x="1" y="39"/>
                    <a:pt x="1" y="38"/>
                    <a:pt x="1" y="38"/>
                  </a:cubicBezTo>
                  <a:cubicBezTo>
                    <a:pt x="1" y="36"/>
                    <a:pt x="2" y="35"/>
                    <a:pt x="2" y="33"/>
                  </a:cubicBezTo>
                  <a:cubicBezTo>
                    <a:pt x="3" y="31"/>
                    <a:pt x="4" y="30"/>
                    <a:pt x="5" y="29"/>
                  </a:cubicBezTo>
                  <a:cubicBezTo>
                    <a:pt x="6" y="27"/>
                    <a:pt x="7" y="26"/>
                    <a:pt x="8" y="25"/>
                  </a:cubicBezTo>
                  <a:cubicBezTo>
                    <a:pt x="9" y="24"/>
                    <a:pt x="10" y="23"/>
                    <a:pt x="12" y="21"/>
                  </a:cubicBezTo>
                  <a:cubicBezTo>
                    <a:pt x="13" y="20"/>
                    <a:pt x="13" y="20"/>
                    <a:pt x="14" y="19"/>
                  </a:cubicBezTo>
                  <a:cubicBezTo>
                    <a:pt x="15" y="18"/>
                    <a:pt x="16" y="17"/>
                    <a:pt x="16" y="17"/>
                  </a:cubicBezTo>
                  <a:cubicBezTo>
                    <a:pt x="17" y="16"/>
                    <a:pt x="17" y="15"/>
                    <a:pt x="18" y="14"/>
                  </a:cubicBezTo>
                  <a:cubicBezTo>
                    <a:pt x="18" y="13"/>
                    <a:pt x="18" y="13"/>
                    <a:pt x="18" y="12"/>
                  </a:cubicBezTo>
                  <a:cubicBezTo>
                    <a:pt x="18" y="10"/>
                    <a:pt x="18" y="9"/>
                    <a:pt x="17" y="8"/>
                  </a:cubicBezTo>
                  <a:cubicBezTo>
                    <a:pt x="16" y="8"/>
                    <a:pt x="15" y="7"/>
                    <a:pt x="13" y="7"/>
                  </a:cubicBezTo>
                  <a:cubicBezTo>
                    <a:pt x="12" y="7"/>
                    <a:pt x="11" y="7"/>
                    <a:pt x="10" y="8"/>
                  </a:cubicBezTo>
                  <a:cubicBezTo>
                    <a:pt x="9" y="8"/>
                    <a:pt x="9" y="8"/>
                    <a:pt x="8" y="9"/>
                  </a:cubicBezTo>
                  <a:cubicBezTo>
                    <a:pt x="7" y="9"/>
                    <a:pt x="6" y="10"/>
                    <a:pt x="6" y="10"/>
                  </a:cubicBezTo>
                  <a:cubicBezTo>
                    <a:pt x="5" y="11"/>
                    <a:pt x="5" y="11"/>
                    <a:pt x="5" y="11"/>
                  </a:cubicBezTo>
                  <a:cubicBezTo>
                    <a:pt x="0" y="5"/>
                    <a:pt x="0" y="5"/>
                    <a:pt x="0" y="5"/>
                  </a:cubicBezTo>
                  <a:cubicBezTo>
                    <a:pt x="2" y="4"/>
                    <a:pt x="4" y="2"/>
                    <a:pt x="6" y="1"/>
                  </a:cubicBezTo>
                  <a:cubicBezTo>
                    <a:pt x="9" y="0"/>
                    <a:pt x="11" y="0"/>
                    <a:pt x="14" y="0"/>
                  </a:cubicBezTo>
                  <a:cubicBezTo>
                    <a:pt x="16" y="0"/>
                    <a:pt x="18" y="0"/>
                    <a:pt x="20" y="1"/>
                  </a:cubicBezTo>
                  <a:cubicBezTo>
                    <a:pt x="21" y="1"/>
                    <a:pt x="23" y="2"/>
                    <a:pt x="24" y="3"/>
                  </a:cubicBezTo>
                  <a:cubicBezTo>
                    <a:pt x="25" y="4"/>
                    <a:pt x="26" y="5"/>
                    <a:pt x="26" y="7"/>
                  </a:cubicBezTo>
                  <a:cubicBezTo>
                    <a:pt x="27" y="8"/>
                    <a:pt x="27" y="10"/>
                    <a:pt x="27" y="11"/>
                  </a:cubicBezTo>
                  <a:close/>
                </a:path>
              </a:pathLst>
            </a:custGeom>
            <a:solidFill>
              <a:srgbClr val="2C0F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Freeform 248"/>
            <p:cNvSpPr>
              <a:spLocks/>
            </p:cNvSpPr>
            <p:nvPr/>
          </p:nvSpPr>
          <p:spPr bwMode="auto">
            <a:xfrm>
              <a:off x="827087" y="6110288"/>
              <a:ext cx="38100" cy="77788"/>
            </a:xfrm>
            <a:custGeom>
              <a:avLst/>
              <a:gdLst>
                <a:gd name="T0" fmla="*/ 0 w 20"/>
                <a:gd name="T1" fmla="*/ 8 h 40"/>
                <a:gd name="T2" fmla="*/ 4 w 20"/>
                <a:gd name="T3" fmla="*/ 7 h 40"/>
                <a:gd name="T4" fmla="*/ 7 w 20"/>
                <a:gd name="T5" fmla="*/ 5 h 40"/>
                <a:gd name="T6" fmla="*/ 11 w 20"/>
                <a:gd name="T7" fmla="*/ 2 h 40"/>
                <a:gd name="T8" fmla="*/ 14 w 20"/>
                <a:gd name="T9" fmla="*/ 0 h 40"/>
                <a:gd name="T10" fmla="*/ 20 w 20"/>
                <a:gd name="T11" fmla="*/ 0 h 40"/>
                <a:gd name="T12" fmla="*/ 20 w 20"/>
                <a:gd name="T13" fmla="*/ 40 h 40"/>
                <a:gd name="T14" fmla="*/ 11 w 20"/>
                <a:gd name="T15" fmla="*/ 40 h 40"/>
                <a:gd name="T16" fmla="*/ 11 w 20"/>
                <a:gd name="T17" fmla="*/ 11 h 40"/>
                <a:gd name="T18" fmla="*/ 7 w 20"/>
                <a:gd name="T19" fmla="*/ 13 h 40"/>
                <a:gd name="T20" fmla="*/ 3 w 20"/>
                <a:gd name="T21" fmla="*/ 15 h 40"/>
                <a:gd name="T22" fmla="*/ 0 w 20"/>
                <a:gd name="T23" fmla="*/ 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40">
                  <a:moveTo>
                    <a:pt x="0" y="8"/>
                  </a:moveTo>
                  <a:cubicBezTo>
                    <a:pt x="1" y="8"/>
                    <a:pt x="3" y="7"/>
                    <a:pt x="4" y="7"/>
                  </a:cubicBezTo>
                  <a:cubicBezTo>
                    <a:pt x="5" y="6"/>
                    <a:pt x="6" y="5"/>
                    <a:pt x="7" y="5"/>
                  </a:cubicBezTo>
                  <a:cubicBezTo>
                    <a:pt x="9" y="4"/>
                    <a:pt x="10" y="3"/>
                    <a:pt x="11" y="2"/>
                  </a:cubicBezTo>
                  <a:cubicBezTo>
                    <a:pt x="12" y="1"/>
                    <a:pt x="13" y="1"/>
                    <a:pt x="14" y="0"/>
                  </a:cubicBezTo>
                  <a:cubicBezTo>
                    <a:pt x="20" y="0"/>
                    <a:pt x="20" y="0"/>
                    <a:pt x="20" y="0"/>
                  </a:cubicBezTo>
                  <a:cubicBezTo>
                    <a:pt x="20" y="40"/>
                    <a:pt x="20" y="40"/>
                    <a:pt x="20" y="40"/>
                  </a:cubicBezTo>
                  <a:cubicBezTo>
                    <a:pt x="11" y="40"/>
                    <a:pt x="11" y="40"/>
                    <a:pt x="11" y="40"/>
                  </a:cubicBezTo>
                  <a:cubicBezTo>
                    <a:pt x="11" y="11"/>
                    <a:pt x="11" y="11"/>
                    <a:pt x="11" y="11"/>
                  </a:cubicBezTo>
                  <a:cubicBezTo>
                    <a:pt x="10" y="12"/>
                    <a:pt x="9" y="13"/>
                    <a:pt x="7" y="13"/>
                  </a:cubicBezTo>
                  <a:cubicBezTo>
                    <a:pt x="6" y="14"/>
                    <a:pt x="4" y="14"/>
                    <a:pt x="3" y="15"/>
                  </a:cubicBezTo>
                  <a:lnTo>
                    <a:pt x="0" y="8"/>
                  </a:lnTo>
                  <a:close/>
                </a:path>
              </a:pathLst>
            </a:custGeom>
            <a:solidFill>
              <a:srgbClr val="2C0F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Freeform 249"/>
            <p:cNvSpPr>
              <a:spLocks/>
            </p:cNvSpPr>
            <p:nvPr/>
          </p:nvSpPr>
          <p:spPr bwMode="auto">
            <a:xfrm>
              <a:off x="1030287" y="6108700"/>
              <a:ext cx="53975" cy="80963"/>
            </a:xfrm>
            <a:custGeom>
              <a:avLst/>
              <a:gdLst>
                <a:gd name="T0" fmla="*/ 12 w 28"/>
                <a:gd name="T1" fmla="*/ 42 h 42"/>
                <a:gd name="T2" fmla="*/ 8 w 28"/>
                <a:gd name="T3" fmla="*/ 42 h 42"/>
                <a:gd name="T4" fmla="*/ 5 w 28"/>
                <a:gd name="T5" fmla="*/ 41 h 42"/>
                <a:gd name="T6" fmla="*/ 2 w 28"/>
                <a:gd name="T7" fmla="*/ 41 h 42"/>
                <a:gd name="T8" fmla="*/ 0 w 28"/>
                <a:gd name="T9" fmla="*/ 40 h 42"/>
                <a:gd name="T10" fmla="*/ 1 w 28"/>
                <a:gd name="T11" fmla="*/ 33 h 42"/>
                <a:gd name="T12" fmla="*/ 5 w 28"/>
                <a:gd name="T13" fmla="*/ 34 h 42"/>
                <a:gd name="T14" fmla="*/ 11 w 28"/>
                <a:gd name="T15" fmla="*/ 35 h 42"/>
                <a:gd name="T16" fmla="*/ 17 w 28"/>
                <a:gd name="T17" fmla="*/ 33 h 42"/>
                <a:gd name="T18" fmla="*/ 19 w 28"/>
                <a:gd name="T19" fmla="*/ 29 h 42"/>
                <a:gd name="T20" fmla="*/ 18 w 28"/>
                <a:gd name="T21" fmla="*/ 26 h 42"/>
                <a:gd name="T22" fmla="*/ 16 w 28"/>
                <a:gd name="T23" fmla="*/ 25 h 42"/>
                <a:gd name="T24" fmla="*/ 14 w 28"/>
                <a:gd name="T25" fmla="*/ 24 h 42"/>
                <a:gd name="T26" fmla="*/ 10 w 28"/>
                <a:gd name="T27" fmla="*/ 23 h 42"/>
                <a:gd name="T28" fmla="*/ 7 w 28"/>
                <a:gd name="T29" fmla="*/ 23 h 42"/>
                <a:gd name="T30" fmla="*/ 7 w 28"/>
                <a:gd name="T31" fmla="*/ 16 h 42"/>
                <a:gd name="T32" fmla="*/ 11 w 28"/>
                <a:gd name="T33" fmla="*/ 16 h 42"/>
                <a:gd name="T34" fmla="*/ 13 w 28"/>
                <a:gd name="T35" fmla="*/ 16 h 42"/>
                <a:gd name="T36" fmla="*/ 15 w 28"/>
                <a:gd name="T37" fmla="*/ 15 h 42"/>
                <a:gd name="T38" fmla="*/ 17 w 28"/>
                <a:gd name="T39" fmla="*/ 14 h 42"/>
                <a:gd name="T40" fmla="*/ 17 w 28"/>
                <a:gd name="T41" fmla="*/ 11 h 42"/>
                <a:gd name="T42" fmla="*/ 17 w 28"/>
                <a:gd name="T43" fmla="*/ 10 h 42"/>
                <a:gd name="T44" fmla="*/ 16 w 28"/>
                <a:gd name="T45" fmla="*/ 8 h 42"/>
                <a:gd name="T46" fmla="*/ 14 w 28"/>
                <a:gd name="T47" fmla="*/ 7 h 42"/>
                <a:gd name="T48" fmla="*/ 12 w 28"/>
                <a:gd name="T49" fmla="*/ 7 h 42"/>
                <a:gd name="T50" fmla="*/ 7 w 28"/>
                <a:gd name="T51" fmla="*/ 8 h 42"/>
                <a:gd name="T52" fmla="*/ 4 w 28"/>
                <a:gd name="T53" fmla="*/ 10 h 42"/>
                <a:gd name="T54" fmla="*/ 0 w 28"/>
                <a:gd name="T55" fmla="*/ 3 h 42"/>
                <a:gd name="T56" fmla="*/ 3 w 28"/>
                <a:gd name="T57" fmla="*/ 2 h 42"/>
                <a:gd name="T58" fmla="*/ 5 w 28"/>
                <a:gd name="T59" fmla="*/ 1 h 42"/>
                <a:gd name="T60" fmla="*/ 9 w 28"/>
                <a:gd name="T61" fmla="*/ 0 h 42"/>
                <a:gd name="T62" fmla="*/ 12 w 28"/>
                <a:gd name="T63" fmla="*/ 0 h 42"/>
                <a:gd name="T64" fmla="*/ 18 w 28"/>
                <a:gd name="T65" fmla="*/ 1 h 42"/>
                <a:gd name="T66" fmla="*/ 23 w 28"/>
                <a:gd name="T67" fmla="*/ 3 h 42"/>
                <a:gd name="T68" fmla="*/ 25 w 28"/>
                <a:gd name="T69" fmla="*/ 7 h 42"/>
                <a:gd name="T70" fmla="*/ 26 w 28"/>
                <a:gd name="T71" fmla="*/ 11 h 42"/>
                <a:gd name="T72" fmla="*/ 25 w 28"/>
                <a:gd name="T73" fmla="*/ 16 h 42"/>
                <a:gd name="T74" fmla="*/ 21 w 28"/>
                <a:gd name="T75" fmla="*/ 19 h 42"/>
                <a:gd name="T76" fmla="*/ 26 w 28"/>
                <a:gd name="T77" fmla="*/ 23 h 42"/>
                <a:gd name="T78" fmla="*/ 28 w 28"/>
                <a:gd name="T79" fmla="*/ 29 h 42"/>
                <a:gd name="T80" fmla="*/ 27 w 28"/>
                <a:gd name="T81" fmla="*/ 34 h 42"/>
                <a:gd name="T82" fmla="*/ 24 w 28"/>
                <a:gd name="T83" fmla="*/ 38 h 42"/>
                <a:gd name="T84" fmla="*/ 19 w 28"/>
                <a:gd name="T85" fmla="*/ 41 h 42"/>
                <a:gd name="T86" fmla="*/ 12 w 28"/>
                <a:gd name="T87"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 h="42">
                  <a:moveTo>
                    <a:pt x="12" y="42"/>
                  </a:moveTo>
                  <a:cubicBezTo>
                    <a:pt x="11" y="42"/>
                    <a:pt x="9" y="42"/>
                    <a:pt x="8" y="42"/>
                  </a:cubicBezTo>
                  <a:cubicBezTo>
                    <a:pt x="7" y="42"/>
                    <a:pt x="6" y="42"/>
                    <a:pt x="5" y="41"/>
                  </a:cubicBezTo>
                  <a:cubicBezTo>
                    <a:pt x="4" y="41"/>
                    <a:pt x="3" y="41"/>
                    <a:pt x="2" y="41"/>
                  </a:cubicBezTo>
                  <a:cubicBezTo>
                    <a:pt x="1" y="40"/>
                    <a:pt x="0" y="40"/>
                    <a:pt x="0" y="40"/>
                  </a:cubicBezTo>
                  <a:cubicBezTo>
                    <a:pt x="1" y="33"/>
                    <a:pt x="1" y="33"/>
                    <a:pt x="1" y="33"/>
                  </a:cubicBezTo>
                  <a:cubicBezTo>
                    <a:pt x="2" y="33"/>
                    <a:pt x="4" y="33"/>
                    <a:pt x="5" y="34"/>
                  </a:cubicBezTo>
                  <a:cubicBezTo>
                    <a:pt x="7" y="34"/>
                    <a:pt x="9" y="35"/>
                    <a:pt x="11" y="35"/>
                  </a:cubicBezTo>
                  <a:cubicBezTo>
                    <a:pt x="14" y="35"/>
                    <a:pt x="16" y="34"/>
                    <a:pt x="17" y="33"/>
                  </a:cubicBezTo>
                  <a:cubicBezTo>
                    <a:pt x="18" y="32"/>
                    <a:pt x="19" y="31"/>
                    <a:pt x="19" y="29"/>
                  </a:cubicBezTo>
                  <a:cubicBezTo>
                    <a:pt x="19" y="28"/>
                    <a:pt x="19" y="27"/>
                    <a:pt x="18" y="26"/>
                  </a:cubicBezTo>
                  <a:cubicBezTo>
                    <a:pt x="18" y="26"/>
                    <a:pt x="17" y="25"/>
                    <a:pt x="16" y="25"/>
                  </a:cubicBezTo>
                  <a:cubicBezTo>
                    <a:pt x="16" y="24"/>
                    <a:pt x="15" y="24"/>
                    <a:pt x="14" y="24"/>
                  </a:cubicBezTo>
                  <a:cubicBezTo>
                    <a:pt x="13" y="24"/>
                    <a:pt x="11" y="23"/>
                    <a:pt x="10" y="23"/>
                  </a:cubicBezTo>
                  <a:cubicBezTo>
                    <a:pt x="7" y="23"/>
                    <a:pt x="7" y="23"/>
                    <a:pt x="7" y="23"/>
                  </a:cubicBezTo>
                  <a:cubicBezTo>
                    <a:pt x="7" y="16"/>
                    <a:pt x="7" y="16"/>
                    <a:pt x="7" y="16"/>
                  </a:cubicBezTo>
                  <a:cubicBezTo>
                    <a:pt x="11" y="16"/>
                    <a:pt x="11" y="16"/>
                    <a:pt x="11" y="16"/>
                  </a:cubicBezTo>
                  <a:cubicBezTo>
                    <a:pt x="12" y="16"/>
                    <a:pt x="12" y="16"/>
                    <a:pt x="13" y="16"/>
                  </a:cubicBezTo>
                  <a:cubicBezTo>
                    <a:pt x="14" y="16"/>
                    <a:pt x="15" y="16"/>
                    <a:pt x="15" y="15"/>
                  </a:cubicBezTo>
                  <a:cubicBezTo>
                    <a:pt x="16" y="15"/>
                    <a:pt x="16" y="15"/>
                    <a:pt x="17" y="14"/>
                  </a:cubicBezTo>
                  <a:cubicBezTo>
                    <a:pt x="17" y="13"/>
                    <a:pt x="17" y="12"/>
                    <a:pt x="17" y="11"/>
                  </a:cubicBezTo>
                  <a:cubicBezTo>
                    <a:pt x="17" y="11"/>
                    <a:pt x="17" y="10"/>
                    <a:pt x="17" y="10"/>
                  </a:cubicBezTo>
                  <a:cubicBezTo>
                    <a:pt x="17" y="9"/>
                    <a:pt x="16" y="9"/>
                    <a:pt x="16" y="8"/>
                  </a:cubicBezTo>
                  <a:cubicBezTo>
                    <a:pt x="15" y="8"/>
                    <a:pt x="15" y="8"/>
                    <a:pt x="14" y="7"/>
                  </a:cubicBezTo>
                  <a:cubicBezTo>
                    <a:pt x="13" y="7"/>
                    <a:pt x="13" y="7"/>
                    <a:pt x="12" y="7"/>
                  </a:cubicBezTo>
                  <a:cubicBezTo>
                    <a:pt x="10" y="7"/>
                    <a:pt x="9" y="7"/>
                    <a:pt x="7" y="8"/>
                  </a:cubicBezTo>
                  <a:cubicBezTo>
                    <a:pt x="6" y="8"/>
                    <a:pt x="5" y="9"/>
                    <a:pt x="4" y="10"/>
                  </a:cubicBezTo>
                  <a:cubicBezTo>
                    <a:pt x="0" y="3"/>
                    <a:pt x="0" y="3"/>
                    <a:pt x="0" y="3"/>
                  </a:cubicBezTo>
                  <a:cubicBezTo>
                    <a:pt x="1" y="3"/>
                    <a:pt x="2" y="3"/>
                    <a:pt x="3" y="2"/>
                  </a:cubicBezTo>
                  <a:cubicBezTo>
                    <a:pt x="4" y="2"/>
                    <a:pt x="4" y="1"/>
                    <a:pt x="5" y="1"/>
                  </a:cubicBezTo>
                  <a:cubicBezTo>
                    <a:pt x="6" y="1"/>
                    <a:pt x="8" y="0"/>
                    <a:pt x="9" y="0"/>
                  </a:cubicBezTo>
                  <a:cubicBezTo>
                    <a:pt x="10" y="0"/>
                    <a:pt x="11" y="0"/>
                    <a:pt x="12" y="0"/>
                  </a:cubicBezTo>
                  <a:cubicBezTo>
                    <a:pt x="15" y="0"/>
                    <a:pt x="17" y="0"/>
                    <a:pt x="18" y="1"/>
                  </a:cubicBezTo>
                  <a:cubicBezTo>
                    <a:pt x="20" y="1"/>
                    <a:pt x="22" y="2"/>
                    <a:pt x="23" y="3"/>
                  </a:cubicBezTo>
                  <a:cubicBezTo>
                    <a:pt x="24" y="4"/>
                    <a:pt x="25" y="5"/>
                    <a:pt x="25" y="7"/>
                  </a:cubicBezTo>
                  <a:cubicBezTo>
                    <a:pt x="26" y="8"/>
                    <a:pt x="26" y="10"/>
                    <a:pt x="26" y="11"/>
                  </a:cubicBezTo>
                  <a:cubicBezTo>
                    <a:pt x="26" y="13"/>
                    <a:pt x="26" y="14"/>
                    <a:pt x="25" y="16"/>
                  </a:cubicBezTo>
                  <a:cubicBezTo>
                    <a:pt x="24" y="17"/>
                    <a:pt x="23" y="18"/>
                    <a:pt x="21" y="19"/>
                  </a:cubicBezTo>
                  <a:cubicBezTo>
                    <a:pt x="23" y="20"/>
                    <a:pt x="25" y="21"/>
                    <a:pt x="26" y="23"/>
                  </a:cubicBezTo>
                  <a:cubicBezTo>
                    <a:pt x="27" y="25"/>
                    <a:pt x="28" y="27"/>
                    <a:pt x="28" y="29"/>
                  </a:cubicBezTo>
                  <a:cubicBezTo>
                    <a:pt x="28" y="31"/>
                    <a:pt x="27" y="33"/>
                    <a:pt x="27" y="34"/>
                  </a:cubicBezTo>
                  <a:cubicBezTo>
                    <a:pt x="26" y="36"/>
                    <a:pt x="25" y="37"/>
                    <a:pt x="24" y="38"/>
                  </a:cubicBezTo>
                  <a:cubicBezTo>
                    <a:pt x="23" y="40"/>
                    <a:pt x="21" y="40"/>
                    <a:pt x="19" y="41"/>
                  </a:cubicBezTo>
                  <a:cubicBezTo>
                    <a:pt x="17" y="42"/>
                    <a:pt x="14" y="42"/>
                    <a:pt x="12" y="42"/>
                  </a:cubicBezTo>
                  <a:close/>
                </a:path>
              </a:pathLst>
            </a:custGeom>
            <a:solidFill>
              <a:srgbClr val="2C0F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98" name="Group 597"/>
          <p:cNvGrpSpPr>
            <a:grpSpLocks noChangeAspect="1"/>
          </p:cNvGrpSpPr>
          <p:nvPr/>
        </p:nvGrpSpPr>
        <p:grpSpPr>
          <a:xfrm>
            <a:off x="2754834" y="5335009"/>
            <a:ext cx="844389" cy="795528"/>
            <a:chOff x="2794000" y="5657850"/>
            <a:chExt cx="877887" cy="827088"/>
          </a:xfrm>
        </p:grpSpPr>
        <p:sp>
          <p:nvSpPr>
            <p:cNvPr id="339" name="Freeform 233"/>
            <p:cNvSpPr>
              <a:spLocks/>
            </p:cNvSpPr>
            <p:nvPr/>
          </p:nvSpPr>
          <p:spPr bwMode="auto">
            <a:xfrm>
              <a:off x="2794000" y="5657850"/>
              <a:ext cx="877887" cy="827088"/>
            </a:xfrm>
            <a:custGeom>
              <a:avLst/>
              <a:gdLst>
                <a:gd name="T0" fmla="*/ 66 w 457"/>
                <a:gd name="T1" fmla="*/ 333 h 427"/>
                <a:gd name="T2" fmla="*/ 109 w 457"/>
                <a:gd name="T3" fmla="*/ 63 h 427"/>
                <a:gd name="T4" fmla="*/ 391 w 457"/>
                <a:gd name="T5" fmla="*/ 103 h 427"/>
                <a:gd name="T6" fmla="*/ 340 w 457"/>
                <a:gd name="T7" fmla="*/ 363 h 427"/>
                <a:gd name="T8" fmla="*/ 66 w 457"/>
                <a:gd name="T9" fmla="*/ 333 h 427"/>
              </a:gdLst>
              <a:ahLst/>
              <a:cxnLst>
                <a:cxn ang="0">
                  <a:pos x="T0" y="T1"/>
                </a:cxn>
                <a:cxn ang="0">
                  <a:pos x="T2" y="T3"/>
                </a:cxn>
                <a:cxn ang="0">
                  <a:pos x="T4" y="T5"/>
                </a:cxn>
                <a:cxn ang="0">
                  <a:pos x="T6" y="T7"/>
                </a:cxn>
                <a:cxn ang="0">
                  <a:pos x="T8" y="T9"/>
                </a:cxn>
              </a:cxnLst>
              <a:rect l="0" t="0" r="r" b="b"/>
              <a:pathLst>
                <a:path w="457" h="427">
                  <a:moveTo>
                    <a:pt x="66" y="333"/>
                  </a:moveTo>
                  <a:cubicBezTo>
                    <a:pt x="0" y="248"/>
                    <a:pt x="20" y="127"/>
                    <a:pt x="109" y="63"/>
                  </a:cubicBezTo>
                  <a:cubicBezTo>
                    <a:pt x="199" y="0"/>
                    <a:pt x="325" y="18"/>
                    <a:pt x="391" y="103"/>
                  </a:cubicBezTo>
                  <a:cubicBezTo>
                    <a:pt x="457" y="189"/>
                    <a:pt x="430" y="299"/>
                    <a:pt x="340" y="363"/>
                  </a:cubicBezTo>
                  <a:cubicBezTo>
                    <a:pt x="250" y="427"/>
                    <a:pt x="131" y="419"/>
                    <a:pt x="66" y="333"/>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0" name="Freeform 234"/>
            <p:cNvSpPr>
              <a:spLocks/>
            </p:cNvSpPr>
            <p:nvPr/>
          </p:nvSpPr>
          <p:spPr bwMode="auto">
            <a:xfrm>
              <a:off x="3060700" y="5943600"/>
              <a:ext cx="152400" cy="163513"/>
            </a:xfrm>
            <a:custGeom>
              <a:avLst/>
              <a:gdLst>
                <a:gd name="T0" fmla="*/ 42 w 79"/>
                <a:gd name="T1" fmla="*/ 83 h 84"/>
                <a:gd name="T2" fmla="*/ 78 w 79"/>
                <a:gd name="T3" fmla="*/ 39 h 84"/>
                <a:gd name="T4" fmla="*/ 40 w 79"/>
                <a:gd name="T5" fmla="*/ 1 h 84"/>
                <a:gd name="T6" fmla="*/ 1 w 79"/>
                <a:gd name="T7" fmla="*/ 45 h 84"/>
                <a:gd name="T8" fmla="*/ 42 w 79"/>
                <a:gd name="T9" fmla="*/ 83 h 84"/>
              </a:gdLst>
              <a:ahLst/>
              <a:cxnLst>
                <a:cxn ang="0">
                  <a:pos x="T0" y="T1"/>
                </a:cxn>
                <a:cxn ang="0">
                  <a:pos x="T2" y="T3"/>
                </a:cxn>
                <a:cxn ang="0">
                  <a:pos x="T4" y="T5"/>
                </a:cxn>
                <a:cxn ang="0">
                  <a:pos x="T6" y="T7"/>
                </a:cxn>
                <a:cxn ang="0">
                  <a:pos x="T8" y="T9"/>
                </a:cxn>
              </a:cxnLst>
              <a:rect l="0" t="0" r="r" b="b"/>
              <a:pathLst>
                <a:path w="79" h="84">
                  <a:moveTo>
                    <a:pt x="42" y="83"/>
                  </a:moveTo>
                  <a:cubicBezTo>
                    <a:pt x="64" y="81"/>
                    <a:pt x="79" y="62"/>
                    <a:pt x="78" y="39"/>
                  </a:cubicBezTo>
                  <a:cubicBezTo>
                    <a:pt x="78" y="17"/>
                    <a:pt x="62" y="0"/>
                    <a:pt x="40" y="1"/>
                  </a:cubicBezTo>
                  <a:cubicBezTo>
                    <a:pt x="18" y="3"/>
                    <a:pt x="0" y="22"/>
                    <a:pt x="1" y="45"/>
                  </a:cubicBezTo>
                  <a:cubicBezTo>
                    <a:pt x="2" y="67"/>
                    <a:pt x="20" y="84"/>
                    <a:pt x="42" y="8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235"/>
            <p:cNvSpPr>
              <a:spLocks/>
            </p:cNvSpPr>
            <p:nvPr/>
          </p:nvSpPr>
          <p:spPr bwMode="auto">
            <a:xfrm>
              <a:off x="2995612" y="6126163"/>
              <a:ext cx="282575" cy="188913"/>
            </a:xfrm>
            <a:custGeom>
              <a:avLst/>
              <a:gdLst>
                <a:gd name="T0" fmla="*/ 0 w 147"/>
                <a:gd name="T1" fmla="*/ 83 h 97"/>
                <a:gd name="T2" fmla="*/ 1 w 147"/>
                <a:gd name="T3" fmla="*/ 65 h 97"/>
                <a:gd name="T4" fmla="*/ 54 w 147"/>
                <a:gd name="T5" fmla="*/ 11 h 97"/>
                <a:gd name="T6" fmla="*/ 142 w 147"/>
                <a:gd name="T7" fmla="*/ 53 h 97"/>
                <a:gd name="T8" fmla="*/ 121 w 147"/>
                <a:gd name="T9" fmla="*/ 87 h 97"/>
                <a:gd name="T10" fmla="*/ 0 w 147"/>
                <a:gd name="T11" fmla="*/ 83 h 97"/>
              </a:gdLst>
              <a:ahLst/>
              <a:cxnLst>
                <a:cxn ang="0">
                  <a:pos x="T0" y="T1"/>
                </a:cxn>
                <a:cxn ang="0">
                  <a:pos x="T2" y="T3"/>
                </a:cxn>
                <a:cxn ang="0">
                  <a:pos x="T4" y="T5"/>
                </a:cxn>
                <a:cxn ang="0">
                  <a:pos x="T6" y="T7"/>
                </a:cxn>
                <a:cxn ang="0">
                  <a:pos x="T8" y="T9"/>
                </a:cxn>
                <a:cxn ang="0">
                  <a:pos x="T10" y="T11"/>
                </a:cxn>
              </a:cxnLst>
              <a:rect l="0" t="0" r="r" b="b"/>
              <a:pathLst>
                <a:path w="147" h="97">
                  <a:moveTo>
                    <a:pt x="0" y="83"/>
                  </a:moveTo>
                  <a:cubicBezTo>
                    <a:pt x="0" y="77"/>
                    <a:pt x="0" y="71"/>
                    <a:pt x="1" y="65"/>
                  </a:cubicBezTo>
                  <a:cubicBezTo>
                    <a:pt x="7" y="38"/>
                    <a:pt x="28" y="17"/>
                    <a:pt x="54" y="11"/>
                  </a:cubicBezTo>
                  <a:cubicBezTo>
                    <a:pt x="104" y="0"/>
                    <a:pt x="133" y="25"/>
                    <a:pt x="142" y="53"/>
                  </a:cubicBezTo>
                  <a:cubicBezTo>
                    <a:pt x="147" y="68"/>
                    <a:pt x="137" y="85"/>
                    <a:pt x="121" y="87"/>
                  </a:cubicBezTo>
                  <a:cubicBezTo>
                    <a:pt x="65" y="97"/>
                    <a:pt x="33" y="81"/>
                    <a:pt x="0" y="83"/>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56" name="Freeform 250"/>
            <p:cNvSpPr>
              <a:spLocks/>
            </p:cNvSpPr>
            <p:nvPr/>
          </p:nvSpPr>
          <p:spPr bwMode="auto">
            <a:xfrm>
              <a:off x="3221037" y="5824538"/>
              <a:ext cx="319087" cy="261938"/>
            </a:xfrm>
            <a:custGeom>
              <a:avLst/>
              <a:gdLst>
                <a:gd name="T0" fmla="*/ 86 w 166"/>
                <a:gd name="T1" fmla="*/ 0 h 135"/>
                <a:gd name="T2" fmla="*/ 6 w 166"/>
                <a:gd name="T3" fmla="*/ 62 h 135"/>
                <a:gd name="T4" fmla="*/ 16 w 166"/>
                <a:gd name="T5" fmla="*/ 135 h 135"/>
                <a:gd name="T6" fmla="*/ 55 w 166"/>
                <a:gd name="T7" fmla="*/ 119 h 135"/>
                <a:gd name="T8" fmla="*/ 73 w 166"/>
                <a:gd name="T9" fmla="*/ 122 h 135"/>
                <a:gd name="T10" fmla="*/ 86 w 166"/>
                <a:gd name="T11" fmla="*/ 123 h 135"/>
                <a:gd name="T12" fmla="*/ 134 w 166"/>
                <a:gd name="T13" fmla="*/ 111 h 135"/>
                <a:gd name="T14" fmla="*/ 166 w 166"/>
                <a:gd name="T15" fmla="*/ 62 h 135"/>
                <a:gd name="T16" fmla="*/ 86 w 166"/>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135">
                  <a:moveTo>
                    <a:pt x="86" y="0"/>
                  </a:moveTo>
                  <a:cubicBezTo>
                    <a:pt x="42" y="0"/>
                    <a:pt x="12" y="28"/>
                    <a:pt x="6" y="62"/>
                  </a:cubicBezTo>
                  <a:cubicBezTo>
                    <a:pt x="0" y="96"/>
                    <a:pt x="24" y="115"/>
                    <a:pt x="16" y="135"/>
                  </a:cubicBezTo>
                  <a:cubicBezTo>
                    <a:pt x="55" y="119"/>
                    <a:pt x="55" y="119"/>
                    <a:pt x="55" y="119"/>
                  </a:cubicBezTo>
                  <a:cubicBezTo>
                    <a:pt x="61" y="120"/>
                    <a:pt x="67" y="122"/>
                    <a:pt x="73" y="122"/>
                  </a:cubicBezTo>
                  <a:cubicBezTo>
                    <a:pt x="77" y="123"/>
                    <a:pt x="81" y="123"/>
                    <a:pt x="86" y="123"/>
                  </a:cubicBezTo>
                  <a:cubicBezTo>
                    <a:pt x="104" y="123"/>
                    <a:pt x="121" y="119"/>
                    <a:pt x="134" y="111"/>
                  </a:cubicBezTo>
                  <a:cubicBezTo>
                    <a:pt x="153" y="100"/>
                    <a:pt x="166" y="82"/>
                    <a:pt x="166" y="62"/>
                  </a:cubicBezTo>
                  <a:cubicBezTo>
                    <a:pt x="166" y="27"/>
                    <a:pt x="130" y="0"/>
                    <a:pt x="86"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03" name="Group 602"/>
          <p:cNvGrpSpPr>
            <a:grpSpLocks noChangeAspect="1"/>
          </p:cNvGrpSpPr>
          <p:nvPr/>
        </p:nvGrpSpPr>
        <p:grpSpPr>
          <a:xfrm>
            <a:off x="8792572" y="5335009"/>
            <a:ext cx="849312" cy="795338"/>
            <a:chOff x="8839199" y="5692775"/>
            <a:chExt cx="849312" cy="795338"/>
          </a:xfrm>
        </p:grpSpPr>
        <p:sp>
          <p:nvSpPr>
            <p:cNvPr id="357" name="Freeform 251"/>
            <p:cNvSpPr>
              <a:spLocks/>
            </p:cNvSpPr>
            <p:nvPr/>
          </p:nvSpPr>
          <p:spPr bwMode="auto">
            <a:xfrm>
              <a:off x="8839199" y="5692775"/>
              <a:ext cx="849312" cy="795338"/>
            </a:xfrm>
            <a:custGeom>
              <a:avLst/>
              <a:gdLst>
                <a:gd name="T0" fmla="*/ 51 w 441"/>
                <a:gd name="T1" fmla="*/ 298 h 411"/>
                <a:gd name="T2" fmla="*/ 128 w 441"/>
                <a:gd name="T3" fmla="*/ 48 h 411"/>
                <a:gd name="T4" fmla="*/ 390 w 441"/>
                <a:gd name="T5" fmla="*/ 123 h 411"/>
                <a:gd name="T6" fmla="*/ 307 w 441"/>
                <a:gd name="T7" fmla="*/ 362 h 411"/>
                <a:gd name="T8" fmla="*/ 51 w 441"/>
                <a:gd name="T9" fmla="*/ 298 h 411"/>
              </a:gdLst>
              <a:ahLst/>
              <a:cxnLst>
                <a:cxn ang="0">
                  <a:pos x="T0" y="T1"/>
                </a:cxn>
                <a:cxn ang="0">
                  <a:pos x="T2" y="T3"/>
                </a:cxn>
                <a:cxn ang="0">
                  <a:pos x="T4" y="T5"/>
                </a:cxn>
                <a:cxn ang="0">
                  <a:pos x="T6" y="T7"/>
                </a:cxn>
                <a:cxn ang="0">
                  <a:pos x="T8" y="T9"/>
                </a:cxn>
              </a:cxnLst>
              <a:rect l="0" t="0" r="r" b="b"/>
              <a:pathLst>
                <a:path w="441" h="411">
                  <a:moveTo>
                    <a:pt x="51" y="298"/>
                  </a:moveTo>
                  <a:cubicBezTo>
                    <a:pt x="0" y="209"/>
                    <a:pt x="35" y="97"/>
                    <a:pt x="128" y="48"/>
                  </a:cubicBezTo>
                  <a:cubicBezTo>
                    <a:pt x="221" y="0"/>
                    <a:pt x="339" y="33"/>
                    <a:pt x="390" y="123"/>
                  </a:cubicBezTo>
                  <a:cubicBezTo>
                    <a:pt x="441" y="212"/>
                    <a:pt x="401" y="313"/>
                    <a:pt x="307" y="362"/>
                  </a:cubicBezTo>
                  <a:cubicBezTo>
                    <a:pt x="214" y="411"/>
                    <a:pt x="102" y="388"/>
                    <a:pt x="51" y="298"/>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8" name="Freeform 252"/>
            <p:cNvSpPr>
              <a:spLocks/>
            </p:cNvSpPr>
            <p:nvPr/>
          </p:nvSpPr>
          <p:spPr bwMode="auto">
            <a:xfrm>
              <a:off x="8988424" y="5827713"/>
              <a:ext cx="250825" cy="254000"/>
            </a:xfrm>
            <a:custGeom>
              <a:avLst/>
              <a:gdLst>
                <a:gd name="T0" fmla="*/ 36 w 131"/>
                <a:gd name="T1" fmla="*/ 126 h 131"/>
                <a:gd name="T2" fmla="*/ 126 w 131"/>
                <a:gd name="T3" fmla="*/ 36 h 131"/>
                <a:gd name="T4" fmla="*/ 131 w 131"/>
                <a:gd name="T5" fmla="*/ 31 h 131"/>
                <a:gd name="T6" fmla="*/ 131 w 131"/>
                <a:gd name="T7" fmla="*/ 6 h 131"/>
                <a:gd name="T8" fmla="*/ 125 w 131"/>
                <a:gd name="T9" fmla="*/ 1 h 131"/>
                <a:gd name="T10" fmla="*/ 1 w 131"/>
                <a:gd name="T11" fmla="*/ 125 h 131"/>
                <a:gd name="T12" fmla="*/ 6 w 131"/>
                <a:gd name="T13" fmla="*/ 131 h 131"/>
                <a:gd name="T14" fmla="*/ 31 w 131"/>
                <a:gd name="T15" fmla="*/ 131 h 131"/>
                <a:gd name="T16" fmla="*/ 36 w 131"/>
                <a:gd name="T17" fmla="*/ 12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31">
                  <a:moveTo>
                    <a:pt x="36" y="126"/>
                  </a:moveTo>
                  <a:cubicBezTo>
                    <a:pt x="41" y="79"/>
                    <a:pt x="79" y="41"/>
                    <a:pt x="126" y="36"/>
                  </a:cubicBezTo>
                  <a:cubicBezTo>
                    <a:pt x="129" y="36"/>
                    <a:pt x="131" y="34"/>
                    <a:pt x="131" y="31"/>
                  </a:cubicBezTo>
                  <a:cubicBezTo>
                    <a:pt x="131" y="6"/>
                    <a:pt x="131" y="6"/>
                    <a:pt x="131" y="6"/>
                  </a:cubicBezTo>
                  <a:cubicBezTo>
                    <a:pt x="131" y="3"/>
                    <a:pt x="128" y="0"/>
                    <a:pt x="125" y="1"/>
                  </a:cubicBezTo>
                  <a:cubicBezTo>
                    <a:pt x="59" y="6"/>
                    <a:pt x="6" y="59"/>
                    <a:pt x="1" y="125"/>
                  </a:cubicBezTo>
                  <a:cubicBezTo>
                    <a:pt x="0" y="128"/>
                    <a:pt x="3" y="131"/>
                    <a:pt x="6" y="131"/>
                  </a:cubicBezTo>
                  <a:cubicBezTo>
                    <a:pt x="31" y="131"/>
                    <a:pt x="31" y="131"/>
                    <a:pt x="31" y="131"/>
                  </a:cubicBezTo>
                  <a:cubicBezTo>
                    <a:pt x="34" y="131"/>
                    <a:pt x="36" y="129"/>
                    <a:pt x="36" y="126"/>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359" name="Freeform 253"/>
            <p:cNvSpPr>
              <a:spLocks/>
            </p:cNvSpPr>
            <p:nvPr/>
          </p:nvSpPr>
          <p:spPr bwMode="auto">
            <a:xfrm>
              <a:off x="9261474" y="5827713"/>
              <a:ext cx="249237" cy="254000"/>
            </a:xfrm>
            <a:custGeom>
              <a:avLst/>
              <a:gdLst>
                <a:gd name="T0" fmla="*/ 6 w 130"/>
                <a:gd name="T1" fmla="*/ 36 h 131"/>
                <a:gd name="T2" fmla="*/ 95 w 130"/>
                <a:gd name="T3" fmla="*/ 125 h 131"/>
                <a:gd name="T4" fmla="*/ 101 w 130"/>
                <a:gd name="T5" fmla="*/ 131 h 131"/>
                <a:gd name="T6" fmla="*/ 124 w 130"/>
                <a:gd name="T7" fmla="*/ 131 h 131"/>
                <a:gd name="T8" fmla="*/ 130 w 130"/>
                <a:gd name="T9" fmla="*/ 124 h 131"/>
                <a:gd name="T10" fmla="*/ 7 w 130"/>
                <a:gd name="T11" fmla="*/ 1 h 131"/>
                <a:gd name="T12" fmla="*/ 0 w 130"/>
                <a:gd name="T13" fmla="*/ 7 h 131"/>
                <a:gd name="T14" fmla="*/ 0 w 130"/>
                <a:gd name="T15" fmla="*/ 30 h 131"/>
                <a:gd name="T16" fmla="*/ 6 w 130"/>
                <a:gd name="T17" fmla="*/ 3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31">
                  <a:moveTo>
                    <a:pt x="6" y="36"/>
                  </a:moveTo>
                  <a:cubicBezTo>
                    <a:pt x="52" y="41"/>
                    <a:pt x="89" y="79"/>
                    <a:pt x="95" y="125"/>
                  </a:cubicBezTo>
                  <a:cubicBezTo>
                    <a:pt x="95" y="129"/>
                    <a:pt x="98" y="131"/>
                    <a:pt x="101" y="131"/>
                  </a:cubicBezTo>
                  <a:cubicBezTo>
                    <a:pt x="124" y="131"/>
                    <a:pt x="124" y="131"/>
                    <a:pt x="124" y="131"/>
                  </a:cubicBezTo>
                  <a:cubicBezTo>
                    <a:pt x="127" y="131"/>
                    <a:pt x="130" y="128"/>
                    <a:pt x="130" y="124"/>
                  </a:cubicBezTo>
                  <a:cubicBezTo>
                    <a:pt x="124" y="59"/>
                    <a:pt x="72" y="7"/>
                    <a:pt x="7" y="1"/>
                  </a:cubicBezTo>
                  <a:cubicBezTo>
                    <a:pt x="3" y="0"/>
                    <a:pt x="0" y="3"/>
                    <a:pt x="0" y="7"/>
                  </a:cubicBezTo>
                  <a:cubicBezTo>
                    <a:pt x="0" y="30"/>
                    <a:pt x="0" y="30"/>
                    <a:pt x="0" y="30"/>
                  </a:cubicBezTo>
                  <a:cubicBezTo>
                    <a:pt x="0" y="33"/>
                    <a:pt x="2" y="36"/>
                    <a:pt x="6" y="3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Freeform 254"/>
            <p:cNvSpPr>
              <a:spLocks/>
            </p:cNvSpPr>
            <p:nvPr/>
          </p:nvSpPr>
          <p:spPr bwMode="auto">
            <a:xfrm>
              <a:off x="9261474" y="6103938"/>
              <a:ext cx="249237" cy="250825"/>
            </a:xfrm>
            <a:custGeom>
              <a:avLst/>
              <a:gdLst>
                <a:gd name="T0" fmla="*/ 95 w 130"/>
                <a:gd name="T1" fmla="*/ 5 h 130"/>
                <a:gd name="T2" fmla="*/ 5 w 130"/>
                <a:gd name="T3" fmla="*/ 95 h 130"/>
                <a:gd name="T4" fmla="*/ 0 w 130"/>
                <a:gd name="T5" fmla="*/ 100 h 130"/>
                <a:gd name="T6" fmla="*/ 0 w 130"/>
                <a:gd name="T7" fmla="*/ 125 h 130"/>
                <a:gd name="T8" fmla="*/ 5 w 130"/>
                <a:gd name="T9" fmla="*/ 130 h 130"/>
                <a:gd name="T10" fmla="*/ 130 w 130"/>
                <a:gd name="T11" fmla="*/ 6 h 130"/>
                <a:gd name="T12" fmla="*/ 125 w 130"/>
                <a:gd name="T13" fmla="*/ 0 h 130"/>
                <a:gd name="T14" fmla="*/ 100 w 130"/>
                <a:gd name="T15" fmla="*/ 0 h 130"/>
                <a:gd name="T16" fmla="*/ 95 w 130"/>
                <a:gd name="T17" fmla="*/ 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30">
                  <a:moveTo>
                    <a:pt x="95" y="5"/>
                  </a:moveTo>
                  <a:cubicBezTo>
                    <a:pt x="90" y="52"/>
                    <a:pt x="52" y="90"/>
                    <a:pt x="5" y="95"/>
                  </a:cubicBezTo>
                  <a:cubicBezTo>
                    <a:pt x="2" y="95"/>
                    <a:pt x="0" y="97"/>
                    <a:pt x="0" y="100"/>
                  </a:cubicBezTo>
                  <a:cubicBezTo>
                    <a:pt x="0" y="125"/>
                    <a:pt x="0" y="125"/>
                    <a:pt x="0" y="125"/>
                  </a:cubicBezTo>
                  <a:cubicBezTo>
                    <a:pt x="0" y="128"/>
                    <a:pt x="2" y="130"/>
                    <a:pt x="5" y="130"/>
                  </a:cubicBezTo>
                  <a:cubicBezTo>
                    <a:pt x="72" y="125"/>
                    <a:pt x="125" y="72"/>
                    <a:pt x="130" y="6"/>
                  </a:cubicBezTo>
                  <a:cubicBezTo>
                    <a:pt x="130" y="3"/>
                    <a:pt x="128" y="0"/>
                    <a:pt x="125" y="0"/>
                  </a:cubicBezTo>
                  <a:cubicBezTo>
                    <a:pt x="100" y="0"/>
                    <a:pt x="100" y="0"/>
                    <a:pt x="100" y="0"/>
                  </a:cubicBezTo>
                  <a:cubicBezTo>
                    <a:pt x="97" y="0"/>
                    <a:pt x="95" y="2"/>
                    <a:pt x="95" y="5"/>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361" name="Freeform 255"/>
            <p:cNvSpPr>
              <a:spLocks/>
            </p:cNvSpPr>
            <p:nvPr/>
          </p:nvSpPr>
          <p:spPr bwMode="auto">
            <a:xfrm>
              <a:off x="8988424" y="6103938"/>
              <a:ext cx="250825" cy="250825"/>
            </a:xfrm>
            <a:custGeom>
              <a:avLst/>
              <a:gdLst>
                <a:gd name="T0" fmla="*/ 126 w 131"/>
                <a:gd name="T1" fmla="*/ 95 h 130"/>
                <a:gd name="T2" fmla="*/ 36 w 131"/>
                <a:gd name="T3" fmla="*/ 5 h 130"/>
                <a:gd name="T4" fmla="*/ 31 w 131"/>
                <a:gd name="T5" fmla="*/ 0 h 130"/>
                <a:gd name="T6" fmla="*/ 6 w 131"/>
                <a:gd name="T7" fmla="*/ 0 h 130"/>
                <a:gd name="T8" fmla="*/ 1 w 131"/>
                <a:gd name="T9" fmla="*/ 6 h 130"/>
                <a:gd name="T10" fmla="*/ 125 w 131"/>
                <a:gd name="T11" fmla="*/ 130 h 130"/>
                <a:gd name="T12" fmla="*/ 131 w 131"/>
                <a:gd name="T13" fmla="*/ 125 h 130"/>
                <a:gd name="T14" fmla="*/ 131 w 131"/>
                <a:gd name="T15" fmla="*/ 100 h 130"/>
                <a:gd name="T16" fmla="*/ 126 w 131"/>
                <a:gd name="T17" fmla="*/ 9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30">
                  <a:moveTo>
                    <a:pt x="126" y="95"/>
                  </a:moveTo>
                  <a:cubicBezTo>
                    <a:pt x="79" y="90"/>
                    <a:pt x="41" y="52"/>
                    <a:pt x="36" y="5"/>
                  </a:cubicBezTo>
                  <a:cubicBezTo>
                    <a:pt x="36" y="2"/>
                    <a:pt x="34" y="0"/>
                    <a:pt x="31" y="0"/>
                  </a:cubicBezTo>
                  <a:cubicBezTo>
                    <a:pt x="6" y="0"/>
                    <a:pt x="6" y="0"/>
                    <a:pt x="6" y="0"/>
                  </a:cubicBezTo>
                  <a:cubicBezTo>
                    <a:pt x="3" y="0"/>
                    <a:pt x="0" y="3"/>
                    <a:pt x="1" y="6"/>
                  </a:cubicBezTo>
                  <a:cubicBezTo>
                    <a:pt x="6" y="72"/>
                    <a:pt x="59" y="125"/>
                    <a:pt x="125" y="130"/>
                  </a:cubicBezTo>
                  <a:cubicBezTo>
                    <a:pt x="128" y="130"/>
                    <a:pt x="131" y="128"/>
                    <a:pt x="131" y="125"/>
                  </a:cubicBezTo>
                  <a:cubicBezTo>
                    <a:pt x="131" y="100"/>
                    <a:pt x="131" y="100"/>
                    <a:pt x="131" y="100"/>
                  </a:cubicBezTo>
                  <a:cubicBezTo>
                    <a:pt x="131" y="97"/>
                    <a:pt x="129" y="95"/>
                    <a:pt x="126" y="95"/>
                  </a:cubicBezTo>
                  <a:close/>
                </a:path>
              </a:pathLst>
            </a:custGeom>
            <a:solidFill>
              <a:srgbClr val="CD2A80"/>
            </a:solidFill>
            <a:ln>
              <a:noFill/>
            </a:ln>
          </p:spPr>
          <p:txBody>
            <a:bodyPr vert="horz" wrap="square" lIns="91440" tIns="45720" rIns="91440" bIns="45720" numCol="1" anchor="t" anchorCtr="0" compatLnSpc="1">
              <a:prstTxWarp prst="textNoShape">
                <a:avLst/>
              </a:prstTxWarp>
            </a:bodyPr>
            <a:lstStyle/>
            <a:p>
              <a:endParaRPr lang="en-US"/>
            </a:p>
          </p:txBody>
        </p:sp>
        <p:sp>
          <p:nvSpPr>
            <p:cNvPr id="362" name="Freeform 256"/>
            <p:cNvSpPr>
              <a:spLocks/>
            </p:cNvSpPr>
            <p:nvPr/>
          </p:nvSpPr>
          <p:spPr bwMode="auto">
            <a:xfrm>
              <a:off x="9101137" y="5942013"/>
              <a:ext cx="142875" cy="139700"/>
            </a:xfrm>
            <a:custGeom>
              <a:avLst/>
              <a:gdLst>
                <a:gd name="T0" fmla="*/ 6 w 74"/>
                <a:gd name="T1" fmla="*/ 72 h 72"/>
                <a:gd name="T2" fmla="*/ 16 w 74"/>
                <a:gd name="T3" fmla="*/ 72 h 72"/>
                <a:gd name="T4" fmla="*/ 21 w 74"/>
                <a:gd name="T5" fmla="*/ 68 h 72"/>
                <a:gd name="T6" fmla="*/ 70 w 74"/>
                <a:gd name="T7" fmla="*/ 21 h 72"/>
                <a:gd name="T8" fmla="*/ 74 w 74"/>
                <a:gd name="T9" fmla="*/ 15 h 72"/>
                <a:gd name="T10" fmla="*/ 74 w 74"/>
                <a:gd name="T11" fmla="*/ 6 h 72"/>
                <a:gd name="T12" fmla="*/ 68 w 74"/>
                <a:gd name="T13" fmla="*/ 0 h 72"/>
                <a:gd name="T14" fmla="*/ 1 w 74"/>
                <a:gd name="T15" fmla="*/ 66 h 72"/>
                <a:gd name="T16" fmla="*/ 6 w 74"/>
                <a:gd name="T17"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2">
                  <a:moveTo>
                    <a:pt x="6" y="72"/>
                  </a:moveTo>
                  <a:cubicBezTo>
                    <a:pt x="16" y="72"/>
                    <a:pt x="16" y="72"/>
                    <a:pt x="16" y="72"/>
                  </a:cubicBezTo>
                  <a:cubicBezTo>
                    <a:pt x="18" y="72"/>
                    <a:pt x="20" y="70"/>
                    <a:pt x="21" y="68"/>
                  </a:cubicBezTo>
                  <a:cubicBezTo>
                    <a:pt x="25" y="43"/>
                    <a:pt x="45" y="24"/>
                    <a:pt x="70" y="21"/>
                  </a:cubicBezTo>
                  <a:cubicBezTo>
                    <a:pt x="72" y="20"/>
                    <a:pt x="74" y="18"/>
                    <a:pt x="74" y="15"/>
                  </a:cubicBezTo>
                  <a:cubicBezTo>
                    <a:pt x="74" y="6"/>
                    <a:pt x="74" y="6"/>
                    <a:pt x="74" y="6"/>
                  </a:cubicBezTo>
                  <a:cubicBezTo>
                    <a:pt x="74" y="2"/>
                    <a:pt x="71" y="0"/>
                    <a:pt x="68" y="0"/>
                  </a:cubicBezTo>
                  <a:cubicBezTo>
                    <a:pt x="34" y="4"/>
                    <a:pt x="6" y="31"/>
                    <a:pt x="1" y="66"/>
                  </a:cubicBezTo>
                  <a:cubicBezTo>
                    <a:pt x="0" y="69"/>
                    <a:pt x="3" y="72"/>
                    <a:pt x="6" y="72"/>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363" name="Freeform 257"/>
            <p:cNvSpPr>
              <a:spLocks/>
            </p:cNvSpPr>
            <p:nvPr/>
          </p:nvSpPr>
          <p:spPr bwMode="auto">
            <a:xfrm>
              <a:off x="9101137" y="6103938"/>
              <a:ext cx="138112" cy="138113"/>
            </a:xfrm>
            <a:custGeom>
              <a:avLst/>
              <a:gdLst>
                <a:gd name="T0" fmla="*/ 68 w 72"/>
                <a:gd name="T1" fmla="*/ 51 h 72"/>
                <a:gd name="T2" fmla="*/ 21 w 72"/>
                <a:gd name="T3" fmla="*/ 4 h 72"/>
                <a:gd name="T4" fmla="*/ 16 w 72"/>
                <a:gd name="T5" fmla="*/ 0 h 72"/>
                <a:gd name="T6" fmla="*/ 6 w 72"/>
                <a:gd name="T7" fmla="*/ 0 h 72"/>
                <a:gd name="T8" fmla="*/ 1 w 72"/>
                <a:gd name="T9" fmla="*/ 6 h 72"/>
                <a:gd name="T10" fmla="*/ 66 w 72"/>
                <a:gd name="T11" fmla="*/ 71 h 72"/>
                <a:gd name="T12" fmla="*/ 72 w 72"/>
                <a:gd name="T13" fmla="*/ 66 h 72"/>
                <a:gd name="T14" fmla="*/ 72 w 72"/>
                <a:gd name="T15" fmla="*/ 56 h 72"/>
                <a:gd name="T16" fmla="*/ 68 w 72"/>
                <a:gd name="T17" fmla="*/ 5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2">
                  <a:moveTo>
                    <a:pt x="68" y="51"/>
                  </a:moveTo>
                  <a:cubicBezTo>
                    <a:pt x="44" y="47"/>
                    <a:pt x="25" y="28"/>
                    <a:pt x="21" y="4"/>
                  </a:cubicBezTo>
                  <a:cubicBezTo>
                    <a:pt x="20" y="2"/>
                    <a:pt x="18" y="0"/>
                    <a:pt x="16" y="0"/>
                  </a:cubicBezTo>
                  <a:cubicBezTo>
                    <a:pt x="6" y="0"/>
                    <a:pt x="6" y="0"/>
                    <a:pt x="6" y="0"/>
                  </a:cubicBezTo>
                  <a:cubicBezTo>
                    <a:pt x="3" y="0"/>
                    <a:pt x="0" y="3"/>
                    <a:pt x="1" y="6"/>
                  </a:cubicBezTo>
                  <a:cubicBezTo>
                    <a:pt x="6" y="40"/>
                    <a:pt x="32" y="66"/>
                    <a:pt x="66" y="71"/>
                  </a:cubicBezTo>
                  <a:cubicBezTo>
                    <a:pt x="69" y="72"/>
                    <a:pt x="72" y="69"/>
                    <a:pt x="72" y="66"/>
                  </a:cubicBezTo>
                  <a:cubicBezTo>
                    <a:pt x="72" y="56"/>
                    <a:pt x="72" y="56"/>
                    <a:pt x="72" y="56"/>
                  </a:cubicBezTo>
                  <a:cubicBezTo>
                    <a:pt x="72" y="54"/>
                    <a:pt x="70" y="51"/>
                    <a:pt x="68" y="5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 name="Freeform 258"/>
            <p:cNvSpPr>
              <a:spLocks/>
            </p:cNvSpPr>
            <p:nvPr/>
          </p:nvSpPr>
          <p:spPr bwMode="auto">
            <a:xfrm>
              <a:off x="9261474" y="6099175"/>
              <a:ext cx="138112" cy="142875"/>
            </a:xfrm>
            <a:custGeom>
              <a:avLst/>
              <a:gdLst>
                <a:gd name="T0" fmla="*/ 51 w 72"/>
                <a:gd name="T1" fmla="*/ 4 h 74"/>
                <a:gd name="T2" fmla="*/ 4 w 72"/>
                <a:gd name="T3" fmla="*/ 53 h 74"/>
                <a:gd name="T4" fmla="*/ 0 w 72"/>
                <a:gd name="T5" fmla="*/ 58 h 74"/>
                <a:gd name="T6" fmla="*/ 0 w 72"/>
                <a:gd name="T7" fmla="*/ 68 h 74"/>
                <a:gd name="T8" fmla="*/ 6 w 72"/>
                <a:gd name="T9" fmla="*/ 73 h 74"/>
                <a:gd name="T10" fmla="*/ 71 w 72"/>
                <a:gd name="T11" fmla="*/ 6 h 74"/>
                <a:gd name="T12" fmla="*/ 66 w 72"/>
                <a:gd name="T13" fmla="*/ 0 h 74"/>
                <a:gd name="T14" fmla="*/ 57 w 72"/>
                <a:gd name="T15" fmla="*/ 0 h 74"/>
                <a:gd name="T16" fmla="*/ 51 w 72"/>
                <a:gd name="T17" fmla="*/ 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4">
                  <a:moveTo>
                    <a:pt x="51" y="4"/>
                  </a:moveTo>
                  <a:cubicBezTo>
                    <a:pt x="48" y="29"/>
                    <a:pt x="29" y="49"/>
                    <a:pt x="4" y="53"/>
                  </a:cubicBezTo>
                  <a:cubicBezTo>
                    <a:pt x="2" y="54"/>
                    <a:pt x="0" y="56"/>
                    <a:pt x="0" y="58"/>
                  </a:cubicBezTo>
                  <a:cubicBezTo>
                    <a:pt x="0" y="68"/>
                    <a:pt x="0" y="68"/>
                    <a:pt x="0" y="68"/>
                  </a:cubicBezTo>
                  <a:cubicBezTo>
                    <a:pt x="0" y="71"/>
                    <a:pt x="3" y="74"/>
                    <a:pt x="6" y="73"/>
                  </a:cubicBezTo>
                  <a:cubicBezTo>
                    <a:pt x="40" y="68"/>
                    <a:pt x="67" y="40"/>
                    <a:pt x="71" y="6"/>
                  </a:cubicBezTo>
                  <a:cubicBezTo>
                    <a:pt x="72" y="2"/>
                    <a:pt x="69" y="0"/>
                    <a:pt x="66" y="0"/>
                  </a:cubicBezTo>
                  <a:cubicBezTo>
                    <a:pt x="57" y="0"/>
                    <a:pt x="57" y="0"/>
                    <a:pt x="57" y="0"/>
                  </a:cubicBezTo>
                  <a:cubicBezTo>
                    <a:pt x="54" y="0"/>
                    <a:pt x="52" y="2"/>
                    <a:pt x="51" y="4"/>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365" name="Freeform 259"/>
            <p:cNvSpPr>
              <a:spLocks/>
            </p:cNvSpPr>
            <p:nvPr/>
          </p:nvSpPr>
          <p:spPr bwMode="auto">
            <a:xfrm>
              <a:off x="9156699" y="5892800"/>
              <a:ext cx="269875" cy="263525"/>
            </a:xfrm>
            <a:custGeom>
              <a:avLst/>
              <a:gdLst>
                <a:gd name="T0" fmla="*/ 1 w 140"/>
                <a:gd name="T1" fmla="*/ 70 h 136"/>
                <a:gd name="T2" fmla="*/ 48 w 140"/>
                <a:gd name="T3" fmla="*/ 136 h 136"/>
                <a:gd name="T4" fmla="*/ 140 w 140"/>
                <a:gd name="T5" fmla="*/ 0 h 136"/>
                <a:gd name="T6" fmla="*/ 51 w 140"/>
                <a:gd name="T7" fmla="*/ 98 h 136"/>
                <a:gd name="T8" fmla="*/ 4 w 140"/>
                <a:gd name="T9" fmla="*/ 67 h 136"/>
                <a:gd name="T10" fmla="*/ 1 w 140"/>
                <a:gd name="T11" fmla="*/ 70 h 136"/>
              </a:gdLst>
              <a:ahLst/>
              <a:cxnLst>
                <a:cxn ang="0">
                  <a:pos x="T0" y="T1"/>
                </a:cxn>
                <a:cxn ang="0">
                  <a:pos x="T2" y="T3"/>
                </a:cxn>
                <a:cxn ang="0">
                  <a:pos x="T4" y="T5"/>
                </a:cxn>
                <a:cxn ang="0">
                  <a:pos x="T6" y="T7"/>
                </a:cxn>
                <a:cxn ang="0">
                  <a:pos x="T8" y="T9"/>
                </a:cxn>
                <a:cxn ang="0">
                  <a:pos x="T10" y="T11"/>
                </a:cxn>
              </a:cxnLst>
              <a:rect l="0" t="0" r="r" b="b"/>
              <a:pathLst>
                <a:path w="140" h="136">
                  <a:moveTo>
                    <a:pt x="1" y="70"/>
                  </a:moveTo>
                  <a:cubicBezTo>
                    <a:pt x="48" y="136"/>
                    <a:pt x="48" y="136"/>
                    <a:pt x="48" y="136"/>
                  </a:cubicBezTo>
                  <a:cubicBezTo>
                    <a:pt x="140" y="0"/>
                    <a:pt x="140" y="0"/>
                    <a:pt x="140" y="0"/>
                  </a:cubicBezTo>
                  <a:cubicBezTo>
                    <a:pt x="51" y="98"/>
                    <a:pt x="51" y="98"/>
                    <a:pt x="51" y="98"/>
                  </a:cubicBezTo>
                  <a:cubicBezTo>
                    <a:pt x="4" y="67"/>
                    <a:pt x="4" y="67"/>
                    <a:pt x="4" y="67"/>
                  </a:cubicBezTo>
                  <a:cubicBezTo>
                    <a:pt x="2" y="66"/>
                    <a:pt x="0" y="68"/>
                    <a:pt x="1" y="7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05" name="Group 604"/>
          <p:cNvGrpSpPr/>
          <p:nvPr/>
        </p:nvGrpSpPr>
        <p:grpSpPr>
          <a:xfrm>
            <a:off x="615951" y="6185909"/>
            <a:ext cx="349250" cy="98426"/>
            <a:chOff x="581026" y="7039045"/>
            <a:chExt cx="349250" cy="98426"/>
          </a:xfrm>
        </p:grpSpPr>
        <p:sp>
          <p:nvSpPr>
            <p:cNvPr id="456" name="Freeform 115"/>
            <p:cNvSpPr>
              <a:spLocks noEditPoints="1"/>
            </p:cNvSpPr>
            <p:nvPr/>
          </p:nvSpPr>
          <p:spPr bwMode="auto">
            <a:xfrm>
              <a:off x="581026" y="7048570"/>
              <a:ext cx="52388" cy="71438"/>
            </a:xfrm>
            <a:custGeom>
              <a:avLst/>
              <a:gdLst>
                <a:gd name="T0" fmla="*/ 26 w 28"/>
                <a:gd name="T1" fmla="*/ 12 h 39"/>
                <a:gd name="T2" fmla="*/ 23 w 28"/>
                <a:gd name="T3" fmla="*/ 18 h 39"/>
                <a:gd name="T4" fmla="*/ 17 w 28"/>
                <a:gd name="T5" fmla="*/ 22 h 39"/>
                <a:gd name="T6" fmla="*/ 20 w 28"/>
                <a:gd name="T7" fmla="*/ 25 h 39"/>
                <a:gd name="T8" fmla="*/ 23 w 28"/>
                <a:gd name="T9" fmla="*/ 29 h 39"/>
                <a:gd name="T10" fmla="*/ 26 w 28"/>
                <a:gd name="T11" fmla="*/ 34 h 39"/>
                <a:gd name="T12" fmla="*/ 28 w 28"/>
                <a:gd name="T13" fmla="*/ 39 h 39"/>
                <a:gd name="T14" fmla="*/ 24 w 28"/>
                <a:gd name="T15" fmla="*/ 39 h 39"/>
                <a:gd name="T16" fmla="*/ 21 w 28"/>
                <a:gd name="T17" fmla="*/ 34 h 39"/>
                <a:gd name="T18" fmla="*/ 19 w 28"/>
                <a:gd name="T19" fmla="*/ 30 h 39"/>
                <a:gd name="T20" fmla="*/ 16 w 28"/>
                <a:gd name="T21" fmla="*/ 26 h 39"/>
                <a:gd name="T22" fmla="*/ 13 w 28"/>
                <a:gd name="T23" fmla="*/ 23 h 39"/>
                <a:gd name="T24" fmla="*/ 10 w 28"/>
                <a:gd name="T25" fmla="*/ 23 h 39"/>
                <a:gd name="T26" fmla="*/ 4 w 28"/>
                <a:gd name="T27" fmla="*/ 23 h 39"/>
                <a:gd name="T28" fmla="*/ 4 w 28"/>
                <a:gd name="T29" fmla="*/ 39 h 39"/>
                <a:gd name="T30" fmla="*/ 0 w 28"/>
                <a:gd name="T31" fmla="*/ 39 h 39"/>
                <a:gd name="T32" fmla="*/ 0 w 28"/>
                <a:gd name="T33" fmla="*/ 1 h 39"/>
                <a:gd name="T34" fmla="*/ 5 w 28"/>
                <a:gd name="T35" fmla="*/ 0 h 39"/>
                <a:gd name="T36" fmla="*/ 10 w 28"/>
                <a:gd name="T37" fmla="*/ 0 h 39"/>
                <a:gd name="T38" fmla="*/ 22 w 28"/>
                <a:gd name="T39" fmla="*/ 3 h 39"/>
                <a:gd name="T40" fmla="*/ 26 w 28"/>
                <a:gd name="T41" fmla="*/ 12 h 39"/>
                <a:gd name="T42" fmla="*/ 10 w 28"/>
                <a:gd name="T43" fmla="*/ 3 h 39"/>
                <a:gd name="T44" fmla="*/ 6 w 28"/>
                <a:gd name="T45" fmla="*/ 3 h 39"/>
                <a:gd name="T46" fmla="*/ 4 w 28"/>
                <a:gd name="T47" fmla="*/ 3 h 39"/>
                <a:gd name="T48" fmla="*/ 4 w 28"/>
                <a:gd name="T49" fmla="*/ 20 h 39"/>
                <a:gd name="T50" fmla="*/ 9 w 28"/>
                <a:gd name="T51" fmla="*/ 20 h 39"/>
                <a:gd name="T52" fmla="*/ 14 w 28"/>
                <a:gd name="T53" fmla="*/ 20 h 39"/>
                <a:gd name="T54" fmla="*/ 18 w 28"/>
                <a:gd name="T55" fmla="*/ 18 h 39"/>
                <a:gd name="T56" fmla="*/ 21 w 28"/>
                <a:gd name="T57" fmla="*/ 16 h 39"/>
                <a:gd name="T58" fmla="*/ 22 w 28"/>
                <a:gd name="T59" fmla="*/ 12 h 39"/>
                <a:gd name="T60" fmla="*/ 21 w 28"/>
                <a:gd name="T61" fmla="*/ 7 h 39"/>
                <a:gd name="T62" fmla="*/ 18 w 28"/>
                <a:gd name="T63" fmla="*/ 5 h 39"/>
                <a:gd name="T64" fmla="*/ 14 w 28"/>
                <a:gd name="T65" fmla="*/ 3 h 39"/>
                <a:gd name="T66" fmla="*/ 10 w 28"/>
                <a:gd name="T67" fmla="*/ 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 h="39">
                  <a:moveTo>
                    <a:pt x="26" y="12"/>
                  </a:moveTo>
                  <a:cubicBezTo>
                    <a:pt x="26" y="14"/>
                    <a:pt x="25" y="17"/>
                    <a:pt x="23" y="18"/>
                  </a:cubicBezTo>
                  <a:cubicBezTo>
                    <a:pt x="22" y="20"/>
                    <a:pt x="20" y="21"/>
                    <a:pt x="17" y="22"/>
                  </a:cubicBezTo>
                  <a:cubicBezTo>
                    <a:pt x="18" y="23"/>
                    <a:pt x="19" y="24"/>
                    <a:pt x="20" y="25"/>
                  </a:cubicBezTo>
                  <a:cubicBezTo>
                    <a:pt x="21" y="26"/>
                    <a:pt x="22" y="28"/>
                    <a:pt x="23" y="29"/>
                  </a:cubicBezTo>
                  <a:cubicBezTo>
                    <a:pt x="24" y="31"/>
                    <a:pt x="25" y="32"/>
                    <a:pt x="26" y="34"/>
                  </a:cubicBezTo>
                  <a:cubicBezTo>
                    <a:pt x="27" y="36"/>
                    <a:pt x="27" y="37"/>
                    <a:pt x="28" y="39"/>
                  </a:cubicBezTo>
                  <a:cubicBezTo>
                    <a:pt x="24" y="39"/>
                    <a:pt x="24" y="39"/>
                    <a:pt x="24" y="39"/>
                  </a:cubicBezTo>
                  <a:cubicBezTo>
                    <a:pt x="23" y="37"/>
                    <a:pt x="22" y="36"/>
                    <a:pt x="21" y="34"/>
                  </a:cubicBezTo>
                  <a:cubicBezTo>
                    <a:pt x="21" y="33"/>
                    <a:pt x="20" y="31"/>
                    <a:pt x="19" y="30"/>
                  </a:cubicBezTo>
                  <a:cubicBezTo>
                    <a:pt x="18" y="28"/>
                    <a:pt x="17" y="27"/>
                    <a:pt x="16" y="26"/>
                  </a:cubicBezTo>
                  <a:cubicBezTo>
                    <a:pt x="15" y="25"/>
                    <a:pt x="14" y="24"/>
                    <a:pt x="13" y="23"/>
                  </a:cubicBezTo>
                  <a:cubicBezTo>
                    <a:pt x="12" y="23"/>
                    <a:pt x="11" y="23"/>
                    <a:pt x="10" y="23"/>
                  </a:cubicBezTo>
                  <a:cubicBezTo>
                    <a:pt x="4" y="23"/>
                    <a:pt x="4" y="23"/>
                    <a:pt x="4" y="23"/>
                  </a:cubicBezTo>
                  <a:cubicBezTo>
                    <a:pt x="4" y="39"/>
                    <a:pt x="4" y="39"/>
                    <a:pt x="4" y="39"/>
                  </a:cubicBezTo>
                  <a:cubicBezTo>
                    <a:pt x="0" y="39"/>
                    <a:pt x="0" y="39"/>
                    <a:pt x="0" y="39"/>
                  </a:cubicBezTo>
                  <a:cubicBezTo>
                    <a:pt x="0" y="1"/>
                    <a:pt x="0" y="1"/>
                    <a:pt x="0" y="1"/>
                  </a:cubicBezTo>
                  <a:cubicBezTo>
                    <a:pt x="1" y="0"/>
                    <a:pt x="3" y="0"/>
                    <a:pt x="5" y="0"/>
                  </a:cubicBezTo>
                  <a:cubicBezTo>
                    <a:pt x="6" y="0"/>
                    <a:pt x="8" y="0"/>
                    <a:pt x="10" y="0"/>
                  </a:cubicBezTo>
                  <a:cubicBezTo>
                    <a:pt x="15" y="0"/>
                    <a:pt x="19" y="1"/>
                    <a:pt x="22" y="3"/>
                  </a:cubicBezTo>
                  <a:cubicBezTo>
                    <a:pt x="24" y="5"/>
                    <a:pt x="26" y="8"/>
                    <a:pt x="26" y="12"/>
                  </a:cubicBezTo>
                  <a:close/>
                  <a:moveTo>
                    <a:pt x="10" y="3"/>
                  </a:moveTo>
                  <a:cubicBezTo>
                    <a:pt x="9" y="3"/>
                    <a:pt x="7" y="3"/>
                    <a:pt x="6" y="3"/>
                  </a:cubicBezTo>
                  <a:cubicBezTo>
                    <a:pt x="5" y="3"/>
                    <a:pt x="4" y="3"/>
                    <a:pt x="4" y="3"/>
                  </a:cubicBezTo>
                  <a:cubicBezTo>
                    <a:pt x="4" y="20"/>
                    <a:pt x="4" y="20"/>
                    <a:pt x="4" y="20"/>
                  </a:cubicBezTo>
                  <a:cubicBezTo>
                    <a:pt x="9" y="20"/>
                    <a:pt x="9" y="20"/>
                    <a:pt x="9" y="20"/>
                  </a:cubicBezTo>
                  <a:cubicBezTo>
                    <a:pt x="11" y="20"/>
                    <a:pt x="12" y="20"/>
                    <a:pt x="14" y="20"/>
                  </a:cubicBezTo>
                  <a:cubicBezTo>
                    <a:pt x="15" y="19"/>
                    <a:pt x="17" y="19"/>
                    <a:pt x="18" y="18"/>
                  </a:cubicBezTo>
                  <a:cubicBezTo>
                    <a:pt x="19" y="18"/>
                    <a:pt x="20" y="17"/>
                    <a:pt x="21" y="16"/>
                  </a:cubicBezTo>
                  <a:cubicBezTo>
                    <a:pt x="21" y="15"/>
                    <a:pt x="22" y="13"/>
                    <a:pt x="22" y="12"/>
                  </a:cubicBezTo>
                  <a:cubicBezTo>
                    <a:pt x="22" y="10"/>
                    <a:pt x="21" y="8"/>
                    <a:pt x="21" y="7"/>
                  </a:cubicBezTo>
                  <a:cubicBezTo>
                    <a:pt x="20" y="6"/>
                    <a:pt x="19" y="5"/>
                    <a:pt x="18" y="5"/>
                  </a:cubicBezTo>
                  <a:cubicBezTo>
                    <a:pt x="17" y="4"/>
                    <a:pt x="16" y="3"/>
                    <a:pt x="14" y="3"/>
                  </a:cubicBezTo>
                  <a:cubicBezTo>
                    <a:pt x="13" y="3"/>
                    <a:pt x="12" y="3"/>
                    <a:pt x="10" y="3"/>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 name="Freeform 116"/>
            <p:cNvSpPr>
              <a:spLocks noEditPoints="1"/>
            </p:cNvSpPr>
            <p:nvPr/>
          </p:nvSpPr>
          <p:spPr bwMode="auto">
            <a:xfrm>
              <a:off x="639763" y="7064445"/>
              <a:ext cx="38100" cy="55563"/>
            </a:xfrm>
            <a:custGeom>
              <a:avLst/>
              <a:gdLst>
                <a:gd name="T0" fmla="*/ 11 w 21"/>
                <a:gd name="T1" fmla="*/ 0 h 30"/>
                <a:gd name="T2" fmla="*/ 16 w 21"/>
                <a:gd name="T3" fmla="*/ 1 h 30"/>
                <a:gd name="T4" fmla="*/ 19 w 21"/>
                <a:gd name="T5" fmla="*/ 3 h 30"/>
                <a:gd name="T6" fmla="*/ 21 w 21"/>
                <a:gd name="T7" fmla="*/ 7 h 30"/>
                <a:gd name="T8" fmla="*/ 21 w 21"/>
                <a:gd name="T9" fmla="*/ 11 h 30"/>
                <a:gd name="T10" fmla="*/ 21 w 21"/>
                <a:gd name="T11" fmla="*/ 29 h 30"/>
                <a:gd name="T12" fmla="*/ 20 w 21"/>
                <a:gd name="T13" fmla="*/ 29 h 30"/>
                <a:gd name="T14" fmla="*/ 17 w 21"/>
                <a:gd name="T15" fmla="*/ 30 h 30"/>
                <a:gd name="T16" fmla="*/ 14 w 21"/>
                <a:gd name="T17" fmla="*/ 30 h 30"/>
                <a:gd name="T18" fmla="*/ 11 w 21"/>
                <a:gd name="T19" fmla="*/ 30 h 30"/>
                <a:gd name="T20" fmla="*/ 7 w 21"/>
                <a:gd name="T21" fmla="*/ 30 h 30"/>
                <a:gd name="T22" fmla="*/ 3 w 21"/>
                <a:gd name="T23" fmla="*/ 28 h 30"/>
                <a:gd name="T24" fmla="*/ 1 w 21"/>
                <a:gd name="T25" fmla="*/ 25 h 30"/>
                <a:gd name="T26" fmla="*/ 0 w 21"/>
                <a:gd name="T27" fmla="*/ 21 h 30"/>
                <a:gd name="T28" fmla="*/ 1 w 21"/>
                <a:gd name="T29" fmla="*/ 17 h 30"/>
                <a:gd name="T30" fmla="*/ 4 w 21"/>
                <a:gd name="T31" fmla="*/ 14 h 30"/>
                <a:gd name="T32" fmla="*/ 7 w 21"/>
                <a:gd name="T33" fmla="*/ 13 h 30"/>
                <a:gd name="T34" fmla="*/ 12 w 21"/>
                <a:gd name="T35" fmla="*/ 12 h 30"/>
                <a:gd name="T36" fmla="*/ 14 w 21"/>
                <a:gd name="T37" fmla="*/ 12 h 30"/>
                <a:gd name="T38" fmla="*/ 16 w 21"/>
                <a:gd name="T39" fmla="*/ 13 h 30"/>
                <a:gd name="T40" fmla="*/ 17 w 21"/>
                <a:gd name="T41" fmla="*/ 13 h 30"/>
                <a:gd name="T42" fmla="*/ 18 w 21"/>
                <a:gd name="T43" fmla="*/ 13 h 30"/>
                <a:gd name="T44" fmla="*/ 18 w 21"/>
                <a:gd name="T45" fmla="*/ 11 h 30"/>
                <a:gd name="T46" fmla="*/ 18 w 21"/>
                <a:gd name="T47" fmla="*/ 8 h 30"/>
                <a:gd name="T48" fmla="*/ 17 w 21"/>
                <a:gd name="T49" fmla="*/ 6 h 30"/>
                <a:gd name="T50" fmla="*/ 14 w 21"/>
                <a:gd name="T51" fmla="*/ 4 h 30"/>
                <a:gd name="T52" fmla="*/ 11 w 21"/>
                <a:gd name="T53" fmla="*/ 3 h 30"/>
                <a:gd name="T54" fmla="*/ 6 w 21"/>
                <a:gd name="T55" fmla="*/ 4 h 30"/>
                <a:gd name="T56" fmla="*/ 4 w 21"/>
                <a:gd name="T57" fmla="*/ 5 h 30"/>
                <a:gd name="T58" fmla="*/ 3 w 21"/>
                <a:gd name="T59" fmla="*/ 1 h 30"/>
                <a:gd name="T60" fmla="*/ 6 w 21"/>
                <a:gd name="T61" fmla="*/ 0 h 30"/>
                <a:gd name="T62" fmla="*/ 11 w 21"/>
                <a:gd name="T63" fmla="*/ 0 h 30"/>
                <a:gd name="T64" fmla="*/ 11 w 21"/>
                <a:gd name="T65" fmla="*/ 27 h 30"/>
                <a:gd name="T66" fmla="*/ 15 w 21"/>
                <a:gd name="T67" fmla="*/ 27 h 30"/>
                <a:gd name="T68" fmla="*/ 18 w 21"/>
                <a:gd name="T69" fmla="*/ 27 h 30"/>
                <a:gd name="T70" fmla="*/ 18 w 21"/>
                <a:gd name="T71" fmla="*/ 16 h 30"/>
                <a:gd name="T72" fmla="*/ 16 w 21"/>
                <a:gd name="T73" fmla="*/ 16 h 30"/>
                <a:gd name="T74" fmla="*/ 12 w 21"/>
                <a:gd name="T75" fmla="*/ 15 h 30"/>
                <a:gd name="T76" fmla="*/ 9 w 21"/>
                <a:gd name="T77" fmla="*/ 16 h 30"/>
                <a:gd name="T78" fmla="*/ 7 w 21"/>
                <a:gd name="T79" fmla="*/ 17 h 30"/>
                <a:gd name="T80" fmla="*/ 5 w 21"/>
                <a:gd name="T81" fmla="*/ 18 h 30"/>
                <a:gd name="T82" fmla="*/ 4 w 21"/>
                <a:gd name="T83" fmla="*/ 21 h 30"/>
                <a:gd name="T84" fmla="*/ 4 w 21"/>
                <a:gd name="T85" fmla="*/ 24 h 30"/>
                <a:gd name="T86" fmla="*/ 6 w 21"/>
                <a:gd name="T87" fmla="*/ 26 h 30"/>
                <a:gd name="T88" fmla="*/ 8 w 21"/>
                <a:gd name="T89" fmla="*/ 27 h 30"/>
                <a:gd name="T90" fmla="*/ 11 w 21"/>
                <a:gd name="T91"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0">
                  <a:moveTo>
                    <a:pt x="11" y="0"/>
                  </a:moveTo>
                  <a:cubicBezTo>
                    <a:pt x="13" y="0"/>
                    <a:pt x="15" y="0"/>
                    <a:pt x="16" y="1"/>
                  </a:cubicBezTo>
                  <a:cubicBezTo>
                    <a:pt x="17" y="1"/>
                    <a:pt x="18" y="2"/>
                    <a:pt x="19" y="3"/>
                  </a:cubicBezTo>
                  <a:cubicBezTo>
                    <a:pt x="20" y="4"/>
                    <a:pt x="20" y="5"/>
                    <a:pt x="21" y="7"/>
                  </a:cubicBezTo>
                  <a:cubicBezTo>
                    <a:pt x="21" y="8"/>
                    <a:pt x="21" y="9"/>
                    <a:pt x="21" y="11"/>
                  </a:cubicBezTo>
                  <a:cubicBezTo>
                    <a:pt x="21" y="29"/>
                    <a:pt x="21" y="29"/>
                    <a:pt x="21" y="29"/>
                  </a:cubicBezTo>
                  <a:cubicBezTo>
                    <a:pt x="21" y="29"/>
                    <a:pt x="21" y="29"/>
                    <a:pt x="20" y="29"/>
                  </a:cubicBezTo>
                  <a:cubicBezTo>
                    <a:pt x="19" y="30"/>
                    <a:pt x="18" y="30"/>
                    <a:pt x="17" y="30"/>
                  </a:cubicBezTo>
                  <a:cubicBezTo>
                    <a:pt x="16" y="30"/>
                    <a:pt x="15" y="30"/>
                    <a:pt x="14" y="30"/>
                  </a:cubicBezTo>
                  <a:cubicBezTo>
                    <a:pt x="13" y="30"/>
                    <a:pt x="12" y="30"/>
                    <a:pt x="11" y="30"/>
                  </a:cubicBezTo>
                  <a:cubicBezTo>
                    <a:pt x="9" y="30"/>
                    <a:pt x="8" y="30"/>
                    <a:pt x="7" y="30"/>
                  </a:cubicBezTo>
                  <a:cubicBezTo>
                    <a:pt x="5" y="29"/>
                    <a:pt x="4" y="29"/>
                    <a:pt x="3" y="28"/>
                  </a:cubicBezTo>
                  <a:cubicBezTo>
                    <a:pt x="2" y="28"/>
                    <a:pt x="1" y="27"/>
                    <a:pt x="1" y="25"/>
                  </a:cubicBezTo>
                  <a:cubicBezTo>
                    <a:pt x="0" y="24"/>
                    <a:pt x="0" y="23"/>
                    <a:pt x="0" y="21"/>
                  </a:cubicBezTo>
                  <a:cubicBezTo>
                    <a:pt x="0" y="20"/>
                    <a:pt x="0" y="18"/>
                    <a:pt x="1" y="17"/>
                  </a:cubicBezTo>
                  <a:cubicBezTo>
                    <a:pt x="2" y="16"/>
                    <a:pt x="2" y="15"/>
                    <a:pt x="4" y="14"/>
                  </a:cubicBezTo>
                  <a:cubicBezTo>
                    <a:pt x="5" y="14"/>
                    <a:pt x="6" y="13"/>
                    <a:pt x="7" y="13"/>
                  </a:cubicBezTo>
                  <a:cubicBezTo>
                    <a:pt x="9" y="13"/>
                    <a:pt x="10" y="12"/>
                    <a:pt x="12" y="12"/>
                  </a:cubicBezTo>
                  <a:cubicBezTo>
                    <a:pt x="13" y="12"/>
                    <a:pt x="13" y="12"/>
                    <a:pt x="14" y="12"/>
                  </a:cubicBezTo>
                  <a:cubicBezTo>
                    <a:pt x="14" y="12"/>
                    <a:pt x="15" y="13"/>
                    <a:pt x="16" y="13"/>
                  </a:cubicBezTo>
                  <a:cubicBezTo>
                    <a:pt x="16" y="13"/>
                    <a:pt x="17" y="13"/>
                    <a:pt x="17" y="13"/>
                  </a:cubicBezTo>
                  <a:cubicBezTo>
                    <a:pt x="17" y="13"/>
                    <a:pt x="18" y="13"/>
                    <a:pt x="18" y="13"/>
                  </a:cubicBezTo>
                  <a:cubicBezTo>
                    <a:pt x="18" y="11"/>
                    <a:pt x="18" y="11"/>
                    <a:pt x="18" y="11"/>
                  </a:cubicBezTo>
                  <a:cubicBezTo>
                    <a:pt x="18" y="10"/>
                    <a:pt x="18" y="9"/>
                    <a:pt x="18" y="8"/>
                  </a:cubicBezTo>
                  <a:cubicBezTo>
                    <a:pt x="17" y="8"/>
                    <a:pt x="17" y="7"/>
                    <a:pt x="17" y="6"/>
                  </a:cubicBezTo>
                  <a:cubicBezTo>
                    <a:pt x="16" y="5"/>
                    <a:pt x="15" y="5"/>
                    <a:pt x="14" y="4"/>
                  </a:cubicBezTo>
                  <a:cubicBezTo>
                    <a:pt x="14" y="4"/>
                    <a:pt x="12" y="3"/>
                    <a:pt x="11" y="3"/>
                  </a:cubicBezTo>
                  <a:cubicBezTo>
                    <a:pt x="9" y="3"/>
                    <a:pt x="7" y="3"/>
                    <a:pt x="6" y="4"/>
                  </a:cubicBezTo>
                  <a:cubicBezTo>
                    <a:pt x="5" y="4"/>
                    <a:pt x="4" y="4"/>
                    <a:pt x="4" y="5"/>
                  </a:cubicBezTo>
                  <a:cubicBezTo>
                    <a:pt x="3" y="1"/>
                    <a:pt x="3" y="1"/>
                    <a:pt x="3" y="1"/>
                  </a:cubicBezTo>
                  <a:cubicBezTo>
                    <a:pt x="4" y="1"/>
                    <a:pt x="5" y="1"/>
                    <a:pt x="6" y="0"/>
                  </a:cubicBezTo>
                  <a:cubicBezTo>
                    <a:pt x="8" y="0"/>
                    <a:pt x="9" y="0"/>
                    <a:pt x="11" y="0"/>
                  </a:cubicBezTo>
                  <a:close/>
                  <a:moveTo>
                    <a:pt x="11" y="27"/>
                  </a:moveTo>
                  <a:cubicBezTo>
                    <a:pt x="13" y="27"/>
                    <a:pt x="14" y="27"/>
                    <a:pt x="15" y="27"/>
                  </a:cubicBezTo>
                  <a:cubicBezTo>
                    <a:pt x="16" y="27"/>
                    <a:pt x="17" y="27"/>
                    <a:pt x="18" y="27"/>
                  </a:cubicBezTo>
                  <a:cubicBezTo>
                    <a:pt x="18" y="16"/>
                    <a:pt x="18" y="16"/>
                    <a:pt x="18" y="16"/>
                  </a:cubicBezTo>
                  <a:cubicBezTo>
                    <a:pt x="17" y="16"/>
                    <a:pt x="17" y="16"/>
                    <a:pt x="16" y="16"/>
                  </a:cubicBezTo>
                  <a:cubicBezTo>
                    <a:pt x="15" y="16"/>
                    <a:pt x="14" y="15"/>
                    <a:pt x="12" y="15"/>
                  </a:cubicBezTo>
                  <a:cubicBezTo>
                    <a:pt x="11" y="15"/>
                    <a:pt x="10" y="16"/>
                    <a:pt x="9" y="16"/>
                  </a:cubicBezTo>
                  <a:cubicBezTo>
                    <a:pt x="8" y="16"/>
                    <a:pt x="7" y="16"/>
                    <a:pt x="7" y="17"/>
                  </a:cubicBezTo>
                  <a:cubicBezTo>
                    <a:pt x="6" y="17"/>
                    <a:pt x="5" y="18"/>
                    <a:pt x="5" y="18"/>
                  </a:cubicBezTo>
                  <a:cubicBezTo>
                    <a:pt x="4" y="19"/>
                    <a:pt x="4" y="20"/>
                    <a:pt x="4" y="21"/>
                  </a:cubicBezTo>
                  <a:cubicBezTo>
                    <a:pt x="4" y="22"/>
                    <a:pt x="4" y="23"/>
                    <a:pt x="4" y="24"/>
                  </a:cubicBezTo>
                  <a:cubicBezTo>
                    <a:pt x="5" y="25"/>
                    <a:pt x="5" y="25"/>
                    <a:pt x="6" y="26"/>
                  </a:cubicBezTo>
                  <a:cubicBezTo>
                    <a:pt x="7" y="26"/>
                    <a:pt x="7" y="27"/>
                    <a:pt x="8" y="27"/>
                  </a:cubicBezTo>
                  <a:cubicBezTo>
                    <a:pt x="9" y="27"/>
                    <a:pt x="10" y="27"/>
                    <a:pt x="11"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 name="Freeform 117"/>
            <p:cNvSpPr>
              <a:spLocks/>
            </p:cNvSpPr>
            <p:nvPr/>
          </p:nvSpPr>
          <p:spPr bwMode="auto">
            <a:xfrm>
              <a:off x="696913" y="7064445"/>
              <a:ext cx="39688" cy="55563"/>
            </a:xfrm>
            <a:custGeom>
              <a:avLst/>
              <a:gdLst>
                <a:gd name="T0" fmla="*/ 0 w 22"/>
                <a:gd name="T1" fmla="*/ 2 h 30"/>
                <a:gd name="T2" fmla="*/ 4 w 22"/>
                <a:gd name="T3" fmla="*/ 1 h 30"/>
                <a:gd name="T4" fmla="*/ 11 w 22"/>
                <a:gd name="T5" fmla="*/ 0 h 30"/>
                <a:gd name="T6" fmla="*/ 16 w 22"/>
                <a:gd name="T7" fmla="*/ 1 h 30"/>
                <a:gd name="T8" fmla="*/ 20 w 22"/>
                <a:gd name="T9" fmla="*/ 4 h 30"/>
                <a:gd name="T10" fmla="*/ 22 w 22"/>
                <a:gd name="T11" fmla="*/ 8 h 30"/>
                <a:gd name="T12" fmla="*/ 22 w 22"/>
                <a:gd name="T13" fmla="*/ 14 h 30"/>
                <a:gd name="T14" fmla="*/ 22 w 22"/>
                <a:gd name="T15" fmla="*/ 30 h 30"/>
                <a:gd name="T16" fmla="*/ 19 w 22"/>
                <a:gd name="T17" fmla="*/ 30 h 30"/>
                <a:gd name="T18" fmla="*/ 19 w 22"/>
                <a:gd name="T19" fmla="*/ 15 h 30"/>
                <a:gd name="T20" fmla="*/ 18 w 22"/>
                <a:gd name="T21" fmla="*/ 10 h 30"/>
                <a:gd name="T22" fmla="*/ 17 w 22"/>
                <a:gd name="T23" fmla="*/ 6 h 30"/>
                <a:gd name="T24" fmla="*/ 14 w 22"/>
                <a:gd name="T25" fmla="*/ 4 h 30"/>
                <a:gd name="T26" fmla="*/ 10 w 22"/>
                <a:gd name="T27" fmla="*/ 4 h 30"/>
                <a:gd name="T28" fmla="*/ 6 w 22"/>
                <a:gd name="T29" fmla="*/ 4 h 30"/>
                <a:gd name="T30" fmla="*/ 3 w 22"/>
                <a:gd name="T31" fmla="*/ 4 h 30"/>
                <a:gd name="T32" fmla="*/ 3 w 22"/>
                <a:gd name="T33" fmla="*/ 30 h 30"/>
                <a:gd name="T34" fmla="*/ 0 w 22"/>
                <a:gd name="T35" fmla="*/ 30 h 30"/>
                <a:gd name="T36" fmla="*/ 0 w 22"/>
                <a:gd name="T37"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30">
                  <a:moveTo>
                    <a:pt x="0" y="2"/>
                  </a:moveTo>
                  <a:cubicBezTo>
                    <a:pt x="1" y="1"/>
                    <a:pt x="2" y="1"/>
                    <a:pt x="4" y="1"/>
                  </a:cubicBezTo>
                  <a:cubicBezTo>
                    <a:pt x="6" y="0"/>
                    <a:pt x="8" y="0"/>
                    <a:pt x="11" y="0"/>
                  </a:cubicBezTo>
                  <a:cubicBezTo>
                    <a:pt x="13" y="0"/>
                    <a:pt x="15" y="1"/>
                    <a:pt x="16" y="1"/>
                  </a:cubicBezTo>
                  <a:cubicBezTo>
                    <a:pt x="18" y="2"/>
                    <a:pt x="19" y="3"/>
                    <a:pt x="20" y="4"/>
                  </a:cubicBezTo>
                  <a:cubicBezTo>
                    <a:pt x="21" y="5"/>
                    <a:pt x="21" y="6"/>
                    <a:pt x="22" y="8"/>
                  </a:cubicBezTo>
                  <a:cubicBezTo>
                    <a:pt x="22" y="10"/>
                    <a:pt x="22" y="12"/>
                    <a:pt x="22" y="14"/>
                  </a:cubicBezTo>
                  <a:cubicBezTo>
                    <a:pt x="22" y="30"/>
                    <a:pt x="22" y="30"/>
                    <a:pt x="22" y="30"/>
                  </a:cubicBezTo>
                  <a:cubicBezTo>
                    <a:pt x="19" y="30"/>
                    <a:pt x="19" y="30"/>
                    <a:pt x="19" y="30"/>
                  </a:cubicBezTo>
                  <a:cubicBezTo>
                    <a:pt x="19" y="15"/>
                    <a:pt x="19" y="15"/>
                    <a:pt x="19" y="15"/>
                  </a:cubicBezTo>
                  <a:cubicBezTo>
                    <a:pt x="19" y="13"/>
                    <a:pt x="19" y="11"/>
                    <a:pt x="18" y="10"/>
                  </a:cubicBezTo>
                  <a:cubicBezTo>
                    <a:pt x="18" y="8"/>
                    <a:pt x="17" y="7"/>
                    <a:pt x="17" y="6"/>
                  </a:cubicBezTo>
                  <a:cubicBezTo>
                    <a:pt x="16" y="5"/>
                    <a:pt x="15" y="4"/>
                    <a:pt x="14" y="4"/>
                  </a:cubicBezTo>
                  <a:cubicBezTo>
                    <a:pt x="13" y="4"/>
                    <a:pt x="12" y="4"/>
                    <a:pt x="10" y="4"/>
                  </a:cubicBezTo>
                  <a:cubicBezTo>
                    <a:pt x="9" y="4"/>
                    <a:pt x="7" y="4"/>
                    <a:pt x="6" y="4"/>
                  </a:cubicBezTo>
                  <a:cubicBezTo>
                    <a:pt x="5" y="4"/>
                    <a:pt x="4" y="4"/>
                    <a:pt x="3" y="4"/>
                  </a:cubicBezTo>
                  <a:cubicBezTo>
                    <a:pt x="3" y="30"/>
                    <a:pt x="3" y="30"/>
                    <a:pt x="3" y="30"/>
                  </a:cubicBezTo>
                  <a:cubicBezTo>
                    <a:pt x="0" y="30"/>
                    <a:pt x="0" y="30"/>
                    <a:pt x="0" y="30"/>
                  </a:cubicBezTo>
                  <a:lnTo>
                    <a:pt x="0" y="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 name="Freeform 118"/>
            <p:cNvSpPr>
              <a:spLocks/>
            </p:cNvSpPr>
            <p:nvPr/>
          </p:nvSpPr>
          <p:spPr bwMode="auto">
            <a:xfrm>
              <a:off x="755651" y="7039045"/>
              <a:ext cx="38100" cy="80963"/>
            </a:xfrm>
            <a:custGeom>
              <a:avLst/>
              <a:gdLst>
                <a:gd name="T0" fmla="*/ 7 w 21"/>
                <a:gd name="T1" fmla="*/ 28 h 44"/>
                <a:gd name="T2" fmla="*/ 11 w 21"/>
                <a:gd name="T3" fmla="*/ 31 h 44"/>
                <a:gd name="T4" fmla="*/ 15 w 21"/>
                <a:gd name="T5" fmla="*/ 35 h 44"/>
                <a:gd name="T6" fmla="*/ 19 w 21"/>
                <a:gd name="T7" fmla="*/ 40 h 44"/>
                <a:gd name="T8" fmla="*/ 21 w 21"/>
                <a:gd name="T9" fmla="*/ 44 h 44"/>
                <a:gd name="T10" fmla="*/ 17 w 21"/>
                <a:gd name="T11" fmla="*/ 44 h 44"/>
                <a:gd name="T12" fmla="*/ 14 w 21"/>
                <a:gd name="T13" fmla="*/ 39 h 44"/>
                <a:gd name="T14" fmla="*/ 10 w 21"/>
                <a:gd name="T15" fmla="*/ 35 h 44"/>
                <a:gd name="T16" fmla="*/ 7 w 21"/>
                <a:gd name="T17" fmla="*/ 32 h 44"/>
                <a:gd name="T18" fmla="*/ 3 w 21"/>
                <a:gd name="T19" fmla="*/ 30 h 44"/>
                <a:gd name="T20" fmla="*/ 3 w 21"/>
                <a:gd name="T21" fmla="*/ 44 h 44"/>
                <a:gd name="T22" fmla="*/ 0 w 21"/>
                <a:gd name="T23" fmla="*/ 44 h 44"/>
                <a:gd name="T24" fmla="*/ 0 w 21"/>
                <a:gd name="T25" fmla="*/ 1 h 44"/>
                <a:gd name="T26" fmla="*/ 3 w 21"/>
                <a:gd name="T27" fmla="*/ 0 h 44"/>
                <a:gd name="T28" fmla="*/ 3 w 21"/>
                <a:gd name="T29" fmla="*/ 27 h 44"/>
                <a:gd name="T30" fmla="*/ 6 w 21"/>
                <a:gd name="T31" fmla="*/ 25 h 44"/>
                <a:gd name="T32" fmla="*/ 10 w 21"/>
                <a:gd name="T33" fmla="*/ 21 h 44"/>
                <a:gd name="T34" fmla="*/ 13 w 21"/>
                <a:gd name="T35" fmla="*/ 18 h 44"/>
                <a:gd name="T36" fmla="*/ 16 w 21"/>
                <a:gd name="T37" fmla="*/ 15 h 44"/>
                <a:gd name="T38" fmla="*/ 20 w 21"/>
                <a:gd name="T39" fmla="*/ 15 h 44"/>
                <a:gd name="T40" fmla="*/ 17 w 21"/>
                <a:gd name="T41" fmla="*/ 18 h 44"/>
                <a:gd name="T42" fmla="*/ 14 w 21"/>
                <a:gd name="T43" fmla="*/ 21 h 44"/>
                <a:gd name="T44" fmla="*/ 10 w 21"/>
                <a:gd name="T45" fmla="*/ 25 h 44"/>
                <a:gd name="T46" fmla="*/ 7 w 21"/>
                <a:gd name="T47"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 h="44">
                  <a:moveTo>
                    <a:pt x="7" y="28"/>
                  </a:moveTo>
                  <a:cubicBezTo>
                    <a:pt x="8" y="29"/>
                    <a:pt x="10" y="30"/>
                    <a:pt x="11" y="31"/>
                  </a:cubicBezTo>
                  <a:cubicBezTo>
                    <a:pt x="12" y="32"/>
                    <a:pt x="14" y="34"/>
                    <a:pt x="15" y="35"/>
                  </a:cubicBezTo>
                  <a:cubicBezTo>
                    <a:pt x="16" y="37"/>
                    <a:pt x="17" y="38"/>
                    <a:pt x="19" y="40"/>
                  </a:cubicBezTo>
                  <a:cubicBezTo>
                    <a:pt x="20" y="41"/>
                    <a:pt x="21" y="42"/>
                    <a:pt x="21" y="44"/>
                  </a:cubicBezTo>
                  <a:cubicBezTo>
                    <a:pt x="17" y="44"/>
                    <a:pt x="17" y="44"/>
                    <a:pt x="17" y="44"/>
                  </a:cubicBezTo>
                  <a:cubicBezTo>
                    <a:pt x="16" y="42"/>
                    <a:pt x="15" y="41"/>
                    <a:pt x="14" y="39"/>
                  </a:cubicBezTo>
                  <a:cubicBezTo>
                    <a:pt x="13" y="38"/>
                    <a:pt x="12" y="37"/>
                    <a:pt x="10" y="35"/>
                  </a:cubicBezTo>
                  <a:cubicBezTo>
                    <a:pt x="9" y="34"/>
                    <a:pt x="8" y="33"/>
                    <a:pt x="7" y="32"/>
                  </a:cubicBezTo>
                  <a:cubicBezTo>
                    <a:pt x="5" y="31"/>
                    <a:pt x="4" y="30"/>
                    <a:pt x="3" y="30"/>
                  </a:cubicBezTo>
                  <a:cubicBezTo>
                    <a:pt x="3" y="44"/>
                    <a:pt x="3" y="44"/>
                    <a:pt x="3" y="44"/>
                  </a:cubicBezTo>
                  <a:cubicBezTo>
                    <a:pt x="0" y="44"/>
                    <a:pt x="0" y="44"/>
                    <a:pt x="0" y="44"/>
                  </a:cubicBezTo>
                  <a:cubicBezTo>
                    <a:pt x="0" y="1"/>
                    <a:pt x="0" y="1"/>
                    <a:pt x="0" y="1"/>
                  </a:cubicBezTo>
                  <a:cubicBezTo>
                    <a:pt x="3" y="0"/>
                    <a:pt x="3" y="0"/>
                    <a:pt x="3" y="0"/>
                  </a:cubicBezTo>
                  <a:cubicBezTo>
                    <a:pt x="3" y="27"/>
                    <a:pt x="3" y="27"/>
                    <a:pt x="3" y="27"/>
                  </a:cubicBezTo>
                  <a:cubicBezTo>
                    <a:pt x="4" y="27"/>
                    <a:pt x="5" y="26"/>
                    <a:pt x="6" y="25"/>
                  </a:cubicBezTo>
                  <a:cubicBezTo>
                    <a:pt x="7" y="23"/>
                    <a:pt x="8" y="22"/>
                    <a:pt x="10" y="21"/>
                  </a:cubicBezTo>
                  <a:cubicBezTo>
                    <a:pt x="11" y="20"/>
                    <a:pt x="12" y="19"/>
                    <a:pt x="13" y="18"/>
                  </a:cubicBezTo>
                  <a:cubicBezTo>
                    <a:pt x="14" y="17"/>
                    <a:pt x="15" y="16"/>
                    <a:pt x="16" y="15"/>
                  </a:cubicBezTo>
                  <a:cubicBezTo>
                    <a:pt x="20" y="15"/>
                    <a:pt x="20" y="15"/>
                    <a:pt x="20" y="15"/>
                  </a:cubicBezTo>
                  <a:cubicBezTo>
                    <a:pt x="19" y="16"/>
                    <a:pt x="18" y="17"/>
                    <a:pt x="17" y="18"/>
                  </a:cubicBezTo>
                  <a:cubicBezTo>
                    <a:pt x="16" y="19"/>
                    <a:pt x="15" y="20"/>
                    <a:pt x="14" y="21"/>
                  </a:cubicBezTo>
                  <a:cubicBezTo>
                    <a:pt x="13" y="22"/>
                    <a:pt x="11" y="24"/>
                    <a:pt x="10" y="25"/>
                  </a:cubicBezTo>
                  <a:cubicBezTo>
                    <a:pt x="9" y="26"/>
                    <a:pt x="8" y="27"/>
                    <a:pt x="7" y="28"/>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 name="Freeform 119"/>
            <p:cNvSpPr>
              <a:spLocks noEditPoints="1"/>
            </p:cNvSpPr>
            <p:nvPr/>
          </p:nvSpPr>
          <p:spPr bwMode="auto">
            <a:xfrm>
              <a:off x="803276" y="7043808"/>
              <a:ext cx="11113" cy="76201"/>
            </a:xfrm>
            <a:custGeom>
              <a:avLst/>
              <a:gdLst>
                <a:gd name="T0" fmla="*/ 6 w 6"/>
                <a:gd name="T1" fmla="*/ 3 h 41"/>
                <a:gd name="T2" fmla="*/ 5 w 6"/>
                <a:gd name="T3" fmla="*/ 5 h 41"/>
                <a:gd name="T4" fmla="*/ 3 w 6"/>
                <a:gd name="T5" fmla="*/ 6 h 41"/>
                <a:gd name="T6" fmla="*/ 1 w 6"/>
                <a:gd name="T7" fmla="*/ 5 h 41"/>
                <a:gd name="T8" fmla="*/ 0 w 6"/>
                <a:gd name="T9" fmla="*/ 3 h 41"/>
                <a:gd name="T10" fmla="*/ 1 w 6"/>
                <a:gd name="T11" fmla="*/ 1 h 41"/>
                <a:gd name="T12" fmla="*/ 3 w 6"/>
                <a:gd name="T13" fmla="*/ 0 h 41"/>
                <a:gd name="T14" fmla="*/ 5 w 6"/>
                <a:gd name="T15" fmla="*/ 1 h 41"/>
                <a:gd name="T16" fmla="*/ 6 w 6"/>
                <a:gd name="T17" fmla="*/ 3 h 41"/>
                <a:gd name="T18" fmla="*/ 5 w 6"/>
                <a:gd name="T19" fmla="*/ 41 h 41"/>
                <a:gd name="T20" fmla="*/ 1 w 6"/>
                <a:gd name="T21" fmla="*/ 41 h 41"/>
                <a:gd name="T22" fmla="*/ 1 w 6"/>
                <a:gd name="T23" fmla="*/ 12 h 41"/>
                <a:gd name="T24" fmla="*/ 5 w 6"/>
                <a:gd name="T25" fmla="*/ 12 h 41"/>
                <a:gd name="T26" fmla="*/ 5 w 6"/>
                <a:gd name="T2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41">
                  <a:moveTo>
                    <a:pt x="6" y="3"/>
                  </a:moveTo>
                  <a:cubicBezTo>
                    <a:pt x="6" y="4"/>
                    <a:pt x="6" y="5"/>
                    <a:pt x="5" y="5"/>
                  </a:cubicBezTo>
                  <a:cubicBezTo>
                    <a:pt x="4" y="6"/>
                    <a:pt x="4" y="6"/>
                    <a:pt x="3" y="6"/>
                  </a:cubicBezTo>
                  <a:cubicBezTo>
                    <a:pt x="2" y="6"/>
                    <a:pt x="2" y="6"/>
                    <a:pt x="1" y="5"/>
                  </a:cubicBezTo>
                  <a:cubicBezTo>
                    <a:pt x="1" y="5"/>
                    <a:pt x="0" y="4"/>
                    <a:pt x="0" y="3"/>
                  </a:cubicBezTo>
                  <a:cubicBezTo>
                    <a:pt x="0" y="2"/>
                    <a:pt x="1" y="1"/>
                    <a:pt x="1" y="1"/>
                  </a:cubicBezTo>
                  <a:cubicBezTo>
                    <a:pt x="2" y="0"/>
                    <a:pt x="2" y="0"/>
                    <a:pt x="3" y="0"/>
                  </a:cubicBezTo>
                  <a:cubicBezTo>
                    <a:pt x="4" y="0"/>
                    <a:pt x="4" y="0"/>
                    <a:pt x="5" y="1"/>
                  </a:cubicBezTo>
                  <a:cubicBezTo>
                    <a:pt x="6" y="1"/>
                    <a:pt x="6" y="2"/>
                    <a:pt x="6" y="3"/>
                  </a:cubicBezTo>
                  <a:close/>
                  <a:moveTo>
                    <a:pt x="5" y="41"/>
                  </a:moveTo>
                  <a:cubicBezTo>
                    <a:pt x="1" y="41"/>
                    <a:pt x="1" y="41"/>
                    <a:pt x="1" y="41"/>
                  </a:cubicBezTo>
                  <a:cubicBezTo>
                    <a:pt x="1" y="12"/>
                    <a:pt x="1" y="12"/>
                    <a:pt x="1" y="12"/>
                  </a:cubicBezTo>
                  <a:cubicBezTo>
                    <a:pt x="5" y="12"/>
                    <a:pt x="5" y="12"/>
                    <a:pt x="5" y="12"/>
                  </a:cubicBezTo>
                  <a:lnTo>
                    <a:pt x="5" y="4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 name="Freeform 120"/>
            <p:cNvSpPr>
              <a:spLocks/>
            </p:cNvSpPr>
            <p:nvPr/>
          </p:nvSpPr>
          <p:spPr bwMode="auto">
            <a:xfrm>
              <a:off x="830263" y="7064445"/>
              <a:ext cx="41275" cy="55563"/>
            </a:xfrm>
            <a:custGeom>
              <a:avLst/>
              <a:gdLst>
                <a:gd name="T0" fmla="*/ 0 w 22"/>
                <a:gd name="T1" fmla="*/ 2 h 30"/>
                <a:gd name="T2" fmla="*/ 4 w 22"/>
                <a:gd name="T3" fmla="*/ 1 h 30"/>
                <a:gd name="T4" fmla="*/ 11 w 22"/>
                <a:gd name="T5" fmla="*/ 0 h 30"/>
                <a:gd name="T6" fmla="*/ 16 w 22"/>
                <a:gd name="T7" fmla="*/ 1 h 30"/>
                <a:gd name="T8" fmla="*/ 20 w 22"/>
                <a:gd name="T9" fmla="*/ 4 h 30"/>
                <a:gd name="T10" fmla="*/ 22 w 22"/>
                <a:gd name="T11" fmla="*/ 8 h 30"/>
                <a:gd name="T12" fmla="*/ 22 w 22"/>
                <a:gd name="T13" fmla="*/ 14 h 30"/>
                <a:gd name="T14" fmla="*/ 22 w 22"/>
                <a:gd name="T15" fmla="*/ 30 h 30"/>
                <a:gd name="T16" fmla="*/ 19 w 22"/>
                <a:gd name="T17" fmla="*/ 30 h 30"/>
                <a:gd name="T18" fmla="*/ 19 w 22"/>
                <a:gd name="T19" fmla="*/ 15 h 30"/>
                <a:gd name="T20" fmla="*/ 18 w 22"/>
                <a:gd name="T21" fmla="*/ 10 h 30"/>
                <a:gd name="T22" fmla="*/ 17 w 22"/>
                <a:gd name="T23" fmla="*/ 6 h 30"/>
                <a:gd name="T24" fmla="*/ 14 w 22"/>
                <a:gd name="T25" fmla="*/ 4 h 30"/>
                <a:gd name="T26" fmla="*/ 10 w 22"/>
                <a:gd name="T27" fmla="*/ 4 h 30"/>
                <a:gd name="T28" fmla="*/ 6 w 22"/>
                <a:gd name="T29" fmla="*/ 4 h 30"/>
                <a:gd name="T30" fmla="*/ 3 w 22"/>
                <a:gd name="T31" fmla="*/ 4 h 30"/>
                <a:gd name="T32" fmla="*/ 3 w 22"/>
                <a:gd name="T33" fmla="*/ 30 h 30"/>
                <a:gd name="T34" fmla="*/ 0 w 22"/>
                <a:gd name="T35" fmla="*/ 30 h 30"/>
                <a:gd name="T36" fmla="*/ 0 w 22"/>
                <a:gd name="T37"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30">
                  <a:moveTo>
                    <a:pt x="0" y="2"/>
                  </a:moveTo>
                  <a:cubicBezTo>
                    <a:pt x="1" y="1"/>
                    <a:pt x="2" y="1"/>
                    <a:pt x="4" y="1"/>
                  </a:cubicBezTo>
                  <a:cubicBezTo>
                    <a:pt x="6" y="0"/>
                    <a:pt x="8" y="0"/>
                    <a:pt x="11" y="0"/>
                  </a:cubicBezTo>
                  <a:cubicBezTo>
                    <a:pt x="13" y="0"/>
                    <a:pt x="15" y="1"/>
                    <a:pt x="16" y="1"/>
                  </a:cubicBezTo>
                  <a:cubicBezTo>
                    <a:pt x="18" y="2"/>
                    <a:pt x="19" y="3"/>
                    <a:pt x="20" y="4"/>
                  </a:cubicBezTo>
                  <a:cubicBezTo>
                    <a:pt x="21" y="5"/>
                    <a:pt x="21" y="6"/>
                    <a:pt x="22" y="8"/>
                  </a:cubicBezTo>
                  <a:cubicBezTo>
                    <a:pt x="22" y="10"/>
                    <a:pt x="22" y="12"/>
                    <a:pt x="22" y="14"/>
                  </a:cubicBezTo>
                  <a:cubicBezTo>
                    <a:pt x="22" y="30"/>
                    <a:pt x="22" y="30"/>
                    <a:pt x="22" y="30"/>
                  </a:cubicBezTo>
                  <a:cubicBezTo>
                    <a:pt x="19" y="30"/>
                    <a:pt x="19" y="30"/>
                    <a:pt x="19" y="30"/>
                  </a:cubicBezTo>
                  <a:cubicBezTo>
                    <a:pt x="19" y="15"/>
                    <a:pt x="19" y="15"/>
                    <a:pt x="19" y="15"/>
                  </a:cubicBezTo>
                  <a:cubicBezTo>
                    <a:pt x="19" y="13"/>
                    <a:pt x="18" y="11"/>
                    <a:pt x="18" y="10"/>
                  </a:cubicBezTo>
                  <a:cubicBezTo>
                    <a:pt x="18" y="8"/>
                    <a:pt x="17" y="7"/>
                    <a:pt x="17" y="6"/>
                  </a:cubicBezTo>
                  <a:cubicBezTo>
                    <a:pt x="16" y="5"/>
                    <a:pt x="15" y="4"/>
                    <a:pt x="14" y="4"/>
                  </a:cubicBezTo>
                  <a:cubicBezTo>
                    <a:pt x="13" y="4"/>
                    <a:pt x="12" y="4"/>
                    <a:pt x="10" y="4"/>
                  </a:cubicBezTo>
                  <a:cubicBezTo>
                    <a:pt x="8" y="4"/>
                    <a:pt x="7" y="4"/>
                    <a:pt x="6" y="4"/>
                  </a:cubicBezTo>
                  <a:cubicBezTo>
                    <a:pt x="4" y="4"/>
                    <a:pt x="4" y="4"/>
                    <a:pt x="3" y="4"/>
                  </a:cubicBezTo>
                  <a:cubicBezTo>
                    <a:pt x="3" y="30"/>
                    <a:pt x="3" y="30"/>
                    <a:pt x="3" y="30"/>
                  </a:cubicBezTo>
                  <a:cubicBezTo>
                    <a:pt x="0" y="30"/>
                    <a:pt x="0" y="30"/>
                    <a:pt x="0" y="30"/>
                  </a:cubicBezTo>
                  <a:lnTo>
                    <a:pt x="0" y="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 name="Freeform 121"/>
            <p:cNvSpPr>
              <a:spLocks noEditPoints="1"/>
            </p:cNvSpPr>
            <p:nvPr/>
          </p:nvSpPr>
          <p:spPr bwMode="auto">
            <a:xfrm>
              <a:off x="885826" y="7064445"/>
              <a:ext cx="44450" cy="73026"/>
            </a:xfrm>
            <a:custGeom>
              <a:avLst/>
              <a:gdLst>
                <a:gd name="T0" fmla="*/ 20 w 24"/>
                <a:gd name="T1" fmla="*/ 26 h 40"/>
                <a:gd name="T2" fmla="*/ 19 w 24"/>
                <a:gd name="T3" fmla="*/ 27 h 40"/>
                <a:gd name="T4" fmla="*/ 18 w 24"/>
                <a:gd name="T5" fmla="*/ 28 h 40"/>
                <a:gd name="T6" fmla="*/ 15 w 24"/>
                <a:gd name="T7" fmla="*/ 28 h 40"/>
                <a:gd name="T8" fmla="*/ 13 w 24"/>
                <a:gd name="T9" fmla="*/ 29 h 40"/>
                <a:gd name="T10" fmla="*/ 8 w 24"/>
                <a:gd name="T11" fmla="*/ 28 h 40"/>
                <a:gd name="T12" fmla="*/ 4 w 24"/>
                <a:gd name="T13" fmla="*/ 25 h 40"/>
                <a:gd name="T14" fmla="*/ 1 w 24"/>
                <a:gd name="T15" fmla="*/ 21 h 40"/>
                <a:gd name="T16" fmla="*/ 0 w 24"/>
                <a:gd name="T17" fmla="*/ 15 h 40"/>
                <a:gd name="T18" fmla="*/ 1 w 24"/>
                <a:gd name="T19" fmla="*/ 9 h 40"/>
                <a:gd name="T20" fmla="*/ 3 w 24"/>
                <a:gd name="T21" fmla="*/ 4 h 40"/>
                <a:gd name="T22" fmla="*/ 8 w 24"/>
                <a:gd name="T23" fmla="*/ 1 h 40"/>
                <a:gd name="T24" fmla="*/ 13 w 24"/>
                <a:gd name="T25" fmla="*/ 0 h 40"/>
                <a:gd name="T26" fmla="*/ 20 w 24"/>
                <a:gd name="T27" fmla="*/ 1 h 40"/>
                <a:gd name="T28" fmla="*/ 24 w 24"/>
                <a:gd name="T29" fmla="*/ 2 h 40"/>
                <a:gd name="T30" fmla="*/ 24 w 24"/>
                <a:gd name="T31" fmla="*/ 28 h 40"/>
                <a:gd name="T32" fmla="*/ 21 w 24"/>
                <a:gd name="T33" fmla="*/ 37 h 40"/>
                <a:gd name="T34" fmla="*/ 10 w 24"/>
                <a:gd name="T35" fmla="*/ 40 h 40"/>
                <a:gd name="T36" fmla="*/ 5 w 24"/>
                <a:gd name="T37" fmla="*/ 40 h 40"/>
                <a:gd name="T38" fmla="*/ 1 w 24"/>
                <a:gd name="T39" fmla="*/ 39 h 40"/>
                <a:gd name="T40" fmla="*/ 2 w 24"/>
                <a:gd name="T41" fmla="*/ 36 h 40"/>
                <a:gd name="T42" fmla="*/ 6 w 24"/>
                <a:gd name="T43" fmla="*/ 37 h 40"/>
                <a:gd name="T44" fmla="*/ 11 w 24"/>
                <a:gd name="T45" fmla="*/ 37 h 40"/>
                <a:gd name="T46" fmla="*/ 18 w 24"/>
                <a:gd name="T47" fmla="*/ 35 h 40"/>
                <a:gd name="T48" fmla="*/ 20 w 24"/>
                <a:gd name="T49" fmla="*/ 28 h 40"/>
                <a:gd name="T50" fmla="*/ 20 w 24"/>
                <a:gd name="T51" fmla="*/ 26 h 40"/>
                <a:gd name="T52" fmla="*/ 20 w 24"/>
                <a:gd name="T53" fmla="*/ 4 h 40"/>
                <a:gd name="T54" fmla="*/ 18 w 24"/>
                <a:gd name="T55" fmla="*/ 4 h 40"/>
                <a:gd name="T56" fmla="*/ 13 w 24"/>
                <a:gd name="T57" fmla="*/ 4 h 40"/>
                <a:gd name="T58" fmla="*/ 9 w 24"/>
                <a:gd name="T59" fmla="*/ 4 h 40"/>
                <a:gd name="T60" fmla="*/ 6 w 24"/>
                <a:gd name="T61" fmla="*/ 7 h 40"/>
                <a:gd name="T62" fmla="*/ 4 w 24"/>
                <a:gd name="T63" fmla="*/ 10 h 40"/>
                <a:gd name="T64" fmla="*/ 4 w 24"/>
                <a:gd name="T65" fmla="*/ 15 h 40"/>
                <a:gd name="T66" fmla="*/ 4 w 24"/>
                <a:gd name="T67" fmla="*/ 20 h 40"/>
                <a:gd name="T68" fmla="*/ 6 w 24"/>
                <a:gd name="T69" fmla="*/ 23 h 40"/>
                <a:gd name="T70" fmla="*/ 9 w 24"/>
                <a:gd name="T71" fmla="*/ 25 h 40"/>
                <a:gd name="T72" fmla="*/ 13 w 24"/>
                <a:gd name="T73" fmla="*/ 25 h 40"/>
                <a:gd name="T74" fmla="*/ 17 w 24"/>
                <a:gd name="T75" fmla="*/ 25 h 40"/>
                <a:gd name="T76" fmla="*/ 20 w 24"/>
                <a:gd name="T77" fmla="*/ 23 h 40"/>
                <a:gd name="T78" fmla="*/ 20 w 24"/>
                <a:gd name="T79"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 h="40">
                  <a:moveTo>
                    <a:pt x="20" y="26"/>
                  </a:moveTo>
                  <a:cubicBezTo>
                    <a:pt x="20" y="27"/>
                    <a:pt x="20" y="27"/>
                    <a:pt x="19" y="27"/>
                  </a:cubicBezTo>
                  <a:cubicBezTo>
                    <a:pt x="19" y="27"/>
                    <a:pt x="18" y="27"/>
                    <a:pt x="18" y="28"/>
                  </a:cubicBezTo>
                  <a:cubicBezTo>
                    <a:pt x="17" y="28"/>
                    <a:pt x="16" y="28"/>
                    <a:pt x="15" y="28"/>
                  </a:cubicBezTo>
                  <a:cubicBezTo>
                    <a:pt x="15" y="29"/>
                    <a:pt x="14" y="29"/>
                    <a:pt x="13" y="29"/>
                  </a:cubicBezTo>
                  <a:cubicBezTo>
                    <a:pt x="11" y="29"/>
                    <a:pt x="9" y="28"/>
                    <a:pt x="8" y="28"/>
                  </a:cubicBezTo>
                  <a:cubicBezTo>
                    <a:pt x="6" y="27"/>
                    <a:pt x="5" y="27"/>
                    <a:pt x="4" y="25"/>
                  </a:cubicBezTo>
                  <a:cubicBezTo>
                    <a:pt x="2" y="24"/>
                    <a:pt x="1" y="23"/>
                    <a:pt x="1" y="21"/>
                  </a:cubicBezTo>
                  <a:cubicBezTo>
                    <a:pt x="0" y="19"/>
                    <a:pt x="0" y="17"/>
                    <a:pt x="0" y="15"/>
                  </a:cubicBezTo>
                  <a:cubicBezTo>
                    <a:pt x="0" y="13"/>
                    <a:pt x="0" y="11"/>
                    <a:pt x="1" y="9"/>
                  </a:cubicBezTo>
                  <a:cubicBezTo>
                    <a:pt x="1" y="7"/>
                    <a:pt x="2" y="6"/>
                    <a:pt x="3" y="4"/>
                  </a:cubicBezTo>
                  <a:cubicBezTo>
                    <a:pt x="5" y="3"/>
                    <a:pt x="6" y="2"/>
                    <a:pt x="8" y="1"/>
                  </a:cubicBezTo>
                  <a:cubicBezTo>
                    <a:pt x="9" y="1"/>
                    <a:pt x="11" y="0"/>
                    <a:pt x="13" y="0"/>
                  </a:cubicBezTo>
                  <a:cubicBezTo>
                    <a:pt x="16" y="0"/>
                    <a:pt x="18" y="0"/>
                    <a:pt x="20" y="1"/>
                  </a:cubicBezTo>
                  <a:cubicBezTo>
                    <a:pt x="22" y="1"/>
                    <a:pt x="23" y="1"/>
                    <a:pt x="24" y="2"/>
                  </a:cubicBezTo>
                  <a:cubicBezTo>
                    <a:pt x="24" y="28"/>
                    <a:pt x="24" y="28"/>
                    <a:pt x="24" y="28"/>
                  </a:cubicBezTo>
                  <a:cubicBezTo>
                    <a:pt x="24" y="33"/>
                    <a:pt x="23" y="36"/>
                    <a:pt x="21" y="37"/>
                  </a:cubicBezTo>
                  <a:cubicBezTo>
                    <a:pt x="18" y="39"/>
                    <a:pt x="15" y="40"/>
                    <a:pt x="10" y="40"/>
                  </a:cubicBezTo>
                  <a:cubicBezTo>
                    <a:pt x="9" y="40"/>
                    <a:pt x="7" y="40"/>
                    <a:pt x="5" y="40"/>
                  </a:cubicBezTo>
                  <a:cubicBezTo>
                    <a:pt x="4" y="40"/>
                    <a:pt x="3" y="39"/>
                    <a:pt x="1" y="39"/>
                  </a:cubicBezTo>
                  <a:cubicBezTo>
                    <a:pt x="2" y="36"/>
                    <a:pt x="2" y="36"/>
                    <a:pt x="2" y="36"/>
                  </a:cubicBezTo>
                  <a:cubicBezTo>
                    <a:pt x="3" y="36"/>
                    <a:pt x="4" y="36"/>
                    <a:pt x="6" y="37"/>
                  </a:cubicBezTo>
                  <a:cubicBezTo>
                    <a:pt x="7" y="37"/>
                    <a:pt x="9" y="37"/>
                    <a:pt x="11" y="37"/>
                  </a:cubicBezTo>
                  <a:cubicBezTo>
                    <a:pt x="14" y="37"/>
                    <a:pt x="16" y="36"/>
                    <a:pt x="18" y="35"/>
                  </a:cubicBezTo>
                  <a:cubicBezTo>
                    <a:pt x="20" y="34"/>
                    <a:pt x="20" y="31"/>
                    <a:pt x="20" y="28"/>
                  </a:cubicBezTo>
                  <a:lnTo>
                    <a:pt x="20" y="26"/>
                  </a:lnTo>
                  <a:close/>
                  <a:moveTo>
                    <a:pt x="20" y="4"/>
                  </a:moveTo>
                  <a:cubicBezTo>
                    <a:pt x="20" y="4"/>
                    <a:pt x="19" y="4"/>
                    <a:pt x="18" y="4"/>
                  </a:cubicBezTo>
                  <a:cubicBezTo>
                    <a:pt x="17" y="4"/>
                    <a:pt x="15" y="4"/>
                    <a:pt x="13" y="4"/>
                  </a:cubicBezTo>
                  <a:cubicBezTo>
                    <a:pt x="12" y="4"/>
                    <a:pt x="11" y="4"/>
                    <a:pt x="9" y="4"/>
                  </a:cubicBezTo>
                  <a:cubicBezTo>
                    <a:pt x="8" y="5"/>
                    <a:pt x="7" y="6"/>
                    <a:pt x="6" y="7"/>
                  </a:cubicBezTo>
                  <a:cubicBezTo>
                    <a:pt x="5" y="8"/>
                    <a:pt x="5" y="9"/>
                    <a:pt x="4" y="10"/>
                  </a:cubicBezTo>
                  <a:cubicBezTo>
                    <a:pt x="4" y="12"/>
                    <a:pt x="4" y="13"/>
                    <a:pt x="4" y="15"/>
                  </a:cubicBezTo>
                  <a:cubicBezTo>
                    <a:pt x="4" y="17"/>
                    <a:pt x="4" y="18"/>
                    <a:pt x="4" y="20"/>
                  </a:cubicBezTo>
                  <a:cubicBezTo>
                    <a:pt x="5" y="21"/>
                    <a:pt x="6" y="22"/>
                    <a:pt x="6" y="23"/>
                  </a:cubicBezTo>
                  <a:cubicBezTo>
                    <a:pt x="7" y="24"/>
                    <a:pt x="8" y="24"/>
                    <a:pt x="9" y="25"/>
                  </a:cubicBezTo>
                  <a:cubicBezTo>
                    <a:pt x="10" y="25"/>
                    <a:pt x="11" y="25"/>
                    <a:pt x="13" y="25"/>
                  </a:cubicBezTo>
                  <a:cubicBezTo>
                    <a:pt x="14" y="25"/>
                    <a:pt x="16" y="25"/>
                    <a:pt x="17" y="25"/>
                  </a:cubicBezTo>
                  <a:cubicBezTo>
                    <a:pt x="18" y="24"/>
                    <a:pt x="20" y="24"/>
                    <a:pt x="20" y="23"/>
                  </a:cubicBezTo>
                  <a:lnTo>
                    <a:pt x="20" y="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00" name="Group 599"/>
          <p:cNvGrpSpPr>
            <a:grpSpLocks noChangeAspect="1"/>
          </p:cNvGrpSpPr>
          <p:nvPr/>
        </p:nvGrpSpPr>
        <p:grpSpPr>
          <a:xfrm>
            <a:off x="5186951" y="5335009"/>
            <a:ext cx="845754" cy="795528"/>
            <a:chOff x="5233987" y="5702300"/>
            <a:chExt cx="828675" cy="779463"/>
          </a:xfrm>
        </p:grpSpPr>
        <p:sp>
          <p:nvSpPr>
            <p:cNvPr id="327" name="Freeform 221"/>
            <p:cNvSpPr>
              <a:spLocks/>
            </p:cNvSpPr>
            <p:nvPr/>
          </p:nvSpPr>
          <p:spPr bwMode="auto">
            <a:xfrm>
              <a:off x="5233987" y="5702300"/>
              <a:ext cx="828675" cy="779463"/>
            </a:xfrm>
            <a:custGeom>
              <a:avLst/>
              <a:gdLst>
                <a:gd name="T0" fmla="*/ 62 w 431"/>
                <a:gd name="T1" fmla="*/ 315 h 402"/>
                <a:gd name="T2" fmla="*/ 104 w 431"/>
                <a:gd name="T3" fmla="*/ 60 h 402"/>
                <a:gd name="T4" fmla="*/ 369 w 431"/>
                <a:gd name="T5" fmla="*/ 98 h 402"/>
                <a:gd name="T6" fmla="*/ 321 w 431"/>
                <a:gd name="T7" fmla="*/ 342 h 402"/>
                <a:gd name="T8" fmla="*/ 62 w 431"/>
                <a:gd name="T9" fmla="*/ 315 h 402"/>
              </a:gdLst>
              <a:ahLst/>
              <a:cxnLst>
                <a:cxn ang="0">
                  <a:pos x="T0" y="T1"/>
                </a:cxn>
                <a:cxn ang="0">
                  <a:pos x="T2" y="T3"/>
                </a:cxn>
                <a:cxn ang="0">
                  <a:pos x="T4" y="T5"/>
                </a:cxn>
                <a:cxn ang="0">
                  <a:pos x="T6" y="T7"/>
                </a:cxn>
                <a:cxn ang="0">
                  <a:pos x="T8" y="T9"/>
                </a:cxn>
              </a:cxnLst>
              <a:rect l="0" t="0" r="r" b="b"/>
              <a:pathLst>
                <a:path w="431" h="402">
                  <a:moveTo>
                    <a:pt x="62" y="315"/>
                  </a:moveTo>
                  <a:cubicBezTo>
                    <a:pt x="0" y="234"/>
                    <a:pt x="19" y="120"/>
                    <a:pt x="104" y="60"/>
                  </a:cubicBezTo>
                  <a:cubicBezTo>
                    <a:pt x="188" y="0"/>
                    <a:pt x="307" y="17"/>
                    <a:pt x="369" y="98"/>
                  </a:cubicBezTo>
                  <a:cubicBezTo>
                    <a:pt x="431" y="178"/>
                    <a:pt x="405" y="282"/>
                    <a:pt x="321" y="342"/>
                  </a:cubicBezTo>
                  <a:cubicBezTo>
                    <a:pt x="236" y="402"/>
                    <a:pt x="124" y="395"/>
                    <a:pt x="62" y="315"/>
                  </a:cubicBezTo>
                </a:path>
              </a:pathLst>
            </a:cu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328" name="Freeform 222"/>
            <p:cNvSpPr>
              <a:spLocks/>
            </p:cNvSpPr>
            <p:nvPr/>
          </p:nvSpPr>
          <p:spPr bwMode="auto">
            <a:xfrm>
              <a:off x="5527675" y="6121400"/>
              <a:ext cx="304800" cy="188913"/>
            </a:xfrm>
            <a:custGeom>
              <a:avLst/>
              <a:gdLst>
                <a:gd name="T0" fmla="*/ 158 w 158"/>
                <a:gd name="T1" fmla="*/ 94 h 98"/>
                <a:gd name="T2" fmla="*/ 44 w 158"/>
                <a:gd name="T3" fmla="*/ 97 h 98"/>
                <a:gd name="T4" fmla="*/ 23 w 158"/>
                <a:gd name="T5" fmla="*/ 92 h 98"/>
                <a:gd name="T6" fmla="*/ 16 w 158"/>
                <a:gd name="T7" fmla="*/ 79 h 98"/>
                <a:gd name="T8" fmla="*/ 0 w 158"/>
                <a:gd name="T9" fmla="*/ 2 h 98"/>
                <a:gd name="T10" fmla="*/ 10 w 158"/>
                <a:gd name="T11" fmla="*/ 0 h 98"/>
                <a:gd name="T12" fmla="*/ 27 w 158"/>
                <a:gd name="T13" fmla="*/ 78 h 98"/>
                <a:gd name="T14" fmla="*/ 30 w 158"/>
                <a:gd name="T15" fmla="*/ 84 h 98"/>
                <a:gd name="T16" fmla="*/ 42 w 158"/>
                <a:gd name="T17" fmla="*/ 86 h 98"/>
                <a:gd name="T18" fmla="*/ 156 w 158"/>
                <a:gd name="T19" fmla="*/ 84 h 98"/>
                <a:gd name="T20" fmla="*/ 158 w 158"/>
                <a:gd name="T21" fmla="*/ 9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8" h="98">
                  <a:moveTo>
                    <a:pt x="158" y="94"/>
                  </a:moveTo>
                  <a:cubicBezTo>
                    <a:pt x="44" y="97"/>
                    <a:pt x="44" y="97"/>
                    <a:pt x="44" y="97"/>
                  </a:cubicBezTo>
                  <a:cubicBezTo>
                    <a:pt x="35" y="98"/>
                    <a:pt x="28" y="96"/>
                    <a:pt x="23" y="92"/>
                  </a:cubicBezTo>
                  <a:cubicBezTo>
                    <a:pt x="18" y="87"/>
                    <a:pt x="17" y="81"/>
                    <a:pt x="16" y="79"/>
                  </a:cubicBezTo>
                  <a:cubicBezTo>
                    <a:pt x="0" y="2"/>
                    <a:pt x="0" y="2"/>
                    <a:pt x="0" y="2"/>
                  </a:cubicBezTo>
                  <a:cubicBezTo>
                    <a:pt x="10" y="0"/>
                    <a:pt x="10" y="0"/>
                    <a:pt x="10" y="0"/>
                  </a:cubicBezTo>
                  <a:cubicBezTo>
                    <a:pt x="27" y="78"/>
                    <a:pt x="27" y="78"/>
                    <a:pt x="27" y="78"/>
                  </a:cubicBezTo>
                  <a:cubicBezTo>
                    <a:pt x="27" y="78"/>
                    <a:pt x="28" y="81"/>
                    <a:pt x="30" y="84"/>
                  </a:cubicBezTo>
                  <a:cubicBezTo>
                    <a:pt x="33" y="86"/>
                    <a:pt x="37" y="87"/>
                    <a:pt x="42" y="86"/>
                  </a:cubicBezTo>
                  <a:cubicBezTo>
                    <a:pt x="156" y="84"/>
                    <a:pt x="156" y="84"/>
                    <a:pt x="156" y="84"/>
                  </a:cubicBezTo>
                  <a:lnTo>
                    <a:pt x="158" y="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29" name="Freeform 223"/>
            <p:cNvSpPr>
              <a:spLocks noEditPoints="1"/>
            </p:cNvSpPr>
            <p:nvPr/>
          </p:nvSpPr>
          <p:spPr bwMode="auto">
            <a:xfrm>
              <a:off x="5489575" y="5954713"/>
              <a:ext cx="352425" cy="196850"/>
            </a:xfrm>
            <a:custGeom>
              <a:avLst/>
              <a:gdLst>
                <a:gd name="T0" fmla="*/ 165 w 183"/>
                <a:gd name="T1" fmla="*/ 95 h 102"/>
                <a:gd name="T2" fmla="*/ 47 w 183"/>
                <a:gd name="T3" fmla="*/ 102 h 102"/>
                <a:gd name="T4" fmla="*/ 16 w 183"/>
                <a:gd name="T5" fmla="*/ 81 h 102"/>
                <a:gd name="T6" fmla="*/ 0 w 183"/>
                <a:gd name="T7" fmla="*/ 0 h 102"/>
                <a:gd name="T8" fmla="*/ 183 w 183"/>
                <a:gd name="T9" fmla="*/ 26 h 102"/>
                <a:gd name="T10" fmla="*/ 183 w 183"/>
                <a:gd name="T11" fmla="*/ 77 h 102"/>
                <a:gd name="T12" fmla="*/ 165 w 183"/>
                <a:gd name="T13" fmla="*/ 95 h 102"/>
                <a:gd name="T14" fmla="*/ 9 w 183"/>
                <a:gd name="T15" fmla="*/ 8 h 102"/>
                <a:gd name="T16" fmla="*/ 9 w 183"/>
                <a:gd name="T17" fmla="*/ 8 h 102"/>
                <a:gd name="T18" fmla="*/ 65 w 183"/>
                <a:gd name="T19" fmla="*/ 80 h 102"/>
                <a:gd name="T20" fmla="*/ 65 w 183"/>
                <a:gd name="T21" fmla="*/ 8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3" h="102">
                  <a:moveTo>
                    <a:pt x="165" y="95"/>
                  </a:moveTo>
                  <a:cubicBezTo>
                    <a:pt x="165" y="95"/>
                    <a:pt x="74" y="102"/>
                    <a:pt x="47" y="102"/>
                  </a:cubicBezTo>
                  <a:cubicBezTo>
                    <a:pt x="18" y="102"/>
                    <a:pt x="17" y="85"/>
                    <a:pt x="16" y="81"/>
                  </a:cubicBezTo>
                  <a:cubicBezTo>
                    <a:pt x="15" y="76"/>
                    <a:pt x="0" y="0"/>
                    <a:pt x="0" y="0"/>
                  </a:cubicBezTo>
                  <a:cubicBezTo>
                    <a:pt x="183" y="26"/>
                    <a:pt x="183" y="26"/>
                    <a:pt x="183" y="26"/>
                  </a:cubicBezTo>
                  <a:cubicBezTo>
                    <a:pt x="183" y="77"/>
                    <a:pt x="183" y="77"/>
                    <a:pt x="183" y="77"/>
                  </a:cubicBezTo>
                  <a:cubicBezTo>
                    <a:pt x="183" y="87"/>
                    <a:pt x="175" y="95"/>
                    <a:pt x="165" y="95"/>
                  </a:cubicBezTo>
                  <a:close/>
                  <a:moveTo>
                    <a:pt x="9" y="8"/>
                  </a:moveTo>
                  <a:cubicBezTo>
                    <a:pt x="9" y="8"/>
                    <a:pt x="9" y="8"/>
                    <a:pt x="9" y="8"/>
                  </a:cubicBezTo>
                  <a:moveTo>
                    <a:pt x="65" y="80"/>
                  </a:moveTo>
                  <a:cubicBezTo>
                    <a:pt x="65" y="80"/>
                    <a:pt x="65" y="80"/>
                    <a:pt x="65" y="80"/>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31" name="Oval 225"/>
            <p:cNvSpPr>
              <a:spLocks noChangeArrowheads="1"/>
            </p:cNvSpPr>
            <p:nvPr/>
          </p:nvSpPr>
          <p:spPr bwMode="auto">
            <a:xfrm>
              <a:off x="5789612" y="6264275"/>
              <a:ext cx="65087" cy="650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Oval 226"/>
            <p:cNvSpPr>
              <a:spLocks noChangeArrowheads="1"/>
            </p:cNvSpPr>
            <p:nvPr/>
          </p:nvSpPr>
          <p:spPr bwMode="auto">
            <a:xfrm>
              <a:off x="5537200" y="6242050"/>
              <a:ext cx="107950" cy="1095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224"/>
            <p:cNvSpPr>
              <a:spLocks/>
            </p:cNvSpPr>
            <p:nvPr/>
          </p:nvSpPr>
          <p:spPr bwMode="auto">
            <a:xfrm>
              <a:off x="5376859" y="5940425"/>
              <a:ext cx="136525" cy="36513"/>
            </a:xfrm>
            <a:custGeom>
              <a:avLst/>
              <a:gdLst>
                <a:gd name="T0" fmla="*/ 71 w 71"/>
                <a:gd name="T1" fmla="*/ 12 h 19"/>
                <a:gd name="T2" fmla="*/ 70 w 71"/>
                <a:gd name="T3" fmla="*/ 15 h 19"/>
                <a:gd name="T4" fmla="*/ 66 w 71"/>
                <a:gd name="T5" fmla="*/ 18 h 19"/>
                <a:gd name="T6" fmla="*/ 4 w 71"/>
                <a:gd name="T7" fmla="*/ 10 h 19"/>
                <a:gd name="T8" fmla="*/ 0 w 71"/>
                <a:gd name="T9" fmla="*/ 6 h 19"/>
                <a:gd name="T10" fmla="*/ 1 w 71"/>
                <a:gd name="T11" fmla="*/ 3 h 19"/>
                <a:gd name="T12" fmla="*/ 5 w 71"/>
                <a:gd name="T13" fmla="*/ 0 h 19"/>
                <a:gd name="T14" fmla="*/ 67 w 71"/>
                <a:gd name="T15" fmla="*/ 8 h 19"/>
                <a:gd name="T16" fmla="*/ 71 w 71"/>
                <a:gd name="T17"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9">
                  <a:moveTo>
                    <a:pt x="71" y="12"/>
                  </a:moveTo>
                  <a:cubicBezTo>
                    <a:pt x="70" y="15"/>
                    <a:pt x="70" y="15"/>
                    <a:pt x="70" y="15"/>
                  </a:cubicBezTo>
                  <a:cubicBezTo>
                    <a:pt x="70" y="17"/>
                    <a:pt x="68" y="19"/>
                    <a:pt x="66" y="18"/>
                  </a:cubicBezTo>
                  <a:cubicBezTo>
                    <a:pt x="4" y="10"/>
                    <a:pt x="4" y="10"/>
                    <a:pt x="4" y="10"/>
                  </a:cubicBezTo>
                  <a:cubicBezTo>
                    <a:pt x="2" y="10"/>
                    <a:pt x="0" y="8"/>
                    <a:pt x="0" y="6"/>
                  </a:cubicBezTo>
                  <a:cubicBezTo>
                    <a:pt x="1" y="3"/>
                    <a:pt x="1" y="3"/>
                    <a:pt x="1" y="3"/>
                  </a:cubicBezTo>
                  <a:cubicBezTo>
                    <a:pt x="1" y="1"/>
                    <a:pt x="3" y="0"/>
                    <a:pt x="5" y="0"/>
                  </a:cubicBezTo>
                  <a:cubicBezTo>
                    <a:pt x="67" y="8"/>
                    <a:pt x="67" y="8"/>
                    <a:pt x="67" y="8"/>
                  </a:cubicBezTo>
                  <a:cubicBezTo>
                    <a:pt x="69" y="8"/>
                    <a:pt x="71" y="10"/>
                    <a:pt x="71" y="12"/>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06" name="Group 605"/>
          <p:cNvGrpSpPr/>
          <p:nvPr/>
        </p:nvGrpSpPr>
        <p:grpSpPr>
          <a:xfrm>
            <a:off x="1853638" y="6185909"/>
            <a:ext cx="285750" cy="80964"/>
            <a:chOff x="1743076" y="7097783"/>
            <a:chExt cx="285750" cy="80964"/>
          </a:xfrm>
        </p:grpSpPr>
        <p:sp>
          <p:nvSpPr>
            <p:cNvPr id="8" name="Freeform 207"/>
            <p:cNvSpPr>
              <a:spLocks noEditPoints="1"/>
            </p:cNvSpPr>
            <p:nvPr/>
          </p:nvSpPr>
          <p:spPr bwMode="auto">
            <a:xfrm>
              <a:off x="1743076" y="7104133"/>
              <a:ext cx="65088" cy="71438"/>
            </a:xfrm>
            <a:custGeom>
              <a:avLst/>
              <a:gdLst>
                <a:gd name="T0" fmla="*/ 31 w 35"/>
                <a:gd name="T1" fmla="*/ 39 h 39"/>
                <a:gd name="T2" fmla="*/ 29 w 35"/>
                <a:gd name="T3" fmla="*/ 34 h 39"/>
                <a:gd name="T4" fmla="*/ 27 w 35"/>
                <a:gd name="T5" fmla="*/ 28 h 39"/>
                <a:gd name="T6" fmla="*/ 8 w 35"/>
                <a:gd name="T7" fmla="*/ 28 h 39"/>
                <a:gd name="T8" fmla="*/ 6 w 35"/>
                <a:gd name="T9" fmla="*/ 34 h 39"/>
                <a:gd name="T10" fmla="*/ 4 w 35"/>
                <a:gd name="T11" fmla="*/ 39 h 39"/>
                <a:gd name="T12" fmla="*/ 0 w 35"/>
                <a:gd name="T13" fmla="*/ 39 h 39"/>
                <a:gd name="T14" fmla="*/ 4 w 35"/>
                <a:gd name="T15" fmla="*/ 28 h 39"/>
                <a:gd name="T16" fmla="*/ 8 w 35"/>
                <a:gd name="T17" fmla="*/ 18 h 39"/>
                <a:gd name="T18" fmla="*/ 12 w 35"/>
                <a:gd name="T19" fmla="*/ 9 h 39"/>
                <a:gd name="T20" fmla="*/ 16 w 35"/>
                <a:gd name="T21" fmla="*/ 0 h 39"/>
                <a:gd name="T22" fmla="*/ 19 w 35"/>
                <a:gd name="T23" fmla="*/ 0 h 39"/>
                <a:gd name="T24" fmla="*/ 23 w 35"/>
                <a:gd name="T25" fmla="*/ 9 h 39"/>
                <a:gd name="T26" fmla="*/ 27 w 35"/>
                <a:gd name="T27" fmla="*/ 18 h 39"/>
                <a:gd name="T28" fmla="*/ 31 w 35"/>
                <a:gd name="T29" fmla="*/ 28 h 39"/>
                <a:gd name="T30" fmla="*/ 35 w 35"/>
                <a:gd name="T31" fmla="*/ 39 h 39"/>
                <a:gd name="T32" fmla="*/ 31 w 35"/>
                <a:gd name="T33" fmla="*/ 39 h 39"/>
                <a:gd name="T34" fmla="*/ 17 w 35"/>
                <a:gd name="T35" fmla="*/ 5 h 39"/>
                <a:gd name="T36" fmla="*/ 13 w 35"/>
                <a:gd name="T37" fmla="*/ 14 h 39"/>
                <a:gd name="T38" fmla="*/ 9 w 35"/>
                <a:gd name="T39" fmla="*/ 25 h 39"/>
                <a:gd name="T40" fmla="*/ 26 w 35"/>
                <a:gd name="T41" fmla="*/ 25 h 39"/>
                <a:gd name="T42" fmla="*/ 21 w 35"/>
                <a:gd name="T43" fmla="*/ 14 h 39"/>
                <a:gd name="T44" fmla="*/ 17 w 35"/>
                <a:gd name="T45"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39">
                  <a:moveTo>
                    <a:pt x="31" y="39"/>
                  </a:moveTo>
                  <a:cubicBezTo>
                    <a:pt x="30" y="37"/>
                    <a:pt x="29" y="35"/>
                    <a:pt x="29" y="34"/>
                  </a:cubicBezTo>
                  <a:cubicBezTo>
                    <a:pt x="28" y="32"/>
                    <a:pt x="27" y="30"/>
                    <a:pt x="27" y="28"/>
                  </a:cubicBezTo>
                  <a:cubicBezTo>
                    <a:pt x="8" y="28"/>
                    <a:pt x="8" y="28"/>
                    <a:pt x="8" y="28"/>
                  </a:cubicBezTo>
                  <a:cubicBezTo>
                    <a:pt x="7" y="30"/>
                    <a:pt x="7" y="32"/>
                    <a:pt x="6" y="34"/>
                  </a:cubicBezTo>
                  <a:cubicBezTo>
                    <a:pt x="5" y="35"/>
                    <a:pt x="5" y="37"/>
                    <a:pt x="4" y="39"/>
                  </a:cubicBezTo>
                  <a:cubicBezTo>
                    <a:pt x="0" y="39"/>
                    <a:pt x="0" y="39"/>
                    <a:pt x="0" y="39"/>
                  </a:cubicBezTo>
                  <a:cubicBezTo>
                    <a:pt x="1" y="35"/>
                    <a:pt x="3" y="31"/>
                    <a:pt x="4" y="28"/>
                  </a:cubicBezTo>
                  <a:cubicBezTo>
                    <a:pt x="6" y="24"/>
                    <a:pt x="7" y="21"/>
                    <a:pt x="8" y="18"/>
                  </a:cubicBezTo>
                  <a:cubicBezTo>
                    <a:pt x="9" y="15"/>
                    <a:pt x="11" y="12"/>
                    <a:pt x="12" y="9"/>
                  </a:cubicBezTo>
                  <a:cubicBezTo>
                    <a:pt x="13" y="6"/>
                    <a:pt x="14" y="3"/>
                    <a:pt x="16" y="0"/>
                  </a:cubicBezTo>
                  <a:cubicBezTo>
                    <a:pt x="19" y="0"/>
                    <a:pt x="19" y="0"/>
                    <a:pt x="19" y="0"/>
                  </a:cubicBezTo>
                  <a:cubicBezTo>
                    <a:pt x="20" y="3"/>
                    <a:pt x="22" y="6"/>
                    <a:pt x="23" y="9"/>
                  </a:cubicBezTo>
                  <a:cubicBezTo>
                    <a:pt x="24" y="12"/>
                    <a:pt x="25" y="15"/>
                    <a:pt x="27" y="18"/>
                  </a:cubicBezTo>
                  <a:cubicBezTo>
                    <a:pt x="28" y="21"/>
                    <a:pt x="29" y="24"/>
                    <a:pt x="31" y="28"/>
                  </a:cubicBezTo>
                  <a:cubicBezTo>
                    <a:pt x="32" y="31"/>
                    <a:pt x="33" y="35"/>
                    <a:pt x="35" y="39"/>
                  </a:cubicBezTo>
                  <a:lnTo>
                    <a:pt x="31" y="39"/>
                  </a:lnTo>
                  <a:close/>
                  <a:moveTo>
                    <a:pt x="17" y="5"/>
                  </a:moveTo>
                  <a:cubicBezTo>
                    <a:pt x="16" y="8"/>
                    <a:pt x="15" y="11"/>
                    <a:pt x="13" y="14"/>
                  </a:cubicBezTo>
                  <a:cubicBezTo>
                    <a:pt x="12" y="18"/>
                    <a:pt x="10" y="21"/>
                    <a:pt x="9" y="25"/>
                  </a:cubicBezTo>
                  <a:cubicBezTo>
                    <a:pt x="26" y="25"/>
                    <a:pt x="26" y="25"/>
                    <a:pt x="26" y="25"/>
                  </a:cubicBezTo>
                  <a:cubicBezTo>
                    <a:pt x="24" y="21"/>
                    <a:pt x="23" y="18"/>
                    <a:pt x="21" y="14"/>
                  </a:cubicBezTo>
                  <a:cubicBezTo>
                    <a:pt x="20" y="11"/>
                    <a:pt x="19" y="8"/>
                    <a:pt x="17" y="5"/>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208"/>
            <p:cNvSpPr>
              <a:spLocks/>
            </p:cNvSpPr>
            <p:nvPr/>
          </p:nvSpPr>
          <p:spPr bwMode="auto">
            <a:xfrm>
              <a:off x="1809751" y="7123183"/>
              <a:ext cx="74613" cy="52388"/>
            </a:xfrm>
            <a:custGeom>
              <a:avLst/>
              <a:gdLst>
                <a:gd name="T0" fmla="*/ 22 w 41"/>
                <a:gd name="T1" fmla="*/ 0 h 29"/>
                <a:gd name="T2" fmla="*/ 24 w 41"/>
                <a:gd name="T3" fmla="*/ 6 h 29"/>
                <a:gd name="T4" fmla="*/ 26 w 41"/>
                <a:gd name="T5" fmla="*/ 12 h 29"/>
                <a:gd name="T6" fmla="*/ 28 w 41"/>
                <a:gd name="T7" fmla="*/ 19 h 29"/>
                <a:gd name="T8" fmla="*/ 30 w 41"/>
                <a:gd name="T9" fmla="*/ 25 h 29"/>
                <a:gd name="T10" fmla="*/ 32 w 41"/>
                <a:gd name="T11" fmla="*/ 20 h 29"/>
                <a:gd name="T12" fmla="*/ 34 w 41"/>
                <a:gd name="T13" fmla="*/ 13 h 29"/>
                <a:gd name="T14" fmla="*/ 36 w 41"/>
                <a:gd name="T15" fmla="*/ 6 h 29"/>
                <a:gd name="T16" fmla="*/ 37 w 41"/>
                <a:gd name="T17" fmla="*/ 0 h 29"/>
                <a:gd name="T18" fmla="*/ 41 w 41"/>
                <a:gd name="T19" fmla="*/ 0 h 29"/>
                <a:gd name="T20" fmla="*/ 37 w 41"/>
                <a:gd name="T21" fmla="*/ 16 h 29"/>
                <a:gd name="T22" fmla="*/ 31 w 41"/>
                <a:gd name="T23" fmla="*/ 29 h 29"/>
                <a:gd name="T24" fmla="*/ 28 w 41"/>
                <a:gd name="T25" fmla="*/ 29 h 29"/>
                <a:gd name="T26" fmla="*/ 26 w 41"/>
                <a:gd name="T27" fmla="*/ 25 h 29"/>
                <a:gd name="T28" fmla="*/ 24 w 41"/>
                <a:gd name="T29" fmla="*/ 19 h 29"/>
                <a:gd name="T30" fmla="*/ 22 w 41"/>
                <a:gd name="T31" fmla="*/ 14 h 29"/>
                <a:gd name="T32" fmla="*/ 21 w 41"/>
                <a:gd name="T33" fmla="*/ 7 h 29"/>
                <a:gd name="T34" fmla="*/ 19 w 41"/>
                <a:gd name="T35" fmla="*/ 14 h 29"/>
                <a:gd name="T36" fmla="*/ 17 w 41"/>
                <a:gd name="T37" fmla="*/ 19 h 29"/>
                <a:gd name="T38" fmla="*/ 15 w 41"/>
                <a:gd name="T39" fmla="*/ 25 h 29"/>
                <a:gd name="T40" fmla="*/ 13 w 41"/>
                <a:gd name="T41" fmla="*/ 29 h 29"/>
                <a:gd name="T42" fmla="*/ 10 w 41"/>
                <a:gd name="T43" fmla="*/ 29 h 29"/>
                <a:gd name="T44" fmla="*/ 5 w 41"/>
                <a:gd name="T45" fmla="*/ 16 h 29"/>
                <a:gd name="T46" fmla="*/ 0 w 41"/>
                <a:gd name="T47" fmla="*/ 0 h 29"/>
                <a:gd name="T48" fmla="*/ 4 w 41"/>
                <a:gd name="T49" fmla="*/ 0 h 29"/>
                <a:gd name="T50" fmla="*/ 6 w 41"/>
                <a:gd name="T51" fmla="*/ 6 h 29"/>
                <a:gd name="T52" fmla="*/ 8 w 41"/>
                <a:gd name="T53" fmla="*/ 13 h 29"/>
                <a:gd name="T54" fmla="*/ 10 w 41"/>
                <a:gd name="T55" fmla="*/ 20 h 29"/>
                <a:gd name="T56" fmla="*/ 12 w 41"/>
                <a:gd name="T57" fmla="*/ 25 h 29"/>
                <a:gd name="T58" fmla="*/ 14 w 41"/>
                <a:gd name="T59" fmla="*/ 19 h 29"/>
                <a:gd name="T60" fmla="*/ 16 w 41"/>
                <a:gd name="T61" fmla="*/ 12 h 29"/>
                <a:gd name="T62" fmla="*/ 18 w 41"/>
                <a:gd name="T63" fmla="*/ 6 h 29"/>
                <a:gd name="T64" fmla="*/ 19 w 41"/>
                <a:gd name="T65" fmla="*/ 0 h 29"/>
                <a:gd name="T66" fmla="*/ 22 w 41"/>
                <a:gd name="T6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29">
                  <a:moveTo>
                    <a:pt x="22" y="0"/>
                  </a:moveTo>
                  <a:cubicBezTo>
                    <a:pt x="23" y="2"/>
                    <a:pt x="23" y="4"/>
                    <a:pt x="24" y="6"/>
                  </a:cubicBezTo>
                  <a:cubicBezTo>
                    <a:pt x="24" y="8"/>
                    <a:pt x="25" y="10"/>
                    <a:pt x="26" y="12"/>
                  </a:cubicBezTo>
                  <a:cubicBezTo>
                    <a:pt x="26" y="15"/>
                    <a:pt x="27" y="17"/>
                    <a:pt x="28" y="19"/>
                  </a:cubicBezTo>
                  <a:cubicBezTo>
                    <a:pt x="28" y="21"/>
                    <a:pt x="29" y="23"/>
                    <a:pt x="30" y="25"/>
                  </a:cubicBezTo>
                  <a:cubicBezTo>
                    <a:pt x="30" y="24"/>
                    <a:pt x="31" y="22"/>
                    <a:pt x="32" y="20"/>
                  </a:cubicBezTo>
                  <a:cubicBezTo>
                    <a:pt x="33" y="18"/>
                    <a:pt x="33" y="16"/>
                    <a:pt x="34" y="13"/>
                  </a:cubicBezTo>
                  <a:cubicBezTo>
                    <a:pt x="35" y="11"/>
                    <a:pt x="35" y="9"/>
                    <a:pt x="36" y="6"/>
                  </a:cubicBezTo>
                  <a:cubicBezTo>
                    <a:pt x="37" y="4"/>
                    <a:pt x="37" y="2"/>
                    <a:pt x="37" y="0"/>
                  </a:cubicBezTo>
                  <a:cubicBezTo>
                    <a:pt x="41" y="0"/>
                    <a:pt x="41" y="0"/>
                    <a:pt x="41" y="0"/>
                  </a:cubicBezTo>
                  <a:cubicBezTo>
                    <a:pt x="40" y="6"/>
                    <a:pt x="38" y="11"/>
                    <a:pt x="37" y="16"/>
                  </a:cubicBezTo>
                  <a:cubicBezTo>
                    <a:pt x="35" y="20"/>
                    <a:pt x="33" y="25"/>
                    <a:pt x="31" y="29"/>
                  </a:cubicBezTo>
                  <a:cubicBezTo>
                    <a:pt x="28" y="29"/>
                    <a:pt x="28" y="29"/>
                    <a:pt x="28" y="29"/>
                  </a:cubicBezTo>
                  <a:cubicBezTo>
                    <a:pt x="27" y="28"/>
                    <a:pt x="27" y="26"/>
                    <a:pt x="26" y="25"/>
                  </a:cubicBezTo>
                  <a:cubicBezTo>
                    <a:pt x="26" y="23"/>
                    <a:pt x="25" y="21"/>
                    <a:pt x="24" y="19"/>
                  </a:cubicBezTo>
                  <a:cubicBezTo>
                    <a:pt x="24" y="18"/>
                    <a:pt x="23" y="16"/>
                    <a:pt x="22" y="14"/>
                  </a:cubicBezTo>
                  <a:cubicBezTo>
                    <a:pt x="22" y="12"/>
                    <a:pt x="21" y="9"/>
                    <a:pt x="21" y="7"/>
                  </a:cubicBezTo>
                  <a:cubicBezTo>
                    <a:pt x="20" y="9"/>
                    <a:pt x="20" y="12"/>
                    <a:pt x="19" y="14"/>
                  </a:cubicBezTo>
                  <a:cubicBezTo>
                    <a:pt x="18" y="16"/>
                    <a:pt x="18" y="18"/>
                    <a:pt x="17" y="19"/>
                  </a:cubicBezTo>
                  <a:cubicBezTo>
                    <a:pt x="16" y="21"/>
                    <a:pt x="16" y="23"/>
                    <a:pt x="15" y="25"/>
                  </a:cubicBezTo>
                  <a:cubicBezTo>
                    <a:pt x="14" y="26"/>
                    <a:pt x="14" y="28"/>
                    <a:pt x="13" y="29"/>
                  </a:cubicBezTo>
                  <a:cubicBezTo>
                    <a:pt x="10" y="29"/>
                    <a:pt x="10" y="29"/>
                    <a:pt x="10" y="29"/>
                  </a:cubicBezTo>
                  <a:cubicBezTo>
                    <a:pt x="8" y="25"/>
                    <a:pt x="6" y="20"/>
                    <a:pt x="5" y="16"/>
                  </a:cubicBezTo>
                  <a:cubicBezTo>
                    <a:pt x="3" y="11"/>
                    <a:pt x="2" y="6"/>
                    <a:pt x="0" y="0"/>
                  </a:cubicBezTo>
                  <a:cubicBezTo>
                    <a:pt x="4" y="0"/>
                    <a:pt x="4" y="0"/>
                    <a:pt x="4" y="0"/>
                  </a:cubicBezTo>
                  <a:cubicBezTo>
                    <a:pt x="4" y="2"/>
                    <a:pt x="5" y="4"/>
                    <a:pt x="6" y="6"/>
                  </a:cubicBezTo>
                  <a:cubicBezTo>
                    <a:pt x="6" y="9"/>
                    <a:pt x="7" y="11"/>
                    <a:pt x="8" y="13"/>
                  </a:cubicBezTo>
                  <a:cubicBezTo>
                    <a:pt x="8" y="16"/>
                    <a:pt x="9" y="18"/>
                    <a:pt x="10" y="20"/>
                  </a:cubicBezTo>
                  <a:cubicBezTo>
                    <a:pt x="11" y="22"/>
                    <a:pt x="11" y="23"/>
                    <a:pt x="12" y="25"/>
                  </a:cubicBezTo>
                  <a:cubicBezTo>
                    <a:pt x="13" y="23"/>
                    <a:pt x="13" y="21"/>
                    <a:pt x="14" y="19"/>
                  </a:cubicBezTo>
                  <a:cubicBezTo>
                    <a:pt x="15" y="17"/>
                    <a:pt x="15" y="15"/>
                    <a:pt x="16" y="12"/>
                  </a:cubicBezTo>
                  <a:cubicBezTo>
                    <a:pt x="17" y="10"/>
                    <a:pt x="17" y="8"/>
                    <a:pt x="18" y="6"/>
                  </a:cubicBezTo>
                  <a:cubicBezTo>
                    <a:pt x="18" y="4"/>
                    <a:pt x="19" y="2"/>
                    <a:pt x="19" y="0"/>
                  </a:cubicBezTo>
                  <a:lnTo>
                    <a:pt x="2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209"/>
            <p:cNvSpPr>
              <a:spLocks noEditPoints="1"/>
            </p:cNvSpPr>
            <p:nvPr/>
          </p:nvSpPr>
          <p:spPr bwMode="auto">
            <a:xfrm>
              <a:off x="1892301" y="7121596"/>
              <a:ext cx="38100" cy="57151"/>
            </a:xfrm>
            <a:custGeom>
              <a:avLst/>
              <a:gdLst>
                <a:gd name="T0" fmla="*/ 11 w 21"/>
                <a:gd name="T1" fmla="*/ 0 h 31"/>
                <a:gd name="T2" fmla="*/ 16 w 21"/>
                <a:gd name="T3" fmla="*/ 1 h 31"/>
                <a:gd name="T4" fmla="*/ 19 w 21"/>
                <a:gd name="T5" fmla="*/ 3 h 31"/>
                <a:gd name="T6" fmla="*/ 21 w 21"/>
                <a:gd name="T7" fmla="*/ 7 h 31"/>
                <a:gd name="T8" fmla="*/ 21 w 21"/>
                <a:gd name="T9" fmla="*/ 11 h 31"/>
                <a:gd name="T10" fmla="*/ 21 w 21"/>
                <a:gd name="T11" fmla="*/ 29 h 31"/>
                <a:gd name="T12" fmla="*/ 20 w 21"/>
                <a:gd name="T13" fmla="*/ 30 h 31"/>
                <a:gd name="T14" fmla="*/ 17 w 21"/>
                <a:gd name="T15" fmla="*/ 30 h 31"/>
                <a:gd name="T16" fmla="*/ 14 w 21"/>
                <a:gd name="T17" fmla="*/ 31 h 31"/>
                <a:gd name="T18" fmla="*/ 11 w 21"/>
                <a:gd name="T19" fmla="*/ 31 h 31"/>
                <a:gd name="T20" fmla="*/ 6 w 21"/>
                <a:gd name="T21" fmla="*/ 30 h 31"/>
                <a:gd name="T22" fmla="*/ 3 w 21"/>
                <a:gd name="T23" fmla="*/ 29 h 31"/>
                <a:gd name="T24" fmla="*/ 1 w 21"/>
                <a:gd name="T25" fmla="*/ 26 h 31"/>
                <a:gd name="T26" fmla="*/ 0 w 21"/>
                <a:gd name="T27" fmla="*/ 22 h 31"/>
                <a:gd name="T28" fmla="*/ 1 w 21"/>
                <a:gd name="T29" fmla="*/ 18 h 31"/>
                <a:gd name="T30" fmla="*/ 3 w 21"/>
                <a:gd name="T31" fmla="*/ 15 h 31"/>
                <a:gd name="T32" fmla="*/ 7 w 21"/>
                <a:gd name="T33" fmla="*/ 13 h 31"/>
                <a:gd name="T34" fmla="*/ 12 w 21"/>
                <a:gd name="T35" fmla="*/ 13 h 31"/>
                <a:gd name="T36" fmla="*/ 14 w 21"/>
                <a:gd name="T37" fmla="*/ 13 h 31"/>
                <a:gd name="T38" fmla="*/ 15 w 21"/>
                <a:gd name="T39" fmla="*/ 13 h 31"/>
                <a:gd name="T40" fmla="*/ 17 w 21"/>
                <a:gd name="T41" fmla="*/ 13 h 31"/>
                <a:gd name="T42" fmla="*/ 18 w 21"/>
                <a:gd name="T43" fmla="*/ 14 h 31"/>
                <a:gd name="T44" fmla="*/ 18 w 21"/>
                <a:gd name="T45" fmla="*/ 12 h 31"/>
                <a:gd name="T46" fmla="*/ 17 w 21"/>
                <a:gd name="T47" fmla="*/ 9 h 31"/>
                <a:gd name="T48" fmla="*/ 16 w 21"/>
                <a:gd name="T49" fmla="*/ 6 h 31"/>
                <a:gd name="T50" fmla="*/ 14 w 21"/>
                <a:gd name="T51" fmla="*/ 4 h 31"/>
                <a:gd name="T52" fmla="*/ 11 w 21"/>
                <a:gd name="T53" fmla="*/ 4 h 31"/>
                <a:gd name="T54" fmla="*/ 6 w 21"/>
                <a:gd name="T55" fmla="*/ 4 h 31"/>
                <a:gd name="T56" fmla="*/ 4 w 21"/>
                <a:gd name="T57" fmla="*/ 5 h 31"/>
                <a:gd name="T58" fmla="*/ 3 w 21"/>
                <a:gd name="T59" fmla="*/ 2 h 31"/>
                <a:gd name="T60" fmla="*/ 6 w 21"/>
                <a:gd name="T61" fmla="*/ 1 h 31"/>
                <a:gd name="T62" fmla="*/ 11 w 21"/>
                <a:gd name="T63" fmla="*/ 0 h 31"/>
                <a:gd name="T64" fmla="*/ 11 w 21"/>
                <a:gd name="T65" fmla="*/ 27 h 31"/>
                <a:gd name="T66" fmla="*/ 15 w 21"/>
                <a:gd name="T67" fmla="*/ 27 h 31"/>
                <a:gd name="T68" fmla="*/ 18 w 21"/>
                <a:gd name="T69" fmla="*/ 27 h 31"/>
                <a:gd name="T70" fmla="*/ 18 w 21"/>
                <a:gd name="T71" fmla="*/ 17 h 31"/>
                <a:gd name="T72" fmla="*/ 16 w 21"/>
                <a:gd name="T73" fmla="*/ 16 h 31"/>
                <a:gd name="T74" fmla="*/ 12 w 21"/>
                <a:gd name="T75" fmla="*/ 16 h 31"/>
                <a:gd name="T76" fmla="*/ 9 w 21"/>
                <a:gd name="T77" fmla="*/ 16 h 31"/>
                <a:gd name="T78" fmla="*/ 7 w 21"/>
                <a:gd name="T79" fmla="*/ 17 h 31"/>
                <a:gd name="T80" fmla="*/ 5 w 21"/>
                <a:gd name="T81" fmla="*/ 19 h 31"/>
                <a:gd name="T82" fmla="*/ 4 w 21"/>
                <a:gd name="T83" fmla="*/ 22 h 31"/>
                <a:gd name="T84" fmla="*/ 4 w 21"/>
                <a:gd name="T85" fmla="*/ 24 h 31"/>
                <a:gd name="T86" fmla="*/ 6 w 21"/>
                <a:gd name="T87" fmla="*/ 26 h 31"/>
                <a:gd name="T88" fmla="*/ 8 w 21"/>
                <a:gd name="T89" fmla="*/ 27 h 31"/>
                <a:gd name="T90" fmla="*/ 11 w 21"/>
                <a:gd name="T91"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1">
                  <a:moveTo>
                    <a:pt x="11" y="0"/>
                  </a:moveTo>
                  <a:cubicBezTo>
                    <a:pt x="13" y="0"/>
                    <a:pt x="14" y="1"/>
                    <a:pt x="16" y="1"/>
                  </a:cubicBezTo>
                  <a:cubicBezTo>
                    <a:pt x="17" y="2"/>
                    <a:pt x="18" y="3"/>
                    <a:pt x="19" y="3"/>
                  </a:cubicBezTo>
                  <a:cubicBezTo>
                    <a:pt x="20" y="4"/>
                    <a:pt x="20" y="6"/>
                    <a:pt x="21" y="7"/>
                  </a:cubicBezTo>
                  <a:cubicBezTo>
                    <a:pt x="21" y="8"/>
                    <a:pt x="21" y="10"/>
                    <a:pt x="21" y="11"/>
                  </a:cubicBezTo>
                  <a:cubicBezTo>
                    <a:pt x="21" y="29"/>
                    <a:pt x="21" y="29"/>
                    <a:pt x="21" y="29"/>
                  </a:cubicBezTo>
                  <a:cubicBezTo>
                    <a:pt x="21" y="29"/>
                    <a:pt x="20" y="30"/>
                    <a:pt x="20" y="30"/>
                  </a:cubicBezTo>
                  <a:cubicBezTo>
                    <a:pt x="19" y="30"/>
                    <a:pt x="18" y="30"/>
                    <a:pt x="17" y="30"/>
                  </a:cubicBezTo>
                  <a:cubicBezTo>
                    <a:pt x="16" y="30"/>
                    <a:pt x="15" y="30"/>
                    <a:pt x="14" y="31"/>
                  </a:cubicBezTo>
                  <a:cubicBezTo>
                    <a:pt x="13" y="31"/>
                    <a:pt x="12" y="31"/>
                    <a:pt x="11" y="31"/>
                  </a:cubicBezTo>
                  <a:cubicBezTo>
                    <a:pt x="9" y="31"/>
                    <a:pt x="8" y="30"/>
                    <a:pt x="6" y="30"/>
                  </a:cubicBezTo>
                  <a:cubicBezTo>
                    <a:pt x="5" y="30"/>
                    <a:pt x="4" y="29"/>
                    <a:pt x="3" y="29"/>
                  </a:cubicBezTo>
                  <a:cubicBezTo>
                    <a:pt x="2" y="28"/>
                    <a:pt x="1" y="27"/>
                    <a:pt x="1" y="26"/>
                  </a:cubicBezTo>
                  <a:cubicBezTo>
                    <a:pt x="0" y="25"/>
                    <a:pt x="0" y="23"/>
                    <a:pt x="0" y="22"/>
                  </a:cubicBezTo>
                  <a:cubicBezTo>
                    <a:pt x="0" y="20"/>
                    <a:pt x="0" y="19"/>
                    <a:pt x="1" y="18"/>
                  </a:cubicBezTo>
                  <a:cubicBezTo>
                    <a:pt x="1" y="16"/>
                    <a:pt x="2" y="15"/>
                    <a:pt x="3" y="15"/>
                  </a:cubicBezTo>
                  <a:cubicBezTo>
                    <a:pt x="5" y="14"/>
                    <a:pt x="6" y="14"/>
                    <a:pt x="7" y="13"/>
                  </a:cubicBezTo>
                  <a:cubicBezTo>
                    <a:pt x="9" y="13"/>
                    <a:pt x="10" y="13"/>
                    <a:pt x="12" y="13"/>
                  </a:cubicBezTo>
                  <a:cubicBezTo>
                    <a:pt x="13" y="13"/>
                    <a:pt x="13" y="13"/>
                    <a:pt x="14" y="13"/>
                  </a:cubicBezTo>
                  <a:cubicBezTo>
                    <a:pt x="14" y="13"/>
                    <a:pt x="15" y="13"/>
                    <a:pt x="15" y="13"/>
                  </a:cubicBezTo>
                  <a:cubicBezTo>
                    <a:pt x="16" y="13"/>
                    <a:pt x="16" y="13"/>
                    <a:pt x="17" y="13"/>
                  </a:cubicBezTo>
                  <a:cubicBezTo>
                    <a:pt x="17" y="13"/>
                    <a:pt x="18" y="13"/>
                    <a:pt x="18" y="14"/>
                  </a:cubicBezTo>
                  <a:cubicBezTo>
                    <a:pt x="18" y="12"/>
                    <a:pt x="18" y="12"/>
                    <a:pt x="18" y="12"/>
                  </a:cubicBezTo>
                  <a:cubicBezTo>
                    <a:pt x="18" y="11"/>
                    <a:pt x="18" y="10"/>
                    <a:pt x="17" y="9"/>
                  </a:cubicBezTo>
                  <a:cubicBezTo>
                    <a:pt x="17" y="8"/>
                    <a:pt x="17" y="7"/>
                    <a:pt x="16" y="6"/>
                  </a:cubicBezTo>
                  <a:cubicBezTo>
                    <a:pt x="16" y="5"/>
                    <a:pt x="15" y="5"/>
                    <a:pt x="14" y="4"/>
                  </a:cubicBezTo>
                  <a:cubicBezTo>
                    <a:pt x="13" y="4"/>
                    <a:pt x="12" y="4"/>
                    <a:pt x="11" y="4"/>
                  </a:cubicBezTo>
                  <a:cubicBezTo>
                    <a:pt x="9" y="4"/>
                    <a:pt x="7" y="4"/>
                    <a:pt x="6" y="4"/>
                  </a:cubicBezTo>
                  <a:cubicBezTo>
                    <a:pt x="5" y="4"/>
                    <a:pt x="4" y="5"/>
                    <a:pt x="4" y="5"/>
                  </a:cubicBezTo>
                  <a:cubicBezTo>
                    <a:pt x="3" y="2"/>
                    <a:pt x="3" y="2"/>
                    <a:pt x="3" y="2"/>
                  </a:cubicBezTo>
                  <a:cubicBezTo>
                    <a:pt x="4" y="1"/>
                    <a:pt x="5" y="1"/>
                    <a:pt x="6" y="1"/>
                  </a:cubicBezTo>
                  <a:cubicBezTo>
                    <a:pt x="7" y="1"/>
                    <a:pt x="9" y="0"/>
                    <a:pt x="11" y="0"/>
                  </a:cubicBezTo>
                  <a:close/>
                  <a:moveTo>
                    <a:pt x="11" y="27"/>
                  </a:moveTo>
                  <a:cubicBezTo>
                    <a:pt x="13" y="27"/>
                    <a:pt x="14" y="27"/>
                    <a:pt x="15" y="27"/>
                  </a:cubicBezTo>
                  <a:cubicBezTo>
                    <a:pt x="16" y="27"/>
                    <a:pt x="17" y="27"/>
                    <a:pt x="18" y="27"/>
                  </a:cubicBezTo>
                  <a:cubicBezTo>
                    <a:pt x="18" y="17"/>
                    <a:pt x="18" y="17"/>
                    <a:pt x="18" y="17"/>
                  </a:cubicBezTo>
                  <a:cubicBezTo>
                    <a:pt x="17" y="17"/>
                    <a:pt x="17" y="16"/>
                    <a:pt x="16" y="16"/>
                  </a:cubicBezTo>
                  <a:cubicBezTo>
                    <a:pt x="15" y="16"/>
                    <a:pt x="14" y="16"/>
                    <a:pt x="12" y="16"/>
                  </a:cubicBezTo>
                  <a:cubicBezTo>
                    <a:pt x="11" y="16"/>
                    <a:pt x="10" y="16"/>
                    <a:pt x="9" y="16"/>
                  </a:cubicBezTo>
                  <a:cubicBezTo>
                    <a:pt x="8" y="16"/>
                    <a:pt x="7" y="16"/>
                    <a:pt x="7" y="17"/>
                  </a:cubicBezTo>
                  <a:cubicBezTo>
                    <a:pt x="6" y="17"/>
                    <a:pt x="5" y="18"/>
                    <a:pt x="5" y="19"/>
                  </a:cubicBezTo>
                  <a:cubicBezTo>
                    <a:pt x="4" y="19"/>
                    <a:pt x="4" y="20"/>
                    <a:pt x="4" y="22"/>
                  </a:cubicBezTo>
                  <a:cubicBezTo>
                    <a:pt x="4" y="23"/>
                    <a:pt x="4" y="24"/>
                    <a:pt x="4" y="24"/>
                  </a:cubicBezTo>
                  <a:cubicBezTo>
                    <a:pt x="5" y="25"/>
                    <a:pt x="5" y="26"/>
                    <a:pt x="6" y="26"/>
                  </a:cubicBezTo>
                  <a:cubicBezTo>
                    <a:pt x="6" y="27"/>
                    <a:pt x="7" y="27"/>
                    <a:pt x="8" y="27"/>
                  </a:cubicBezTo>
                  <a:cubicBezTo>
                    <a:pt x="9" y="27"/>
                    <a:pt x="10" y="27"/>
                    <a:pt x="11"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210"/>
            <p:cNvSpPr>
              <a:spLocks/>
            </p:cNvSpPr>
            <p:nvPr/>
          </p:nvSpPr>
          <p:spPr bwMode="auto">
            <a:xfrm>
              <a:off x="1949451" y="7123183"/>
              <a:ext cx="26988" cy="52388"/>
            </a:xfrm>
            <a:custGeom>
              <a:avLst/>
              <a:gdLst>
                <a:gd name="T0" fmla="*/ 9 w 15"/>
                <a:gd name="T1" fmla="*/ 0 h 29"/>
                <a:gd name="T2" fmla="*/ 13 w 15"/>
                <a:gd name="T3" fmla="*/ 0 h 29"/>
                <a:gd name="T4" fmla="*/ 15 w 15"/>
                <a:gd name="T5" fmla="*/ 0 h 29"/>
                <a:gd name="T6" fmla="*/ 14 w 15"/>
                <a:gd name="T7" fmla="*/ 3 h 29"/>
                <a:gd name="T8" fmla="*/ 13 w 15"/>
                <a:gd name="T9" fmla="*/ 3 h 29"/>
                <a:gd name="T10" fmla="*/ 9 w 15"/>
                <a:gd name="T11" fmla="*/ 3 h 29"/>
                <a:gd name="T12" fmla="*/ 5 w 15"/>
                <a:gd name="T13" fmla="*/ 3 h 29"/>
                <a:gd name="T14" fmla="*/ 3 w 15"/>
                <a:gd name="T15" fmla="*/ 4 h 29"/>
                <a:gd name="T16" fmla="*/ 3 w 15"/>
                <a:gd name="T17" fmla="*/ 29 h 29"/>
                <a:gd name="T18" fmla="*/ 0 w 15"/>
                <a:gd name="T19" fmla="*/ 29 h 29"/>
                <a:gd name="T20" fmla="*/ 0 w 15"/>
                <a:gd name="T21" fmla="*/ 1 h 29"/>
                <a:gd name="T22" fmla="*/ 3 w 15"/>
                <a:gd name="T23" fmla="*/ 0 h 29"/>
                <a:gd name="T24" fmla="*/ 9 w 15"/>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9">
                  <a:moveTo>
                    <a:pt x="9" y="0"/>
                  </a:moveTo>
                  <a:cubicBezTo>
                    <a:pt x="11" y="0"/>
                    <a:pt x="12" y="0"/>
                    <a:pt x="13" y="0"/>
                  </a:cubicBezTo>
                  <a:cubicBezTo>
                    <a:pt x="14" y="0"/>
                    <a:pt x="15" y="0"/>
                    <a:pt x="15" y="0"/>
                  </a:cubicBezTo>
                  <a:cubicBezTo>
                    <a:pt x="14" y="3"/>
                    <a:pt x="14" y="3"/>
                    <a:pt x="14" y="3"/>
                  </a:cubicBezTo>
                  <a:cubicBezTo>
                    <a:pt x="14" y="3"/>
                    <a:pt x="13" y="3"/>
                    <a:pt x="13" y="3"/>
                  </a:cubicBezTo>
                  <a:cubicBezTo>
                    <a:pt x="12" y="3"/>
                    <a:pt x="10" y="3"/>
                    <a:pt x="9" y="3"/>
                  </a:cubicBezTo>
                  <a:cubicBezTo>
                    <a:pt x="7" y="3"/>
                    <a:pt x="6" y="3"/>
                    <a:pt x="5" y="3"/>
                  </a:cubicBezTo>
                  <a:cubicBezTo>
                    <a:pt x="4" y="3"/>
                    <a:pt x="4" y="4"/>
                    <a:pt x="3" y="4"/>
                  </a:cubicBezTo>
                  <a:cubicBezTo>
                    <a:pt x="3" y="29"/>
                    <a:pt x="3" y="29"/>
                    <a:pt x="3" y="29"/>
                  </a:cubicBezTo>
                  <a:cubicBezTo>
                    <a:pt x="0" y="29"/>
                    <a:pt x="0" y="29"/>
                    <a:pt x="0" y="29"/>
                  </a:cubicBezTo>
                  <a:cubicBezTo>
                    <a:pt x="0" y="1"/>
                    <a:pt x="0" y="1"/>
                    <a:pt x="0" y="1"/>
                  </a:cubicBezTo>
                  <a:cubicBezTo>
                    <a:pt x="1" y="1"/>
                    <a:pt x="2" y="1"/>
                    <a:pt x="3" y="0"/>
                  </a:cubicBezTo>
                  <a:cubicBezTo>
                    <a:pt x="5" y="0"/>
                    <a:pt x="7" y="0"/>
                    <a:pt x="9"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211"/>
            <p:cNvSpPr>
              <a:spLocks noEditPoints="1"/>
            </p:cNvSpPr>
            <p:nvPr/>
          </p:nvSpPr>
          <p:spPr bwMode="auto">
            <a:xfrm>
              <a:off x="1984376" y="7097783"/>
              <a:ext cx="44450" cy="80963"/>
            </a:xfrm>
            <a:custGeom>
              <a:avLst/>
              <a:gdLst>
                <a:gd name="T0" fmla="*/ 25 w 25"/>
                <a:gd name="T1" fmla="*/ 42 h 44"/>
                <a:gd name="T2" fmla="*/ 20 w 25"/>
                <a:gd name="T3" fmla="*/ 43 h 44"/>
                <a:gd name="T4" fmla="*/ 14 w 25"/>
                <a:gd name="T5" fmla="*/ 44 h 44"/>
                <a:gd name="T6" fmla="*/ 8 w 25"/>
                <a:gd name="T7" fmla="*/ 43 h 44"/>
                <a:gd name="T8" fmla="*/ 4 w 25"/>
                <a:gd name="T9" fmla="*/ 40 h 44"/>
                <a:gd name="T10" fmla="*/ 1 w 25"/>
                <a:gd name="T11" fmla="*/ 35 h 44"/>
                <a:gd name="T12" fmla="*/ 0 w 25"/>
                <a:gd name="T13" fmla="*/ 29 h 44"/>
                <a:gd name="T14" fmla="*/ 1 w 25"/>
                <a:gd name="T15" fmla="*/ 23 h 44"/>
                <a:gd name="T16" fmla="*/ 3 w 25"/>
                <a:gd name="T17" fmla="*/ 18 h 44"/>
                <a:gd name="T18" fmla="*/ 7 w 25"/>
                <a:gd name="T19" fmla="*/ 15 h 44"/>
                <a:gd name="T20" fmla="*/ 13 w 25"/>
                <a:gd name="T21" fmla="*/ 13 h 44"/>
                <a:gd name="T22" fmla="*/ 18 w 25"/>
                <a:gd name="T23" fmla="*/ 14 h 44"/>
                <a:gd name="T24" fmla="*/ 21 w 25"/>
                <a:gd name="T25" fmla="*/ 16 h 44"/>
                <a:gd name="T26" fmla="*/ 21 w 25"/>
                <a:gd name="T27" fmla="*/ 0 h 44"/>
                <a:gd name="T28" fmla="*/ 25 w 25"/>
                <a:gd name="T29" fmla="*/ 0 h 44"/>
                <a:gd name="T30" fmla="*/ 25 w 25"/>
                <a:gd name="T31" fmla="*/ 42 h 44"/>
                <a:gd name="T32" fmla="*/ 21 w 25"/>
                <a:gd name="T33" fmla="*/ 19 h 44"/>
                <a:gd name="T34" fmla="*/ 20 w 25"/>
                <a:gd name="T35" fmla="*/ 18 h 44"/>
                <a:gd name="T36" fmla="*/ 18 w 25"/>
                <a:gd name="T37" fmla="*/ 18 h 44"/>
                <a:gd name="T38" fmla="*/ 16 w 25"/>
                <a:gd name="T39" fmla="*/ 17 h 44"/>
                <a:gd name="T40" fmla="*/ 13 w 25"/>
                <a:gd name="T41" fmla="*/ 17 h 44"/>
                <a:gd name="T42" fmla="*/ 9 w 25"/>
                <a:gd name="T43" fmla="*/ 18 h 44"/>
                <a:gd name="T44" fmla="*/ 6 w 25"/>
                <a:gd name="T45" fmla="*/ 20 h 44"/>
                <a:gd name="T46" fmla="*/ 4 w 25"/>
                <a:gd name="T47" fmla="*/ 24 h 44"/>
                <a:gd name="T48" fmla="*/ 4 w 25"/>
                <a:gd name="T49" fmla="*/ 29 h 44"/>
                <a:gd name="T50" fmla="*/ 7 w 25"/>
                <a:gd name="T51" fmla="*/ 37 h 44"/>
                <a:gd name="T52" fmla="*/ 14 w 25"/>
                <a:gd name="T53" fmla="*/ 40 h 44"/>
                <a:gd name="T54" fmla="*/ 18 w 25"/>
                <a:gd name="T55" fmla="*/ 40 h 44"/>
                <a:gd name="T56" fmla="*/ 21 w 25"/>
                <a:gd name="T57" fmla="*/ 40 h 44"/>
                <a:gd name="T58" fmla="*/ 21 w 25"/>
                <a:gd name="T5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44">
                  <a:moveTo>
                    <a:pt x="25" y="42"/>
                  </a:moveTo>
                  <a:cubicBezTo>
                    <a:pt x="24" y="43"/>
                    <a:pt x="22" y="43"/>
                    <a:pt x="20" y="43"/>
                  </a:cubicBezTo>
                  <a:cubicBezTo>
                    <a:pt x="19" y="44"/>
                    <a:pt x="17" y="44"/>
                    <a:pt x="14" y="44"/>
                  </a:cubicBezTo>
                  <a:cubicBezTo>
                    <a:pt x="12" y="44"/>
                    <a:pt x="10" y="43"/>
                    <a:pt x="8" y="43"/>
                  </a:cubicBezTo>
                  <a:cubicBezTo>
                    <a:pt x="7" y="42"/>
                    <a:pt x="5" y="41"/>
                    <a:pt x="4" y="40"/>
                  </a:cubicBezTo>
                  <a:cubicBezTo>
                    <a:pt x="3" y="38"/>
                    <a:pt x="2" y="37"/>
                    <a:pt x="1" y="35"/>
                  </a:cubicBezTo>
                  <a:cubicBezTo>
                    <a:pt x="0" y="33"/>
                    <a:pt x="0" y="31"/>
                    <a:pt x="0" y="29"/>
                  </a:cubicBezTo>
                  <a:cubicBezTo>
                    <a:pt x="0" y="26"/>
                    <a:pt x="0" y="24"/>
                    <a:pt x="1" y="23"/>
                  </a:cubicBezTo>
                  <a:cubicBezTo>
                    <a:pt x="1" y="21"/>
                    <a:pt x="2" y="19"/>
                    <a:pt x="3" y="18"/>
                  </a:cubicBezTo>
                  <a:cubicBezTo>
                    <a:pt x="4" y="16"/>
                    <a:pt x="6" y="15"/>
                    <a:pt x="7" y="15"/>
                  </a:cubicBezTo>
                  <a:cubicBezTo>
                    <a:pt x="9" y="14"/>
                    <a:pt x="11" y="13"/>
                    <a:pt x="13" y="13"/>
                  </a:cubicBezTo>
                  <a:cubicBezTo>
                    <a:pt x="15" y="13"/>
                    <a:pt x="17" y="14"/>
                    <a:pt x="18" y="14"/>
                  </a:cubicBezTo>
                  <a:cubicBezTo>
                    <a:pt x="19" y="15"/>
                    <a:pt x="20" y="15"/>
                    <a:pt x="21" y="16"/>
                  </a:cubicBezTo>
                  <a:cubicBezTo>
                    <a:pt x="21" y="0"/>
                    <a:pt x="21" y="0"/>
                    <a:pt x="21" y="0"/>
                  </a:cubicBezTo>
                  <a:cubicBezTo>
                    <a:pt x="25" y="0"/>
                    <a:pt x="25" y="0"/>
                    <a:pt x="25" y="0"/>
                  </a:cubicBezTo>
                  <a:lnTo>
                    <a:pt x="25" y="42"/>
                  </a:lnTo>
                  <a:close/>
                  <a:moveTo>
                    <a:pt x="21" y="19"/>
                  </a:moveTo>
                  <a:cubicBezTo>
                    <a:pt x="21" y="19"/>
                    <a:pt x="20" y="19"/>
                    <a:pt x="20" y="18"/>
                  </a:cubicBezTo>
                  <a:cubicBezTo>
                    <a:pt x="19" y="18"/>
                    <a:pt x="19" y="18"/>
                    <a:pt x="18" y="18"/>
                  </a:cubicBezTo>
                  <a:cubicBezTo>
                    <a:pt x="17" y="17"/>
                    <a:pt x="17" y="17"/>
                    <a:pt x="16" y="17"/>
                  </a:cubicBezTo>
                  <a:cubicBezTo>
                    <a:pt x="15" y="17"/>
                    <a:pt x="14" y="17"/>
                    <a:pt x="13" y="17"/>
                  </a:cubicBezTo>
                  <a:cubicBezTo>
                    <a:pt x="11" y="17"/>
                    <a:pt x="10" y="17"/>
                    <a:pt x="9" y="18"/>
                  </a:cubicBezTo>
                  <a:cubicBezTo>
                    <a:pt x="8" y="18"/>
                    <a:pt x="7" y="19"/>
                    <a:pt x="6" y="20"/>
                  </a:cubicBezTo>
                  <a:cubicBezTo>
                    <a:pt x="5" y="21"/>
                    <a:pt x="5" y="23"/>
                    <a:pt x="4" y="24"/>
                  </a:cubicBezTo>
                  <a:cubicBezTo>
                    <a:pt x="4" y="25"/>
                    <a:pt x="4" y="27"/>
                    <a:pt x="4" y="29"/>
                  </a:cubicBezTo>
                  <a:cubicBezTo>
                    <a:pt x="4" y="32"/>
                    <a:pt x="5" y="35"/>
                    <a:pt x="7" y="37"/>
                  </a:cubicBezTo>
                  <a:cubicBezTo>
                    <a:pt x="8" y="39"/>
                    <a:pt x="11" y="40"/>
                    <a:pt x="14" y="40"/>
                  </a:cubicBezTo>
                  <a:cubicBezTo>
                    <a:pt x="16" y="40"/>
                    <a:pt x="17" y="40"/>
                    <a:pt x="18" y="40"/>
                  </a:cubicBezTo>
                  <a:cubicBezTo>
                    <a:pt x="20" y="40"/>
                    <a:pt x="20" y="40"/>
                    <a:pt x="21" y="40"/>
                  </a:cubicBezTo>
                  <a:lnTo>
                    <a:pt x="21" y="1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08" name="Group 607"/>
          <p:cNvGrpSpPr/>
          <p:nvPr/>
        </p:nvGrpSpPr>
        <p:grpSpPr>
          <a:xfrm>
            <a:off x="4228802" y="6185909"/>
            <a:ext cx="307976" cy="90488"/>
            <a:chOff x="4052889" y="7104133"/>
            <a:chExt cx="307976" cy="90488"/>
          </a:xfrm>
        </p:grpSpPr>
        <p:sp>
          <p:nvSpPr>
            <p:cNvPr id="13" name="Freeform 212"/>
            <p:cNvSpPr>
              <a:spLocks/>
            </p:cNvSpPr>
            <p:nvPr/>
          </p:nvSpPr>
          <p:spPr bwMode="auto">
            <a:xfrm>
              <a:off x="4052889" y="7104133"/>
              <a:ext cx="41275" cy="71438"/>
            </a:xfrm>
            <a:custGeom>
              <a:avLst/>
              <a:gdLst>
                <a:gd name="T0" fmla="*/ 26 w 26"/>
                <a:gd name="T1" fmla="*/ 42 h 45"/>
                <a:gd name="T2" fmla="*/ 26 w 26"/>
                <a:gd name="T3" fmla="*/ 45 h 45"/>
                <a:gd name="T4" fmla="*/ 0 w 26"/>
                <a:gd name="T5" fmla="*/ 45 h 45"/>
                <a:gd name="T6" fmla="*/ 0 w 26"/>
                <a:gd name="T7" fmla="*/ 0 h 45"/>
                <a:gd name="T8" fmla="*/ 4 w 26"/>
                <a:gd name="T9" fmla="*/ 0 h 45"/>
                <a:gd name="T10" fmla="*/ 4 w 26"/>
                <a:gd name="T11" fmla="*/ 42 h 45"/>
                <a:gd name="T12" fmla="*/ 26 w 26"/>
                <a:gd name="T13" fmla="*/ 42 h 45"/>
              </a:gdLst>
              <a:ahLst/>
              <a:cxnLst>
                <a:cxn ang="0">
                  <a:pos x="T0" y="T1"/>
                </a:cxn>
                <a:cxn ang="0">
                  <a:pos x="T2" y="T3"/>
                </a:cxn>
                <a:cxn ang="0">
                  <a:pos x="T4" y="T5"/>
                </a:cxn>
                <a:cxn ang="0">
                  <a:pos x="T6" y="T7"/>
                </a:cxn>
                <a:cxn ang="0">
                  <a:pos x="T8" y="T9"/>
                </a:cxn>
                <a:cxn ang="0">
                  <a:pos x="T10" y="T11"/>
                </a:cxn>
                <a:cxn ang="0">
                  <a:pos x="T12" y="T13"/>
                </a:cxn>
              </a:cxnLst>
              <a:rect l="0" t="0" r="r" b="b"/>
              <a:pathLst>
                <a:path w="26" h="45">
                  <a:moveTo>
                    <a:pt x="26" y="42"/>
                  </a:moveTo>
                  <a:lnTo>
                    <a:pt x="26" y="45"/>
                  </a:lnTo>
                  <a:lnTo>
                    <a:pt x="0" y="45"/>
                  </a:lnTo>
                  <a:lnTo>
                    <a:pt x="0" y="0"/>
                  </a:lnTo>
                  <a:lnTo>
                    <a:pt x="4" y="0"/>
                  </a:lnTo>
                  <a:lnTo>
                    <a:pt x="4" y="42"/>
                  </a:lnTo>
                  <a:lnTo>
                    <a:pt x="26" y="4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13"/>
            <p:cNvSpPr>
              <a:spLocks noEditPoints="1"/>
            </p:cNvSpPr>
            <p:nvPr/>
          </p:nvSpPr>
          <p:spPr bwMode="auto">
            <a:xfrm>
              <a:off x="4098927" y="7121596"/>
              <a:ext cx="39688" cy="57151"/>
            </a:xfrm>
            <a:custGeom>
              <a:avLst/>
              <a:gdLst>
                <a:gd name="T0" fmla="*/ 11 w 22"/>
                <a:gd name="T1" fmla="*/ 0 h 31"/>
                <a:gd name="T2" fmla="*/ 16 w 22"/>
                <a:gd name="T3" fmla="*/ 1 h 31"/>
                <a:gd name="T4" fmla="*/ 19 w 22"/>
                <a:gd name="T5" fmla="*/ 3 h 31"/>
                <a:gd name="T6" fmla="*/ 21 w 22"/>
                <a:gd name="T7" fmla="*/ 7 h 31"/>
                <a:gd name="T8" fmla="*/ 22 w 22"/>
                <a:gd name="T9" fmla="*/ 11 h 31"/>
                <a:gd name="T10" fmla="*/ 22 w 22"/>
                <a:gd name="T11" fmla="*/ 29 h 31"/>
                <a:gd name="T12" fmla="*/ 20 w 22"/>
                <a:gd name="T13" fmla="*/ 30 h 31"/>
                <a:gd name="T14" fmla="*/ 18 w 22"/>
                <a:gd name="T15" fmla="*/ 30 h 31"/>
                <a:gd name="T16" fmla="*/ 14 w 22"/>
                <a:gd name="T17" fmla="*/ 31 h 31"/>
                <a:gd name="T18" fmla="*/ 11 w 22"/>
                <a:gd name="T19" fmla="*/ 31 h 31"/>
                <a:gd name="T20" fmla="*/ 7 w 22"/>
                <a:gd name="T21" fmla="*/ 30 h 31"/>
                <a:gd name="T22" fmla="*/ 3 w 22"/>
                <a:gd name="T23" fmla="*/ 29 h 31"/>
                <a:gd name="T24" fmla="*/ 1 w 22"/>
                <a:gd name="T25" fmla="*/ 26 h 31"/>
                <a:gd name="T26" fmla="*/ 0 w 22"/>
                <a:gd name="T27" fmla="*/ 22 h 31"/>
                <a:gd name="T28" fmla="*/ 1 w 22"/>
                <a:gd name="T29" fmla="*/ 18 h 31"/>
                <a:gd name="T30" fmla="*/ 4 w 22"/>
                <a:gd name="T31" fmla="*/ 15 h 31"/>
                <a:gd name="T32" fmla="*/ 8 w 22"/>
                <a:gd name="T33" fmla="*/ 13 h 31"/>
                <a:gd name="T34" fmla="*/ 12 w 22"/>
                <a:gd name="T35" fmla="*/ 13 h 31"/>
                <a:gd name="T36" fmla="*/ 14 w 22"/>
                <a:gd name="T37" fmla="*/ 13 h 31"/>
                <a:gd name="T38" fmla="*/ 16 w 22"/>
                <a:gd name="T39" fmla="*/ 13 h 31"/>
                <a:gd name="T40" fmla="*/ 17 w 22"/>
                <a:gd name="T41" fmla="*/ 13 h 31"/>
                <a:gd name="T42" fmla="*/ 18 w 22"/>
                <a:gd name="T43" fmla="*/ 14 h 31"/>
                <a:gd name="T44" fmla="*/ 18 w 22"/>
                <a:gd name="T45" fmla="*/ 12 h 31"/>
                <a:gd name="T46" fmla="*/ 18 w 22"/>
                <a:gd name="T47" fmla="*/ 9 h 31"/>
                <a:gd name="T48" fmla="*/ 17 w 22"/>
                <a:gd name="T49" fmla="*/ 6 h 31"/>
                <a:gd name="T50" fmla="*/ 15 w 22"/>
                <a:gd name="T51" fmla="*/ 4 h 31"/>
                <a:gd name="T52" fmla="*/ 11 w 22"/>
                <a:gd name="T53" fmla="*/ 4 h 31"/>
                <a:gd name="T54" fmla="*/ 6 w 22"/>
                <a:gd name="T55" fmla="*/ 4 h 31"/>
                <a:gd name="T56" fmla="*/ 4 w 22"/>
                <a:gd name="T57" fmla="*/ 5 h 31"/>
                <a:gd name="T58" fmla="*/ 3 w 22"/>
                <a:gd name="T59" fmla="*/ 2 h 31"/>
                <a:gd name="T60" fmla="*/ 6 w 22"/>
                <a:gd name="T61" fmla="*/ 1 h 31"/>
                <a:gd name="T62" fmla="*/ 11 w 22"/>
                <a:gd name="T63" fmla="*/ 0 h 31"/>
                <a:gd name="T64" fmla="*/ 12 w 22"/>
                <a:gd name="T65" fmla="*/ 27 h 31"/>
                <a:gd name="T66" fmla="*/ 15 w 22"/>
                <a:gd name="T67" fmla="*/ 27 h 31"/>
                <a:gd name="T68" fmla="*/ 18 w 22"/>
                <a:gd name="T69" fmla="*/ 27 h 31"/>
                <a:gd name="T70" fmla="*/ 18 w 22"/>
                <a:gd name="T71" fmla="*/ 17 h 31"/>
                <a:gd name="T72" fmla="*/ 16 w 22"/>
                <a:gd name="T73" fmla="*/ 16 h 31"/>
                <a:gd name="T74" fmla="*/ 12 w 22"/>
                <a:gd name="T75" fmla="*/ 16 h 31"/>
                <a:gd name="T76" fmla="*/ 10 w 22"/>
                <a:gd name="T77" fmla="*/ 16 h 31"/>
                <a:gd name="T78" fmla="*/ 7 w 22"/>
                <a:gd name="T79" fmla="*/ 17 h 31"/>
                <a:gd name="T80" fmla="*/ 5 w 22"/>
                <a:gd name="T81" fmla="*/ 19 h 31"/>
                <a:gd name="T82" fmla="*/ 4 w 22"/>
                <a:gd name="T83" fmla="*/ 22 h 31"/>
                <a:gd name="T84" fmla="*/ 5 w 22"/>
                <a:gd name="T85" fmla="*/ 24 h 31"/>
                <a:gd name="T86" fmla="*/ 6 w 22"/>
                <a:gd name="T87" fmla="*/ 26 h 31"/>
                <a:gd name="T88" fmla="*/ 8 w 22"/>
                <a:gd name="T89" fmla="*/ 27 h 31"/>
                <a:gd name="T90" fmla="*/ 12 w 22"/>
                <a:gd name="T91"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 h="31">
                  <a:moveTo>
                    <a:pt x="11" y="0"/>
                  </a:moveTo>
                  <a:cubicBezTo>
                    <a:pt x="13" y="0"/>
                    <a:pt x="15" y="1"/>
                    <a:pt x="16" y="1"/>
                  </a:cubicBezTo>
                  <a:cubicBezTo>
                    <a:pt x="17" y="2"/>
                    <a:pt x="18" y="3"/>
                    <a:pt x="19" y="3"/>
                  </a:cubicBezTo>
                  <a:cubicBezTo>
                    <a:pt x="20" y="4"/>
                    <a:pt x="21" y="6"/>
                    <a:pt x="21" y="7"/>
                  </a:cubicBezTo>
                  <a:cubicBezTo>
                    <a:pt x="21" y="8"/>
                    <a:pt x="22" y="10"/>
                    <a:pt x="22" y="11"/>
                  </a:cubicBezTo>
                  <a:cubicBezTo>
                    <a:pt x="22" y="29"/>
                    <a:pt x="22" y="29"/>
                    <a:pt x="22" y="29"/>
                  </a:cubicBezTo>
                  <a:cubicBezTo>
                    <a:pt x="21" y="29"/>
                    <a:pt x="21" y="30"/>
                    <a:pt x="20" y="30"/>
                  </a:cubicBezTo>
                  <a:cubicBezTo>
                    <a:pt x="19" y="30"/>
                    <a:pt x="18" y="30"/>
                    <a:pt x="18" y="30"/>
                  </a:cubicBezTo>
                  <a:cubicBezTo>
                    <a:pt x="17" y="30"/>
                    <a:pt x="16" y="30"/>
                    <a:pt x="14" y="31"/>
                  </a:cubicBezTo>
                  <a:cubicBezTo>
                    <a:pt x="13" y="31"/>
                    <a:pt x="12" y="31"/>
                    <a:pt x="11" y="31"/>
                  </a:cubicBezTo>
                  <a:cubicBezTo>
                    <a:pt x="9" y="31"/>
                    <a:pt x="8" y="30"/>
                    <a:pt x="7" y="30"/>
                  </a:cubicBezTo>
                  <a:cubicBezTo>
                    <a:pt x="5" y="30"/>
                    <a:pt x="4" y="29"/>
                    <a:pt x="3" y="29"/>
                  </a:cubicBezTo>
                  <a:cubicBezTo>
                    <a:pt x="2" y="28"/>
                    <a:pt x="2" y="27"/>
                    <a:pt x="1" y="26"/>
                  </a:cubicBezTo>
                  <a:cubicBezTo>
                    <a:pt x="1" y="25"/>
                    <a:pt x="0" y="23"/>
                    <a:pt x="0" y="22"/>
                  </a:cubicBezTo>
                  <a:cubicBezTo>
                    <a:pt x="0" y="20"/>
                    <a:pt x="1" y="19"/>
                    <a:pt x="1" y="18"/>
                  </a:cubicBezTo>
                  <a:cubicBezTo>
                    <a:pt x="2" y="16"/>
                    <a:pt x="3" y="15"/>
                    <a:pt x="4" y="15"/>
                  </a:cubicBezTo>
                  <a:cubicBezTo>
                    <a:pt x="5" y="14"/>
                    <a:pt x="6" y="14"/>
                    <a:pt x="8" y="13"/>
                  </a:cubicBezTo>
                  <a:cubicBezTo>
                    <a:pt x="9" y="13"/>
                    <a:pt x="11" y="13"/>
                    <a:pt x="12" y="13"/>
                  </a:cubicBezTo>
                  <a:cubicBezTo>
                    <a:pt x="13" y="13"/>
                    <a:pt x="14" y="13"/>
                    <a:pt x="14" y="13"/>
                  </a:cubicBezTo>
                  <a:cubicBezTo>
                    <a:pt x="15" y="13"/>
                    <a:pt x="15" y="13"/>
                    <a:pt x="16" y="13"/>
                  </a:cubicBezTo>
                  <a:cubicBezTo>
                    <a:pt x="16" y="13"/>
                    <a:pt x="17" y="13"/>
                    <a:pt x="17" y="13"/>
                  </a:cubicBezTo>
                  <a:cubicBezTo>
                    <a:pt x="18" y="13"/>
                    <a:pt x="18" y="13"/>
                    <a:pt x="18" y="14"/>
                  </a:cubicBezTo>
                  <a:cubicBezTo>
                    <a:pt x="18" y="12"/>
                    <a:pt x="18" y="12"/>
                    <a:pt x="18" y="12"/>
                  </a:cubicBezTo>
                  <a:cubicBezTo>
                    <a:pt x="18" y="11"/>
                    <a:pt x="18" y="10"/>
                    <a:pt x="18" y="9"/>
                  </a:cubicBezTo>
                  <a:cubicBezTo>
                    <a:pt x="18" y="8"/>
                    <a:pt x="17" y="7"/>
                    <a:pt x="17" y="6"/>
                  </a:cubicBezTo>
                  <a:cubicBezTo>
                    <a:pt x="16" y="5"/>
                    <a:pt x="16" y="5"/>
                    <a:pt x="15" y="4"/>
                  </a:cubicBezTo>
                  <a:cubicBezTo>
                    <a:pt x="14" y="4"/>
                    <a:pt x="13" y="4"/>
                    <a:pt x="11" y="4"/>
                  </a:cubicBezTo>
                  <a:cubicBezTo>
                    <a:pt x="9" y="4"/>
                    <a:pt x="7" y="4"/>
                    <a:pt x="6" y="4"/>
                  </a:cubicBezTo>
                  <a:cubicBezTo>
                    <a:pt x="5" y="4"/>
                    <a:pt x="4" y="5"/>
                    <a:pt x="4" y="5"/>
                  </a:cubicBezTo>
                  <a:cubicBezTo>
                    <a:pt x="3" y="2"/>
                    <a:pt x="3" y="2"/>
                    <a:pt x="3" y="2"/>
                  </a:cubicBezTo>
                  <a:cubicBezTo>
                    <a:pt x="4" y="1"/>
                    <a:pt x="5" y="1"/>
                    <a:pt x="6" y="1"/>
                  </a:cubicBezTo>
                  <a:cubicBezTo>
                    <a:pt x="8" y="1"/>
                    <a:pt x="9" y="0"/>
                    <a:pt x="11" y="0"/>
                  </a:cubicBezTo>
                  <a:close/>
                  <a:moveTo>
                    <a:pt x="12" y="27"/>
                  </a:moveTo>
                  <a:cubicBezTo>
                    <a:pt x="13" y="27"/>
                    <a:pt x="14" y="27"/>
                    <a:pt x="15" y="27"/>
                  </a:cubicBezTo>
                  <a:cubicBezTo>
                    <a:pt x="16" y="27"/>
                    <a:pt x="17" y="27"/>
                    <a:pt x="18" y="27"/>
                  </a:cubicBezTo>
                  <a:cubicBezTo>
                    <a:pt x="18" y="17"/>
                    <a:pt x="18" y="17"/>
                    <a:pt x="18" y="17"/>
                  </a:cubicBezTo>
                  <a:cubicBezTo>
                    <a:pt x="18" y="17"/>
                    <a:pt x="17" y="16"/>
                    <a:pt x="16" y="16"/>
                  </a:cubicBezTo>
                  <a:cubicBezTo>
                    <a:pt x="15" y="16"/>
                    <a:pt x="14" y="16"/>
                    <a:pt x="12" y="16"/>
                  </a:cubicBezTo>
                  <a:cubicBezTo>
                    <a:pt x="11" y="16"/>
                    <a:pt x="10" y="16"/>
                    <a:pt x="10" y="16"/>
                  </a:cubicBezTo>
                  <a:cubicBezTo>
                    <a:pt x="9" y="16"/>
                    <a:pt x="8" y="16"/>
                    <a:pt x="7" y="17"/>
                  </a:cubicBezTo>
                  <a:cubicBezTo>
                    <a:pt x="6" y="17"/>
                    <a:pt x="5" y="18"/>
                    <a:pt x="5" y="19"/>
                  </a:cubicBezTo>
                  <a:cubicBezTo>
                    <a:pt x="4" y="19"/>
                    <a:pt x="4" y="20"/>
                    <a:pt x="4" y="22"/>
                  </a:cubicBezTo>
                  <a:cubicBezTo>
                    <a:pt x="4" y="23"/>
                    <a:pt x="4" y="24"/>
                    <a:pt x="5" y="24"/>
                  </a:cubicBezTo>
                  <a:cubicBezTo>
                    <a:pt x="5" y="25"/>
                    <a:pt x="5" y="26"/>
                    <a:pt x="6" y="26"/>
                  </a:cubicBezTo>
                  <a:cubicBezTo>
                    <a:pt x="7" y="27"/>
                    <a:pt x="8" y="27"/>
                    <a:pt x="8" y="27"/>
                  </a:cubicBezTo>
                  <a:cubicBezTo>
                    <a:pt x="9" y="27"/>
                    <a:pt x="10" y="27"/>
                    <a:pt x="12"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14"/>
            <p:cNvSpPr>
              <a:spLocks noEditPoints="1"/>
            </p:cNvSpPr>
            <p:nvPr/>
          </p:nvSpPr>
          <p:spPr bwMode="auto">
            <a:xfrm>
              <a:off x="4156077" y="7123183"/>
              <a:ext cx="46038" cy="71438"/>
            </a:xfrm>
            <a:custGeom>
              <a:avLst/>
              <a:gdLst>
                <a:gd name="T0" fmla="*/ 4 w 25"/>
                <a:gd name="T1" fmla="*/ 39 h 39"/>
                <a:gd name="T2" fmla="*/ 0 w 25"/>
                <a:gd name="T3" fmla="*/ 39 h 39"/>
                <a:gd name="T4" fmla="*/ 0 w 25"/>
                <a:gd name="T5" fmla="*/ 1 h 39"/>
                <a:gd name="T6" fmla="*/ 4 w 25"/>
                <a:gd name="T7" fmla="*/ 0 h 39"/>
                <a:gd name="T8" fmla="*/ 10 w 25"/>
                <a:gd name="T9" fmla="*/ 0 h 39"/>
                <a:gd name="T10" fmla="*/ 16 w 25"/>
                <a:gd name="T11" fmla="*/ 1 h 39"/>
                <a:gd name="T12" fmla="*/ 21 w 25"/>
                <a:gd name="T13" fmla="*/ 4 h 39"/>
                <a:gd name="T14" fmla="*/ 24 w 25"/>
                <a:gd name="T15" fmla="*/ 8 h 39"/>
                <a:gd name="T16" fmla="*/ 25 w 25"/>
                <a:gd name="T17" fmla="*/ 15 h 39"/>
                <a:gd name="T18" fmla="*/ 24 w 25"/>
                <a:gd name="T19" fmla="*/ 21 h 39"/>
                <a:gd name="T20" fmla="*/ 21 w 25"/>
                <a:gd name="T21" fmla="*/ 25 h 39"/>
                <a:gd name="T22" fmla="*/ 17 w 25"/>
                <a:gd name="T23" fmla="*/ 29 h 39"/>
                <a:gd name="T24" fmla="*/ 12 w 25"/>
                <a:gd name="T25" fmla="*/ 30 h 39"/>
                <a:gd name="T26" fmla="*/ 7 w 25"/>
                <a:gd name="T27" fmla="*/ 29 h 39"/>
                <a:gd name="T28" fmla="*/ 4 w 25"/>
                <a:gd name="T29" fmla="*/ 27 h 39"/>
                <a:gd name="T30" fmla="*/ 4 w 25"/>
                <a:gd name="T31" fmla="*/ 39 h 39"/>
                <a:gd name="T32" fmla="*/ 4 w 25"/>
                <a:gd name="T33" fmla="*/ 24 h 39"/>
                <a:gd name="T34" fmla="*/ 5 w 25"/>
                <a:gd name="T35" fmla="*/ 25 h 39"/>
                <a:gd name="T36" fmla="*/ 7 w 25"/>
                <a:gd name="T37" fmla="*/ 25 h 39"/>
                <a:gd name="T38" fmla="*/ 9 w 25"/>
                <a:gd name="T39" fmla="*/ 26 h 39"/>
                <a:gd name="T40" fmla="*/ 11 w 25"/>
                <a:gd name="T41" fmla="*/ 26 h 39"/>
                <a:gd name="T42" fmla="*/ 16 w 25"/>
                <a:gd name="T43" fmla="*/ 25 h 39"/>
                <a:gd name="T44" fmla="*/ 19 w 25"/>
                <a:gd name="T45" fmla="*/ 23 h 39"/>
                <a:gd name="T46" fmla="*/ 20 w 25"/>
                <a:gd name="T47" fmla="*/ 19 h 39"/>
                <a:gd name="T48" fmla="*/ 21 w 25"/>
                <a:gd name="T49" fmla="*/ 15 h 39"/>
                <a:gd name="T50" fmla="*/ 18 w 25"/>
                <a:gd name="T51" fmla="*/ 6 h 39"/>
                <a:gd name="T52" fmla="*/ 10 w 25"/>
                <a:gd name="T53" fmla="*/ 3 h 39"/>
                <a:gd name="T54" fmla="*/ 6 w 25"/>
                <a:gd name="T55" fmla="*/ 3 h 39"/>
                <a:gd name="T56" fmla="*/ 4 w 25"/>
                <a:gd name="T57" fmla="*/ 4 h 39"/>
                <a:gd name="T58" fmla="*/ 4 w 25"/>
                <a:gd name="T59"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9">
                  <a:moveTo>
                    <a:pt x="4" y="39"/>
                  </a:moveTo>
                  <a:cubicBezTo>
                    <a:pt x="0" y="39"/>
                    <a:pt x="0" y="39"/>
                    <a:pt x="0" y="39"/>
                  </a:cubicBezTo>
                  <a:cubicBezTo>
                    <a:pt x="0" y="1"/>
                    <a:pt x="0" y="1"/>
                    <a:pt x="0" y="1"/>
                  </a:cubicBezTo>
                  <a:cubicBezTo>
                    <a:pt x="1" y="1"/>
                    <a:pt x="2" y="0"/>
                    <a:pt x="4" y="0"/>
                  </a:cubicBezTo>
                  <a:cubicBezTo>
                    <a:pt x="6" y="0"/>
                    <a:pt x="8" y="0"/>
                    <a:pt x="10" y="0"/>
                  </a:cubicBezTo>
                  <a:cubicBezTo>
                    <a:pt x="13" y="0"/>
                    <a:pt x="14" y="0"/>
                    <a:pt x="16" y="1"/>
                  </a:cubicBezTo>
                  <a:cubicBezTo>
                    <a:pt x="18" y="1"/>
                    <a:pt x="19" y="2"/>
                    <a:pt x="21" y="4"/>
                  </a:cubicBezTo>
                  <a:cubicBezTo>
                    <a:pt x="22" y="5"/>
                    <a:pt x="23" y="6"/>
                    <a:pt x="24" y="8"/>
                  </a:cubicBezTo>
                  <a:cubicBezTo>
                    <a:pt x="24" y="10"/>
                    <a:pt x="25" y="12"/>
                    <a:pt x="25" y="15"/>
                  </a:cubicBezTo>
                  <a:cubicBezTo>
                    <a:pt x="25" y="17"/>
                    <a:pt x="24" y="19"/>
                    <a:pt x="24" y="21"/>
                  </a:cubicBezTo>
                  <a:cubicBezTo>
                    <a:pt x="23" y="23"/>
                    <a:pt x="22" y="24"/>
                    <a:pt x="21" y="25"/>
                  </a:cubicBezTo>
                  <a:cubicBezTo>
                    <a:pt x="20" y="27"/>
                    <a:pt x="19" y="28"/>
                    <a:pt x="17" y="29"/>
                  </a:cubicBezTo>
                  <a:cubicBezTo>
                    <a:pt x="16" y="29"/>
                    <a:pt x="14" y="30"/>
                    <a:pt x="12" y="30"/>
                  </a:cubicBezTo>
                  <a:cubicBezTo>
                    <a:pt x="10" y="30"/>
                    <a:pt x="8" y="29"/>
                    <a:pt x="7" y="29"/>
                  </a:cubicBezTo>
                  <a:cubicBezTo>
                    <a:pt x="5" y="28"/>
                    <a:pt x="4" y="28"/>
                    <a:pt x="4" y="27"/>
                  </a:cubicBezTo>
                  <a:lnTo>
                    <a:pt x="4" y="39"/>
                  </a:lnTo>
                  <a:close/>
                  <a:moveTo>
                    <a:pt x="4" y="24"/>
                  </a:moveTo>
                  <a:cubicBezTo>
                    <a:pt x="4" y="24"/>
                    <a:pt x="4" y="24"/>
                    <a:pt x="5" y="25"/>
                  </a:cubicBezTo>
                  <a:cubicBezTo>
                    <a:pt x="5" y="25"/>
                    <a:pt x="6" y="25"/>
                    <a:pt x="7" y="25"/>
                  </a:cubicBezTo>
                  <a:cubicBezTo>
                    <a:pt x="7" y="26"/>
                    <a:pt x="8" y="26"/>
                    <a:pt x="9" y="26"/>
                  </a:cubicBezTo>
                  <a:cubicBezTo>
                    <a:pt x="10" y="26"/>
                    <a:pt x="10" y="26"/>
                    <a:pt x="11" y="26"/>
                  </a:cubicBezTo>
                  <a:cubicBezTo>
                    <a:pt x="13" y="26"/>
                    <a:pt x="15" y="26"/>
                    <a:pt x="16" y="25"/>
                  </a:cubicBezTo>
                  <a:cubicBezTo>
                    <a:pt x="17" y="25"/>
                    <a:pt x="18" y="24"/>
                    <a:pt x="19" y="23"/>
                  </a:cubicBezTo>
                  <a:cubicBezTo>
                    <a:pt x="19" y="22"/>
                    <a:pt x="20" y="21"/>
                    <a:pt x="20" y="19"/>
                  </a:cubicBezTo>
                  <a:cubicBezTo>
                    <a:pt x="21" y="18"/>
                    <a:pt x="21" y="16"/>
                    <a:pt x="21" y="15"/>
                  </a:cubicBezTo>
                  <a:cubicBezTo>
                    <a:pt x="21" y="11"/>
                    <a:pt x="20" y="8"/>
                    <a:pt x="18" y="6"/>
                  </a:cubicBezTo>
                  <a:cubicBezTo>
                    <a:pt x="16" y="4"/>
                    <a:pt x="14" y="3"/>
                    <a:pt x="10" y="3"/>
                  </a:cubicBezTo>
                  <a:cubicBezTo>
                    <a:pt x="9" y="3"/>
                    <a:pt x="7" y="3"/>
                    <a:pt x="6" y="3"/>
                  </a:cubicBezTo>
                  <a:cubicBezTo>
                    <a:pt x="5" y="3"/>
                    <a:pt x="4" y="3"/>
                    <a:pt x="4" y="4"/>
                  </a:cubicBezTo>
                  <a:lnTo>
                    <a:pt x="4"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15"/>
            <p:cNvSpPr>
              <a:spLocks/>
            </p:cNvSpPr>
            <p:nvPr/>
          </p:nvSpPr>
          <p:spPr bwMode="auto">
            <a:xfrm>
              <a:off x="4214814" y="7107308"/>
              <a:ext cx="30163" cy="71438"/>
            </a:xfrm>
            <a:custGeom>
              <a:avLst/>
              <a:gdLst>
                <a:gd name="T0" fmla="*/ 4 w 17"/>
                <a:gd name="T1" fmla="*/ 9 h 39"/>
                <a:gd name="T2" fmla="*/ 16 w 17"/>
                <a:gd name="T3" fmla="*/ 9 h 39"/>
                <a:gd name="T4" fmla="*/ 16 w 17"/>
                <a:gd name="T5" fmla="*/ 12 h 39"/>
                <a:gd name="T6" fmla="*/ 4 w 17"/>
                <a:gd name="T7" fmla="*/ 12 h 39"/>
                <a:gd name="T8" fmla="*/ 4 w 17"/>
                <a:gd name="T9" fmla="*/ 28 h 39"/>
                <a:gd name="T10" fmla="*/ 4 w 17"/>
                <a:gd name="T11" fmla="*/ 32 h 39"/>
                <a:gd name="T12" fmla="*/ 6 w 17"/>
                <a:gd name="T13" fmla="*/ 34 h 39"/>
                <a:gd name="T14" fmla="*/ 8 w 17"/>
                <a:gd name="T15" fmla="*/ 35 h 39"/>
                <a:gd name="T16" fmla="*/ 10 w 17"/>
                <a:gd name="T17" fmla="*/ 35 h 39"/>
                <a:gd name="T18" fmla="*/ 14 w 17"/>
                <a:gd name="T19" fmla="*/ 35 h 39"/>
                <a:gd name="T20" fmla="*/ 16 w 17"/>
                <a:gd name="T21" fmla="*/ 34 h 39"/>
                <a:gd name="T22" fmla="*/ 17 w 17"/>
                <a:gd name="T23" fmla="*/ 37 h 39"/>
                <a:gd name="T24" fmla="*/ 14 w 17"/>
                <a:gd name="T25" fmla="*/ 38 h 39"/>
                <a:gd name="T26" fmla="*/ 10 w 17"/>
                <a:gd name="T27" fmla="*/ 39 h 39"/>
                <a:gd name="T28" fmla="*/ 5 w 17"/>
                <a:gd name="T29" fmla="*/ 38 h 39"/>
                <a:gd name="T30" fmla="*/ 2 w 17"/>
                <a:gd name="T31" fmla="*/ 36 h 39"/>
                <a:gd name="T32" fmla="*/ 1 w 17"/>
                <a:gd name="T33" fmla="*/ 32 h 39"/>
                <a:gd name="T34" fmla="*/ 0 w 17"/>
                <a:gd name="T35" fmla="*/ 27 h 39"/>
                <a:gd name="T36" fmla="*/ 0 w 17"/>
                <a:gd name="T37" fmla="*/ 1 h 39"/>
                <a:gd name="T38" fmla="*/ 4 w 17"/>
                <a:gd name="T39" fmla="*/ 0 h 39"/>
                <a:gd name="T40" fmla="*/ 4 w 17"/>
                <a:gd name="T41"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39">
                  <a:moveTo>
                    <a:pt x="4" y="9"/>
                  </a:moveTo>
                  <a:cubicBezTo>
                    <a:pt x="16" y="9"/>
                    <a:pt x="16" y="9"/>
                    <a:pt x="16" y="9"/>
                  </a:cubicBezTo>
                  <a:cubicBezTo>
                    <a:pt x="16" y="12"/>
                    <a:pt x="16" y="12"/>
                    <a:pt x="16" y="12"/>
                  </a:cubicBezTo>
                  <a:cubicBezTo>
                    <a:pt x="4" y="12"/>
                    <a:pt x="4" y="12"/>
                    <a:pt x="4" y="12"/>
                  </a:cubicBezTo>
                  <a:cubicBezTo>
                    <a:pt x="4" y="28"/>
                    <a:pt x="4" y="28"/>
                    <a:pt x="4" y="28"/>
                  </a:cubicBezTo>
                  <a:cubicBezTo>
                    <a:pt x="4" y="29"/>
                    <a:pt x="4" y="31"/>
                    <a:pt x="4" y="32"/>
                  </a:cubicBezTo>
                  <a:cubicBezTo>
                    <a:pt x="5" y="33"/>
                    <a:pt x="5" y="33"/>
                    <a:pt x="6" y="34"/>
                  </a:cubicBezTo>
                  <a:cubicBezTo>
                    <a:pt x="6" y="34"/>
                    <a:pt x="7" y="35"/>
                    <a:pt x="8" y="35"/>
                  </a:cubicBezTo>
                  <a:cubicBezTo>
                    <a:pt x="8" y="35"/>
                    <a:pt x="9" y="35"/>
                    <a:pt x="10" y="35"/>
                  </a:cubicBezTo>
                  <a:cubicBezTo>
                    <a:pt x="11" y="35"/>
                    <a:pt x="13" y="35"/>
                    <a:pt x="14" y="35"/>
                  </a:cubicBezTo>
                  <a:cubicBezTo>
                    <a:pt x="15" y="34"/>
                    <a:pt x="15" y="34"/>
                    <a:pt x="16" y="34"/>
                  </a:cubicBezTo>
                  <a:cubicBezTo>
                    <a:pt x="17" y="37"/>
                    <a:pt x="17" y="37"/>
                    <a:pt x="17" y="37"/>
                  </a:cubicBezTo>
                  <a:cubicBezTo>
                    <a:pt x="16" y="37"/>
                    <a:pt x="15" y="38"/>
                    <a:pt x="14" y="38"/>
                  </a:cubicBezTo>
                  <a:cubicBezTo>
                    <a:pt x="13" y="38"/>
                    <a:pt x="11" y="39"/>
                    <a:pt x="10" y="39"/>
                  </a:cubicBezTo>
                  <a:cubicBezTo>
                    <a:pt x="8" y="39"/>
                    <a:pt x="6" y="38"/>
                    <a:pt x="5" y="38"/>
                  </a:cubicBezTo>
                  <a:cubicBezTo>
                    <a:pt x="4" y="37"/>
                    <a:pt x="3" y="37"/>
                    <a:pt x="2" y="36"/>
                  </a:cubicBezTo>
                  <a:cubicBezTo>
                    <a:pt x="2" y="35"/>
                    <a:pt x="1" y="34"/>
                    <a:pt x="1" y="32"/>
                  </a:cubicBezTo>
                  <a:cubicBezTo>
                    <a:pt x="0" y="31"/>
                    <a:pt x="0" y="29"/>
                    <a:pt x="0" y="27"/>
                  </a:cubicBezTo>
                  <a:cubicBezTo>
                    <a:pt x="0" y="1"/>
                    <a:pt x="0" y="1"/>
                    <a:pt x="0" y="1"/>
                  </a:cubicBezTo>
                  <a:cubicBezTo>
                    <a:pt x="4" y="0"/>
                    <a:pt x="4" y="0"/>
                    <a:pt x="4" y="0"/>
                  </a:cubicBezTo>
                  <a:lnTo>
                    <a:pt x="4" y="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16"/>
            <p:cNvSpPr>
              <a:spLocks noEditPoints="1"/>
            </p:cNvSpPr>
            <p:nvPr/>
          </p:nvSpPr>
          <p:spPr bwMode="auto">
            <a:xfrm>
              <a:off x="4251327" y="7121596"/>
              <a:ext cx="49213" cy="57151"/>
            </a:xfrm>
            <a:custGeom>
              <a:avLst/>
              <a:gdLst>
                <a:gd name="T0" fmla="*/ 27 w 27"/>
                <a:gd name="T1" fmla="*/ 16 h 31"/>
                <a:gd name="T2" fmla="*/ 26 w 27"/>
                <a:gd name="T3" fmla="*/ 22 h 31"/>
                <a:gd name="T4" fmla="*/ 23 w 27"/>
                <a:gd name="T5" fmla="*/ 27 h 31"/>
                <a:gd name="T6" fmla="*/ 19 w 27"/>
                <a:gd name="T7" fmla="*/ 30 h 31"/>
                <a:gd name="T8" fmla="*/ 14 w 27"/>
                <a:gd name="T9" fmla="*/ 31 h 31"/>
                <a:gd name="T10" fmla="*/ 8 w 27"/>
                <a:gd name="T11" fmla="*/ 30 h 31"/>
                <a:gd name="T12" fmla="*/ 4 w 27"/>
                <a:gd name="T13" fmla="*/ 27 h 31"/>
                <a:gd name="T14" fmla="*/ 1 w 27"/>
                <a:gd name="T15" fmla="*/ 22 h 31"/>
                <a:gd name="T16" fmla="*/ 0 w 27"/>
                <a:gd name="T17" fmla="*/ 16 h 31"/>
                <a:gd name="T18" fmla="*/ 1 w 27"/>
                <a:gd name="T19" fmla="*/ 9 h 31"/>
                <a:gd name="T20" fmla="*/ 4 w 27"/>
                <a:gd name="T21" fmla="*/ 5 h 31"/>
                <a:gd name="T22" fmla="*/ 8 w 27"/>
                <a:gd name="T23" fmla="*/ 1 h 31"/>
                <a:gd name="T24" fmla="*/ 14 w 27"/>
                <a:gd name="T25" fmla="*/ 0 h 31"/>
                <a:gd name="T26" fmla="*/ 19 w 27"/>
                <a:gd name="T27" fmla="*/ 1 h 31"/>
                <a:gd name="T28" fmla="*/ 23 w 27"/>
                <a:gd name="T29" fmla="*/ 5 h 31"/>
                <a:gd name="T30" fmla="*/ 26 w 27"/>
                <a:gd name="T31" fmla="*/ 9 h 31"/>
                <a:gd name="T32" fmla="*/ 27 w 27"/>
                <a:gd name="T33" fmla="*/ 16 h 31"/>
                <a:gd name="T34" fmla="*/ 23 w 27"/>
                <a:gd name="T35" fmla="*/ 16 h 31"/>
                <a:gd name="T36" fmla="*/ 21 w 27"/>
                <a:gd name="T37" fmla="*/ 7 h 31"/>
                <a:gd name="T38" fmla="*/ 14 w 27"/>
                <a:gd name="T39" fmla="*/ 4 h 31"/>
                <a:gd name="T40" fmla="*/ 7 w 27"/>
                <a:gd name="T41" fmla="*/ 7 h 31"/>
                <a:gd name="T42" fmla="*/ 4 w 27"/>
                <a:gd name="T43" fmla="*/ 16 h 31"/>
                <a:gd name="T44" fmla="*/ 7 w 27"/>
                <a:gd name="T45" fmla="*/ 24 h 31"/>
                <a:gd name="T46" fmla="*/ 14 w 27"/>
                <a:gd name="T47" fmla="*/ 27 h 31"/>
                <a:gd name="T48" fmla="*/ 21 w 27"/>
                <a:gd name="T49" fmla="*/ 24 h 31"/>
                <a:gd name="T50" fmla="*/ 23 w 27"/>
                <a:gd name="T51" fmla="*/ 1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 h="31">
                  <a:moveTo>
                    <a:pt x="27" y="16"/>
                  </a:moveTo>
                  <a:cubicBezTo>
                    <a:pt x="27" y="18"/>
                    <a:pt x="27" y="20"/>
                    <a:pt x="26" y="22"/>
                  </a:cubicBezTo>
                  <a:cubicBezTo>
                    <a:pt x="25" y="24"/>
                    <a:pt x="24" y="25"/>
                    <a:pt x="23" y="27"/>
                  </a:cubicBezTo>
                  <a:cubicBezTo>
                    <a:pt x="22" y="28"/>
                    <a:pt x="21" y="29"/>
                    <a:pt x="19" y="30"/>
                  </a:cubicBezTo>
                  <a:cubicBezTo>
                    <a:pt x="17" y="30"/>
                    <a:pt x="16" y="31"/>
                    <a:pt x="14" y="31"/>
                  </a:cubicBezTo>
                  <a:cubicBezTo>
                    <a:pt x="12" y="31"/>
                    <a:pt x="10" y="30"/>
                    <a:pt x="8" y="30"/>
                  </a:cubicBezTo>
                  <a:cubicBezTo>
                    <a:pt x="7" y="29"/>
                    <a:pt x="5" y="28"/>
                    <a:pt x="4" y="27"/>
                  </a:cubicBezTo>
                  <a:cubicBezTo>
                    <a:pt x="3" y="25"/>
                    <a:pt x="2" y="24"/>
                    <a:pt x="1" y="22"/>
                  </a:cubicBezTo>
                  <a:cubicBezTo>
                    <a:pt x="1" y="20"/>
                    <a:pt x="0" y="18"/>
                    <a:pt x="0" y="16"/>
                  </a:cubicBezTo>
                  <a:cubicBezTo>
                    <a:pt x="0" y="13"/>
                    <a:pt x="1" y="11"/>
                    <a:pt x="1" y="9"/>
                  </a:cubicBezTo>
                  <a:cubicBezTo>
                    <a:pt x="2" y="7"/>
                    <a:pt x="3" y="6"/>
                    <a:pt x="4" y="5"/>
                  </a:cubicBezTo>
                  <a:cubicBezTo>
                    <a:pt x="5" y="3"/>
                    <a:pt x="7" y="2"/>
                    <a:pt x="8" y="1"/>
                  </a:cubicBezTo>
                  <a:cubicBezTo>
                    <a:pt x="10" y="1"/>
                    <a:pt x="12" y="0"/>
                    <a:pt x="14" y="0"/>
                  </a:cubicBezTo>
                  <a:cubicBezTo>
                    <a:pt x="16" y="0"/>
                    <a:pt x="17" y="1"/>
                    <a:pt x="19" y="1"/>
                  </a:cubicBezTo>
                  <a:cubicBezTo>
                    <a:pt x="21" y="2"/>
                    <a:pt x="22" y="3"/>
                    <a:pt x="23" y="5"/>
                  </a:cubicBezTo>
                  <a:cubicBezTo>
                    <a:pt x="24" y="6"/>
                    <a:pt x="25" y="7"/>
                    <a:pt x="26" y="9"/>
                  </a:cubicBezTo>
                  <a:cubicBezTo>
                    <a:pt x="27" y="11"/>
                    <a:pt x="27" y="13"/>
                    <a:pt x="27" y="16"/>
                  </a:cubicBezTo>
                  <a:close/>
                  <a:moveTo>
                    <a:pt x="23" y="16"/>
                  </a:moveTo>
                  <a:cubicBezTo>
                    <a:pt x="23" y="12"/>
                    <a:pt x="22" y="9"/>
                    <a:pt x="21" y="7"/>
                  </a:cubicBezTo>
                  <a:cubicBezTo>
                    <a:pt x="19" y="5"/>
                    <a:pt x="17" y="4"/>
                    <a:pt x="14" y="4"/>
                  </a:cubicBezTo>
                  <a:cubicBezTo>
                    <a:pt x="11" y="4"/>
                    <a:pt x="9" y="5"/>
                    <a:pt x="7" y="7"/>
                  </a:cubicBezTo>
                  <a:cubicBezTo>
                    <a:pt x="5" y="9"/>
                    <a:pt x="4" y="12"/>
                    <a:pt x="4" y="16"/>
                  </a:cubicBezTo>
                  <a:cubicBezTo>
                    <a:pt x="4" y="19"/>
                    <a:pt x="5" y="22"/>
                    <a:pt x="7" y="24"/>
                  </a:cubicBezTo>
                  <a:cubicBezTo>
                    <a:pt x="9" y="26"/>
                    <a:pt x="11" y="27"/>
                    <a:pt x="14" y="27"/>
                  </a:cubicBezTo>
                  <a:cubicBezTo>
                    <a:pt x="17" y="27"/>
                    <a:pt x="19" y="26"/>
                    <a:pt x="21" y="24"/>
                  </a:cubicBezTo>
                  <a:cubicBezTo>
                    <a:pt x="22" y="22"/>
                    <a:pt x="23" y="19"/>
                    <a:pt x="23" y="16"/>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17"/>
            <p:cNvSpPr>
              <a:spLocks noEditPoints="1"/>
            </p:cNvSpPr>
            <p:nvPr/>
          </p:nvSpPr>
          <p:spPr bwMode="auto">
            <a:xfrm>
              <a:off x="4314827" y="7123183"/>
              <a:ext cx="46038" cy="71438"/>
            </a:xfrm>
            <a:custGeom>
              <a:avLst/>
              <a:gdLst>
                <a:gd name="T0" fmla="*/ 3 w 25"/>
                <a:gd name="T1" fmla="*/ 39 h 39"/>
                <a:gd name="T2" fmla="*/ 0 w 25"/>
                <a:gd name="T3" fmla="*/ 39 h 39"/>
                <a:gd name="T4" fmla="*/ 0 w 25"/>
                <a:gd name="T5" fmla="*/ 1 h 39"/>
                <a:gd name="T6" fmla="*/ 4 w 25"/>
                <a:gd name="T7" fmla="*/ 0 h 39"/>
                <a:gd name="T8" fmla="*/ 10 w 25"/>
                <a:gd name="T9" fmla="*/ 0 h 39"/>
                <a:gd name="T10" fmla="*/ 16 w 25"/>
                <a:gd name="T11" fmla="*/ 1 h 39"/>
                <a:gd name="T12" fmla="*/ 21 w 25"/>
                <a:gd name="T13" fmla="*/ 4 h 39"/>
                <a:gd name="T14" fmla="*/ 24 w 25"/>
                <a:gd name="T15" fmla="*/ 8 h 39"/>
                <a:gd name="T16" fmla="*/ 25 w 25"/>
                <a:gd name="T17" fmla="*/ 15 h 39"/>
                <a:gd name="T18" fmla="*/ 24 w 25"/>
                <a:gd name="T19" fmla="*/ 21 h 39"/>
                <a:gd name="T20" fmla="*/ 21 w 25"/>
                <a:gd name="T21" fmla="*/ 25 h 39"/>
                <a:gd name="T22" fmla="*/ 17 w 25"/>
                <a:gd name="T23" fmla="*/ 29 h 39"/>
                <a:gd name="T24" fmla="*/ 11 w 25"/>
                <a:gd name="T25" fmla="*/ 30 h 39"/>
                <a:gd name="T26" fmla="*/ 7 w 25"/>
                <a:gd name="T27" fmla="*/ 29 h 39"/>
                <a:gd name="T28" fmla="*/ 3 w 25"/>
                <a:gd name="T29" fmla="*/ 27 h 39"/>
                <a:gd name="T30" fmla="*/ 3 w 25"/>
                <a:gd name="T31" fmla="*/ 39 h 39"/>
                <a:gd name="T32" fmla="*/ 3 w 25"/>
                <a:gd name="T33" fmla="*/ 24 h 39"/>
                <a:gd name="T34" fmla="*/ 5 w 25"/>
                <a:gd name="T35" fmla="*/ 25 h 39"/>
                <a:gd name="T36" fmla="*/ 6 w 25"/>
                <a:gd name="T37" fmla="*/ 25 h 39"/>
                <a:gd name="T38" fmla="*/ 9 w 25"/>
                <a:gd name="T39" fmla="*/ 26 h 39"/>
                <a:gd name="T40" fmla="*/ 11 w 25"/>
                <a:gd name="T41" fmla="*/ 26 h 39"/>
                <a:gd name="T42" fmla="*/ 16 w 25"/>
                <a:gd name="T43" fmla="*/ 25 h 39"/>
                <a:gd name="T44" fmla="*/ 19 w 25"/>
                <a:gd name="T45" fmla="*/ 23 h 39"/>
                <a:gd name="T46" fmla="*/ 20 w 25"/>
                <a:gd name="T47" fmla="*/ 19 h 39"/>
                <a:gd name="T48" fmla="*/ 21 w 25"/>
                <a:gd name="T49" fmla="*/ 15 h 39"/>
                <a:gd name="T50" fmla="*/ 18 w 25"/>
                <a:gd name="T51" fmla="*/ 6 h 39"/>
                <a:gd name="T52" fmla="*/ 10 w 25"/>
                <a:gd name="T53" fmla="*/ 3 h 39"/>
                <a:gd name="T54" fmla="*/ 6 w 25"/>
                <a:gd name="T55" fmla="*/ 3 h 39"/>
                <a:gd name="T56" fmla="*/ 3 w 25"/>
                <a:gd name="T57" fmla="*/ 4 h 39"/>
                <a:gd name="T58" fmla="*/ 3 w 25"/>
                <a:gd name="T59"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9">
                  <a:moveTo>
                    <a:pt x="3" y="39"/>
                  </a:moveTo>
                  <a:cubicBezTo>
                    <a:pt x="0" y="39"/>
                    <a:pt x="0" y="39"/>
                    <a:pt x="0" y="39"/>
                  </a:cubicBezTo>
                  <a:cubicBezTo>
                    <a:pt x="0" y="1"/>
                    <a:pt x="0" y="1"/>
                    <a:pt x="0" y="1"/>
                  </a:cubicBezTo>
                  <a:cubicBezTo>
                    <a:pt x="1" y="1"/>
                    <a:pt x="2" y="0"/>
                    <a:pt x="4" y="0"/>
                  </a:cubicBezTo>
                  <a:cubicBezTo>
                    <a:pt x="6" y="0"/>
                    <a:pt x="8" y="0"/>
                    <a:pt x="10" y="0"/>
                  </a:cubicBezTo>
                  <a:cubicBezTo>
                    <a:pt x="12" y="0"/>
                    <a:pt x="14" y="0"/>
                    <a:pt x="16" y="1"/>
                  </a:cubicBezTo>
                  <a:cubicBezTo>
                    <a:pt x="18" y="1"/>
                    <a:pt x="19" y="2"/>
                    <a:pt x="21" y="4"/>
                  </a:cubicBezTo>
                  <a:cubicBezTo>
                    <a:pt x="22" y="5"/>
                    <a:pt x="23" y="6"/>
                    <a:pt x="24" y="8"/>
                  </a:cubicBezTo>
                  <a:cubicBezTo>
                    <a:pt x="24" y="10"/>
                    <a:pt x="25" y="12"/>
                    <a:pt x="25" y="15"/>
                  </a:cubicBezTo>
                  <a:cubicBezTo>
                    <a:pt x="25" y="17"/>
                    <a:pt x="24" y="19"/>
                    <a:pt x="24" y="21"/>
                  </a:cubicBezTo>
                  <a:cubicBezTo>
                    <a:pt x="23" y="23"/>
                    <a:pt x="22" y="24"/>
                    <a:pt x="21" y="25"/>
                  </a:cubicBezTo>
                  <a:cubicBezTo>
                    <a:pt x="20" y="27"/>
                    <a:pt x="19" y="28"/>
                    <a:pt x="17" y="29"/>
                  </a:cubicBezTo>
                  <a:cubicBezTo>
                    <a:pt x="15" y="29"/>
                    <a:pt x="14" y="30"/>
                    <a:pt x="11" y="30"/>
                  </a:cubicBezTo>
                  <a:cubicBezTo>
                    <a:pt x="10" y="30"/>
                    <a:pt x="8" y="29"/>
                    <a:pt x="7" y="29"/>
                  </a:cubicBezTo>
                  <a:cubicBezTo>
                    <a:pt x="5" y="28"/>
                    <a:pt x="4" y="28"/>
                    <a:pt x="3" y="27"/>
                  </a:cubicBezTo>
                  <a:lnTo>
                    <a:pt x="3" y="39"/>
                  </a:lnTo>
                  <a:close/>
                  <a:moveTo>
                    <a:pt x="3" y="24"/>
                  </a:moveTo>
                  <a:cubicBezTo>
                    <a:pt x="4" y="24"/>
                    <a:pt x="4" y="24"/>
                    <a:pt x="5" y="25"/>
                  </a:cubicBezTo>
                  <a:cubicBezTo>
                    <a:pt x="5" y="25"/>
                    <a:pt x="6" y="25"/>
                    <a:pt x="6" y="25"/>
                  </a:cubicBezTo>
                  <a:cubicBezTo>
                    <a:pt x="7" y="26"/>
                    <a:pt x="8" y="26"/>
                    <a:pt x="9" y="26"/>
                  </a:cubicBezTo>
                  <a:cubicBezTo>
                    <a:pt x="9" y="26"/>
                    <a:pt x="10" y="26"/>
                    <a:pt x="11" y="26"/>
                  </a:cubicBezTo>
                  <a:cubicBezTo>
                    <a:pt x="13" y="26"/>
                    <a:pt x="14" y="26"/>
                    <a:pt x="16" y="25"/>
                  </a:cubicBezTo>
                  <a:cubicBezTo>
                    <a:pt x="17" y="25"/>
                    <a:pt x="18" y="24"/>
                    <a:pt x="19" y="23"/>
                  </a:cubicBezTo>
                  <a:cubicBezTo>
                    <a:pt x="19" y="22"/>
                    <a:pt x="20" y="21"/>
                    <a:pt x="20" y="19"/>
                  </a:cubicBezTo>
                  <a:cubicBezTo>
                    <a:pt x="21" y="18"/>
                    <a:pt x="21" y="16"/>
                    <a:pt x="21" y="15"/>
                  </a:cubicBezTo>
                  <a:cubicBezTo>
                    <a:pt x="21" y="11"/>
                    <a:pt x="20" y="8"/>
                    <a:pt x="18" y="6"/>
                  </a:cubicBezTo>
                  <a:cubicBezTo>
                    <a:pt x="16" y="4"/>
                    <a:pt x="13" y="3"/>
                    <a:pt x="10" y="3"/>
                  </a:cubicBezTo>
                  <a:cubicBezTo>
                    <a:pt x="9" y="3"/>
                    <a:pt x="7" y="3"/>
                    <a:pt x="6" y="3"/>
                  </a:cubicBezTo>
                  <a:cubicBezTo>
                    <a:pt x="5" y="3"/>
                    <a:pt x="4" y="3"/>
                    <a:pt x="3" y="4"/>
                  </a:cubicBezTo>
                  <a:lnTo>
                    <a:pt x="3"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07" name="Group 606"/>
          <p:cNvGrpSpPr/>
          <p:nvPr/>
        </p:nvGrpSpPr>
        <p:grpSpPr>
          <a:xfrm>
            <a:off x="2932553" y="6185909"/>
            <a:ext cx="488950" cy="76201"/>
            <a:chOff x="2809876" y="7102546"/>
            <a:chExt cx="488950" cy="76201"/>
          </a:xfrm>
        </p:grpSpPr>
        <p:sp>
          <p:nvSpPr>
            <p:cNvPr id="19" name="Freeform 218"/>
            <p:cNvSpPr>
              <a:spLocks/>
            </p:cNvSpPr>
            <p:nvPr/>
          </p:nvSpPr>
          <p:spPr bwMode="auto">
            <a:xfrm>
              <a:off x="2809876" y="7102546"/>
              <a:ext cx="53975" cy="76201"/>
            </a:xfrm>
            <a:custGeom>
              <a:avLst/>
              <a:gdLst>
                <a:gd name="T0" fmla="*/ 18 w 29"/>
                <a:gd name="T1" fmla="*/ 41 h 41"/>
                <a:gd name="T2" fmla="*/ 11 w 29"/>
                <a:gd name="T3" fmla="*/ 40 h 41"/>
                <a:gd name="T4" fmla="*/ 5 w 29"/>
                <a:gd name="T5" fmla="*/ 36 h 41"/>
                <a:gd name="T6" fmla="*/ 2 w 29"/>
                <a:gd name="T7" fmla="*/ 29 h 41"/>
                <a:gd name="T8" fmla="*/ 0 w 29"/>
                <a:gd name="T9" fmla="*/ 21 h 41"/>
                <a:gd name="T10" fmla="*/ 2 w 29"/>
                <a:gd name="T11" fmla="*/ 12 h 41"/>
                <a:gd name="T12" fmla="*/ 6 w 29"/>
                <a:gd name="T13" fmla="*/ 6 h 41"/>
                <a:gd name="T14" fmla="*/ 11 w 29"/>
                <a:gd name="T15" fmla="*/ 2 h 41"/>
                <a:gd name="T16" fmla="*/ 18 w 29"/>
                <a:gd name="T17" fmla="*/ 0 h 41"/>
                <a:gd name="T18" fmla="*/ 22 w 29"/>
                <a:gd name="T19" fmla="*/ 1 h 41"/>
                <a:gd name="T20" fmla="*/ 25 w 29"/>
                <a:gd name="T21" fmla="*/ 1 h 41"/>
                <a:gd name="T22" fmla="*/ 28 w 29"/>
                <a:gd name="T23" fmla="*/ 2 h 41"/>
                <a:gd name="T24" fmla="*/ 29 w 29"/>
                <a:gd name="T25" fmla="*/ 3 h 41"/>
                <a:gd name="T26" fmla="*/ 28 w 29"/>
                <a:gd name="T27" fmla="*/ 6 h 41"/>
                <a:gd name="T28" fmla="*/ 24 w 29"/>
                <a:gd name="T29" fmla="*/ 5 h 41"/>
                <a:gd name="T30" fmla="*/ 19 w 29"/>
                <a:gd name="T31" fmla="*/ 4 h 41"/>
                <a:gd name="T32" fmla="*/ 13 w 29"/>
                <a:gd name="T33" fmla="*/ 5 h 41"/>
                <a:gd name="T34" fmla="*/ 8 w 29"/>
                <a:gd name="T35" fmla="*/ 8 h 41"/>
                <a:gd name="T36" fmla="*/ 5 w 29"/>
                <a:gd name="T37" fmla="*/ 14 h 41"/>
                <a:gd name="T38" fmla="*/ 4 w 29"/>
                <a:gd name="T39" fmla="*/ 21 h 41"/>
                <a:gd name="T40" fmla="*/ 5 w 29"/>
                <a:gd name="T41" fmla="*/ 28 h 41"/>
                <a:gd name="T42" fmla="*/ 8 w 29"/>
                <a:gd name="T43" fmla="*/ 33 h 41"/>
                <a:gd name="T44" fmla="*/ 12 w 29"/>
                <a:gd name="T45" fmla="*/ 36 h 41"/>
                <a:gd name="T46" fmla="*/ 18 w 29"/>
                <a:gd name="T47" fmla="*/ 37 h 41"/>
                <a:gd name="T48" fmla="*/ 25 w 29"/>
                <a:gd name="T49" fmla="*/ 37 h 41"/>
                <a:gd name="T50" fmla="*/ 28 w 29"/>
                <a:gd name="T51" fmla="*/ 35 h 41"/>
                <a:gd name="T52" fmla="*/ 29 w 29"/>
                <a:gd name="T53" fmla="*/ 39 h 41"/>
                <a:gd name="T54" fmla="*/ 28 w 29"/>
                <a:gd name="T55" fmla="*/ 39 h 41"/>
                <a:gd name="T56" fmla="*/ 26 w 29"/>
                <a:gd name="T57" fmla="*/ 40 h 41"/>
                <a:gd name="T58" fmla="*/ 22 w 29"/>
                <a:gd name="T59" fmla="*/ 41 h 41"/>
                <a:gd name="T60" fmla="*/ 18 w 29"/>
                <a:gd name="T6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41">
                  <a:moveTo>
                    <a:pt x="18" y="41"/>
                  </a:moveTo>
                  <a:cubicBezTo>
                    <a:pt x="15" y="41"/>
                    <a:pt x="13" y="40"/>
                    <a:pt x="11" y="40"/>
                  </a:cubicBezTo>
                  <a:cubicBezTo>
                    <a:pt x="9" y="39"/>
                    <a:pt x="7" y="37"/>
                    <a:pt x="5" y="36"/>
                  </a:cubicBezTo>
                  <a:cubicBezTo>
                    <a:pt x="4" y="34"/>
                    <a:pt x="3" y="32"/>
                    <a:pt x="2" y="29"/>
                  </a:cubicBezTo>
                  <a:cubicBezTo>
                    <a:pt x="1" y="27"/>
                    <a:pt x="0" y="24"/>
                    <a:pt x="0" y="21"/>
                  </a:cubicBezTo>
                  <a:cubicBezTo>
                    <a:pt x="0" y="17"/>
                    <a:pt x="1" y="14"/>
                    <a:pt x="2" y="12"/>
                  </a:cubicBezTo>
                  <a:cubicBezTo>
                    <a:pt x="3" y="9"/>
                    <a:pt x="4" y="7"/>
                    <a:pt x="6" y="6"/>
                  </a:cubicBezTo>
                  <a:cubicBezTo>
                    <a:pt x="7" y="4"/>
                    <a:pt x="9" y="3"/>
                    <a:pt x="11" y="2"/>
                  </a:cubicBezTo>
                  <a:cubicBezTo>
                    <a:pt x="14" y="1"/>
                    <a:pt x="16" y="0"/>
                    <a:pt x="18" y="0"/>
                  </a:cubicBezTo>
                  <a:cubicBezTo>
                    <a:pt x="20" y="0"/>
                    <a:pt x="21" y="0"/>
                    <a:pt x="22" y="1"/>
                  </a:cubicBezTo>
                  <a:cubicBezTo>
                    <a:pt x="23" y="1"/>
                    <a:pt x="24" y="1"/>
                    <a:pt x="25" y="1"/>
                  </a:cubicBezTo>
                  <a:cubicBezTo>
                    <a:pt x="26" y="2"/>
                    <a:pt x="27" y="2"/>
                    <a:pt x="28" y="2"/>
                  </a:cubicBezTo>
                  <a:cubicBezTo>
                    <a:pt x="28" y="2"/>
                    <a:pt x="29" y="3"/>
                    <a:pt x="29" y="3"/>
                  </a:cubicBezTo>
                  <a:cubicBezTo>
                    <a:pt x="28" y="6"/>
                    <a:pt x="28" y="6"/>
                    <a:pt x="28" y="6"/>
                  </a:cubicBezTo>
                  <a:cubicBezTo>
                    <a:pt x="27" y="6"/>
                    <a:pt x="26" y="5"/>
                    <a:pt x="24" y="5"/>
                  </a:cubicBezTo>
                  <a:cubicBezTo>
                    <a:pt x="23" y="4"/>
                    <a:pt x="21" y="4"/>
                    <a:pt x="19" y="4"/>
                  </a:cubicBezTo>
                  <a:cubicBezTo>
                    <a:pt x="17" y="4"/>
                    <a:pt x="14" y="4"/>
                    <a:pt x="13" y="5"/>
                  </a:cubicBezTo>
                  <a:cubicBezTo>
                    <a:pt x="11" y="6"/>
                    <a:pt x="9" y="7"/>
                    <a:pt x="8" y="8"/>
                  </a:cubicBezTo>
                  <a:cubicBezTo>
                    <a:pt x="7" y="10"/>
                    <a:pt x="6" y="12"/>
                    <a:pt x="5" y="14"/>
                  </a:cubicBezTo>
                  <a:cubicBezTo>
                    <a:pt x="5" y="16"/>
                    <a:pt x="4" y="18"/>
                    <a:pt x="4" y="21"/>
                  </a:cubicBezTo>
                  <a:cubicBezTo>
                    <a:pt x="4" y="23"/>
                    <a:pt x="5" y="26"/>
                    <a:pt x="5" y="28"/>
                  </a:cubicBezTo>
                  <a:cubicBezTo>
                    <a:pt x="6" y="30"/>
                    <a:pt x="7" y="31"/>
                    <a:pt x="8" y="33"/>
                  </a:cubicBezTo>
                  <a:cubicBezTo>
                    <a:pt x="9" y="34"/>
                    <a:pt x="11" y="35"/>
                    <a:pt x="12" y="36"/>
                  </a:cubicBezTo>
                  <a:cubicBezTo>
                    <a:pt x="14" y="37"/>
                    <a:pt x="16" y="37"/>
                    <a:pt x="18" y="37"/>
                  </a:cubicBezTo>
                  <a:cubicBezTo>
                    <a:pt x="21" y="37"/>
                    <a:pt x="23" y="37"/>
                    <a:pt x="25" y="37"/>
                  </a:cubicBezTo>
                  <a:cubicBezTo>
                    <a:pt x="26" y="36"/>
                    <a:pt x="27" y="36"/>
                    <a:pt x="28" y="35"/>
                  </a:cubicBezTo>
                  <a:cubicBezTo>
                    <a:pt x="29" y="39"/>
                    <a:pt x="29" y="39"/>
                    <a:pt x="29" y="39"/>
                  </a:cubicBezTo>
                  <a:cubicBezTo>
                    <a:pt x="29" y="39"/>
                    <a:pt x="29" y="39"/>
                    <a:pt x="28" y="39"/>
                  </a:cubicBezTo>
                  <a:cubicBezTo>
                    <a:pt x="27" y="39"/>
                    <a:pt x="27" y="40"/>
                    <a:pt x="26" y="40"/>
                  </a:cubicBezTo>
                  <a:cubicBezTo>
                    <a:pt x="25" y="40"/>
                    <a:pt x="24" y="40"/>
                    <a:pt x="22" y="41"/>
                  </a:cubicBezTo>
                  <a:cubicBezTo>
                    <a:pt x="21" y="41"/>
                    <a:pt x="20" y="41"/>
                    <a:pt x="18" y="4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19"/>
            <p:cNvSpPr>
              <a:spLocks noEditPoints="1"/>
            </p:cNvSpPr>
            <p:nvPr/>
          </p:nvSpPr>
          <p:spPr bwMode="auto">
            <a:xfrm>
              <a:off x="2873376" y="7121596"/>
              <a:ext cx="47625" cy="57151"/>
            </a:xfrm>
            <a:custGeom>
              <a:avLst/>
              <a:gdLst>
                <a:gd name="T0" fmla="*/ 26 w 26"/>
                <a:gd name="T1" fmla="*/ 16 h 31"/>
                <a:gd name="T2" fmla="*/ 25 w 26"/>
                <a:gd name="T3" fmla="*/ 22 h 31"/>
                <a:gd name="T4" fmla="*/ 23 w 26"/>
                <a:gd name="T5" fmla="*/ 27 h 31"/>
                <a:gd name="T6" fmla="*/ 19 w 26"/>
                <a:gd name="T7" fmla="*/ 30 h 31"/>
                <a:gd name="T8" fmla="*/ 13 w 26"/>
                <a:gd name="T9" fmla="*/ 31 h 31"/>
                <a:gd name="T10" fmla="*/ 8 w 26"/>
                <a:gd name="T11" fmla="*/ 30 h 31"/>
                <a:gd name="T12" fmla="*/ 4 w 26"/>
                <a:gd name="T13" fmla="*/ 27 h 31"/>
                <a:gd name="T14" fmla="*/ 1 w 26"/>
                <a:gd name="T15" fmla="*/ 22 h 31"/>
                <a:gd name="T16" fmla="*/ 0 w 26"/>
                <a:gd name="T17" fmla="*/ 16 h 31"/>
                <a:gd name="T18" fmla="*/ 1 w 26"/>
                <a:gd name="T19" fmla="*/ 9 h 31"/>
                <a:gd name="T20" fmla="*/ 4 w 26"/>
                <a:gd name="T21" fmla="*/ 5 h 31"/>
                <a:gd name="T22" fmla="*/ 8 w 26"/>
                <a:gd name="T23" fmla="*/ 1 h 31"/>
                <a:gd name="T24" fmla="*/ 13 w 26"/>
                <a:gd name="T25" fmla="*/ 0 h 31"/>
                <a:gd name="T26" fmla="*/ 19 w 26"/>
                <a:gd name="T27" fmla="*/ 1 h 31"/>
                <a:gd name="T28" fmla="*/ 23 w 26"/>
                <a:gd name="T29" fmla="*/ 5 h 31"/>
                <a:gd name="T30" fmla="*/ 25 w 26"/>
                <a:gd name="T31" fmla="*/ 9 h 31"/>
                <a:gd name="T32" fmla="*/ 26 w 26"/>
                <a:gd name="T33" fmla="*/ 16 h 31"/>
                <a:gd name="T34" fmla="*/ 23 w 26"/>
                <a:gd name="T35" fmla="*/ 16 h 31"/>
                <a:gd name="T36" fmla="*/ 20 w 26"/>
                <a:gd name="T37" fmla="*/ 7 h 31"/>
                <a:gd name="T38" fmla="*/ 13 w 26"/>
                <a:gd name="T39" fmla="*/ 4 h 31"/>
                <a:gd name="T40" fmla="*/ 6 w 26"/>
                <a:gd name="T41" fmla="*/ 7 h 31"/>
                <a:gd name="T42" fmla="*/ 4 w 26"/>
                <a:gd name="T43" fmla="*/ 16 h 31"/>
                <a:gd name="T44" fmla="*/ 6 w 26"/>
                <a:gd name="T45" fmla="*/ 24 h 31"/>
                <a:gd name="T46" fmla="*/ 13 w 26"/>
                <a:gd name="T47" fmla="*/ 27 h 31"/>
                <a:gd name="T48" fmla="*/ 20 w 26"/>
                <a:gd name="T49" fmla="*/ 24 h 31"/>
                <a:gd name="T50" fmla="*/ 23 w 26"/>
                <a:gd name="T51" fmla="*/ 1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31">
                  <a:moveTo>
                    <a:pt x="26" y="16"/>
                  </a:moveTo>
                  <a:cubicBezTo>
                    <a:pt x="26" y="18"/>
                    <a:pt x="26" y="20"/>
                    <a:pt x="25" y="22"/>
                  </a:cubicBezTo>
                  <a:cubicBezTo>
                    <a:pt x="25" y="24"/>
                    <a:pt x="24" y="25"/>
                    <a:pt x="23" y="27"/>
                  </a:cubicBezTo>
                  <a:cubicBezTo>
                    <a:pt x="22" y="28"/>
                    <a:pt x="20" y="29"/>
                    <a:pt x="19" y="30"/>
                  </a:cubicBezTo>
                  <a:cubicBezTo>
                    <a:pt x="17" y="30"/>
                    <a:pt x="15" y="31"/>
                    <a:pt x="13" y="31"/>
                  </a:cubicBezTo>
                  <a:cubicBezTo>
                    <a:pt x="11" y="31"/>
                    <a:pt x="10" y="30"/>
                    <a:pt x="8" y="30"/>
                  </a:cubicBezTo>
                  <a:cubicBezTo>
                    <a:pt x="6" y="29"/>
                    <a:pt x="5" y="28"/>
                    <a:pt x="4" y="27"/>
                  </a:cubicBezTo>
                  <a:cubicBezTo>
                    <a:pt x="3" y="25"/>
                    <a:pt x="2" y="24"/>
                    <a:pt x="1" y="22"/>
                  </a:cubicBezTo>
                  <a:cubicBezTo>
                    <a:pt x="0" y="20"/>
                    <a:pt x="0" y="18"/>
                    <a:pt x="0" y="16"/>
                  </a:cubicBezTo>
                  <a:cubicBezTo>
                    <a:pt x="0" y="13"/>
                    <a:pt x="0" y="11"/>
                    <a:pt x="1" y="9"/>
                  </a:cubicBezTo>
                  <a:cubicBezTo>
                    <a:pt x="2" y="7"/>
                    <a:pt x="3" y="6"/>
                    <a:pt x="4" y="5"/>
                  </a:cubicBezTo>
                  <a:cubicBezTo>
                    <a:pt x="5" y="3"/>
                    <a:pt x="6" y="2"/>
                    <a:pt x="8" y="1"/>
                  </a:cubicBezTo>
                  <a:cubicBezTo>
                    <a:pt x="10" y="1"/>
                    <a:pt x="11" y="0"/>
                    <a:pt x="13" y="0"/>
                  </a:cubicBezTo>
                  <a:cubicBezTo>
                    <a:pt x="15" y="0"/>
                    <a:pt x="17" y="1"/>
                    <a:pt x="19" y="1"/>
                  </a:cubicBezTo>
                  <a:cubicBezTo>
                    <a:pt x="20" y="2"/>
                    <a:pt x="22" y="3"/>
                    <a:pt x="23" y="5"/>
                  </a:cubicBezTo>
                  <a:cubicBezTo>
                    <a:pt x="24" y="6"/>
                    <a:pt x="25" y="7"/>
                    <a:pt x="25" y="9"/>
                  </a:cubicBezTo>
                  <a:cubicBezTo>
                    <a:pt x="26" y="11"/>
                    <a:pt x="26" y="13"/>
                    <a:pt x="26" y="16"/>
                  </a:cubicBezTo>
                  <a:close/>
                  <a:moveTo>
                    <a:pt x="23" y="16"/>
                  </a:moveTo>
                  <a:cubicBezTo>
                    <a:pt x="23" y="12"/>
                    <a:pt x="22" y="9"/>
                    <a:pt x="20" y="7"/>
                  </a:cubicBezTo>
                  <a:cubicBezTo>
                    <a:pt x="18" y="5"/>
                    <a:pt x="16" y="4"/>
                    <a:pt x="13" y="4"/>
                  </a:cubicBezTo>
                  <a:cubicBezTo>
                    <a:pt x="10" y="4"/>
                    <a:pt x="8" y="5"/>
                    <a:pt x="6" y="7"/>
                  </a:cubicBezTo>
                  <a:cubicBezTo>
                    <a:pt x="5" y="9"/>
                    <a:pt x="4" y="12"/>
                    <a:pt x="4" y="16"/>
                  </a:cubicBezTo>
                  <a:cubicBezTo>
                    <a:pt x="4" y="19"/>
                    <a:pt x="5" y="22"/>
                    <a:pt x="6" y="24"/>
                  </a:cubicBezTo>
                  <a:cubicBezTo>
                    <a:pt x="8" y="26"/>
                    <a:pt x="10" y="27"/>
                    <a:pt x="13" y="27"/>
                  </a:cubicBezTo>
                  <a:cubicBezTo>
                    <a:pt x="16" y="27"/>
                    <a:pt x="18" y="26"/>
                    <a:pt x="20" y="24"/>
                  </a:cubicBezTo>
                  <a:cubicBezTo>
                    <a:pt x="22" y="22"/>
                    <a:pt x="23" y="19"/>
                    <a:pt x="23" y="16"/>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20"/>
            <p:cNvSpPr>
              <a:spLocks/>
            </p:cNvSpPr>
            <p:nvPr/>
          </p:nvSpPr>
          <p:spPr bwMode="auto">
            <a:xfrm>
              <a:off x="2935289" y="7123183"/>
              <a:ext cx="71438" cy="52388"/>
            </a:xfrm>
            <a:custGeom>
              <a:avLst/>
              <a:gdLst>
                <a:gd name="T0" fmla="*/ 0 w 39"/>
                <a:gd name="T1" fmla="*/ 1 h 29"/>
                <a:gd name="T2" fmla="*/ 5 w 39"/>
                <a:gd name="T3" fmla="*/ 0 h 29"/>
                <a:gd name="T4" fmla="*/ 11 w 39"/>
                <a:gd name="T5" fmla="*/ 0 h 29"/>
                <a:gd name="T6" fmla="*/ 19 w 39"/>
                <a:gd name="T7" fmla="*/ 3 h 29"/>
                <a:gd name="T8" fmla="*/ 20 w 39"/>
                <a:gd name="T9" fmla="*/ 2 h 29"/>
                <a:gd name="T10" fmla="*/ 22 w 39"/>
                <a:gd name="T11" fmla="*/ 1 h 29"/>
                <a:gd name="T12" fmla="*/ 25 w 39"/>
                <a:gd name="T13" fmla="*/ 0 h 29"/>
                <a:gd name="T14" fmla="*/ 29 w 39"/>
                <a:gd name="T15" fmla="*/ 0 h 29"/>
                <a:gd name="T16" fmla="*/ 34 w 39"/>
                <a:gd name="T17" fmla="*/ 0 h 29"/>
                <a:gd name="T18" fmla="*/ 37 w 39"/>
                <a:gd name="T19" fmla="*/ 3 h 29"/>
                <a:gd name="T20" fmla="*/ 39 w 39"/>
                <a:gd name="T21" fmla="*/ 7 h 29"/>
                <a:gd name="T22" fmla="*/ 39 w 39"/>
                <a:gd name="T23" fmla="*/ 13 h 29"/>
                <a:gd name="T24" fmla="*/ 39 w 39"/>
                <a:gd name="T25" fmla="*/ 29 h 29"/>
                <a:gd name="T26" fmla="*/ 36 w 39"/>
                <a:gd name="T27" fmla="*/ 29 h 29"/>
                <a:gd name="T28" fmla="*/ 36 w 39"/>
                <a:gd name="T29" fmla="*/ 14 h 29"/>
                <a:gd name="T30" fmla="*/ 35 w 39"/>
                <a:gd name="T31" fmla="*/ 9 h 29"/>
                <a:gd name="T32" fmla="*/ 34 w 39"/>
                <a:gd name="T33" fmla="*/ 6 h 29"/>
                <a:gd name="T34" fmla="*/ 32 w 39"/>
                <a:gd name="T35" fmla="*/ 4 h 29"/>
                <a:gd name="T36" fmla="*/ 29 w 39"/>
                <a:gd name="T37" fmla="*/ 3 h 29"/>
                <a:gd name="T38" fmla="*/ 26 w 39"/>
                <a:gd name="T39" fmla="*/ 3 h 29"/>
                <a:gd name="T40" fmla="*/ 23 w 39"/>
                <a:gd name="T41" fmla="*/ 4 h 29"/>
                <a:gd name="T42" fmla="*/ 22 w 39"/>
                <a:gd name="T43" fmla="*/ 5 h 29"/>
                <a:gd name="T44" fmla="*/ 21 w 39"/>
                <a:gd name="T45" fmla="*/ 5 h 29"/>
                <a:gd name="T46" fmla="*/ 21 w 39"/>
                <a:gd name="T47" fmla="*/ 9 h 29"/>
                <a:gd name="T48" fmla="*/ 22 w 39"/>
                <a:gd name="T49" fmla="*/ 13 h 29"/>
                <a:gd name="T50" fmla="*/ 22 w 39"/>
                <a:gd name="T51" fmla="*/ 29 h 29"/>
                <a:gd name="T52" fmla="*/ 18 w 39"/>
                <a:gd name="T53" fmla="*/ 29 h 29"/>
                <a:gd name="T54" fmla="*/ 18 w 39"/>
                <a:gd name="T55" fmla="*/ 14 h 29"/>
                <a:gd name="T56" fmla="*/ 18 w 39"/>
                <a:gd name="T57" fmla="*/ 9 h 29"/>
                <a:gd name="T58" fmla="*/ 17 w 39"/>
                <a:gd name="T59" fmla="*/ 6 h 29"/>
                <a:gd name="T60" fmla="*/ 15 w 39"/>
                <a:gd name="T61" fmla="*/ 4 h 29"/>
                <a:gd name="T62" fmla="*/ 11 w 39"/>
                <a:gd name="T63" fmla="*/ 3 h 29"/>
                <a:gd name="T64" fmla="*/ 6 w 39"/>
                <a:gd name="T65" fmla="*/ 3 h 29"/>
                <a:gd name="T66" fmla="*/ 4 w 39"/>
                <a:gd name="T67" fmla="*/ 4 h 29"/>
                <a:gd name="T68" fmla="*/ 4 w 39"/>
                <a:gd name="T69" fmla="*/ 29 h 29"/>
                <a:gd name="T70" fmla="*/ 0 w 39"/>
                <a:gd name="T71" fmla="*/ 29 h 29"/>
                <a:gd name="T72" fmla="*/ 0 w 39"/>
                <a:gd name="T73"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 h="29">
                  <a:moveTo>
                    <a:pt x="0" y="1"/>
                  </a:moveTo>
                  <a:cubicBezTo>
                    <a:pt x="1" y="1"/>
                    <a:pt x="3" y="0"/>
                    <a:pt x="5" y="0"/>
                  </a:cubicBezTo>
                  <a:cubicBezTo>
                    <a:pt x="6" y="0"/>
                    <a:pt x="9" y="0"/>
                    <a:pt x="11" y="0"/>
                  </a:cubicBezTo>
                  <a:cubicBezTo>
                    <a:pt x="15" y="0"/>
                    <a:pt x="18" y="1"/>
                    <a:pt x="19" y="3"/>
                  </a:cubicBezTo>
                  <a:cubicBezTo>
                    <a:pt x="19" y="3"/>
                    <a:pt x="20" y="2"/>
                    <a:pt x="20" y="2"/>
                  </a:cubicBezTo>
                  <a:cubicBezTo>
                    <a:pt x="21" y="2"/>
                    <a:pt x="22" y="1"/>
                    <a:pt x="22" y="1"/>
                  </a:cubicBezTo>
                  <a:cubicBezTo>
                    <a:pt x="23" y="0"/>
                    <a:pt x="24" y="0"/>
                    <a:pt x="25" y="0"/>
                  </a:cubicBezTo>
                  <a:cubicBezTo>
                    <a:pt x="26" y="0"/>
                    <a:pt x="28" y="0"/>
                    <a:pt x="29" y="0"/>
                  </a:cubicBezTo>
                  <a:cubicBezTo>
                    <a:pt x="31" y="0"/>
                    <a:pt x="33" y="0"/>
                    <a:pt x="34" y="0"/>
                  </a:cubicBezTo>
                  <a:cubicBezTo>
                    <a:pt x="36" y="1"/>
                    <a:pt x="37" y="2"/>
                    <a:pt x="37" y="3"/>
                  </a:cubicBezTo>
                  <a:cubicBezTo>
                    <a:pt x="38" y="4"/>
                    <a:pt x="39" y="6"/>
                    <a:pt x="39" y="7"/>
                  </a:cubicBezTo>
                  <a:cubicBezTo>
                    <a:pt x="39" y="9"/>
                    <a:pt x="39" y="11"/>
                    <a:pt x="39" y="13"/>
                  </a:cubicBezTo>
                  <a:cubicBezTo>
                    <a:pt x="39" y="29"/>
                    <a:pt x="39" y="29"/>
                    <a:pt x="39" y="29"/>
                  </a:cubicBezTo>
                  <a:cubicBezTo>
                    <a:pt x="36" y="29"/>
                    <a:pt x="36" y="29"/>
                    <a:pt x="36" y="29"/>
                  </a:cubicBezTo>
                  <a:cubicBezTo>
                    <a:pt x="36" y="14"/>
                    <a:pt x="36" y="14"/>
                    <a:pt x="36" y="14"/>
                  </a:cubicBezTo>
                  <a:cubicBezTo>
                    <a:pt x="36" y="12"/>
                    <a:pt x="36" y="10"/>
                    <a:pt x="35" y="9"/>
                  </a:cubicBezTo>
                  <a:cubicBezTo>
                    <a:pt x="35" y="8"/>
                    <a:pt x="35" y="7"/>
                    <a:pt x="34" y="6"/>
                  </a:cubicBezTo>
                  <a:cubicBezTo>
                    <a:pt x="34" y="5"/>
                    <a:pt x="33" y="4"/>
                    <a:pt x="32" y="4"/>
                  </a:cubicBezTo>
                  <a:cubicBezTo>
                    <a:pt x="31" y="3"/>
                    <a:pt x="30" y="3"/>
                    <a:pt x="29" y="3"/>
                  </a:cubicBezTo>
                  <a:cubicBezTo>
                    <a:pt x="28" y="3"/>
                    <a:pt x="27" y="3"/>
                    <a:pt x="26" y="3"/>
                  </a:cubicBezTo>
                  <a:cubicBezTo>
                    <a:pt x="25" y="3"/>
                    <a:pt x="24" y="4"/>
                    <a:pt x="23" y="4"/>
                  </a:cubicBezTo>
                  <a:cubicBezTo>
                    <a:pt x="23" y="4"/>
                    <a:pt x="22" y="4"/>
                    <a:pt x="22" y="5"/>
                  </a:cubicBezTo>
                  <a:cubicBezTo>
                    <a:pt x="21" y="5"/>
                    <a:pt x="21" y="5"/>
                    <a:pt x="21" y="5"/>
                  </a:cubicBezTo>
                  <a:cubicBezTo>
                    <a:pt x="21" y="6"/>
                    <a:pt x="21" y="8"/>
                    <a:pt x="21" y="9"/>
                  </a:cubicBezTo>
                  <a:cubicBezTo>
                    <a:pt x="22" y="10"/>
                    <a:pt x="22" y="11"/>
                    <a:pt x="22" y="13"/>
                  </a:cubicBezTo>
                  <a:cubicBezTo>
                    <a:pt x="22" y="29"/>
                    <a:pt x="22" y="29"/>
                    <a:pt x="22" y="29"/>
                  </a:cubicBezTo>
                  <a:cubicBezTo>
                    <a:pt x="18" y="29"/>
                    <a:pt x="18" y="29"/>
                    <a:pt x="18" y="29"/>
                  </a:cubicBezTo>
                  <a:cubicBezTo>
                    <a:pt x="18" y="14"/>
                    <a:pt x="18" y="14"/>
                    <a:pt x="18" y="14"/>
                  </a:cubicBezTo>
                  <a:cubicBezTo>
                    <a:pt x="18" y="12"/>
                    <a:pt x="18" y="10"/>
                    <a:pt x="18" y="9"/>
                  </a:cubicBezTo>
                  <a:cubicBezTo>
                    <a:pt x="18" y="8"/>
                    <a:pt x="17" y="7"/>
                    <a:pt x="17" y="6"/>
                  </a:cubicBezTo>
                  <a:cubicBezTo>
                    <a:pt x="16" y="5"/>
                    <a:pt x="15" y="4"/>
                    <a:pt x="15" y="4"/>
                  </a:cubicBezTo>
                  <a:cubicBezTo>
                    <a:pt x="14" y="3"/>
                    <a:pt x="12" y="3"/>
                    <a:pt x="11" y="3"/>
                  </a:cubicBezTo>
                  <a:cubicBezTo>
                    <a:pt x="9" y="3"/>
                    <a:pt x="8" y="3"/>
                    <a:pt x="6" y="3"/>
                  </a:cubicBezTo>
                  <a:cubicBezTo>
                    <a:pt x="5" y="3"/>
                    <a:pt x="4" y="3"/>
                    <a:pt x="4" y="4"/>
                  </a:cubicBezTo>
                  <a:cubicBezTo>
                    <a:pt x="4" y="29"/>
                    <a:pt x="4" y="29"/>
                    <a:pt x="4" y="29"/>
                  </a:cubicBezTo>
                  <a:cubicBezTo>
                    <a:pt x="0" y="29"/>
                    <a:pt x="0" y="29"/>
                    <a:pt x="0" y="29"/>
                  </a:cubicBezTo>
                  <a:lnTo>
                    <a:pt x="0" y="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21"/>
            <p:cNvSpPr>
              <a:spLocks/>
            </p:cNvSpPr>
            <p:nvPr/>
          </p:nvSpPr>
          <p:spPr bwMode="auto">
            <a:xfrm>
              <a:off x="3024189" y="7123183"/>
              <a:ext cx="71438" cy="52388"/>
            </a:xfrm>
            <a:custGeom>
              <a:avLst/>
              <a:gdLst>
                <a:gd name="T0" fmla="*/ 0 w 39"/>
                <a:gd name="T1" fmla="*/ 1 h 29"/>
                <a:gd name="T2" fmla="*/ 4 w 39"/>
                <a:gd name="T3" fmla="*/ 0 h 29"/>
                <a:gd name="T4" fmla="*/ 11 w 39"/>
                <a:gd name="T5" fmla="*/ 0 h 29"/>
                <a:gd name="T6" fmla="*/ 19 w 39"/>
                <a:gd name="T7" fmla="*/ 3 h 29"/>
                <a:gd name="T8" fmla="*/ 20 w 39"/>
                <a:gd name="T9" fmla="*/ 2 h 29"/>
                <a:gd name="T10" fmla="*/ 22 w 39"/>
                <a:gd name="T11" fmla="*/ 1 h 29"/>
                <a:gd name="T12" fmla="*/ 25 w 39"/>
                <a:gd name="T13" fmla="*/ 0 h 29"/>
                <a:gd name="T14" fmla="*/ 28 w 39"/>
                <a:gd name="T15" fmla="*/ 0 h 29"/>
                <a:gd name="T16" fmla="*/ 34 w 39"/>
                <a:gd name="T17" fmla="*/ 0 h 29"/>
                <a:gd name="T18" fmla="*/ 37 w 39"/>
                <a:gd name="T19" fmla="*/ 3 h 29"/>
                <a:gd name="T20" fmla="*/ 38 w 39"/>
                <a:gd name="T21" fmla="*/ 7 h 29"/>
                <a:gd name="T22" fmla="*/ 39 w 39"/>
                <a:gd name="T23" fmla="*/ 13 h 29"/>
                <a:gd name="T24" fmla="*/ 39 w 39"/>
                <a:gd name="T25" fmla="*/ 29 h 29"/>
                <a:gd name="T26" fmla="*/ 35 w 39"/>
                <a:gd name="T27" fmla="*/ 29 h 29"/>
                <a:gd name="T28" fmla="*/ 35 w 39"/>
                <a:gd name="T29" fmla="*/ 14 h 29"/>
                <a:gd name="T30" fmla="*/ 35 w 39"/>
                <a:gd name="T31" fmla="*/ 9 h 29"/>
                <a:gd name="T32" fmla="*/ 34 w 39"/>
                <a:gd name="T33" fmla="*/ 6 h 29"/>
                <a:gd name="T34" fmla="*/ 32 w 39"/>
                <a:gd name="T35" fmla="*/ 4 h 29"/>
                <a:gd name="T36" fmla="*/ 28 w 39"/>
                <a:gd name="T37" fmla="*/ 3 h 29"/>
                <a:gd name="T38" fmla="*/ 25 w 39"/>
                <a:gd name="T39" fmla="*/ 3 h 29"/>
                <a:gd name="T40" fmla="*/ 23 w 39"/>
                <a:gd name="T41" fmla="*/ 4 h 29"/>
                <a:gd name="T42" fmla="*/ 21 w 39"/>
                <a:gd name="T43" fmla="*/ 5 h 29"/>
                <a:gd name="T44" fmla="*/ 20 w 39"/>
                <a:gd name="T45" fmla="*/ 5 h 29"/>
                <a:gd name="T46" fmla="*/ 21 w 39"/>
                <a:gd name="T47" fmla="*/ 9 h 29"/>
                <a:gd name="T48" fmla="*/ 21 w 39"/>
                <a:gd name="T49" fmla="*/ 13 h 29"/>
                <a:gd name="T50" fmla="*/ 21 w 39"/>
                <a:gd name="T51" fmla="*/ 29 h 29"/>
                <a:gd name="T52" fmla="*/ 17 w 39"/>
                <a:gd name="T53" fmla="*/ 29 h 29"/>
                <a:gd name="T54" fmla="*/ 17 w 39"/>
                <a:gd name="T55" fmla="*/ 14 h 29"/>
                <a:gd name="T56" fmla="*/ 17 w 39"/>
                <a:gd name="T57" fmla="*/ 9 h 29"/>
                <a:gd name="T58" fmla="*/ 16 w 39"/>
                <a:gd name="T59" fmla="*/ 6 h 29"/>
                <a:gd name="T60" fmla="*/ 14 w 39"/>
                <a:gd name="T61" fmla="*/ 4 h 29"/>
                <a:gd name="T62" fmla="*/ 10 w 39"/>
                <a:gd name="T63" fmla="*/ 3 h 29"/>
                <a:gd name="T64" fmla="*/ 6 w 39"/>
                <a:gd name="T65" fmla="*/ 3 h 29"/>
                <a:gd name="T66" fmla="*/ 3 w 39"/>
                <a:gd name="T67" fmla="*/ 4 h 29"/>
                <a:gd name="T68" fmla="*/ 3 w 39"/>
                <a:gd name="T69" fmla="*/ 29 h 29"/>
                <a:gd name="T70" fmla="*/ 0 w 39"/>
                <a:gd name="T71" fmla="*/ 29 h 29"/>
                <a:gd name="T72" fmla="*/ 0 w 39"/>
                <a:gd name="T73"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 h="29">
                  <a:moveTo>
                    <a:pt x="0" y="1"/>
                  </a:moveTo>
                  <a:cubicBezTo>
                    <a:pt x="1" y="1"/>
                    <a:pt x="2" y="0"/>
                    <a:pt x="4" y="0"/>
                  </a:cubicBezTo>
                  <a:cubicBezTo>
                    <a:pt x="6" y="0"/>
                    <a:pt x="8" y="0"/>
                    <a:pt x="11" y="0"/>
                  </a:cubicBezTo>
                  <a:cubicBezTo>
                    <a:pt x="14" y="0"/>
                    <a:pt x="17" y="1"/>
                    <a:pt x="19" y="3"/>
                  </a:cubicBezTo>
                  <a:cubicBezTo>
                    <a:pt x="19" y="3"/>
                    <a:pt x="19" y="2"/>
                    <a:pt x="20" y="2"/>
                  </a:cubicBezTo>
                  <a:cubicBezTo>
                    <a:pt x="20" y="2"/>
                    <a:pt x="21" y="1"/>
                    <a:pt x="22" y="1"/>
                  </a:cubicBezTo>
                  <a:cubicBezTo>
                    <a:pt x="23" y="0"/>
                    <a:pt x="24" y="0"/>
                    <a:pt x="25" y="0"/>
                  </a:cubicBezTo>
                  <a:cubicBezTo>
                    <a:pt x="26" y="0"/>
                    <a:pt x="27" y="0"/>
                    <a:pt x="28" y="0"/>
                  </a:cubicBezTo>
                  <a:cubicBezTo>
                    <a:pt x="30" y="0"/>
                    <a:pt x="32" y="0"/>
                    <a:pt x="34" y="0"/>
                  </a:cubicBezTo>
                  <a:cubicBezTo>
                    <a:pt x="35" y="1"/>
                    <a:pt x="36" y="2"/>
                    <a:pt x="37" y="3"/>
                  </a:cubicBezTo>
                  <a:cubicBezTo>
                    <a:pt x="38" y="4"/>
                    <a:pt x="38" y="6"/>
                    <a:pt x="38" y="7"/>
                  </a:cubicBezTo>
                  <a:cubicBezTo>
                    <a:pt x="39" y="9"/>
                    <a:pt x="39" y="11"/>
                    <a:pt x="39" y="13"/>
                  </a:cubicBezTo>
                  <a:cubicBezTo>
                    <a:pt x="39" y="29"/>
                    <a:pt x="39" y="29"/>
                    <a:pt x="39" y="29"/>
                  </a:cubicBezTo>
                  <a:cubicBezTo>
                    <a:pt x="35" y="29"/>
                    <a:pt x="35" y="29"/>
                    <a:pt x="35" y="29"/>
                  </a:cubicBezTo>
                  <a:cubicBezTo>
                    <a:pt x="35" y="14"/>
                    <a:pt x="35" y="14"/>
                    <a:pt x="35" y="14"/>
                  </a:cubicBezTo>
                  <a:cubicBezTo>
                    <a:pt x="35" y="12"/>
                    <a:pt x="35" y="10"/>
                    <a:pt x="35" y="9"/>
                  </a:cubicBezTo>
                  <a:cubicBezTo>
                    <a:pt x="35" y="8"/>
                    <a:pt x="34" y="7"/>
                    <a:pt x="34" y="6"/>
                  </a:cubicBezTo>
                  <a:cubicBezTo>
                    <a:pt x="33" y="5"/>
                    <a:pt x="33" y="4"/>
                    <a:pt x="32" y="4"/>
                  </a:cubicBezTo>
                  <a:cubicBezTo>
                    <a:pt x="31" y="3"/>
                    <a:pt x="29" y="3"/>
                    <a:pt x="28" y="3"/>
                  </a:cubicBezTo>
                  <a:cubicBezTo>
                    <a:pt x="27" y="3"/>
                    <a:pt x="26" y="3"/>
                    <a:pt x="25" y="3"/>
                  </a:cubicBezTo>
                  <a:cubicBezTo>
                    <a:pt x="24" y="3"/>
                    <a:pt x="23" y="4"/>
                    <a:pt x="23" y="4"/>
                  </a:cubicBezTo>
                  <a:cubicBezTo>
                    <a:pt x="22" y="4"/>
                    <a:pt x="21" y="4"/>
                    <a:pt x="21" y="5"/>
                  </a:cubicBezTo>
                  <a:cubicBezTo>
                    <a:pt x="20" y="5"/>
                    <a:pt x="20" y="5"/>
                    <a:pt x="20" y="5"/>
                  </a:cubicBezTo>
                  <a:cubicBezTo>
                    <a:pt x="20" y="6"/>
                    <a:pt x="21" y="8"/>
                    <a:pt x="21" y="9"/>
                  </a:cubicBezTo>
                  <a:cubicBezTo>
                    <a:pt x="21" y="10"/>
                    <a:pt x="21" y="11"/>
                    <a:pt x="21" y="13"/>
                  </a:cubicBezTo>
                  <a:cubicBezTo>
                    <a:pt x="21" y="29"/>
                    <a:pt x="21" y="29"/>
                    <a:pt x="21" y="29"/>
                  </a:cubicBezTo>
                  <a:cubicBezTo>
                    <a:pt x="17" y="29"/>
                    <a:pt x="17" y="29"/>
                    <a:pt x="17" y="29"/>
                  </a:cubicBezTo>
                  <a:cubicBezTo>
                    <a:pt x="17" y="14"/>
                    <a:pt x="17" y="14"/>
                    <a:pt x="17" y="14"/>
                  </a:cubicBezTo>
                  <a:cubicBezTo>
                    <a:pt x="17" y="12"/>
                    <a:pt x="17" y="10"/>
                    <a:pt x="17" y="9"/>
                  </a:cubicBezTo>
                  <a:cubicBezTo>
                    <a:pt x="17" y="8"/>
                    <a:pt x="17" y="7"/>
                    <a:pt x="16" y="6"/>
                  </a:cubicBezTo>
                  <a:cubicBezTo>
                    <a:pt x="16" y="5"/>
                    <a:pt x="15" y="4"/>
                    <a:pt x="14" y="4"/>
                  </a:cubicBezTo>
                  <a:cubicBezTo>
                    <a:pt x="13" y="3"/>
                    <a:pt x="12" y="3"/>
                    <a:pt x="10" y="3"/>
                  </a:cubicBezTo>
                  <a:cubicBezTo>
                    <a:pt x="8" y="3"/>
                    <a:pt x="7" y="3"/>
                    <a:pt x="6" y="3"/>
                  </a:cubicBezTo>
                  <a:cubicBezTo>
                    <a:pt x="4" y="3"/>
                    <a:pt x="4" y="3"/>
                    <a:pt x="3" y="4"/>
                  </a:cubicBezTo>
                  <a:cubicBezTo>
                    <a:pt x="3" y="29"/>
                    <a:pt x="3" y="29"/>
                    <a:pt x="3" y="29"/>
                  </a:cubicBezTo>
                  <a:cubicBezTo>
                    <a:pt x="0" y="29"/>
                    <a:pt x="0" y="29"/>
                    <a:pt x="0" y="29"/>
                  </a:cubicBezTo>
                  <a:lnTo>
                    <a:pt x="0" y="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2"/>
            <p:cNvSpPr>
              <a:spLocks noEditPoints="1"/>
            </p:cNvSpPr>
            <p:nvPr/>
          </p:nvSpPr>
          <p:spPr bwMode="auto">
            <a:xfrm>
              <a:off x="3109914" y="7121596"/>
              <a:ext cx="44450" cy="57151"/>
            </a:xfrm>
            <a:custGeom>
              <a:avLst/>
              <a:gdLst>
                <a:gd name="T0" fmla="*/ 0 w 25"/>
                <a:gd name="T1" fmla="*/ 16 h 31"/>
                <a:gd name="T2" fmla="*/ 1 w 25"/>
                <a:gd name="T3" fmla="*/ 9 h 31"/>
                <a:gd name="T4" fmla="*/ 4 w 25"/>
                <a:gd name="T5" fmla="*/ 4 h 31"/>
                <a:gd name="T6" fmla="*/ 8 w 25"/>
                <a:gd name="T7" fmla="*/ 1 h 31"/>
                <a:gd name="T8" fmla="*/ 13 w 25"/>
                <a:gd name="T9" fmla="*/ 0 h 31"/>
                <a:gd name="T10" fmla="*/ 21 w 25"/>
                <a:gd name="T11" fmla="*/ 4 h 31"/>
                <a:gd name="T12" fmla="*/ 25 w 25"/>
                <a:gd name="T13" fmla="*/ 15 h 31"/>
                <a:gd name="T14" fmla="*/ 25 w 25"/>
                <a:gd name="T15" fmla="*/ 15 h 31"/>
                <a:gd name="T16" fmla="*/ 24 w 25"/>
                <a:gd name="T17" fmla="*/ 16 h 31"/>
                <a:gd name="T18" fmla="*/ 4 w 25"/>
                <a:gd name="T19" fmla="*/ 16 h 31"/>
                <a:gd name="T20" fmla="*/ 7 w 25"/>
                <a:gd name="T21" fmla="*/ 24 h 31"/>
                <a:gd name="T22" fmla="*/ 15 w 25"/>
                <a:gd name="T23" fmla="*/ 27 h 31"/>
                <a:gd name="T24" fmla="*/ 19 w 25"/>
                <a:gd name="T25" fmla="*/ 27 h 31"/>
                <a:gd name="T26" fmla="*/ 22 w 25"/>
                <a:gd name="T27" fmla="*/ 26 h 31"/>
                <a:gd name="T28" fmla="*/ 22 w 25"/>
                <a:gd name="T29" fmla="*/ 29 h 31"/>
                <a:gd name="T30" fmla="*/ 20 w 25"/>
                <a:gd name="T31" fmla="*/ 30 h 31"/>
                <a:gd name="T32" fmla="*/ 14 w 25"/>
                <a:gd name="T33" fmla="*/ 31 h 31"/>
                <a:gd name="T34" fmla="*/ 8 w 25"/>
                <a:gd name="T35" fmla="*/ 30 h 31"/>
                <a:gd name="T36" fmla="*/ 4 w 25"/>
                <a:gd name="T37" fmla="*/ 26 h 31"/>
                <a:gd name="T38" fmla="*/ 1 w 25"/>
                <a:gd name="T39" fmla="*/ 22 h 31"/>
                <a:gd name="T40" fmla="*/ 0 w 25"/>
                <a:gd name="T41" fmla="*/ 16 h 31"/>
                <a:gd name="T42" fmla="*/ 21 w 25"/>
                <a:gd name="T43" fmla="*/ 13 h 31"/>
                <a:gd name="T44" fmla="*/ 19 w 25"/>
                <a:gd name="T45" fmla="*/ 6 h 31"/>
                <a:gd name="T46" fmla="*/ 13 w 25"/>
                <a:gd name="T47" fmla="*/ 4 h 31"/>
                <a:gd name="T48" fmla="*/ 9 w 25"/>
                <a:gd name="T49" fmla="*/ 4 h 31"/>
                <a:gd name="T50" fmla="*/ 7 w 25"/>
                <a:gd name="T51" fmla="*/ 7 h 31"/>
                <a:gd name="T52" fmla="*/ 5 w 25"/>
                <a:gd name="T53" fmla="*/ 10 h 31"/>
                <a:gd name="T54" fmla="*/ 4 w 25"/>
                <a:gd name="T55" fmla="*/ 13 h 31"/>
                <a:gd name="T56" fmla="*/ 21 w 25"/>
                <a:gd name="T57"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 h="31">
                  <a:moveTo>
                    <a:pt x="0" y="16"/>
                  </a:moveTo>
                  <a:cubicBezTo>
                    <a:pt x="0" y="13"/>
                    <a:pt x="1" y="11"/>
                    <a:pt x="1" y="9"/>
                  </a:cubicBezTo>
                  <a:cubicBezTo>
                    <a:pt x="2" y="7"/>
                    <a:pt x="3" y="5"/>
                    <a:pt x="4" y="4"/>
                  </a:cubicBezTo>
                  <a:cubicBezTo>
                    <a:pt x="5" y="3"/>
                    <a:pt x="7" y="2"/>
                    <a:pt x="8" y="1"/>
                  </a:cubicBezTo>
                  <a:cubicBezTo>
                    <a:pt x="10" y="1"/>
                    <a:pt x="11" y="0"/>
                    <a:pt x="13" y="0"/>
                  </a:cubicBezTo>
                  <a:cubicBezTo>
                    <a:pt x="16" y="0"/>
                    <a:pt x="19" y="2"/>
                    <a:pt x="21" y="4"/>
                  </a:cubicBezTo>
                  <a:cubicBezTo>
                    <a:pt x="24" y="6"/>
                    <a:pt x="25" y="10"/>
                    <a:pt x="25" y="15"/>
                  </a:cubicBezTo>
                  <a:cubicBezTo>
                    <a:pt x="25" y="15"/>
                    <a:pt x="25" y="15"/>
                    <a:pt x="25" y="15"/>
                  </a:cubicBezTo>
                  <a:cubicBezTo>
                    <a:pt x="25" y="16"/>
                    <a:pt x="24" y="16"/>
                    <a:pt x="24" y="16"/>
                  </a:cubicBezTo>
                  <a:cubicBezTo>
                    <a:pt x="4" y="16"/>
                    <a:pt x="4" y="16"/>
                    <a:pt x="4" y="16"/>
                  </a:cubicBezTo>
                  <a:cubicBezTo>
                    <a:pt x="4" y="20"/>
                    <a:pt x="5" y="23"/>
                    <a:pt x="7" y="24"/>
                  </a:cubicBezTo>
                  <a:cubicBezTo>
                    <a:pt x="8" y="26"/>
                    <a:pt x="11" y="27"/>
                    <a:pt x="15" y="27"/>
                  </a:cubicBezTo>
                  <a:cubicBezTo>
                    <a:pt x="17" y="27"/>
                    <a:pt x="18" y="27"/>
                    <a:pt x="19" y="27"/>
                  </a:cubicBezTo>
                  <a:cubicBezTo>
                    <a:pt x="20" y="26"/>
                    <a:pt x="21" y="26"/>
                    <a:pt x="22" y="26"/>
                  </a:cubicBezTo>
                  <a:cubicBezTo>
                    <a:pt x="22" y="29"/>
                    <a:pt x="22" y="29"/>
                    <a:pt x="22" y="29"/>
                  </a:cubicBezTo>
                  <a:cubicBezTo>
                    <a:pt x="22" y="29"/>
                    <a:pt x="21" y="30"/>
                    <a:pt x="20" y="30"/>
                  </a:cubicBezTo>
                  <a:cubicBezTo>
                    <a:pt x="18" y="30"/>
                    <a:pt x="16" y="31"/>
                    <a:pt x="14" y="31"/>
                  </a:cubicBezTo>
                  <a:cubicBezTo>
                    <a:pt x="12" y="31"/>
                    <a:pt x="10" y="30"/>
                    <a:pt x="8" y="30"/>
                  </a:cubicBezTo>
                  <a:cubicBezTo>
                    <a:pt x="6" y="29"/>
                    <a:pt x="5" y="28"/>
                    <a:pt x="4" y="26"/>
                  </a:cubicBezTo>
                  <a:cubicBezTo>
                    <a:pt x="2" y="25"/>
                    <a:pt x="2" y="23"/>
                    <a:pt x="1" y="22"/>
                  </a:cubicBezTo>
                  <a:cubicBezTo>
                    <a:pt x="1" y="20"/>
                    <a:pt x="0" y="18"/>
                    <a:pt x="0" y="16"/>
                  </a:cubicBezTo>
                  <a:close/>
                  <a:moveTo>
                    <a:pt x="21" y="13"/>
                  </a:moveTo>
                  <a:cubicBezTo>
                    <a:pt x="21" y="10"/>
                    <a:pt x="20" y="8"/>
                    <a:pt x="19" y="6"/>
                  </a:cubicBezTo>
                  <a:cubicBezTo>
                    <a:pt x="17" y="4"/>
                    <a:pt x="15" y="4"/>
                    <a:pt x="13" y="4"/>
                  </a:cubicBezTo>
                  <a:cubicBezTo>
                    <a:pt x="12" y="4"/>
                    <a:pt x="11" y="4"/>
                    <a:pt x="9" y="4"/>
                  </a:cubicBezTo>
                  <a:cubicBezTo>
                    <a:pt x="8" y="5"/>
                    <a:pt x="8" y="6"/>
                    <a:pt x="7" y="7"/>
                  </a:cubicBezTo>
                  <a:cubicBezTo>
                    <a:pt x="6" y="7"/>
                    <a:pt x="5" y="8"/>
                    <a:pt x="5" y="10"/>
                  </a:cubicBezTo>
                  <a:cubicBezTo>
                    <a:pt x="5" y="11"/>
                    <a:pt x="4" y="12"/>
                    <a:pt x="4" y="13"/>
                  </a:cubicBezTo>
                  <a:lnTo>
                    <a:pt x="21"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3"/>
            <p:cNvSpPr>
              <a:spLocks/>
            </p:cNvSpPr>
            <p:nvPr/>
          </p:nvSpPr>
          <p:spPr bwMode="auto">
            <a:xfrm>
              <a:off x="3170239" y="7123183"/>
              <a:ext cx="39688" cy="52388"/>
            </a:xfrm>
            <a:custGeom>
              <a:avLst/>
              <a:gdLst>
                <a:gd name="T0" fmla="*/ 0 w 22"/>
                <a:gd name="T1" fmla="*/ 1 h 29"/>
                <a:gd name="T2" fmla="*/ 4 w 22"/>
                <a:gd name="T3" fmla="*/ 0 h 29"/>
                <a:gd name="T4" fmla="*/ 11 w 22"/>
                <a:gd name="T5" fmla="*/ 0 h 29"/>
                <a:gd name="T6" fmla="*/ 16 w 22"/>
                <a:gd name="T7" fmla="*/ 0 h 29"/>
                <a:gd name="T8" fmla="*/ 20 w 22"/>
                <a:gd name="T9" fmla="*/ 3 h 29"/>
                <a:gd name="T10" fmla="*/ 22 w 22"/>
                <a:gd name="T11" fmla="*/ 7 h 29"/>
                <a:gd name="T12" fmla="*/ 22 w 22"/>
                <a:gd name="T13" fmla="*/ 13 h 29"/>
                <a:gd name="T14" fmla="*/ 22 w 22"/>
                <a:gd name="T15" fmla="*/ 29 h 29"/>
                <a:gd name="T16" fmla="*/ 19 w 22"/>
                <a:gd name="T17" fmla="*/ 29 h 29"/>
                <a:gd name="T18" fmla="*/ 19 w 22"/>
                <a:gd name="T19" fmla="*/ 14 h 29"/>
                <a:gd name="T20" fmla="*/ 18 w 22"/>
                <a:gd name="T21" fmla="*/ 9 h 29"/>
                <a:gd name="T22" fmla="*/ 17 w 22"/>
                <a:gd name="T23" fmla="*/ 5 h 29"/>
                <a:gd name="T24" fmla="*/ 14 w 22"/>
                <a:gd name="T25" fmla="*/ 3 h 29"/>
                <a:gd name="T26" fmla="*/ 10 w 22"/>
                <a:gd name="T27" fmla="*/ 3 h 29"/>
                <a:gd name="T28" fmla="*/ 6 w 22"/>
                <a:gd name="T29" fmla="*/ 3 h 29"/>
                <a:gd name="T30" fmla="*/ 3 w 22"/>
                <a:gd name="T31" fmla="*/ 4 h 29"/>
                <a:gd name="T32" fmla="*/ 3 w 22"/>
                <a:gd name="T33" fmla="*/ 29 h 29"/>
                <a:gd name="T34" fmla="*/ 0 w 22"/>
                <a:gd name="T35" fmla="*/ 29 h 29"/>
                <a:gd name="T36" fmla="*/ 0 w 22"/>
                <a:gd name="T37"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29">
                  <a:moveTo>
                    <a:pt x="0" y="1"/>
                  </a:moveTo>
                  <a:cubicBezTo>
                    <a:pt x="1" y="1"/>
                    <a:pt x="2" y="0"/>
                    <a:pt x="4" y="0"/>
                  </a:cubicBezTo>
                  <a:cubicBezTo>
                    <a:pt x="6" y="0"/>
                    <a:pt x="8" y="0"/>
                    <a:pt x="11" y="0"/>
                  </a:cubicBezTo>
                  <a:cubicBezTo>
                    <a:pt x="13" y="0"/>
                    <a:pt x="15" y="0"/>
                    <a:pt x="16" y="0"/>
                  </a:cubicBezTo>
                  <a:cubicBezTo>
                    <a:pt x="18" y="1"/>
                    <a:pt x="19" y="2"/>
                    <a:pt x="20" y="3"/>
                  </a:cubicBezTo>
                  <a:cubicBezTo>
                    <a:pt x="21" y="4"/>
                    <a:pt x="21" y="6"/>
                    <a:pt x="22" y="7"/>
                  </a:cubicBezTo>
                  <a:cubicBezTo>
                    <a:pt x="22" y="9"/>
                    <a:pt x="22" y="11"/>
                    <a:pt x="22" y="13"/>
                  </a:cubicBezTo>
                  <a:cubicBezTo>
                    <a:pt x="22" y="29"/>
                    <a:pt x="22" y="29"/>
                    <a:pt x="22" y="29"/>
                  </a:cubicBezTo>
                  <a:cubicBezTo>
                    <a:pt x="19" y="29"/>
                    <a:pt x="19" y="29"/>
                    <a:pt x="19" y="29"/>
                  </a:cubicBezTo>
                  <a:cubicBezTo>
                    <a:pt x="19" y="14"/>
                    <a:pt x="19" y="14"/>
                    <a:pt x="19" y="14"/>
                  </a:cubicBezTo>
                  <a:cubicBezTo>
                    <a:pt x="19" y="12"/>
                    <a:pt x="18" y="10"/>
                    <a:pt x="18" y="9"/>
                  </a:cubicBezTo>
                  <a:cubicBezTo>
                    <a:pt x="18" y="7"/>
                    <a:pt x="17" y="6"/>
                    <a:pt x="17" y="5"/>
                  </a:cubicBezTo>
                  <a:cubicBezTo>
                    <a:pt x="16" y="4"/>
                    <a:pt x="15" y="4"/>
                    <a:pt x="14" y="3"/>
                  </a:cubicBezTo>
                  <a:cubicBezTo>
                    <a:pt x="13" y="3"/>
                    <a:pt x="12" y="3"/>
                    <a:pt x="10" y="3"/>
                  </a:cubicBezTo>
                  <a:cubicBezTo>
                    <a:pt x="8" y="3"/>
                    <a:pt x="7" y="3"/>
                    <a:pt x="6" y="3"/>
                  </a:cubicBezTo>
                  <a:cubicBezTo>
                    <a:pt x="5" y="3"/>
                    <a:pt x="4" y="3"/>
                    <a:pt x="3" y="4"/>
                  </a:cubicBezTo>
                  <a:cubicBezTo>
                    <a:pt x="3" y="29"/>
                    <a:pt x="3" y="29"/>
                    <a:pt x="3" y="29"/>
                  </a:cubicBezTo>
                  <a:cubicBezTo>
                    <a:pt x="0" y="29"/>
                    <a:pt x="0" y="29"/>
                    <a:pt x="0" y="29"/>
                  </a:cubicBezTo>
                  <a:lnTo>
                    <a:pt x="0" y="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24"/>
            <p:cNvSpPr>
              <a:spLocks/>
            </p:cNvSpPr>
            <p:nvPr/>
          </p:nvSpPr>
          <p:spPr bwMode="auto">
            <a:xfrm>
              <a:off x="3225801" y="7107308"/>
              <a:ext cx="31750" cy="71438"/>
            </a:xfrm>
            <a:custGeom>
              <a:avLst/>
              <a:gdLst>
                <a:gd name="T0" fmla="*/ 4 w 17"/>
                <a:gd name="T1" fmla="*/ 9 h 39"/>
                <a:gd name="T2" fmla="*/ 16 w 17"/>
                <a:gd name="T3" fmla="*/ 9 h 39"/>
                <a:gd name="T4" fmla="*/ 16 w 17"/>
                <a:gd name="T5" fmla="*/ 12 h 39"/>
                <a:gd name="T6" fmla="*/ 4 w 17"/>
                <a:gd name="T7" fmla="*/ 12 h 39"/>
                <a:gd name="T8" fmla="*/ 4 w 17"/>
                <a:gd name="T9" fmla="*/ 28 h 39"/>
                <a:gd name="T10" fmla="*/ 4 w 17"/>
                <a:gd name="T11" fmla="*/ 32 h 39"/>
                <a:gd name="T12" fmla="*/ 6 w 17"/>
                <a:gd name="T13" fmla="*/ 34 h 39"/>
                <a:gd name="T14" fmla="*/ 7 w 17"/>
                <a:gd name="T15" fmla="*/ 35 h 39"/>
                <a:gd name="T16" fmla="*/ 10 w 17"/>
                <a:gd name="T17" fmla="*/ 35 h 39"/>
                <a:gd name="T18" fmla="*/ 14 w 17"/>
                <a:gd name="T19" fmla="*/ 35 h 39"/>
                <a:gd name="T20" fmla="*/ 16 w 17"/>
                <a:gd name="T21" fmla="*/ 34 h 39"/>
                <a:gd name="T22" fmla="*/ 17 w 17"/>
                <a:gd name="T23" fmla="*/ 37 h 39"/>
                <a:gd name="T24" fmla="*/ 14 w 17"/>
                <a:gd name="T25" fmla="*/ 38 h 39"/>
                <a:gd name="T26" fmla="*/ 10 w 17"/>
                <a:gd name="T27" fmla="*/ 39 h 39"/>
                <a:gd name="T28" fmla="*/ 5 w 17"/>
                <a:gd name="T29" fmla="*/ 38 h 39"/>
                <a:gd name="T30" fmla="*/ 2 w 17"/>
                <a:gd name="T31" fmla="*/ 36 h 39"/>
                <a:gd name="T32" fmla="*/ 1 w 17"/>
                <a:gd name="T33" fmla="*/ 32 h 39"/>
                <a:gd name="T34" fmla="*/ 0 w 17"/>
                <a:gd name="T35" fmla="*/ 27 h 39"/>
                <a:gd name="T36" fmla="*/ 0 w 17"/>
                <a:gd name="T37" fmla="*/ 1 h 39"/>
                <a:gd name="T38" fmla="*/ 4 w 17"/>
                <a:gd name="T39" fmla="*/ 0 h 39"/>
                <a:gd name="T40" fmla="*/ 4 w 17"/>
                <a:gd name="T41"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39">
                  <a:moveTo>
                    <a:pt x="4" y="9"/>
                  </a:moveTo>
                  <a:cubicBezTo>
                    <a:pt x="16" y="9"/>
                    <a:pt x="16" y="9"/>
                    <a:pt x="16" y="9"/>
                  </a:cubicBezTo>
                  <a:cubicBezTo>
                    <a:pt x="16" y="12"/>
                    <a:pt x="16" y="12"/>
                    <a:pt x="16" y="12"/>
                  </a:cubicBezTo>
                  <a:cubicBezTo>
                    <a:pt x="4" y="12"/>
                    <a:pt x="4" y="12"/>
                    <a:pt x="4" y="12"/>
                  </a:cubicBezTo>
                  <a:cubicBezTo>
                    <a:pt x="4" y="28"/>
                    <a:pt x="4" y="28"/>
                    <a:pt x="4" y="28"/>
                  </a:cubicBezTo>
                  <a:cubicBezTo>
                    <a:pt x="4" y="29"/>
                    <a:pt x="4" y="31"/>
                    <a:pt x="4" y="32"/>
                  </a:cubicBezTo>
                  <a:cubicBezTo>
                    <a:pt x="5" y="33"/>
                    <a:pt x="5" y="33"/>
                    <a:pt x="6" y="34"/>
                  </a:cubicBezTo>
                  <a:cubicBezTo>
                    <a:pt x="6" y="34"/>
                    <a:pt x="7" y="35"/>
                    <a:pt x="7" y="35"/>
                  </a:cubicBezTo>
                  <a:cubicBezTo>
                    <a:pt x="8" y="35"/>
                    <a:pt x="9" y="35"/>
                    <a:pt x="10" y="35"/>
                  </a:cubicBezTo>
                  <a:cubicBezTo>
                    <a:pt x="11" y="35"/>
                    <a:pt x="13" y="35"/>
                    <a:pt x="14" y="35"/>
                  </a:cubicBezTo>
                  <a:cubicBezTo>
                    <a:pt x="15" y="34"/>
                    <a:pt x="15" y="34"/>
                    <a:pt x="16" y="34"/>
                  </a:cubicBezTo>
                  <a:cubicBezTo>
                    <a:pt x="17" y="37"/>
                    <a:pt x="17" y="37"/>
                    <a:pt x="17" y="37"/>
                  </a:cubicBezTo>
                  <a:cubicBezTo>
                    <a:pt x="16" y="37"/>
                    <a:pt x="15" y="38"/>
                    <a:pt x="14" y="38"/>
                  </a:cubicBezTo>
                  <a:cubicBezTo>
                    <a:pt x="13" y="38"/>
                    <a:pt x="11" y="39"/>
                    <a:pt x="10" y="39"/>
                  </a:cubicBezTo>
                  <a:cubicBezTo>
                    <a:pt x="8" y="39"/>
                    <a:pt x="6" y="38"/>
                    <a:pt x="5" y="38"/>
                  </a:cubicBezTo>
                  <a:cubicBezTo>
                    <a:pt x="4" y="37"/>
                    <a:pt x="3" y="37"/>
                    <a:pt x="2" y="36"/>
                  </a:cubicBezTo>
                  <a:cubicBezTo>
                    <a:pt x="2" y="35"/>
                    <a:pt x="1" y="34"/>
                    <a:pt x="1" y="32"/>
                  </a:cubicBezTo>
                  <a:cubicBezTo>
                    <a:pt x="0" y="31"/>
                    <a:pt x="0" y="29"/>
                    <a:pt x="0" y="27"/>
                  </a:cubicBezTo>
                  <a:cubicBezTo>
                    <a:pt x="0" y="1"/>
                    <a:pt x="0" y="1"/>
                    <a:pt x="0" y="1"/>
                  </a:cubicBezTo>
                  <a:cubicBezTo>
                    <a:pt x="4" y="0"/>
                    <a:pt x="4" y="0"/>
                    <a:pt x="4" y="0"/>
                  </a:cubicBezTo>
                  <a:lnTo>
                    <a:pt x="4" y="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25"/>
            <p:cNvSpPr>
              <a:spLocks/>
            </p:cNvSpPr>
            <p:nvPr/>
          </p:nvSpPr>
          <p:spPr bwMode="auto">
            <a:xfrm>
              <a:off x="3263901" y="7121596"/>
              <a:ext cx="34925" cy="57151"/>
            </a:xfrm>
            <a:custGeom>
              <a:avLst/>
              <a:gdLst>
                <a:gd name="T0" fmla="*/ 8 w 19"/>
                <a:gd name="T1" fmla="*/ 27 h 31"/>
                <a:gd name="T2" fmla="*/ 13 w 19"/>
                <a:gd name="T3" fmla="*/ 26 h 31"/>
                <a:gd name="T4" fmla="*/ 15 w 19"/>
                <a:gd name="T5" fmla="*/ 23 h 31"/>
                <a:gd name="T6" fmla="*/ 15 w 19"/>
                <a:gd name="T7" fmla="*/ 21 h 31"/>
                <a:gd name="T8" fmla="*/ 14 w 19"/>
                <a:gd name="T9" fmla="*/ 19 h 31"/>
                <a:gd name="T10" fmla="*/ 12 w 19"/>
                <a:gd name="T11" fmla="*/ 18 h 31"/>
                <a:gd name="T12" fmla="*/ 8 w 19"/>
                <a:gd name="T13" fmla="*/ 17 h 31"/>
                <a:gd name="T14" fmla="*/ 5 w 19"/>
                <a:gd name="T15" fmla="*/ 15 h 31"/>
                <a:gd name="T16" fmla="*/ 3 w 19"/>
                <a:gd name="T17" fmla="*/ 14 h 31"/>
                <a:gd name="T18" fmla="*/ 1 w 19"/>
                <a:gd name="T19" fmla="*/ 11 h 31"/>
                <a:gd name="T20" fmla="*/ 0 w 19"/>
                <a:gd name="T21" fmla="*/ 8 h 31"/>
                <a:gd name="T22" fmla="*/ 3 w 19"/>
                <a:gd name="T23" fmla="*/ 3 h 31"/>
                <a:gd name="T24" fmla="*/ 10 w 19"/>
                <a:gd name="T25" fmla="*/ 0 h 31"/>
                <a:gd name="T26" fmla="*/ 15 w 19"/>
                <a:gd name="T27" fmla="*/ 1 h 31"/>
                <a:gd name="T28" fmla="*/ 18 w 19"/>
                <a:gd name="T29" fmla="*/ 2 h 31"/>
                <a:gd name="T30" fmla="*/ 17 w 19"/>
                <a:gd name="T31" fmla="*/ 5 h 31"/>
                <a:gd name="T32" fmla="*/ 15 w 19"/>
                <a:gd name="T33" fmla="*/ 4 h 31"/>
                <a:gd name="T34" fmla="*/ 10 w 19"/>
                <a:gd name="T35" fmla="*/ 4 h 31"/>
                <a:gd name="T36" fmla="*/ 8 w 19"/>
                <a:gd name="T37" fmla="*/ 4 h 31"/>
                <a:gd name="T38" fmla="*/ 6 w 19"/>
                <a:gd name="T39" fmla="*/ 5 h 31"/>
                <a:gd name="T40" fmla="*/ 4 w 19"/>
                <a:gd name="T41" fmla="*/ 6 h 31"/>
                <a:gd name="T42" fmla="*/ 4 w 19"/>
                <a:gd name="T43" fmla="*/ 8 h 31"/>
                <a:gd name="T44" fmla="*/ 4 w 19"/>
                <a:gd name="T45" fmla="*/ 10 h 31"/>
                <a:gd name="T46" fmla="*/ 6 w 19"/>
                <a:gd name="T47" fmla="*/ 11 h 31"/>
                <a:gd name="T48" fmla="*/ 8 w 19"/>
                <a:gd name="T49" fmla="*/ 13 h 31"/>
                <a:gd name="T50" fmla="*/ 11 w 19"/>
                <a:gd name="T51" fmla="*/ 14 h 31"/>
                <a:gd name="T52" fmla="*/ 14 w 19"/>
                <a:gd name="T53" fmla="*/ 15 h 31"/>
                <a:gd name="T54" fmla="*/ 17 w 19"/>
                <a:gd name="T55" fmla="*/ 17 h 31"/>
                <a:gd name="T56" fmla="*/ 18 w 19"/>
                <a:gd name="T57" fmla="*/ 19 h 31"/>
                <a:gd name="T58" fmla="*/ 19 w 19"/>
                <a:gd name="T59" fmla="*/ 23 h 31"/>
                <a:gd name="T60" fmla="*/ 16 w 19"/>
                <a:gd name="T61" fmla="*/ 29 h 31"/>
                <a:gd name="T62" fmla="*/ 8 w 19"/>
                <a:gd name="T63" fmla="*/ 31 h 31"/>
                <a:gd name="T64" fmla="*/ 2 w 19"/>
                <a:gd name="T65" fmla="*/ 30 h 31"/>
                <a:gd name="T66" fmla="*/ 0 w 19"/>
                <a:gd name="T67" fmla="*/ 29 h 31"/>
                <a:gd name="T68" fmla="*/ 1 w 19"/>
                <a:gd name="T69" fmla="*/ 26 h 31"/>
                <a:gd name="T70" fmla="*/ 1 w 19"/>
                <a:gd name="T71" fmla="*/ 26 h 31"/>
                <a:gd name="T72" fmla="*/ 3 w 19"/>
                <a:gd name="T73" fmla="*/ 27 h 31"/>
                <a:gd name="T74" fmla="*/ 5 w 19"/>
                <a:gd name="T75" fmla="*/ 27 h 31"/>
                <a:gd name="T76" fmla="*/ 8 w 19"/>
                <a:gd name="T77"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 h="31">
                  <a:moveTo>
                    <a:pt x="8" y="27"/>
                  </a:moveTo>
                  <a:cubicBezTo>
                    <a:pt x="10" y="27"/>
                    <a:pt x="12" y="27"/>
                    <a:pt x="13" y="26"/>
                  </a:cubicBezTo>
                  <a:cubicBezTo>
                    <a:pt x="15" y="26"/>
                    <a:pt x="15" y="25"/>
                    <a:pt x="15" y="23"/>
                  </a:cubicBezTo>
                  <a:cubicBezTo>
                    <a:pt x="15" y="22"/>
                    <a:pt x="15" y="21"/>
                    <a:pt x="15" y="21"/>
                  </a:cubicBezTo>
                  <a:cubicBezTo>
                    <a:pt x="15" y="20"/>
                    <a:pt x="14" y="20"/>
                    <a:pt x="14" y="19"/>
                  </a:cubicBezTo>
                  <a:cubicBezTo>
                    <a:pt x="13" y="19"/>
                    <a:pt x="13" y="19"/>
                    <a:pt x="12" y="18"/>
                  </a:cubicBezTo>
                  <a:cubicBezTo>
                    <a:pt x="11" y="18"/>
                    <a:pt x="10" y="17"/>
                    <a:pt x="8" y="17"/>
                  </a:cubicBezTo>
                  <a:cubicBezTo>
                    <a:pt x="7" y="16"/>
                    <a:pt x="6" y="16"/>
                    <a:pt x="5" y="15"/>
                  </a:cubicBezTo>
                  <a:cubicBezTo>
                    <a:pt x="4" y="15"/>
                    <a:pt x="3" y="14"/>
                    <a:pt x="3" y="14"/>
                  </a:cubicBezTo>
                  <a:cubicBezTo>
                    <a:pt x="2" y="13"/>
                    <a:pt x="1" y="12"/>
                    <a:pt x="1" y="11"/>
                  </a:cubicBezTo>
                  <a:cubicBezTo>
                    <a:pt x="0" y="11"/>
                    <a:pt x="0" y="10"/>
                    <a:pt x="0" y="8"/>
                  </a:cubicBezTo>
                  <a:cubicBezTo>
                    <a:pt x="0" y="6"/>
                    <a:pt x="1" y="4"/>
                    <a:pt x="3" y="3"/>
                  </a:cubicBezTo>
                  <a:cubicBezTo>
                    <a:pt x="5" y="1"/>
                    <a:pt x="7" y="0"/>
                    <a:pt x="10" y="0"/>
                  </a:cubicBezTo>
                  <a:cubicBezTo>
                    <a:pt x="12" y="0"/>
                    <a:pt x="14" y="1"/>
                    <a:pt x="15" y="1"/>
                  </a:cubicBezTo>
                  <a:cubicBezTo>
                    <a:pt x="16" y="1"/>
                    <a:pt x="17" y="2"/>
                    <a:pt x="18" y="2"/>
                  </a:cubicBezTo>
                  <a:cubicBezTo>
                    <a:pt x="17" y="5"/>
                    <a:pt x="17" y="5"/>
                    <a:pt x="17" y="5"/>
                  </a:cubicBezTo>
                  <a:cubicBezTo>
                    <a:pt x="16" y="5"/>
                    <a:pt x="16" y="5"/>
                    <a:pt x="15" y="4"/>
                  </a:cubicBezTo>
                  <a:cubicBezTo>
                    <a:pt x="14" y="4"/>
                    <a:pt x="12" y="4"/>
                    <a:pt x="10" y="4"/>
                  </a:cubicBezTo>
                  <a:cubicBezTo>
                    <a:pt x="9" y="4"/>
                    <a:pt x="8" y="4"/>
                    <a:pt x="8" y="4"/>
                  </a:cubicBezTo>
                  <a:cubicBezTo>
                    <a:pt x="7" y="4"/>
                    <a:pt x="6" y="4"/>
                    <a:pt x="6" y="5"/>
                  </a:cubicBezTo>
                  <a:cubicBezTo>
                    <a:pt x="5" y="5"/>
                    <a:pt x="5" y="5"/>
                    <a:pt x="4" y="6"/>
                  </a:cubicBezTo>
                  <a:cubicBezTo>
                    <a:pt x="4" y="7"/>
                    <a:pt x="4" y="7"/>
                    <a:pt x="4" y="8"/>
                  </a:cubicBezTo>
                  <a:cubicBezTo>
                    <a:pt x="4" y="9"/>
                    <a:pt x="4" y="9"/>
                    <a:pt x="4" y="10"/>
                  </a:cubicBezTo>
                  <a:cubicBezTo>
                    <a:pt x="5" y="11"/>
                    <a:pt x="5" y="11"/>
                    <a:pt x="6" y="11"/>
                  </a:cubicBezTo>
                  <a:cubicBezTo>
                    <a:pt x="6" y="12"/>
                    <a:pt x="7" y="12"/>
                    <a:pt x="8" y="13"/>
                  </a:cubicBezTo>
                  <a:cubicBezTo>
                    <a:pt x="9" y="13"/>
                    <a:pt x="9" y="13"/>
                    <a:pt x="11" y="14"/>
                  </a:cubicBezTo>
                  <a:cubicBezTo>
                    <a:pt x="12" y="14"/>
                    <a:pt x="13" y="15"/>
                    <a:pt x="14" y="15"/>
                  </a:cubicBezTo>
                  <a:cubicBezTo>
                    <a:pt x="15" y="16"/>
                    <a:pt x="16" y="16"/>
                    <a:pt x="17" y="17"/>
                  </a:cubicBezTo>
                  <a:cubicBezTo>
                    <a:pt x="17" y="18"/>
                    <a:pt x="18" y="18"/>
                    <a:pt x="18" y="19"/>
                  </a:cubicBezTo>
                  <a:cubicBezTo>
                    <a:pt x="19" y="20"/>
                    <a:pt x="19" y="21"/>
                    <a:pt x="19" y="23"/>
                  </a:cubicBezTo>
                  <a:cubicBezTo>
                    <a:pt x="19" y="25"/>
                    <a:pt x="18" y="27"/>
                    <a:pt x="16" y="29"/>
                  </a:cubicBezTo>
                  <a:cubicBezTo>
                    <a:pt x="14" y="30"/>
                    <a:pt x="12" y="31"/>
                    <a:pt x="8" y="31"/>
                  </a:cubicBezTo>
                  <a:cubicBezTo>
                    <a:pt x="6" y="31"/>
                    <a:pt x="4" y="30"/>
                    <a:pt x="2" y="30"/>
                  </a:cubicBezTo>
                  <a:cubicBezTo>
                    <a:pt x="1" y="30"/>
                    <a:pt x="0" y="29"/>
                    <a:pt x="0" y="29"/>
                  </a:cubicBezTo>
                  <a:cubicBezTo>
                    <a:pt x="1" y="26"/>
                    <a:pt x="1" y="26"/>
                    <a:pt x="1" y="26"/>
                  </a:cubicBezTo>
                  <a:cubicBezTo>
                    <a:pt x="1" y="26"/>
                    <a:pt x="1" y="26"/>
                    <a:pt x="1" y="26"/>
                  </a:cubicBezTo>
                  <a:cubicBezTo>
                    <a:pt x="2" y="26"/>
                    <a:pt x="2" y="26"/>
                    <a:pt x="3" y="27"/>
                  </a:cubicBezTo>
                  <a:cubicBezTo>
                    <a:pt x="3" y="27"/>
                    <a:pt x="4" y="27"/>
                    <a:pt x="5" y="27"/>
                  </a:cubicBezTo>
                  <a:cubicBezTo>
                    <a:pt x="6" y="27"/>
                    <a:pt x="7" y="27"/>
                    <a:pt x="8"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09" name="Group 608"/>
          <p:cNvGrpSpPr/>
          <p:nvPr/>
        </p:nvGrpSpPr>
        <p:grpSpPr>
          <a:xfrm>
            <a:off x="5516959" y="6185909"/>
            <a:ext cx="185738" cy="76201"/>
            <a:chOff x="5259389" y="7102546"/>
            <a:chExt cx="185738" cy="76201"/>
          </a:xfrm>
        </p:grpSpPr>
        <p:sp>
          <p:nvSpPr>
            <p:cNvPr id="27" name="Freeform 226"/>
            <p:cNvSpPr>
              <a:spLocks/>
            </p:cNvSpPr>
            <p:nvPr/>
          </p:nvSpPr>
          <p:spPr bwMode="auto">
            <a:xfrm>
              <a:off x="5259389" y="7102546"/>
              <a:ext cx="53975" cy="76201"/>
            </a:xfrm>
            <a:custGeom>
              <a:avLst/>
              <a:gdLst>
                <a:gd name="T0" fmla="*/ 17 w 29"/>
                <a:gd name="T1" fmla="*/ 41 h 41"/>
                <a:gd name="T2" fmla="*/ 10 w 29"/>
                <a:gd name="T3" fmla="*/ 40 h 41"/>
                <a:gd name="T4" fmla="*/ 5 w 29"/>
                <a:gd name="T5" fmla="*/ 36 h 41"/>
                <a:gd name="T6" fmla="*/ 1 w 29"/>
                <a:gd name="T7" fmla="*/ 29 h 41"/>
                <a:gd name="T8" fmla="*/ 0 w 29"/>
                <a:gd name="T9" fmla="*/ 21 h 41"/>
                <a:gd name="T10" fmla="*/ 1 w 29"/>
                <a:gd name="T11" fmla="*/ 12 h 41"/>
                <a:gd name="T12" fmla="*/ 5 w 29"/>
                <a:gd name="T13" fmla="*/ 6 h 41"/>
                <a:gd name="T14" fmla="*/ 11 w 29"/>
                <a:gd name="T15" fmla="*/ 2 h 41"/>
                <a:gd name="T16" fmla="*/ 18 w 29"/>
                <a:gd name="T17" fmla="*/ 0 h 41"/>
                <a:gd name="T18" fmla="*/ 21 w 29"/>
                <a:gd name="T19" fmla="*/ 1 h 41"/>
                <a:gd name="T20" fmla="*/ 25 w 29"/>
                <a:gd name="T21" fmla="*/ 1 h 41"/>
                <a:gd name="T22" fmla="*/ 27 w 29"/>
                <a:gd name="T23" fmla="*/ 2 h 41"/>
                <a:gd name="T24" fmla="*/ 28 w 29"/>
                <a:gd name="T25" fmla="*/ 3 h 41"/>
                <a:gd name="T26" fmla="*/ 27 w 29"/>
                <a:gd name="T27" fmla="*/ 6 h 41"/>
                <a:gd name="T28" fmla="*/ 24 w 29"/>
                <a:gd name="T29" fmla="*/ 5 h 41"/>
                <a:gd name="T30" fmla="*/ 18 w 29"/>
                <a:gd name="T31" fmla="*/ 4 h 41"/>
                <a:gd name="T32" fmla="*/ 12 w 29"/>
                <a:gd name="T33" fmla="*/ 5 h 41"/>
                <a:gd name="T34" fmla="*/ 7 w 29"/>
                <a:gd name="T35" fmla="*/ 8 h 41"/>
                <a:gd name="T36" fmla="*/ 5 w 29"/>
                <a:gd name="T37" fmla="*/ 14 h 41"/>
                <a:gd name="T38" fmla="*/ 4 w 29"/>
                <a:gd name="T39" fmla="*/ 21 h 41"/>
                <a:gd name="T40" fmla="*/ 5 w 29"/>
                <a:gd name="T41" fmla="*/ 28 h 41"/>
                <a:gd name="T42" fmla="*/ 7 w 29"/>
                <a:gd name="T43" fmla="*/ 33 h 41"/>
                <a:gd name="T44" fmla="*/ 12 w 29"/>
                <a:gd name="T45" fmla="*/ 36 h 41"/>
                <a:gd name="T46" fmla="*/ 18 w 29"/>
                <a:gd name="T47" fmla="*/ 37 h 41"/>
                <a:gd name="T48" fmla="*/ 24 w 29"/>
                <a:gd name="T49" fmla="*/ 37 h 41"/>
                <a:gd name="T50" fmla="*/ 28 w 29"/>
                <a:gd name="T51" fmla="*/ 35 h 41"/>
                <a:gd name="T52" fmla="*/ 29 w 29"/>
                <a:gd name="T53" fmla="*/ 39 h 41"/>
                <a:gd name="T54" fmla="*/ 27 w 29"/>
                <a:gd name="T55" fmla="*/ 39 h 41"/>
                <a:gd name="T56" fmla="*/ 25 w 29"/>
                <a:gd name="T57" fmla="*/ 40 h 41"/>
                <a:gd name="T58" fmla="*/ 22 w 29"/>
                <a:gd name="T59" fmla="*/ 41 h 41"/>
                <a:gd name="T60" fmla="*/ 17 w 29"/>
                <a:gd name="T6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41">
                  <a:moveTo>
                    <a:pt x="17" y="41"/>
                  </a:moveTo>
                  <a:cubicBezTo>
                    <a:pt x="15" y="41"/>
                    <a:pt x="12" y="40"/>
                    <a:pt x="10" y="40"/>
                  </a:cubicBezTo>
                  <a:cubicBezTo>
                    <a:pt x="8" y="39"/>
                    <a:pt x="6" y="37"/>
                    <a:pt x="5" y="36"/>
                  </a:cubicBezTo>
                  <a:cubicBezTo>
                    <a:pt x="3" y="34"/>
                    <a:pt x="2" y="32"/>
                    <a:pt x="1" y="29"/>
                  </a:cubicBezTo>
                  <a:cubicBezTo>
                    <a:pt x="0" y="27"/>
                    <a:pt x="0" y="24"/>
                    <a:pt x="0" y="21"/>
                  </a:cubicBezTo>
                  <a:cubicBezTo>
                    <a:pt x="0" y="17"/>
                    <a:pt x="0" y="14"/>
                    <a:pt x="1" y="12"/>
                  </a:cubicBezTo>
                  <a:cubicBezTo>
                    <a:pt x="2" y="9"/>
                    <a:pt x="3" y="7"/>
                    <a:pt x="5" y="6"/>
                  </a:cubicBezTo>
                  <a:cubicBezTo>
                    <a:pt x="7" y="4"/>
                    <a:pt x="9" y="3"/>
                    <a:pt x="11" y="2"/>
                  </a:cubicBezTo>
                  <a:cubicBezTo>
                    <a:pt x="13" y="1"/>
                    <a:pt x="15" y="0"/>
                    <a:pt x="18" y="0"/>
                  </a:cubicBezTo>
                  <a:cubicBezTo>
                    <a:pt x="19" y="0"/>
                    <a:pt x="20" y="0"/>
                    <a:pt x="21" y="1"/>
                  </a:cubicBezTo>
                  <a:cubicBezTo>
                    <a:pt x="23" y="1"/>
                    <a:pt x="24" y="1"/>
                    <a:pt x="25" y="1"/>
                  </a:cubicBezTo>
                  <a:cubicBezTo>
                    <a:pt x="26" y="2"/>
                    <a:pt x="26" y="2"/>
                    <a:pt x="27" y="2"/>
                  </a:cubicBezTo>
                  <a:cubicBezTo>
                    <a:pt x="28" y="2"/>
                    <a:pt x="28" y="3"/>
                    <a:pt x="28" y="3"/>
                  </a:cubicBezTo>
                  <a:cubicBezTo>
                    <a:pt x="27" y="6"/>
                    <a:pt x="27" y="6"/>
                    <a:pt x="27" y="6"/>
                  </a:cubicBezTo>
                  <a:cubicBezTo>
                    <a:pt x="26" y="6"/>
                    <a:pt x="25" y="5"/>
                    <a:pt x="24" y="5"/>
                  </a:cubicBezTo>
                  <a:cubicBezTo>
                    <a:pt x="22" y="4"/>
                    <a:pt x="20" y="4"/>
                    <a:pt x="18" y="4"/>
                  </a:cubicBezTo>
                  <a:cubicBezTo>
                    <a:pt x="16" y="4"/>
                    <a:pt x="14" y="4"/>
                    <a:pt x="12" y="5"/>
                  </a:cubicBezTo>
                  <a:cubicBezTo>
                    <a:pt x="10" y="6"/>
                    <a:pt x="9" y="7"/>
                    <a:pt x="7" y="8"/>
                  </a:cubicBezTo>
                  <a:cubicBezTo>
                    <a:pt x="6" y="10"/>
                    <a:pt x="5" y="12"/>
                    <a:pt x="5" y="14"/>
                  </a:cubicBezTo>
                  <a:cubicBezTo>
                    <a:pt x="4" y="16"/>
                    <a:pt x="4" y="18"/>
                    <a:pt x="4" y="21"/>
                  </a:cubicBezTo>
                  <a:cubicBezTo>
                    <a:pt x="4" y="23"/>
                    <a:pt x="4" y="26"/>
                    <a:pt x="5" y="28"/>
                  </a:cubicBezTo>
                  <a:cubicBezTo>
                    <a:pt x="5" y="30"/>
                    <a:pt x="6" y="31"/>
                    <a:pt x="7" y="33"/>
                  </a:cubicBezTo>
                  <a:cubicBezTo>
                    <a:pt x="8" y="34"/>
                    <a:pt x="10" y="35"/>
                    <a:pt x="12" y="36"/>
                  </a:cubicBezTo>
                  <a:cubicBezTo>
                    <a:pt x="13" y="37"/>
                    <a:pt x="15" y="37"/>
                    <a:pt x="18" y="37"/>
                  </a:cubicBezTo>
                  <a:cubicBezTo>
                    <a:pt x="20" y="37"/>
                    <a:pt x="22" y="37"/>
                    <a:pt x="24" y="37"/>
                  </a:cubicBezTo>
                  <a:cubicBezTo>
                    <a:pt x="25" y="36"/>
                    <a:pt x="27" y="36"/>
                    <a:pt x="28" y="35"/>
                  </a:cubicBezTo>
                  <a:cubicBezTo>
                    <a:pt x="29" y="39"/>
                    <a:pt x="29" y="39"/>
                    <a:pt x="29" y="39"/>
                  </a:cubicBezTo>
                  <a:cubicBezTo>
                    <a:pt x="28" y="39"/>
                    <a:pt x="28" y="39"/>
                    <a:pt x="27" y="39"/>
                  </a:cubicBezTo>
                  <a:cubicBezTo>
                    <a:pt x="27" y="39"/>
                    <a:pt x="26" y="40"/>
                    <a:pt x="25" y="40"/>
                  </a:cubicBezTo>
                  <a:cubicBezTo>
                    <a:pt x="24" y="40"/>
                    <a:pt x="23" y="40"/>
                    <a:pt x="22" y="41"/>
                  </a:cubicBezTo>
                  <a:cubicBezTo>
                    <a:pt x="20" y="41"/>
                    <a:pt x="19" y="41"/>
                    <a:pt x="17" y="4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27"/>
            <p:cNvSpPr>
              <a:spLocks noEditPoints="1"/>
            </p:cNvSpPr>
            <p:nvPr/>
          </p:nvSpPr>
          <p:spPr bwMode="auto">
            <a:xfrm>
              <a:off x="5319714" y="7121596"/>
              <a:ext cx="38100" cy="57151"/>
            </a:xfrm>
            <a:custGeom>
              <a:avLst/>
              <a:gdLst>
                <a:gd name="T0" fmla="*/ 11 w 21"/>
                <a:gd name="T1" fmla="*/ 0 h 31"/>
                <a:gd name="T2" fmla="*/ 16 w 21"/>
                <a:gd name="T3" fmla="*/ 1 h 31"/>
                <a:gd name="T4" fmla="*/ 19 w 21"/>
                <a:gd name="T5" fmla="*/ 3 h 31"/>
                <a:gd name="T6" fmla="*/ 21 w 21"/>
                <a:gd name="T7" fmla="*/ 7 h 31"/>
                <a:gd name="T8" fmla="*/ 21 w 21"/>
                <a:gd name="T9" fmla="*/ 11 h 31"/>
                <a:gd name="T10" fmla="*/ 21 w 21"/>
                <a:gd name="T11" fmla="*/ 29 h 31"/>
                <a:gd name="T12" fmla="*/ 20 w 21"/>
                <a:gd name="T13" fmla="*/ 30 h 31"/>
                <a:gd name="T14" fmla="*/ 17 w 21"/>
                <a:gd name="T15" fmla="*/ 30 h 31"/>
                <a:gd name="T16" fmla="*/ 14 w 21"/>
                <a:gd name="T17" fmla="*/ 31 h 31"/>
                <a:gd name="T18" fmla="*/ 11 w 21"/>
                <a:gd name="T19" fmla="*/ 31 h 31"/>
                <a:gd name="T20" fmla="*/ 6 w 21"/>
                <a:gd name="T21" fmla="*/ 30 h 31"/>
                <a:gd name="T22" fmla="*/ 3 w 21"/>
                <a:gd name="T23" fmla="*/ 29 h 31"/>
                <a:gd name="T24" fmla="*/ 1 w 21"/>
                <a:gd name="T25" fmla="*/ 26 h 31"/>
                <a:gd name="T26" fmla="*/ 0 w 21"/>
                <a:gd name="T27" fmla="*/ 22 h 31"/>
                <a:gd name="T28" fmla="*/ 1 w 21"/>
                <a:gd name="T29" fmla="*/ 18 h 31"/>
                <a:gd name="T30" fmla="*/ 3 w 21"/>
                <a:gd name="T31" fmla="*/ 15 h 31"/>
                <a:gd name="T32" fmla="*/ 7 w 21"/>
                <a:gd name="T33" fmla="*/ 13 h 31"/>
                <a:gd name="T34" fmla="*/ 12 w 21"/>
                <a:gd name="T35" fmla="*/ 13 h 31"/>
                <a:gd name="T36" fmla="*/ 14 w 21"/>
                <a:gd name="T37" fmla="*/ 13 h 31"/>
                <a:gd name="T38" fmla="*/ 15 w 21"/>
                <a:gd name="T39" fmla="*/ 13 h 31"/>
                <a:gd name="T40" fmla="*/ 17 w 21"/>
                <a:gd name="T41" fmla="*/ 13 h 31"/>
                <a:gd name="T42" fmla="*/ 18 w 21"/>
                <a:gd name="T43" fmla="*/ 14 h 31"/>
                <a:gd name="T44" fmla="*/ 18 w 21"/>
                <a:gd name="T45" fmla="*/ 12 h 31"/>
                <a:gd name="T46" fmla="*/ 17 w 21"/>
                <a:gd name="T47" fmla="*/ 9 h 31"/>
                <a:gd name="T48" fmla="*/ 16 w 21"/>
                <a:gd name="T49" fmla="*/ 6 h 31"/>
                <a:gd name="T50" fmla="*/ 14 w 21"/>
                <a:gd name="T51" fmla="*/ 4 h 31"/>
                <a:gd name="T52" fmla="*/ 11 w 21"/>
                <a:gd name="T53" fmla="*/ 4 h 31"/>
                <a:gd name="T54" fmla="*/ 6 w 21"/>
                <a:gd name="T55" fmla="*/ 4 h 31"/>
                <a:gd name="T56" fmla="*/ 4 w 21"/>
                <a:gd name="T57" fmla="*/ 5 h 31"/>
                <a:gd name="T58" fmla="*/ 3 w 21"/>
                <a:gd name="T59" fmla="*/ 2 h 31"/>
                <a:gd name="T60" fmla="*/ 6 w 21"/>
                <a:gd name="T61" fmla="*/ 1 h 31"/>
                <a:gd name="T62" fmla="*/ 11 w 21"/>
                <a:gd name="T63" fmla="*/ 0 h 31"/>
                <a:gd name="T64" fmla="*/ 11 w 21"/>
                <a:gd name="T65" fmla="*/ 27 h 31"/>
                <a:gd name="T66" fmla="*/ 15 w 21"/>
                <a:gd name="T67" fmla="*/ 27 h 31"/>
                <a:gd name="T68" fmla="*/ 18 w 21"/>
                <a:gd name="T69" fmla="*/ 27 h 31"/>
                <a:gd name="T70" fmla="*/ 18 w 21"/>
                <a:gd name="T71" fmla="*/ 17 h 31"/>
                <a:gd name="T72" fmla="*/ 16 w 21"/>
                <a:gd name="T73" fmla="*/ 16 h 31"/>
                <a:gd name="T74" fmla="*/ 12 w 21"/>
                <a:gd name="T75" fmla="*/ 16 h 31"/>
                <a:gd name="T76" fmla="*/ 9 w 21"/>
                <a:gd name="T77" fmla="*/ 16 h 31"/>
                <a:gd name="T78" fmla="*/ 6 w 21"/>
                <a:gd name="T79" fmla="*/ 17 h 31"/>
                <a:gd name="T80" fmla="*/ 4 w 21"/>
                <a:gd name="T81" fmla="*/ 19 h 31"/>
                <a:gd name="T82" fmla="*/ 4 w 21"/>
                <a:gd name="T83" fmla="*/ 22 h 31"/>
                <a:gd name="T84" fmla="*/ 4 w 21"/>
                <a:gd name="T85" fmla="*/ 24 h 31"/>
                <a:gd name="T86" fmla="*/ 6 w 21"/>
                <a:gd name="T87" fmla="*/ 26 h 31"/>
                <a:gd name="T88" fmla="*/ 8 w 21"/>
                <a:gd name="T89" fmla="*/ 27 h 31"/>
                <a:gd name="T90" fmla="*/ 11 w 21"/>
                <a:gd name="T91"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1">
                  <a:moveTo>
                    <a:pt x="11" y="0"/>
                  </a:moveTo>
                  <a:cubicBezTo>
                    <a:pt x="13" y="0"/>
                    <a:pt x="14" y="1"/>
                    <a:pt x="16" y="1"/>
                  </a:cubicBezTo>
                  <a:cubicBezTo>
                    <a:pt x="17" y="2"/>
                    <a:pt x="18" y="3"/>
                    <a:pt x="19" y="3"/>
                  </a:cubicBezTo>
                  <a:cubicBezTo>
                    <a:pt x="20" y="4"/>
                    <a:pt x="20" y="6"/>
                    <a:pt x="21" y="7"/>
                  </a:cubicBezTo>
                  <a:cubicBezTo>
                    <a:pt x="21" y="8"/>
                    <a:pt x="21" y="10"/>
                    <a:pt x="21" y="11"/>
                  </a:cubicBezTo>
                  <a:cubicBezTo>
                    <a:pt x="21" y="29"/>
                    <a:pt x="21" y="29"/>
                    <a:pt x="21" y="29"/>
                  </a:cubicBezTo>
                  <a:cubicBezTo>
                    <a:pt x="21" y="29"/>
                    <a:pt x="20" y="30"/>
                    <a:pt x="20" y="30"/>
                  </a:cubicBezTo>
                  <a:cubicBezTo>
                    <a:pt x="19" y="30"/>
                    <a:pt x="18" y="30"/>
                    <a:pt x="17" y="30"/>
                  </a:cubicBezTo>
                  <a:cubicBezTo>
                    <a:pt x="16" y="30"/>
                    <a:pt x="15" y="30"/>
                    <a:pt x="14" y="31"/>
                  </a:cubicBezTo>
                  <a:cubicBezTo>
                    <a:pt x="13" y="31"/>
                    <a:pt x="12" y="31"/>
                    <a:pt x="11" y="31"/>
                  </a:cubicBezTo>
                  <a:cubicBezTo>
                    <a:pt x="9" y="31"/>
                    <a:pt x="8" y="30"/>
                    <a:pt x="6" y="30"/>
                  </a:cubicBezTo>
                  <a:cubicBezTo>
                    <a:pt x="5" y="30"/>
                    <a:pt x="4" y="29"/>
                    <a:pt x="3" y="29"/>
                  </a:cubicBezTo>
                  <a:cubicBezTo>
                    <a:pt x="2" y="28"/>
                    <a:pt x="1" y="27"/>
                    <a:pt x="1" y="26"/>
                  </a:cubicBezTo>
                  <a:cubicBezTo>
                    <a:pt x="0" y="25"/>
                    <a:pt x="0" y="23"/>
                    <a:pt x="0" y="22"/>
                  </a:cubicBezTo>
                  <a:cubicBezTo>
                    <a:pt x="0" y="20"/>
                    <a:pt x="0" y="19"/>
                    <a:pt x="1" y="18"/>
                  </a:cubicBezTo>
                  <a:cubicBezTo>
                    <a:pt x="1" y="16"/>
                    <a:pt x="2" y="15"/>
                    <a:pt x="3" y="15"/>
                  </a:cubicBezTo>
                  <a:cubicBezTo>
                    <a:pt x="4" y="14"/>
                    <a:pt x="6" y="14"/>
                    <a:pt x="7" y="13"/>
                  </a:cubicBezTo>
                  <a:cubicBezTo>
                    <a:pt x="9" y="13"/>
                    <a:pt x="10" y="13"/>
                    <a:pt x="12" y="13"/>
                  </a:cubicBezTo>
                  <a:cubicBezTo>
                    <a:pt x="13" y="13"/>
                    <a:pt x="13" y="13"/>
                    <a:pt x="14" y="13"/>
                  </a:cubicBezTo>
                  <a:cubicBezTo>
                    <a:pt x="14" y="13"/>
                    <a:pt x="15" y="13"/>
                    <a:pt x="15" y="13"/>
                  </a:cubicBezTo>
                  <a:cubicBezTo>
                    <a:pt x="16" y="13"/>
                    <a:pt x="16" y="13"/>
                    <a:pt x="17" y="13"/>
                  </a:cubicBezTo>
                  <a:cubicBezTo>
                    <a:pt x="17" y="13"/>
                    <a:pt x="17" y="13"/>
                    <a:pt x="18" y="14"/>
                  </a:cubicBezTo>
                  <a:cubicBezTo>
                    <a:pt x="18" y="12"/>
                    <a:pt x="18" y="12"/>
                    <a:pt x="18" y="12"/>
                  </a:cubicBezTo>
                  <a:cubicBezTo>
                    <a:pt x="18" y="11"/>
                    <a:pt x="18" y="10"/>
                    <a:pt x="17" y="9"/>
                  </a:cubicBezTo>
                  <a:cubicBezTo>
                    <a:pt x="17" y="8"/>
                    <a:pt x="17" y="7"/>
                    <a:pt x="16" y="6"/>
                  </a:cubicBezTo>
                  <a:cubicBezTo>
                    <a:pt x="16" y="5"/>
                    <a:pt x="15" y="5"/>
                    <a:pt x="14" y="4"/>
                  </a:cubicBezTo>
                  <a:cubicBezTo>
                    <a:pt x="13" y="4"/>
                    <a:pt x="12" y="4"/>
                    <a:pt x="11" y="4"/>
                  </a:cubicBezTo>
                  <a:cubicBezTo>
                    <a:pt x="9" y="4"/>
                    <a:pt x="7" y="4"/>
                    <a:pt x="6" y="4"/>
                  </a:cubicBezTo>
                  <a:cubicBezTo>
                    <a:pt x="5" y="4"/>
                    <a:pt x="4" y="5"/>
                    <a:pt x="4" y="5"/>
                  </a:cubicBezTo>
                  <a:cubicBezTo>
                    <a:pt x="3" y="2"/>
                    <a:pt x="3" y="2"/>
                    <a:pt x="3" y="2"/>
                  </a:cubicBezTo>
                  <a:cubicBezTo>
                    <a:pt x="4" y="1"/>
                    <a:pt x="5" y="1"/>
                    <a:pt x="6" y="1"/>
                  </a:cubicBezTo>
                  <a:cubicBezTo>
                    <a:pt x="7" y="1"/>
                    <a:pt x="9" y="0"/>
                    <a:pt x="11" y="0"/>
                  </a:cubicBezTo>
                  <a:close/>
                  <a:moveTo>
                    <a:pt x="11" y="27"/>
                  </a:moveTo>
                  <a:cubicBezTo>
                    <a:pt x="13" y="27"/>
                    <a:pt x="14" y="27"/>
                    <a:pt x="15" y="27"/>
                  </a:cubicBezTo>
                  <a:cubicBezTo>
                    <a:pt x="16" y="27"/>
                    <a:pt x="17" y="27"/>
                    <a:pt x="18" y="27"/>
                  </a:cubicBezTo>
                  <a:cubicBezTo>
                    <a:pt x="18" y="17"/>
                    <a:pt x="18" y="17"/>
                    <a:pt x="18" y="17"/>
                  </a:cubicBezTo>
                  <a:cubicBezTo>
                    <a:pt x="17" y="17"/>
                    <a:pt x="17" y="16"/>
                    <a:pt x="16" y="16"/>
                  </a:cubicBezTo>
                  <a:cubicBezTo>
                    <a:pt x="15" y="16"/>
                    <a:pt x="14" y="16"/>
                    <a:pt x="12" y="16"/>
                  </a:cubicBezTo>
                  <a:cubicBezTo>
                    <a:pt x="11" y="16"/>
                    <a:pt x="10" y="16"/>
                    <a:pt x="9" y="16"/>
                  </a:cubicBezTo>
                  <a:cubicBezTo>
                    <a:pt x="8" y="16"/>
                    <a:pt x="7" y="16"/>
                    <a:pt x="6" y="17"/>
                  </a:cubicBezTo>
                  <a:cubicBezTo>
                    <a:pt x="6" y="17"/>
                    <a:pt x="5" y="18"/>
                    <a:pt x="4" y="19"/>
                  </a:cubicBezTo>
                  <a:cubicBezTo>
                    <a:pt x="4" y="19"/>
                    <a:pt x="4" y="20"/>
                    <a:pt x="4" y="22"/>
                  </a:cubicBezTo>
                  <a:cubicBezTo>
                    <a:pt x="4" y="23"/>
                    <a:pt x="4" y="24"/>
                    <a:pt x="4" y="24"/>
                  </a:cubicBezTo>
                  <a:cubicBezTo>
                    <a:pt x="5" y="25"/>
                    <a:pt x="5" y="26"/>
                    <a:pt x="6" y="26"/>
                  </a:cubicBezTo>
                  <a:cubicBezTo>
                    <a:pt x="6" y="27"/>
                    <a:pt x="7" y="27"/>
                    <a:pt x="8" y="27"/>
                  </a:cubicBezTo>
                  <a:cubicBezTo>
                    <a:pt x="9" y="27"/>
                    <a:pt x="10" y="27"/>
                    <a:pt x="11"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28"/>
            <p:cNvSpPr>
              <a:spLocks/>
            </p:cNvSpPr>
            <p:nvPr/>
          </p:nvSpPr>
          <p:spPr bwMode="auto">
            <a:xfrm>
              <a:off x="5376865" y="7123183"/>
              <a:ext cx="26988" cy="52388"/>
            </a:xfrm>
            <a:custGeom>
              <a:avLst/>
              <a:gdLst>
                <a:gd name="T0" fmla="*/ 9 w 15"/>
                <a:gd name="T1" fmla="*/ 0 h 29"/>
                <a:gd name="T2" fmla="*/ 13 w 15"/>
                <a:gd name="T3" fmla="*/ 0 h 29"/>
                <a:gd name="T4" fmla="*/ 15 w 15"/>
                <a:gd name="T5" fmla="*/ 0 h 29"/>
                <a:gd name="T6" fmla="*/ 14 w 15"/>
                <a:gd name="T7" fmla="*/ 3 h 29"/>
                <a:gd name="T8" fmla="*/ 12 w 15"/>
                <a:gd name="T9" fmla="*/ 3 h 29"/>
                <a:gd name="T10" fmla="*/ 9 w 15"/>
                <a:gd name="T11" fmla="*/ 3 h 29"/>
                <a:gd name="T12" fmla="*/ 5 w 15"/>
                <a:gd name="T13" fmla="*/ 3 h 29"/>
                <a:gd name="T14" fmla="*/ 3 w 15"/>
                <a:gd name="T15" fmla="*/ 4 h 29"/>
                <a:gd name="T16" fmla="*/ 3 w 15"/>
                <a:gd name="T17" fmla="*/ 29 h 29"/>
                <a:gd name="T18" fmla="*/ 0 w 15"/>
                <a:gd name="T19" fmla="*/ 29 h 29"/>
                <a:gd name="T20" fmla="*/ 0 w 15"/>
                <a:gd name="T21" fmla="*/ 1 h 29"/>
                <a:gd name="T22" fmla="*/ 3 w 15"/>
                <a:gd name="T23" fmla="*/ 0 h 29"/>
                <a:gd name="T24" fmla="*/ 9 w 15"/>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9">
                  <a:moveTo>
                    <a:pt x="9" y="0"/>
                  </a:moveTo>
                  <a:cubicBezTo>
                    <a:pt x="11" y="0"/>
                    <a:pt x="12" y="0"/>
                    <a:pt x="13" y="0"/>
                  </a:cubicBezTo>
                  <a:cubicBezTo>
                    <a:pt x="14" y="0"/>
                    <a:pt x="15" y="0"/>
                    <a:pt x="15" y="0"/>
                  </a:cubicBezTo>
                  <a:cubicBezTo>
                    <a:pt x="14" y="3"/>
                    <a:pt x="14" y="3"/>
                    <a:pt x="14" y="3"/>
                  </a:cubicBezTo>
                  <a:cubicBezTo>
                    <a:pt x="14" y="3"/>
                    <a:pt x="13" y="3"/>
                    <a:pt x="12" y="3"/>
                  </a:cubicBezTo>
                  <a:cubicBezTo>
                    <a:pt x="12" y="3"/>
                    <a:pt x="10" y="3"/>
                    <a:pt x="9" y="3"/>
                  </a:cubicBezTo>
                  <a:cubicBezTo>
                    <a:pt x="7" y="3"/>
                    <a:pt x="6" y="3"/>
                    <a:pt x="5" y="3"/>
                  </a:cubicBezTo>
                  <a:cubicBezTo>
                    <a:pt x="4" y="3"/>
                    <a:pt x="3" y="4"/>
                    <a:pt x="3" y="4"/>
                  </a:cubicBezTo>
                  <a:cubicBezTo>
                    <a:pt x="3" y="29"/>
                    <a:pt x="3" y="29"/>
                    <a:pt x="3" y="29"/>
                  </a:cubicBezTo>
                  <a:cubicBezTo>
                    <a:pt x="0" y="29"/>
                    <a:pt x="0" y="29"/>
                    <a:pt x="0" y="29"/>
                  </a:cubicBezTo>
                  <a:cubicBezTo>
                    <a:pt x="0" y="1"/>
                    <a:pt x="0" y="1"/>
                    <a:pt x="0" y="1"/>
                  </a:cubicBezTo>
                  <a:cubicBezTo>
                    <a:pt x="0" y="1"/>
                    <a:pt x="2" y="1"/>
                    <a:pt x="3" y="0"/>
                  </a:cubicBezTo>
                  <a:cubicBezTo>
                    <a:pt x="5" y="0"/>
                    <a:pt x="7" y="0"/>
                    <a:pt x="9"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29"/>
            <p:cNvSpPr>
              <a:spLocks/>
            </p:cNvSpPr>
            <p:nvPr/>
          </p:nvSpPr>
          <p:spPr bwMode="auto">
            <a:xfrm>
              <a:off x="5413377" y="7107308"/>
              <a:ext cx="31750" cy="71438"/>
            </a:xfrm>
            <a:custGeom>
              <a:avLst/>
              <a:gdLst>
                <a:gd name="T0" fmla="*/ 4 w 17"/>
                <a:gd name="T1" fmla="*/ 9 h 39"/>
                <a:gd name="T2" fmla="*/ 15 w 17"/>
                <a:gd name="T3" fmla="*/ 9 h 39"/>
                <a:gd name="T4" fmla="*/ 15 w 17"/>
                <a:gd name="T5" fmla="*/ 12 h 39"/>
                <a:gd name="T6" fmla="*/ 4 w 17"/>
                <a:gd name="T7" fmla="*/ 12 h 39"/>
                <a:gd name="T8" fmla="*/ 4 w 17"/>
                <a:gd name="T9" fmla="*/ 28 h 39"/>
                <a:gd name="T10" fmla="*/ 4 w 17"/>
                <a:gd name="T11" fmla="*/ 32 h 39"/>
                <a:gd name="T12" fmla="*/ 6 w 17"/>
                <a:gd name="T13" fmla="*/ 34 h 39"/>
                <a:gd name="T14" fmla="*/ 7 w 17"/>
                <a:gd name="T15" fmla="*/ 35 h 39"/>
                <a:gd name="T16" fmla="*/ 10 w 17"/>
                <a:gd name="T17" fmla="*/ 35 h 39"/>
                <a:gd name="T18" fmla="*/ 14 w 17"/>
                <a:gd name="T19" fmla="*/ 35 h 39"/>
                <a:gd name="T20" fmla="*/ 16 w 17"/>
                <a:gd name="T21" fmla="*/ 34 h 39"/>
                <a:gd name="T22" fmla="*/ 17 w 17"/>
                <a:gd name="T23" fmla="*/ 37 h 39"/>
                <a:gd name="T24" fmla="*/ 14 w 17"/>
                <a:gd name="T25" fmla="*/ 38 h 39"/>
                <a:gd name="T26" fmla="*/ 10 w 17"/>
                <a:gd name="T27" fmla="*/ 39 h 39"/>
                <a:gd name="T28" fmla="*/ 5 w 17"/>
                <a:gd name="T29" fmla="*/ 38 h 39"/>
                <a:gd name="T30" fmla="*/ 2 w 17"/>
                <a:gd name="T31" fmla="*/ 36 h 39"/>
                <a:gd name="T32" fmla="*/ 1 w 17"/>
                <a:gd name="T33" fmla="*/ 32 h 39"/>
                <a:gd name="T34" fmla="*/ 0 w 17"/>
                <a:gd name="T35" fmla="*/ 27 h 39"/>
                <a:gd name="T36" fmla="*/ 0 w 17"/>
                <a:gd name="T37" fmla="*/ 1 h 39"/>
                <a:gd name="T38" fmla="*/ 4 w 17"/>
                <a:gd name="T39" fmla="*/ 0 h 39"/>
                <a:gd name="T40" fmla="*/ 4 w 17"/>
                <a:gd name="T41"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39">
                  <a:moveTo>
                    <a:pt x="4" y="9"/>
                  </a:moveTo>
                  <a:cubicBezTo>
                    <a:pt x="15" y="9"/>
                    <a:pt x="15" y="9"/>
                    <a:pt x="15" y="9"/>
                  </a:cubicBezTo>
                  <a:cubicBezTo>
                    <a:pt x="15" y="12"/>
                    <a:pt x="15" y="12"/>
                    <a:pt x="15" y="12"/>
                  </a:cubicBezTo>
                  <a:cubicBezTo>
                    <a:pt x="4" y="12"/>
                    <a:pt x="4" y="12"/>
                    <a:pt x="4" y="12"/>
                  </a:cubicBezTo>
                  <a:cubicBezTo>
                    <a:pt x="4" y="28"/>
                    <a:pt x="4" y="28"/>
                    <a:pt x="4" y="28"/>
                  </a:cubicBezTo>
                  <a:cubicBezTo>
                    <a:pt x="4" y="29"/>
                    <a:pt x="4" y="31"/>
                    <a:pt x="4" y="32"/>
                  </a:cubicBezTo>
                  <a:cubicBezTo>
                    <a:pt x="5" y="33"/>
                    <a:pt x="5" y="33"/>
                    <a:pt x="6" y="34"/>
                  </a:cubicBezTo>
                  <a:cubicBezTo>
                    <a:pt x="6" y="34"/>
                    <a:pt x="7" y="35"/>
                    <a:pt x="7" y="35"/>
                  </a:cubicBezTo>
                  <a:cubicBezTo>
                    <a:pt x="8" y="35"/>
                    <a:pt x="9" y="35"/>
                    <a:pt x="10" y="35"/>
                  </a:cubicBezTo>
                  <a:cubicBezTo>
                    <a:pt x="11" y="35"/>
                    <a:pt x="13" y="35"/>
                    <a:pt x="14" y="35"/>
                  </a:cubicBezTo>
                  <a:cubicBezTo>
                    <a:pt x="15" y="34"/>
                    <a:pt x="15" y="34"/>
                    <a:pt x="16" y="34"/>
                  </a:cubicBezTo>
                  <a:cubicBezTo>
                    <a:pt x="17" y="37"/>
                    <a:pt x="17" y="37"/>
                    <a:pt x="17" y="37"/>
                  </a:cubicBezTo>
                  <a:cubicBezTo>
                    <a:pt x="16" y="37"/>
                    <a:pt x="15" y="38"/>
                    <a:pt x="14" y="38"/>
                  </a:cubicBezTo>
                  <a:cubicBezTo>
                    <a:pt x="13" y="38"/>
                    <a:pt x="11" y="39"/>
                    <a:pt x="10" y="39"/>
                  </a:cubicBezTo>
                  <a:cubicBezTo>
                    <a:pt x="8" y="39"/>
                    <a:pt x="6" y="38"/>
                    <a:pt x="5" y="38"/>
                  </a:cubicBezTo>
                  <a:cubicBezTo>
                    <a:pt x="4" y="37"/>
                    <a:pt x="3" y="37"/>
                    <a:pt x="2" y="36"/>
                  </a:cubicBezTo>
                  <a:cubicBezTo>
                    <a:pt x="2" y="35"/>
                    <a:pt x="1" y="34"/>
                    <a:pt x="1" y="32"/>
                  </a:cubicBezTo>
                  <a:cubicBezTo>
                    <a:pt x="0" y="31"/>
                    <a:pt x="0" y="29"/>
                    <a:pt x="0" y="27"/>
                  </a:cubicBezTo>
                  <a:cubicBezTo>
                    <a:pt x="0" y="1"/>
                    <a:pt x="0" y="1"/>
                    <a:pt x="0" y="1"/>
                  </a:cubicBezTo>
                  <a:cubicBezTo>
                    <a:pt x="4" y="0"/>
                    <a:pt x="4" y="0"/>
                    <a:pt x="4" y="0"/>
                  </a:cubicBezTo>
                  <a:lnTo>
                    <a:pt x="4" y="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10" name="Group 609"/>
          <p:cNvGrpSpPr/>
          <p:nvPr/>
        </p:nvGrpSpPr>
        <p:grpSpPr>
          <a:xfrm>
            <a:off x="6732191" y="6185909"/>
            <a:ext cx="153988" cy="92076"/>
            <a:chOff x="6403977" y="7104133"/>
            <a:chExt cx="153988" cy="92076"/>
          </a:xfrm>
        </p:grpSpPr>
        <p:sp>
          <p:nvSpPr>
            <p:cNvPr id="243" name="Freeform 230"/>
            <p:cNvSpPr>
              <a:spLocks/>
            </p:cNvSpPr>
            <p:nvPr/>
          </p:nvSpPr>
          <p:spPr bwMode="auto">
            <a:xfrm>
              <a:off x="6403977" y="7104133"/>
              <a:ext cx="52388" cy="71438"/>
            </a:xfrm>
            <a:custGeom>
              <a:avLst/>
              <a:gdLst>
                <a:gd name="T0" fmla="*/ 33 w 33"/>
                <a:gd name="T1" fmla="*/ 0 h 45"/>
                <a:gd name="T2" fmla="*/ 33 w 33"/>
                <a:gd name="T3" fmla="*/ 5 h 45"/>
                <a:gd name="T4" fmla="*/ 18 w 33"/>
                <a:gd name="T5" fmla="*/ 5 h 45"/>
                <a:gd name="T6" fmla="*/ 18 w 33"/>
                <a:gd name="T7" fmla="*/ 45 h 45"/>
                <a:gd name="T8" fmla="*/ 15 w 33"/>
                <a:gd name="T9" fmla="*/ 45 h 45"/>
                <a:gd name="T10" fmla="*/ 15 w 33"/>
                <a:gd name="T11" fmla="*/ 5 h 45"/>
                <a:gd name="T12" fmla="*/ 0 w 33"/>
                <a:gd name="T13" fmla="*/ 5 h 45"/>
                <a:gd name="T14" fmla="*/ 0 w 33"/>
                <a:gd name="T15" fmla="*/ 0 h 45"/>
                <a:gd name="T16" fmla="*/ 33 w 33"/>
                <a:gd name="T1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5">
                  <a:moveTo>
                    <a:pt x="33" y="0"/>
                  </a:moveTo>
                  <a:lnTo>
                    <a:pt x="33" y="5"/>
                  </a:lnTo>
                  <a:lnTo>
                    <a:pt x="18" y="5"/>
                  </a:lnTo>
                  <a:lnTo>
                    <a:pt x="18" y="45"/>
                  </a:lnTo>
                  <a:lnTo>
                    <a:pt x="15" y="45"/>
                  </a:lnTo>
                  <a:lnTo>
                    <a:pt x="15" y="5"/>
                  </a:lnTo>
                  <a:lnTo>
                    <a:pt x="0" y="5"/>
                  </a:lnTo>
                  <a:lnTo>
                    <a:pt x="0" y="0"/>
                  </a:lnTo>
                  <a:lnTo>
                    <a:pt x="33"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231"/>
            <p:cNvSpPr>
              <a:spLocks noEditPoints="1"/>
            </p:cNvSpPr>
            <p:nvPr/>
          </p:nvSpPr>
          <p:spPr bwMode="auto">
            <a:xfrm>
              <a:off x="6459540" y="7121596"/>
              <a:ext cx="39688" cy="57151"/>
            </a:xfrm>
            <a:custGeom>
              <a:avLst/>
              <a:gdLst>
                <a:gd name="T0" fmla="*/ 11 w 21"/>
                <a:gd name="T1" fmla="*/ 0 h 31"/>
                <a:gd name="T2" fmla="*/ 15 w 21"/>
                <a:gd name="T3" fmla="*/ 1 h 31"/>
                <a:gd name="T4" fmla="*/ 19 w 21"/>
                <a:gd name="T5" fmla="*/ 3 h 31"/>
                <a:gd name="T6" fmla="*/ 20 w 21"/>
                <a:gd name="T7" fmla="*/ 7 h 31"/>
                <a:gd name="T8" fmla="*/ 21 w 21"/>
                <a:gd name="T9" fmla="*/ 11 h 31"/>
                <a:gd name="T10" fmla="*/ 21 w 21"/>
                <a:gd name="T11" fmla="*/ 29 h 31"/>
                <a:gd name="T12" fmla="*/ 19 w 21"/>
                <a:gd name="T13" fmla="*/ 30 h 31"/>
                <a:gd name="T14" fmla="*/ 17 w 21"/>
                <a:gd name="T15" fmla="*/ 30 h 31"/>
                <a:gd name="T16" fmla="*/ 14 w 21"/>
                <a:gd name="T17" fmla="*/ 31 h 31"/>
                <a:gd name="T18" fmla="*/ 10 w 21"/>
                <a:gd name="T19" fmla="*/ 31 h 31"/>
                <a:gd name="T20" fmla="*/ 6 w 21"/>
                <a:gd name="T21" fmla="*/ 30 h 31"/>
                <a:gd name="T22" fmla="*/ 3 w 21"/>
                <a:gd name="T23" fmla="*/ 29 h 31"/>
                <a:gd name="T24" fmla="*/ 1 w 21"/>
                <a:gd name="T25" fmla="*/ 26 h 31"/>
                <a:gd name="T26" fmla="*/ 0 w 21"/>
                <a:gd name="T27" fmla="*/ 22 h 31"/>
                <a:gd name="T28" fmla="*/ 1 w 21"/>
                <a:gd name="T29" fmla="*/ 18 h 31"/>
                <a:gd name="T30" fmla="*/ 3 w 21"/>
                <a:gd name="T31" fmla="*/ 15 h 31"/>
                <a:gd name="T32" fmla="*/ 7 w 21"/>
                <a:gd name="T33" fmla="*/ 13 h 31"/>
                <a:gd name="T34" fmla="*/ 12 w 21"/>
                <a:gd name="T35" fmla="*/ 13 h 31"/>
                <a:gd name="T36" fmla="*/ 13 w 21"/>
                <a:gd name="T37" fmla="*/ 13 h 31"/>
                <a:gd name="T38" fmla="*/ 15 w 21"/>
                <a:gd name="T39" fmla="*/ 13 h 31"/>
                <a:gd name="T40" fmla="*/ 17 w 21"/>
                <a:gd name="T41" fmla="*/ 13 h 31"/>
                <a:gd name="T42" fmla="*/ 17 w 21"/>
                <a:gd name="T43" fmla="*/ 14 h 31"/>
                <a:gd name="T44" fmla="*/ 17 w 21"/>
                <a:gd name="T45" fmla="*/ 12 h 31"/>
                <a:gd name="T46" fmla="*/ 17 w 21"/>
                <a:gd name="T47" fmla="*/ 9 h 31"/>
                <a:gd name="T48" fmla="*/ 16 w 21"/>
                <a:gd name="T49" fmla="*/ 6 h 31"/>
                <a:gd name="T50" fmla="*/ 14 w 21"/>
                <a:gd name="T51" fmla="*/ 4 h 31"/>
                <a:gd name="T52" fmla="*/ 10 w 21"/>
                <a:gd name="T53" fmla="*/ 4 h 31"/>
                <a:gd name="T54" fmla="*/ 6 w 21"/>
                <a:gd name="T55" fmla="*/ 4 h 31"/>
                <a:gd name="T56" fmla="*/ 3 w 21"/>
                <a:gd name="T57" fmla="*/ 5 h 31"/>
                <a:gd name="T58" fmla="*/ 3 w 21"/>
                <a:gd name="T59" fmla="*/ 2 h 31"/>
                <a:gd name="T60" fmla="*/ 6 w 21"/>
                <a:gd name="T61" fmla="*/ 1 h 31"/>
                <a:gd name="T62" fmla="*/ 11 w 21"/>
                <a:gd name="T63" fmla="*/ 0 h 31"/>
                <a:gd name="T64" fmla="*/ 11 w 21"/>
                <a:gd name="T65" fmla="*/ 27 h 31"/>
                <a:gd name="T66" fmla="*/ 15 w 21"/>
                <a:gd name="T67" fmla="*/ 27 h 31"/>
                <a:gd name="T68" fmla="*/ 17 w 21"/>
                <a:gd name="T69" fmla="*/ 27 h 31"/>
                <a:gd name="T70" fmla="*/ 17 w 21"/>
                <a:gd name="T71" fmla="*/ 17 h 31"/>
                <a:gd name="T72" fmla="*/ 15 w 21"/>
                <a:gd name="T73" fmla="*/ 16 h 31"/>
                <a:gd name="T74" fmla="*/ 12 w 21"/>
                <a:gd name="T75" fmla="*/ 16 h 31"/>
                <a:gd name="T76" fmla="*/ 9 w 21"/>
                <a:gd name="T77" fmla="*/ 16 h 31"/>
                <a:gd name="T78" fmla="*/ 6 w 21"/>
                <a:gd name="T79" fmla="*/ 17 h 31"/>
                <a:gd name="T80" fmla="*/ 4 w 21"/>
                <a:gd name="T81" fmla="*/ 19 h 31"/>
                <a:gd name="T82" fmla="*/ 3 w 21"/>
                <a:gd name="T83" fmla="*/ 22 h 31"/>
                <a:gd name="T84" fmla="*/ 4 w 21"/>
                <a:gd name="T85" fmla="*/ 24 h 31"/>
                <a:gd name="T86" fmla="*/ 5 w 21"/>
                <a:gd name="T87" fmla="*/ 26 h 31"/>
                <a:gd name="T88" fmla="*/ 8 w 21"/>
                <a:gd name="T89" fmla="*/ 27 h 31"/>
                <a:gd name="T90" fmla="*/ 11 w 21"/>
                <a:gd name="T91"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1">
                  <a:moveTo>
                    <a:pt x="11" y="0"/>
                  </a:moveTo>
                  <a:cubicBezTo>
                    <a:pt x="13" y="0"/>
                    <a:pt x="14" y="1"/>
                    <a:pt x="15" y="1"/>
                  </a:cubicBezTo>
                  <a:cubicBezTo>
                    <a:pt x="17" y="2"/>
                    <a:pt x="18" y="3"/>
                    <a:pt x="19" y="3"/>
                  </a:cubicBezTo>
                  <a:cubicBezTo>
                    <a:pt x="19" y="4"/>
                    <a:pt x="20" y="6"/>
                    <a:pt x="20" y="7"/>
                  </a:cubicBezTo>
                  <a:cubicBezTo>
                    <a:pt x="21" y="8"/>
                    <a:pt x="21" y="10"/>
                    <a:pt x="21" y="11"/>
                  </a:cubicBezTo>
                  <a:cubicBezTo>
                    <a:pt x="21" y="29"/>
                    <a:pt x="21" y="29"/>
                    <a:pt x="21" y="29"/>
                  </a:cubicBezTo>
                  <a:cubicBezTo>
                    <a:pt x="21" y="29"/>
                    <a:pt x="20" y="30"/>
                    <a:pt x="19" y="30"/>
                  </a:cubicBezTo>
                  <a:cubicBezTo>
                    <a:pt x="19" y="30"/>
                    <a:pt x="18" y="30"/>
                    <a:pt x="17" y="30"/>
                  </a:cubicBezTo>
                  <a:cubicBezTo>
                    <a:pt x="16" y="30"/>
                    <a:pt x="15" y="30"/>
                    <a:pt x="14" y="31"/>
                  </a:cubicBezTo>
                  <a:cubicBezTo>
                    <a:pt x="13" y="31"/>
                    <a:pt x="12" y="31"/>
                    <a:pt x="10" y="31"/>
                  </a:cubicBezTo>
                  <a:cubicBezTo>
                    <a:pt x="9" y="31"/>
                    <a:pt x="7" y="30"/>
                    <a:pt x="6" y="30"/>
                  </a:cubicBezTo>
                  <a:cubicBezTo>
                    <a:pt x="5" y="30"/>
                    <a:pt x="4" y="29"/>
                    <a:pt x="3" y="29"/>
                  </a:cubicBezTo>
                  <a:cubicBezTo>
                    <a:pt x="2" y="28"/>
                    <a:pt x="1" y="27"/>
                    <a:pt x="1" y="26"/>
                  </a:cubicBezTo>
                  <a:cubicBezTo>
                    <a:pt x="0" y="25"/>
                    <a:pt x="0" y="23"/>
                    <a:pt x="0" y="22"/>
                  </a:cubicBezTo>
                  <a:cubicBezTo>
                    <a:pt x="0" y="20"/>
                    <a:pt x="0" y="19"/>
                    <a:pt x="1" y="18"/>
                  </a:cubicBezTo>
                  <a:cubicBezTo>
                    <a:pt x="1" y="16"/>
                    <a:pt x="2" y="15"/>
                    <a:pt x="3" y="15"/>
                  </a:cubicBezTo>
                  <a:cubicBezTo>
                    <a:pt x="4" y="14"/>
                    <a:pt x="5" y="14"/>
                    <a:pt x="7" y="13"/>
                  </a:cubicBezTo>
                  <a:cubicBezTo>
                    <a:pt x="8" y="13"/>
                    <a:pt x="10" y="13"/>
                    <a:pt x="12" y="13"/>
                  </a:cubicBezTo>
                  <a:cubicBezTo>
                    <a:pt x="12" y="13"/>
                    <a:pt x="13" y="13"/>
                    <a:pt x="13" y="13"/>
                  </a:cubicBezTo>
                  <a:cubicBezTo>
                    <a:pt x="14" y="13"/>
                    <a:pt x="15" y="13"/>
                    <a:pt x="15" y="13"/>
                  </a:cubicBezTo>
                  <a:cubicBezTo>
                    <a:pt x="16" y="13"/>
                    <a:pt x="16" y="13"/>
                    <a:pt x="17" y="13"/>
                  </a:cubicBezTo>
                  <a:cubicBezTo>
                    <a:pt x="17" y="13"/>
                    <a:pt x="17" y="13"/>
                    <a:pt x="17" y="14"/>
                  </a:cubicBezTo>
                  <a:cubicBezTo>
                    <a:pt x="17" y="12"/>
                    <a:pt x="17" y="12"/>
                    <a:pt x="17" y="12"/>
                  </a:cubicBezTo>
                  <a:cubicBezTo>
                    <a:pt x="17" y="11"/>
                    <a:pt x="17" y="10"/>
                    <a:pt x="17" y="9"/>
                  </a:cubicBezTo>
                  <a:cubicBezTo>
                    <a:pt x="17" y="8"/>
                    <a:pt x="17" y="7"/>
                    <a:pt x="16" y="6"/>
                  </a:cubicBezTo>
                  <a:cubicBezTo>
                    <a:pt x="16" y="5"/>
                    <a:pt x="15" y="5"/>
                    <a:pt x="14" y="4"/>
                  </a:cubicBezTo>
                  <a:cubicBezTo>
                    <a:pt x="13" y="4"/>
                    <a:pt x="12" y="4"/>
                    <a:pt x="10" y="4"/>
                  </a:cubicBezTo>
                  <a:cubicBezTo>
                    <a:pt x="8" y="4"/>
                    <a:pt x="7" y="4"/>
                    <a:pt x="6" y="4"/>
                  </a:cubicBezTo>
                  <a:cubicBezTo>
                    <a:pt x="5" y="4"/>
                    <a:pt x="4" y="5"/>
                    <a:pt x="3" y="5"/>
                  </a:cubicBezTo>
                  <a:cubicBezTo>
                    <a:pt x="3" y="2"/>
                    <a:pt x="3" y="2"/>
                    <a:pt x="3" y="2"/>
                  </a:cubicBezTo>
                  <a:cubicBezTo>
                    <a:pt x="4" y="1"/>
                    <a:pt x="5" y="1"/>
                    <a:pt x="6" y="1"/>
                  </a:cubicBezTo>
                  <a:cubicBezTo>
                    <a:pt x="7" y="1"/>
                    <a:pt x="9" y="0"/>
                    <a:pt x="11" y="0"/>
                  </a:cubicBezTo>
                  <a:close/>
                  <a:moveTo>
                    <a:pt x="11" y="27"/>
                  </a:moveTo>
                  <a:cubicBezTo>
                    <a:pt x="12" y="27"/>
                    <a:pt x="14" y="27"/>
                    <a:pt x="15" y="27"/>
                  </a:cubicBezTo>
                  <a:cubicBezTo>
                    <a:pt x="16" y="27"/>
                    <a:pt x="17" y="27"/>
                    <a:pt x="17" y="27"/>
                  </a:cubicBezTo>
                  <a:cubicBezTo>
                    <a:pt x="17" y="17"/>
                    <a:pt x="17" y="17"/>
                    <a:pt x="17" y="17"/>
                  </a:cubicBezTo>
                  <a:cubicBezTo>
                    <a:pt x="17" y="17"/>
                    <a:pt x="16" y="16"/>
                    <a:pt x="15" y="16"/>
                  </a:cubicBezTo>
                  <a:cubicBezTo>
                    <a:pt x="15" y="16"/>
                    <a:pt x="13" y="16"/>
                    <a:pt x="12" y="16"/>
                  </a:cubicBezTo>
                  <a:cubicBezTo>
                    <a:pt x="11" y="16"/>
                    <a:pt x="10" y="16"/>
                    <a:pt x="9" y="16"/>
                  </a:cubicBezTo>
                  <a:cubicBezTo>
                    <a:pt x="8" y="16"/>
                    <a:pt x="7" y="16"/>
                    <a:pt x="6" y="17"/>
                  </a:cubicBezTo>
                  <a:cubicBezTo>
                    <a:pt x="5" y="17"/>
                    <a:pt x="5" y="18"/>
                    <a:pt x="4" y="19"/>
                  </a:cubicBezTo>
                  <a:cubicBezTo>
                    <a:pt x="4" y="19"/>
                    <a:pt x="3" y="20"/>
                    <a:pt x="3" y="22"/>
                  </a:cubicBezTo>
                  <a:cubicBezTo>
                    <a:pt x="3" y="23"/>
                    <a:pt x="4" y="24"/>
                    <a:pt x="4" y="24"/>
                  </a:cubicBezTo>
                  <a:cubicBezTo>
                    <a:pt x="4" y="25"/>
                    <a:pt x="5" y="26"/>
                    <a:pt x="5" y="26"/>
                  </a:cubicBezTo>
                  <a:cubicBezTo>
                    <a:pt x="6" y="27"/>
                    <a:pt x="7" y="27"/>
                    <a:pt x="8" y="27"/>
                  </a:cubicBezTo>
                  <a:cubicBezTo>
                    <a:pt x="9" y="27"/>
                    <a:pt x="10" y="27"/>
                    <a:pt x="11"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32"/>
            <p:cNvSpPr>
              <a:spLocks noEditPoints="1"/>
            </p:cNvSpPr>
            <p:nvPr/>
          </p:nvSpPr>
          <p:spPr bwMode="auto">
            <a:xfrm>
              <a:off x="6513515" y="7123183"/>
              <a:ext cx="44450" cy="73026"/>
            </a:xfrm>
            <a:custGeom>
              <a:avLst/>
              <a:gdLst>
                <a:gd name="T0" fmla="*/ 20 w 24"/>
                <a:gd name="T1" fmla="*/ 26 h 40"/>
                <a:gd name="T2" fmla="*/ 19 w 24"/>
                <a:gd name="T3" fmla="*/ 26 h 40"/>
                <a:gd name="T4" fmla="*/ 18 w 24"/>
                <a:gd name="T5" fmla="*/ 27 h 40"/>
                <a:gd name="T6" fmla="*/ 15 w 24"/>
                <a:gd name="T7" fmla="*/ 28 h 40"/>
                <a:gd name="T8" fmla="*/ 12 w 24"/>
                <a:gd name="T9" fmla="*/ 28 h 40"/>
                <a:gd name="T10" fmla="*/ 8 w 24"/>
                <a:gd name="T11" fmla="*/ 27 h 40"/>
                <a:gd name="T12" fmla="*/ 3 w 24"/>
                <a:gd name="T13" fmla="*/ 25 h 40"/>
                <a:gd name="T14" fmla="*/ 1 w 24"/>
                <a:gd name="T15" fmla="*/ 20 h 40"/>
                <a:gd name="T16" fmla="*/ 0 w 24"/>
                <a:gd name="T17" fmla="*/ 14 h 40"/>
                <a:gd name="T18" fmla="*/ 1 w 24"/>
                <a:gd name="T19" fmla="*/ 8 h 40"/>
                <a:gd name="T20" fmla="*/ 3 w 24"/>
                <a:gd name="T21" fmla="*/ 4 h 40"/>
                <a:gd name="T22" fmla="*/ 8 w 24"/>
                <a:gd name="T23" fmla="*/ 1 h 40"/>
                <a:gd name="T24" fmla="*/ 13 w 24"/>
                <a:gd name="T25" fmla="*/ 0 h 40"/>
                <a:gd name="T26" fmla="*/ 20 w 24"/>
                <a:gd name="T27" fmla="*/ 0 h 40"/>
                <a:gd name="T28" fmla="*/ 24 w 24"/>
                <a:gd name="T29" fmla="*/ 1 h 40"/>
                <a:gd name="T30" fmla="*/ 24 w 24"/>
                <a:gd name="T31" fmla="*/ 28 h 40"/>
                <a:gd name="T32" fmla="*/ 20 w 24"/>
                <a:gd name="T33" fmla="*/ 37 h 40"/>
                <a:gd name="T34" fmla="*/ 10 w 24"/>
                <a:gd name="T35" fmla="*/ 40 h 40"/>
                <a:gd name="T36" fmla="*/ 5 w 24"/>
                <a:gd name="T37" fmla="*/ 39 h 40"/>
                <a:gd name="T38" fmla="*/ 1 w 24"/>
                <a:gd name="T39" fmla="*/ 38 h 40"/>
                <a:gd name="T40" fmla="*/ 2 w 24"/>
                <a:gd name="T41" fmla="*/ 35 h 40"/>
                <a:gd name="T42" fmla="*/ 6 w 24"/>
                <a:gd name="T43" fmla="*/ 36 h 40"/>
                <a:gd name="T44" fmla="*/ 10 w 24"/>
                <a:gd name="T45" fmla="*/ 36 h 40"/>
                <a:gd name="T46" fmla="*/ 18 w 24"/>
                <a:gd name="T47" fmla="*/ 34 h 40"/>
                <a:gd name="T48" fmla="*/ 20 w 24"/>
                <a:gd name="T49" fmla="*/ 28 h 40"/>
                <a:gd name="T50" fmla="*/ 20 w 24"/>
                <a:gd name="T51" fmla="*/ 26 h 40"/>
                <a:gd name="T52" fmla="*/ 20 w 24"/>
                <a:gd name="T53" fmla="*/ 4 h 40"/>
                <a:gd name="T54" fmla="*/ 18 w 24"/>
                <a:gd name="T55" fmla="*/ 3 h 40"/>
                <a:gd name="T56" fmla="*/ 13 w 24"/>
                <a:gd name="T57" fmla="*/ 3 h 40"/>
                <a:gd name="T58" fmla="*/ 9 w 24"/>
                <a:gd name="T59" fmla="*/ 4 h 40"/>
                <a:gd name="T60" fmla="*/ 6 w 24"/>
                <a:gd name="T61" fmla="*/ 6 h 40"/>
                <a:gd name="T62" fmla="*/ 4 w 24"/>
                <a:gd name="T63" fmla="*/ 9 h 40"/>
                <a:gd name="T64" fmla="*/ 3 w 24"/>
                <a:gd name="T65" fmla="*/ 14 h 40"/>
                <a:gd name="T66" fmla="*/ 4 w 24"/>
                <a:gd name="T67" fmla="*/ 19 h 40"/>
                <a:gd name="T68" fmla="*/ 6 w 24"/>
                <a:gd name="T69" fmla="*/ 22 h 40"/>
                <a:gd name="T70" fmla="*/ 9 w 24"/>
                <a:gd name="T71" fmla="*/ 24 h 40"/>
                <a:gd name="T72" fmla="*/ 12 w 24"/>
                <a:gd name="T73" fmla="*/ 25 h 40"/>
                <a:gd name="T74" fmla="*/ 17 w 24"/>
                <a:gd name="T75" fmla="*/ 24 h 40"/>
                <a:gd name="T76" fmla="*/ 20 w 24"/>
                <a:gd name="T77" fmla="*/ 22 h 40"/>
                <a:gd name="T78" fmla="*/ 20 w 24"/>
                <a:gd name="T79"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 h="40">
                  <a:moveTo>
                    <a:pt x="20" y="26"/>
                  </a:moveTo>
                  <a:cubicBezTo>
                    <a:pt x="20" y="26"/>
                    <a:pt x="20" y="26"/>
                    <a:pt x="19" y="26"/>
                  </a:cubicBezTo>
                  <a:cubicBezTo>
                    <a:pt x="19" y="27"/>
                    <a:pt x="18" y="27"/>
                    <a:pt x="18" y="27"/>
                  </a:cubicBezTo>
                  <a:cubicBezTo>
                    <a:pt x="17" y="27"/>
                    <a:pt x="16" y="28"/>
                    <a:pt x="15" y="28"/>
                  </a:cubicBezTo>
                  <a:cubicBezTo>
                    <a:pt x="14" y="28"/>
                    <a:pt x="14" y="28"/>
                    <a:pt x="12" y="28"/>
                  </a:cubicBezTo>
                  <a:cubicBezTo>
                    <a:pt x="11" y="28"/>
                    <a:pt x="9" y="28"/>
                    <a:pt x="8" y="27"/>
                  </a:cubicBezTo>
                  <a:cubicBezTo>
                    <a:pt x="6" y="27"/>
                    <a:pt x="5" y="26"/>
                    <a:pt x="3" y="25"/>
                  </a:cubicBezTo>
                  <a:cubicBezTo>
                    <a:pt x="2" y="24"/>
                    <a:pt x="1" y="22"/>
                    <a:pt x="1" y="20"/>
                  </a:cubicBezTo>
                  <a:cubicBezTo>
                    <a:pt x="0" y="19"/>
                    <a:pt x="0" y="16"/>
                    <a:pt x="0" y="14"/>
                  </a:cubicBezTo>
                  <a:cubicBezTo>
                    <a:pt x="0" y="12"/>
                    <a:pt x="0" y="10"/>
                    <a:pt x="1" y="8"/>
                  </a:cubicBezTo>
                  <a:cubicBezTo>
                    <a:pt x="1" y="6"/>
                    <a:pt x="2" y="5"/>
                    <a:pt x="3" y="4"/>
                  </a:cubicBezTo>
                  <a:cubicBezTo>
                    <a:pt x="4" y="2"/>
                    <a:pt x="6" y="1"/>
                    <a:pt x="8" y="1"/>
                  </a:cubicBezTo>
                  <a:cubicBezTo>
                    <a:pt x="9" y="0"/>
                    <a:pt x="11" y="0"/>
                    <a:pt x="13" y="0"/>
                  </a:cubicBezTo>
                  <a:cubicBezTo>
                    <a:pt x="16" y="0"/>
                    <a:pt x="18" y="0"/>
                    <a:pt x="20" y="0"/>
                  </a:cubicBezTo>
                  <a:cubicBezTo>
                    <a:pt x="21" y="0"/>
                    <a:pt x="23" y="1"/>
                    <a:pt x="24" y="1"/>
                  </a:cubicBezTo>
                  <a:cubicBezTo>
                    <a:pt x="24" y="28"/>
                    <a:pt x="24" y="28"/>
                    <a:pt x="24" y="28"/>
                  </a:cubicBezTo>
                  <a:cubicBezTo>
                    <a:pt x="24" y="32"/>
                    <a:pt x="23" y="35"/>
                    <a:pt x="20" y="37"/>
                  </a:cubicBezTo>
                  <a:cubicBezTo>
                    <a:pt x="18" y="39"/>
                    <a:pt x="15" y="40"/>
                    <a:pt x="10" y="40"/>
                  </a:cubicBezTo>
                  <a:cubicBezTo>
                    <a:pt x="8" y="40"/>
                    <a:pt x="7" y="39"/>
                    <a:pt x="5" y="39"/>
                  </a:cubicBezTo>
                  <a:cubicBezTo>
                    <a:pt x="4" y="39"/>
                    <a:pt x="2" y="39"/>
                    <a:pt x="1" y="38"/>
                  </a:cubicBezTo>
                  <a:cubicBezTo>
                    <a:pt x="2" y="35"/>
                    <a:pt x="2" y="35"/>
                    <a:pt x="2" y="35"/>
                  </a:cubicBezTo>
                  <a:cubicBezTo>
                    <a:pt x="3" y="35"/>
                    <a:pt x="4" y="36"/>
                    <a:pt x="6" y="36"/>
                  </a:cubicBezTo>
                  <a:cubicBezTo>
                    <a:pt x="7" y="36"/>
                    <a:pt x="9" y="36"/>
                    <a:pt x="10" y="36"/>
                  </a:cubicBezTo>
                  <a:cubicBezTo>
                    <a:pt x="14" y="36"/>
                    <a:pt x="16" y="36"/>
                    <a:pt x="18" y="34"/>
                  </a:cubicBezTo>
                  <a:cubicBezTo>
                    <a:pt x="19" y="33"/>
                    <a:pt x="20" y="31"/>
                    <a:pt x="20" y="28"/>
                  </a:cubicBezTo>
                  <a:lnTo>
                    <a:pt x="20" y="26"/>
                  </a:lnTo>
                  <a:close/>
                  <a:moveTo>
                    <a:pt x="20" y="4"/>
                  </a:moveTo>
                  <a:cubicBezTo>
                    <a:pt x="20" y="3"/>
                    <a:pt x="19" y="3"/>
                    <a:pt x="18" y="3"/>
                  </a:cubicBezTo>
                  <a:cubicBezTo>
                    <a:pt x="17" y="3"/>
                    <a:pt x="15" y="3"/>
                    <a:pt x="13" y="3"/>
                  </a:cubicBezTo>
                  <a:cubicBezTo>
                    <a:pt x="12" y="3"/>
                    <a:pt x="10" y="3"/>
                    <a:pt x="9" y="4"/>
                  </a:cubicBezTo>
                  <a:cubicBezTo>
                    <a:pt x="8" y="4"/>
                    <a:pt x="7" y="5"/>
                    <a:pt x="6" y="6"/>
                  </a:cubicBezTo>
                  <a:cubicBezTo>
                    <a:pt x="5" y="7"/>
                    <a:pt x="5" y="8"/>
                    <a:pt x="4" y="9"/>
                  </a:cubicBezTo>
                  <a:cubicBezTo>
                    <a:pt x="4" y="11"/>
                    <a:pt x="3" y="12"/>
                    <a:pt x="3" y="14"/>
                  </a:cubicBezTo>
                  <a:cubicBezTo>
                    <a:pt x="3" y="16"/>
                    <a:pt x="4" y="17"/>
                    <a:pt x="4" y="19"/>
                  </a:cubicBezTo>
                  <a:cubicBezTo>
                    <a:pt x="5" y="20"/>
                    <a:pt x="5" y="21"/>
                    <a:pt x="6" y="22"/>
                  </a:cubicBezTo>
                  <a:cubicBezTo>
                    <a:pt x="7" y="23"/>
                    <a:pt x="8" y="24"/>
                    <a:pt x="9" y="24"/>
                  </a:cubicBezTo>
                  <a:cubicBezTo>
                    <a:pt x="10" y="24"/>
                    <a:pt x="11" y="25"/>
                    <a:pt x="12" y="25"/>
                  </a:cubicBezTo>
                  <a:cubicBezTo>
                    <a:pt x="14" y="25"/>
                    <a:pt x="16" y="24"/>
                    <a:pt x="17" y="24"/>
                  </a:cubicBezTo>
                  <a:cubicBezTo>
                    <a:pt x="18" y="23"/>
                    <a:pt x="19" y="23"/>
                    <a:pt x="20" y="22"/>
                  </a:cubicBezTo>
                  <a:lnTo>
                    <a:pt x="20" y="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12" name="Group 611"/>
          <p:cNvGrpSpPr/>
          <p:nvPr/>
        </p:nvGrpSpPr>
        <p:grpSpPr>
          <a:xfrm>
            <a:off x="9069591" y="6185909"/>
            <a:ext cx="295275" cy="92076"/>
            <a:chOff x="8650291" y="7104133"/>
            <a:chExt cx="295275" cy="92076"/>
          </a:xfrm>
        </p:grpSpPr>
        <p:sp>
          <p:nvSpPr>
            <p:cNvPr id="46" name="Freeform 233"/>
            <p:cNvSpPr>
              <a:spLocks/>
            </p:cNvSpPr>
            <p:nvPr/>
          </p:nvSpPr>
          <p:spPr bwMode="auto">
            <a:xfrm>
              <a:off x="8650291" y="7104133"/>
              <a:ext cx="53975" cy="71438"/>
            </a:xfrm>
            <a:custGeom>
              <a:avLst/>
              <a:gdLst>
                <a:gd name="T0" fmla="*/ 34 w 34"/>
                <a:gd name="T1" fmla="*/ 0 h 45"/>
                <a:gd name="T2" fmla="*/ 34 w 34"/>
                <a:gd name="T3" fmla="*/ 5 h 45"/>
                <a:gd name="T4" fmla="*/ 19 w 34"/>
                <a:gd name="T5" fmla="*/ 5 h 45"/>
                <a:gd name="T6" fmla="*/ 19 w 34"/>
                <a:gd name="T7" fmla="*/ 45 h 45"/>
                <a:gd name="T8" fmla="*/ 15 w 34"/>
                <a:gd name="T9" fmla="*/ 45 h 45"/>
                <a:gd name="T10" fmla="*/ 15 w 34"/>
                <a:gd name="T11" fmla="*/ 5 h 45"/>
                <a:gd name="T12" fmla="*/ 0 w 34"/>
                <a:gd name="T13" fmla="*/ 5 h 45"/>
                <a:gd name="T14" fmla="*/ 0 w 34"/>
                <a:gd name="T15" fmla="*/ 0 h 45"/>
                <a:gd name="T16" fmla="*/ 34 w 34"/>
                <a:gd name="T1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45">
                  <a:moveTo>
                    <a:pt x="34" y="0"/>
                  </a:moveTo>
                  <a:lnTo>
                    <a:pt x="34" y="5"/>
                  </a:lnTo>
                  <a:lnTo>
                    <a:pt x="19" y="5"/>
                  </a:lnTo>
                  <a:lnTo>
                    <a:pt x="19" y="45"/>
                  </a:lnTo>
                  <a:lnTo>
                    <a:pt x="15" y="45"/>
                  </a:lnTo>
                  <a:lnTo>
                    <a:pt x="15" y="5"/>
                  </a:lnTo>
                  <a:lnTo>
                    <a:pt x="0" y="5"/>
                  </a:lnTo>
                  <a:lnTo>
                    <a:pt x="0" y="0"/>
                  </a:lnTo>
                  <a:lnTo>
                    <a:pt x="3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34"/>
            <p:cNvSpPr>
              <a:spLocks noEditPoints="1"/>
            </p:cNvSpPr>
            <p:nvPr/>
          </p:nvSpPr>
          <p:spPr bwMode="auto">
            <a:xfrm>
              <a:off x="8707441" y="7121596"/>
              <a:ext cx="38100" cy="57151"/>
            </a:xfrm>
            <a:custGeom>
              <a:avLst/>
              <a:gdLst>
                <a:gd name="T0" fmla="*/ 11 w 21"/>
                <a:gd name="T1" fmla="*/ 0 h 31"/>
                <a:gd name="T2" fmla="*/ 15 w 21"/>
                <a:gd name="T3" fmla="*/ 1 h 31"/>
                <a:gd name="T4" fmla="*/ 19 w 21"/>
                <a:gd name="T5" fmla="*/ 3 h 31"/>
                <a:gd name="T6" fmla="*/ 20 w 21"/>
                <a:gd name="T7" fmla="*/ 7 h 31"/>
                <a:gd name="T8" fmla="*/ 21 w 21"/>
                <a:gd name="T9" fmla="*/ 11 h 31"/>
                <a:gd name="T10" fmla="*/ 21 w 21"/>
                <a:gd name="T11" fmla="*/ 29 h 31"/>
                <a:gd name="T12" fmla="*/ 19 w 21"/>
                <a:gd name="T13" fmla="*/ 30 h 31"/>
                <a:gd name="T14" fmla="*/ 17 w 21"/>
                <a:gd name="T15" fmla="*/ 30 h 31"/>
                <a:gd name="T16" fmla="*/ 14 w 21"/>
                <a:gd name="T17" fmla="*/ 31 h 31"/>
                <a:gd name="T18" fmla="*/ 10 w 21"/>
                <a:gd name="T19" fmla="*/ 31 h 31"/>
                <a:gd name="T20" fmla="*/ 6 w 21"/>
                <a:gd name="T21" fmla="*/ 30 h 31"/>
                <a:gd name="T22" fmla="*/ 3 w 21"/>
                <a:gd name="T23" fmla="*/ 29 h 31"/>
                <a:gd name="T24" fmla="*/ 0 w 21"/>
                <a:gd name="T25" fmla="*/ 26 h 31"/>
                <a:gd name="T26" fmla="*/ 0 w 21"/>
                <a:gd name="T27" fmla="*/ 22 h 31"/>
                <a:gd name="T28" fmla="*/ 1 w 21"/>
                <a:gd name="T29" fmla="*/ 18 h 31"/>
                <a:gd name="T30" fmla="*/ 3 w 21"/>
                <a:gd name="T31" fmla="*/ 15 h 31"/>
                <a:gd name="T32" fmla="*/ 7 w 21"/>
                <a:gd name="T33" fmla="*/ 13 h 31"/>
                <a:gd name="T34" fmla="*/ 12 w 21"/>
                <a:gd name="T35" fmla="*/ 13 h 31"/>
                <a:gd name="T36" fmla="*/ 13 w 21"/>
                <a:gd name="T37" fmla="*/ 13 h 31"/>
                <a:gd name="T38" fmla="*/ 15 w 21"/>
                <a:gd name="T39" fmla="*/ 13 h 31"/>
                <a:gd name="T40" fmla="*/ 17 w 21"/>
                <a:gd name="T41" fmla="*/ 13 h 31"/>
                <a:gd name="T42" fmla="*/ 17 w 21"/>
                <a:gd name="T43" fmla="*/ 14 h 31"/>
                <a:gd name="T44" fmla="*/ 17 w 21"/>
                <a:gd name="T45" fmla="*/ 12 h 31"/>
                <a:gd name="T46" fmla="*/ 17 w 21"/>
                <a:gd name="T47" fmla="*/ 9 h 31"/>
                <a:gd name="T48" fmla="*/ 16 w 21"/>
                <a:gd name="T49" fmla="*/ 6 h 31"/>
                <a:gd name="T50" fmla="*/ 14 w 21"/>
                <a:gd name="T51" fmla="*/ 4 h 31"/>
                <a:gd name="T52" fmla="*/ 10 w 21"/>
                <a:gd name="T53" fmla="*/ 4 h 31"/>
                <a:gd name="T54" fmla="*/ 6 w 21"/>
                <a:gd name="T55" fmla="*/ 4 h 31"/>
                <a:gd name="T56" fmla="*/ 3 w 21"/>
                <a:gd name="T57" fmla="*/ 5 h 31"/>
                <a:gd name="T58" fmla="*/ 3 w 21"/>
                <a:gd name="T59" fmla="*/ 2 h 31"/>
                <a:gd name="T60" fmla="*/ 6 w 21"/>
                <a:gd name="T61" fmla="*/ 1 h 31"/>
                <a:gd name="T62" fmla="*/ 11 w 21"/>
                <a:gd name="T63" fmla="*/ 0 h 31"/>
                <a:gd name="T64" fmla="*/ 11 w 21"/>
                <a:gd name="T65" fmla="*/ 27 h 31"/>
                <a:gd name="T66" fmla="*/ 15 w 21"/>
                <a:gd name="T67" fmla="*/ 27 h 31"/>
                <a:gd name="T68" fmla="*/ 17 w 21"/>
                <a:gd name="T69" fmla="*/ 27 h 31"/>
                <a:gd name="T70" fmla="*/ 17 w 21"/>
                <a:gd name="T71" fmla="*/ 17 h 31"/>
                <a:gd name="T72" fmla="*/ 15 w 21"/>
                <a:gd name="T73" fmla="*/ 16 h 31"/>
                <a:gd name="T74" fmla="*/ 12 w 21"/>
                <a:gd name="T75" fmla="*/ 16 h 31"/>
                <a:gd name="T76" fmla="*/ 9 w 21"/>
                <a:gd name="T77" fmla="*/ 16 h 31"/>
                <a:gd name="T78" fmla="*/ 6 w 21"/>
                <a:gd name="T79" fmla="*/ 17 h 31"/>
                <a:gd name="T80" fmla="*/ 4 w 21"/>
                <a:gd name="T81" fmla="*/ 19 h 31"/>
                <a:gd name="T82" fmla="*/ 3 w 21"/>
                <a:gd name="T83" fmla="*/ 22 h 31"/>
                <a:gd name="T84" fmla="*/ 4 w 21"/>
                <a:gd name="T85" fmla="*/ 24 h 31"/>
                <a:gd name="T86" fmla="*/ 5 w 21"/>
                <a:gd name="T87" fmla="*/ 26 h 31"/>
                <a:gd name="T88" fmla="*/ 8 w 21"/>
                <a:gd name="T89" fmla="*/ 27 h 31"/>
                <a:gd name="T90" fmla="*/ 11 w 21"/>
                <a:gd name="T91"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1">
                  <a:moveTo>
                    <a:pt x="11" y="0"/>
                  </a:moveTo>
                  <a:cubicBezTo>
                    <a:pt x="13" y="0"/>
                    <a:pt x="14" y="1"/>
                    <a:pt x="15" y="1"/>
                  </a:cubicBezTo>
                  <a:cubicBezTo>
                    <a:pt x="17" y="2"/>
                    <a:pt x="18" y="3"/>
                    <a:pt x="19" y="3"/>
                  </a:cubicBezTo>
                  <a:cubicBezTo>
                    <a:pt x="19" y="4"/>
                    <a:pt x="20" y="6"/>
                    <a:pt x="20" y="7"/>
                  </a:cubicBezTo>
                  <a:cubicBezTo>
                    <a:pt x="21" y="8"/>
                    <a:pt x="21" y="10"/>
                    <a:pt x="21" y="11"/>
                  </a:cubicBezTo>
                  <a:cubicBezTo>
                    <a:pt x="21" y="29"/>
                    <a:pt x="21" y="29"/>
                    <a:pt x="21" y="29"/>
                  </a:cubicBezTo>
                  <a:cubicBezTo>
                    <a:pt x="21" y="29"/>
                    <a:pt x="20" y="30"/>
                    <a:pt x="19" y="30"/>
                  </a:cubicBezTo>
                  <a:cubicBezTo>
                    <a:pt x="19" y="30"/>
                    <a:pt x="18" y="30"/>
                    <a:pt x="17" y="30"/>
                  </a:cubicBezTo>
                  <a:cubicBezTo>
                    <a:pt x="16" y="30"/>
                    <a:pt x="15" y="30"/>
                    <a:pt x="14" y="31"/>
                  </a:cubicBezTo>
                  <a:cubicBezTo>
                    <a:pt x="13" y="31"/>
                    <a:pt x="12" y="31"/>
                    <a:pt x="10" y="31"/>
                  </a:cubicBezTo>
                  <a:cubicBezTo>
                    <a:pt x="9" y="31"/>
                    <a:pt x="7" y="30"/>
                    <a:pt x="6" y="30"/>
                  </a:cubicBezTo>
                  <a:cubicBezTo>
                    <a:pt x="5" y="30"/>
                    <a:pt x="4" y="29"/>
                    <a:pt x="3" y="29"/>
                  </a:cubicBezTo>
                  <a:cubicBezTo>
                    <a:pt x="2" y="28"/>
                    <a:pt x="1" y="27"/>
                    <a:pt x="0" y="26"/>
                  </a:cubicBezTo>
                  <a:cubicBezTo>
                    <a:pt x="0" y="25"/>
                    <a:pt x="0" y="23"/>
                    <a:pt x="0" y="22"/>
                  </a:cubicBezTo>
                  <a:cubicBezTo>
                    <a:pt x="0" y="20"/>
                    <a:pt x="0" y="19"/>
                    <a:pt x="1" y="18"/>
                  </a:cubicBezTo>
                  <a:cubicBezTo>
                    <a:pt x="1" y="16"/>
                    <a:pt x="2" y="15"/>
                    <a:pt x="3" y="15"/>
                  </a:cubicBezTo>
                  <a:cubicBezTo>
                    <a:pt x="4" y="14"/>
                    <a:pt x="5" y="14"/>
                    <a:pt x="7" y="13"/>
                  </a:cubicBezTo>
                  <a:cubicBezTo>
                    <a:pt x="8" y="13"/>
                    <a:pt x="10" y="13"/>
                    <a:pt x="12" y="13"/>
                  </a:cubicBezTo>
                  <a:cubicBezTo>
                    <a:pt x="12" y="13"/>
                    <a:pt x="13" y="13"/>
                    <a:pt x="13" y="13"/>
                  </a:cubicBezTo>
                  <a:cubicBezTo>
                    <a:pt x="14" y="13"/>
                    <a:pt x="15" y="13"/>
                    <a:pt x="15" y="13"/>
                  </a:cubicBezTo>
                  <a:cubicBezTo>
                    <a:pt x="16" y="13"/>
                    <a:pt x="16" y="13"/>
                    <a:pt x="17" y="13"/>
                  </a:cubicBezTo>
                  <a:cubicBezTo>
                    <a:pt x="17" y="13"/>
                    <a:pt x="17" y="13"/>
                    <a:pt x="17" y="14"/>
                  </a:cubicBezTo>
                  <a:cubicBezTo>
                    <a:pt x="17" y="12"/>
                    <a:pt x="17" y="12"/>
                    <a:pt x="17" y="12"/>
                  </a:cubicBezTo>
                  <a:cubicBezTo>
                    <a:pt x="17" y="11"/>
                    <a:pt x="17" y="10"/>
                    <a:pt x="17" y="9"/>
                  </a:cubicBezTo>
                  <a:cubicBezTo>
                    <a:pt x="17" y="8"/>
                    <a:pt x="17" y="7"/>
                    <a:pt x="16" y="6"/>
                  </a:cubicBezTo>
                  <a:cubicBezTo>
                    <a:pt x="16" y="5"/>
                    <a:pt x="15" y="5"/>
                    <a:pt x="14" y="4"/>
                  </a:cubicBezTo>
                  <a:cubicBezTo>
                    <a:pt x="13" y="4"/>
                    <a:pt x="12" y="4"/>
                    <a:pt x="10" y="4"/>
                  </a:cubicBezTo>
                  <a:cubicBezTo>
                    <a:pt x="8" y="4"/>
                    <a:pt x="7" y="4"/>
                    <a:pt x="6" y="4"/>
                  </a:cubicBezTo>
                  <a:cubicBezTo>
                    <a:pt x="5" y="4"/>
                    <a:pt x="4" y="5"/>
                    <a:pt x="3" y="5"/>
                  </a:cubicBezTo>
                  <a:cubicBezTo>
                    <a:pt x="3" y="2"/>
                    <a:pt x="3" y="2"/>
                    <a:pt x="3" y="2"/>
                  </a:cubicBezTo>
                  <a:cubicBezTo>
                    <a:pt x="4" y="1"/>
                    <a:pt x="4" y="1"/>
                    <a:pt x="6" y="1"/>
                  </a:cubicBezTo>
                  <a:cubicBezTo>
                    <a:pt x="7" y="1"/>
                    <a:pt x="9" y="0"/>
                    <a:pt x="11" y="0"/>
                  </a:cubicBezTo>
                  <a:close/>
                  <a:moveTo>
                    <a:pt x="11" y="27"/>
                  </a:moveTo>
                  <a:cubicBezTo>
                    <a:pt x="12" y="27"/>
                    <a:pt x="14" y="27"/>
                    <a:pt x="15" y="27"/>
                  </a:cubicBezTo>
                  <a:cubicBezTo>
                    <a:pt x="16" y="27"/>
                    <a:pt x="17" y="27"/>
                    <a:pt x="17" y="27"/>
                  </a:cubicBezTo>
                  <a:cubicBezTo>
                    <a:pt x="17" y="17"/>
                    <a:pt x="17" y="17"/>
                    <a:pt x="17" y="17"/>
                  </a:cubicBezTo>
                  <a:cubicBezTo>
                    <a:pt x="17" y="17"/>
                    <a:pt x="16" y="16"/>
                    <a:pt x="15" y="16"/>
                  </a:cubicBezTo>
                  <a:cubicBezTo>
                    <a:pt x="15" y="16"/>
                    <a:pt x="13" y="16"/>
                    <a:pt x="12" y="16"/>
                  </a:cubicBezTo>
                  <a:cubicBezTo>
                    <a:pt x="11" y="16"/>
                    <a:pt x="10" y="16"/>
                    <a:pt x="9" y="16"/>
                  </a:cubicBezTo>
                  <a:cubicBezTo>
                    <a:pt x="8" y="16"/>
                    <a:pt x="7" y="16"/>
                    <a:pt x="6" y="17"/>
                  </a:cubicBezTo>
                  <a:cubicBezTo>
                    <a:pt x="5" y="17"/>
                    <a:pt x="5" y="18"/>
                    <a:pt x="4" y="19"/>
                  </a:cubicBezTo>
                  <a:cubicBezTo>
                    <a:pt x="4" y="19"/>
                    <a:pt x="3" y="20"/>
                    <a:pt x="3" y="22"/>
                  </a:cubicBezTo>
                  <a:cubicBezTo>
                    <a:pt x="3" y="23"/>
                    <a:pt x="4" y="24"/>
                    <a:pt x="4" y="24"/>
                  </a:cubicBezTo>
                  <a:cubicBezTo>
                    <a:pt x="4" y="25"/>
                    <a:pt x="5" y="26"/>
                    <a:pt x="5" y="26"/>
                  </a:cubicBezTo>
                  <a:cubicBezTo>
                    <a:pt x="6" y="27"/>
                    <a:pt x="7" y="27"/>
                    <a:pt x="8" y="27"/>
                  </a:cubicBezTo>
                  <a:cubicBezTo>
                    <a:pt x="9" y="27"/>
                    <a:pt x="10" y="27"/>
                    <a:pt x="11"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235"/>
            <p:cNvSpPr>
              <a:spLocks/>
            </p:cNvSpPr>
            <p:nvPr/>
          </p:nvSpPr>
          <p:spPr bwMode="auto">
            <a:xfrm>
              <a:off x="8763003" y="7123183"/>
              <a:ext cx="28575" cy="52388"/>
            </a:xfrm>
            <a:custGeom>
              <a:avLst/>
              <a:gdLst>
                <a:gd name="T0" fmla="*/ 10 w 16"/>
                <a:gd name="T1" fmla="*/ 0 h 29"/>
                <a:gd name="T2" fmla="*/ 14 w 16"/>
                <a:gd name="T3" fmla="*/ 0 h 29"/>
                <a:gd name="T4" fmla="*/ 16 w 16"/>
                <a:gd name="T5" fmla="*/ 0 h 29"/>
                <a:gd name="T6" fmla="*/ 15 w 16"/>
                <a:gd name="T7" fmla="*/ 3 h 29"/>
                <a:gd name="T8" fmla="*/ 13 w 16"/>
                <a:gd name="T9" fmla="*/ 3 h 29"/>
                <a:gd name="T10" fmla="*/ 10 w 16"/>
                <a:gd name="T11" fmla="*/ 3 h 29"/>
                <a:gd name="T12" fmla="*/ 6 w 16"/>
                <a:gd name="T13" fmla="*/ 3 h 29"/>
                <a:gd name="T14" fmla="*/ 4 w 16"/>
                <a:gd name="T15" fmla="*/ 4 h 29"/>
                <a:gd name="T16" fmla="*/ 4 w 16"/>
                <a:gd name="T17" fmla="*/ 29 h 29"/>
                <a:gd name="T18" fmla="*/ 0 w 16"/>
                <a:gd name="T19" fmla="*/ 29 h 29"/>
                <a:gd name="T20" fmla="*/ 0 w 16"/>
                <a:gd name="T21" fmla="*/ 1 h 29"/>
                <a:gd name="T22" fmla="*/ 4 w 16"/>
                <a:gd name="T23" fmla="*/ 0 h 29"/>
                <a:gd name="T24" fmla="*/ 10 w 16"/>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9">
                  <a:moveTo>
                    <a:pt x="10" y="0"/>
                  </a:moveTo>
                  <a:cubicBezTo>
                    <a:pt x="11" y="0"/>
                    <a:pt x="12" y="0"/>
                    <a:pt x="14" y="0"/>
                  </a:cubicBezTo>
                  <a:cubicBezTo>
                    <a:pt x="15" y="0"/>
                    <a:pt x="15" y="0"/>
                    <a:pt x="16" y="0"/>
                  </a:cubicBezTo>
                  <a:cubicBezTo>
                    <a:pt x="15" y="3"/>
                    <a:pt x="15" y="3"/>
                    <a:pt x="15" y="3"/>
                  </a:cubicBezTo>
                  <a:cubicBezTo>
                    <a:pt x="15" y="3"/>
                    <a:pt x="14" y="3"/>
                    <a:pt x="13" y="3"/>
                  </a:cubicBezTo>
                  <a:cubicBezTo>
                    <a:pt x="12" y="3"/>
                    <a:pt x="11" y="3"/>
                    <a:pt x="10" y="3"/>
                  </a:cubicBezTo>
                  <a:cubicBezTo>
                    <a:pt x="8" y="3"/>
                    <a:pt x="7" y="3"/>
                    <a:pt x="6" y="3"/>
                  </a:cubicBezTo>
                  <a:cubicBezTo>
                    <a:pt x="5" y="3"/>
                    <a:pt x="4" y="4"/>
                    <a:pt x="4" y="4"/>
                  </a:cubicBezTo>
                  <a:cubicBezTo>
                    <a:pt x="4" y="29"/>
                    <a:pt x="4" y="29"/>
                    <a:pt x="4" y="29"/>
                  </a:cubicBezTo>
                  <a:cubicBezTo>
                    <a:pt x="0" y="29"/>
                    <a:pt x="0" y="29"/>
                    <a:pt x="0" y="29"/>
                  </a:cubicBezTo>
                  <a:cubicBezTo>
                    <a:pt x="0" y="1"/>
                    <a:pt x="0" y="1"/>
                    <a:pt x="0" y="1"/>
                  </a:cubicBezTo>
                  <a:cubicBezTo>
                    <a:pt x="1" y="1"/>
                    <a:pt x="3" y="1"/>
                    <a:pt x="4" y="0"/>
                  </a:cubicBezTo>
                  <a:cubicBezTo>
                    <a:pt x="6" y="0"/>
                    <a:pt x="8" y="0"/>
                    <a:pt x="1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236"/>
            <p:cNvSpPr>
              <a:spLocks noEditPoints="1"/>
            </p:cNvSpPr>
            <p:nvPr/>
          </p:nvSpPr>
          <p:spPr bwMode="auto">
            <a:xfrm>
              <a:off x="8799516" y="7123183"/>
              <a:ext cx="44450" cy="73026"/>
            </a:xfrm>
            <a:custGeom>
              <a:avLst/>
              <a:gdLst>
                <a:gd name="T0" fmla="*/ 20 w 24"/>
                <a:gd name="T1" fmla="*/ 26 h 40"/>
                <a:gd name="T2" fmla="*/ 19 w 24"/>
                <a:gd name="T3" fmla="*/ 26 h 40"/>
                <a:gd name="T4" fmla="*/ 17 w 24"/>
                <a:gd name="T5" fmla="*/ 27 h 40"/>
                <a:gd name="T6" fmla="*/ 15 w 24"/>
                <a:gd name="T7" fmla="*/ 28 h 40"/>
                <a:gd name="T8" fmla="*/ 12 w 24"/>
                <a:gd name="T9" fmla="*/ 28 h 40"/>
                <a:gd name="T10" fmla="*/ 8 w 24"/>
                <a:gd name="T11" fmla="*/ 27 h 40"/>
                <a:gd name="T12" fmla="*/ 3 w 24"/>
                <a:gd name="T13" fmla="*/ 25 h 40"/>
                <a:gd name="T14" fmla="*/ 1 w 24"/>
                <a:gd name="T15" fmla="*/ 20 h 40"/>
                <a:gd name="T16" fmla="*/ 0 w 24"/>
                <a:gd name="T17" fmla="*/ 14 h 40"/>
                <a:gd name="T18" fmla="*/ 0 w 24"/>
                <a:gd name="T19" fmla="*/ 8 h 40"/>
                <a:gd name="T20" fmla="*/ 3 w 24"/>
                <a:gd name="T21" fmla="*/ 4 h 40"/>
                <a:gd name="T22" fmla="*/ 7 w 24"/>
                <a:gd name="T23" fmla="*/ 1 h 40"/>
                <a:gd name="T24" fmla="*/ 13 w 24"/>
                <a:gd name="T25" fmla="*/ 0 h 40"/>
                <a:gd name="T26" fmla="*/ 20 w 24"/>
                <a:gd name="T27" fmla="*/ 0 h 40"/>
                <a:gd name="T28" fmla="*/ 24 w 24"/>
                <a:gd name="T29" fmla="*/ 1 h 40"/>
                <a:gd name="T30" fmla="*/ 24 w 24"/>
                <a:gd name="T31" fmla="*/ 28 h 40"/>
                <a:gd name="T32" fmla="*/ 20 w 24"/>
                <a:gd name="T33" fmla="*/ 37 h 40"/>
                <a:gd name="T34" fmla="*/ 10 w 24"/>
                <a:gd name="T35" fmla="*/ 40 h 40"/>
                <a:gd name="T36" fmla="*/ 5 w 24"/>
                <a:gd name="T37" fmla="*/ 39 h 40"/>
                <a:gd name="T38" fmla="*/ 1 w 24"/>
                <a:gd name="T39" fmla="*/ 38 h 40"/>
                <a:gd name="T40" fmla="*/ 2 w 24"/>
                <a:gd name="T41" fmla="*/ 35 h 40"/>
                <a:gd name="T42" fmla="*/ 6 w 24"/>
                <a:gd name="T43" fmla="*/ 36 h 40"/>
                <a:gd name="T44" fmla="*/ 10 w 24"/>
                <a:gd name="T45" fmla="*/ 36 h 40"/>
                <a:gd name="T46" fmla="*/ 18 w 24"/>
                <a:gd name="T47" fmla="*/ 34 h 40"/>
                <a:gd name="T48" fmla="*/ 20 w 24"/>
                <a:gd name="T49" fmla="*/ 28 h 40"/>
                <a:gd name="T50" fmla="*/ 20 w 24"/>
                <a:gd name="T51" fmla="*/ 26 h 40"/>
                <a:gd name="T52" fmla="*/ 20 w 24"/>
                <a:gd name="T53" fmla="*/ 4 h 40"/>
                <a:gd name="T54" fmla="*/ 18 w 24"/>
                <a:gd name="T55" fmla="*/ 3 h 40"/>
                <a:gd name="T56" fmla="*/ 13 w 24"/>
                <a:gd name="T57" fmla="*/ 3 h 40"/>
                <a:gd name="T58" fmla="*/ 9 w 24"/>
                <a:gd name="T59" fmla="*/ 4 h 40"/>
                <a:gd name="T60" fmla="*/ 6 w 24"/>
                <a:gd name="T61" fmla="*/ 6 h 40"/>
                <a:gd name="T62" fmla="*/ 4 w 24"/>
                <a:gd name="T63" fmla="*/ 9 h 40"/>
                <a:gd name="T64" fmla="*/ 3 w 24"/>
                <a:gd name="T65" fmla="*/ 14 h 40"/>
                <a:gd name="T66" fmla="*/ 4 w 24"/>
                <a:gd name="T67" fmla="*/ 19 h 40"/>
                <a:gd name="T68" fmla="*/ 6 w 24"/>
                <a:gd name="T69" fmla="*/ 22 h 40"/>
                <a:gd name="T70" fmla="*/ 9 w 24"/>
                <a:gd name="T71" fmla="*/ 24 h 40"/>
                <a:gd name="T72" fmla="*/ 12 w 24"/>
                <a:gd name="T73" fmla="*/ 25 h 40"/>
                <a:gd name="T74" fmla="*/ 17 w 24"/>
                <a:gd name="T75" fmla="*/ 24 h 40"/>
                <a:gd name="T76" fmla="*/ 20 w 24"/>
                <a:gd name="T77" fmla="*/ 22 h 40"/>
                <a:gd name="T78" fmla="*/ 20 w 24"/>
                <a:gd name="T79"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 h="40">
                  <a:moveTo>
                    <a:pt x="20" y="26"/>
                  </a:moveTo>
                  <a:cubicBezTo>
                    <a:pt x="20" y="26"/>
                    <a:pt x="20" y="26"/>
                    <a:pt x="19" y="26"/>
                  </a:cubicBezTo>
                  <a:cubicBezTo>
                    <a:pt x="19" y="27"/>
                    <a:pt x="18" y="27"/>
                    <a:pt x="17" y="27"/>
                  </a:cubicBezTo>
                  <a:cubicBezTo>
                    <a:pt x="17" y="27"/>
                    <a:pt x="16" y="28"/>
                    <a:pt x="15" y="28"/>
                  </a:cubicBezTo>
                  <a:cubicBezTo>
                    <a:pt x="14" y="28"/>
                    <a:pt x="13" y="28"/>
                    <a:pt x="12" y="28"/>
                  </a:cubicBezTo>
                  <a:cubicBezTo>
                    <a:pt x="11" y="28"/>
                    <a:pt x="9" y="28"/>
                    <a:pt x="8" y="27"/>
                  </a:cubicBezTo>
                  <a:cubicBezTo>
                    <a:pt x="6" y="27"/>
                    <a:pt x="5" y="26"/>
                    <a:pt x="3" y="25"/>
                  </a:cubicBezTo>
                  <a:cubicBezTo>
                    <a:pt x="2" y="24"/>
                    <a:pt x="1" y="22"/>
                    <a:pt x="1" y="20"/>
                  </a:cubicBezTo>
                  <a:cubicBezTo>
                    <a:pt x="0" y="19"/>
                    <a:pt x="0" y="16"/>
                    <a:pt x="0" y="14"/>
                  </a:cubicBezTo>
                  <a:cubicBezTo>
                    <a:pt x="0" y="12"/>
                    <a:pt x="0" y="10"/>
                    <a:pt x="0" y="8"/>
                  </a:cubicBezTo>
                  <a:cubicBezTo>
                    <a:pt x="1" y="6"/>
                    <a:pt x="2" y="5"/>
                    <a:pt x="3" y="4"/>
                  </a:cubicBezTo>
                  <a:cubicBezTo>
                    <a:pt x="4" y="2"/>
                    <a:pt x="6" y="1"/>
                    <a:pt x="7" y="1"/>
                  </a:cubicBezTo>
                  <a:cubicBezTo>
                    <a:pt x="9" y="0"/>
                    <a:pt x="11" y="0"/>
                    <a:pt x="13" y="0"/>
                  </a:cubicBezTo>
                  <a:cubicBezTo>
                    <a:pt x="16" y="0"/>
                    <a:pt x="18" y="0"/>
                    <a:pt x="20" y="0"/>
                  </a:cubicBezTo>
                  <a:cubicBezTo>
                    <a:pt x="21" y="0"/>
                    <a:pt x="23" y="1"/>
                    <a:pt x="24" y="1"/>
                  </a:cubicBezTo>
                  <a:cubicBezTo>
                    <a:pt x="24" y="28"/>
                    <a:pt x="24" y="28"/>
                    <a:pt x="24" y="28"/>
                  </a:cubicBezTo>
                  <a:cubicBezTo>
                    <a:pt x="24" y="32"/>
                    <a:pt x="23" y="35"/>
                    <a:pt x="20" y="37"/>
                  </a:cubicBezTo>
                  <a:cubicBezTo>
                    <a:pt x="18" y="39"/>
                    <a:pt x="15" y="40"/>
                    <a:pt x="10" y="40"/>
                  </a:cubicBezTo>
                  <a:cubicBezTo>
                    <a:pt x="8" y="40"/>
                    <a:pt x="7" y="39"/>
                    <a:pt x="5" y="39"/>
                  </a:cubicBezTo>
                  <a:cubicBezTo>
                    <a:pt x="4" y="39"/>
                    <a:pt x="2" y="39"/>
                    <a:pt x="1" y="38"/>
                  </a:cubicBezTo>
                  <a:cubicBezTo>
                    <a:pt x="2" y="35"/>
                    <a:pt x="2" y="35"/>
                    <a:pt x="2" y="35"/>
                  </a:cubicBezTo>
                  <a:cubicBezTo>
                    <a:pt x="3" y="35"/>
                    <a:pt x="4" y="36"/>
                    <a:pt x="6" y="36"/>
                  </a:cubicBezTo>
                  <a:cubicBezTo>
                    <a:pt x="7" y="36"/>
                    <a:pt x="9" y="36"/>
                    <a:pt x="10" y="36"/>
                  </a:cubicBezTo>
                  <a:cubicBezTo>
                    <a:pt x="14" y="36"/>
                    <a:pt x="16" y="36"/>
                    <a:pt x="18" y="34"/>
                  </a:cubicBezTo>
                  <a:cubicBezTo>
                    <a:pt x="19" y="33"/>
                    <a:pt x="20" y="31"/>
                    <a:pt x="20" y="28"/>
                  </a:cubicBezTo>
                  <a:lnTo>
                    <a:pt x="20" y="26"/>
                  </a:lnTo>
                  <a:close/>
                  <a:moveTo>
                    <a:pt x="20" y="4"/>
                  </a:moveTo>
                  <a:cubicBezTo>
                    <a:pt x="19" y="3"/>
                    <a:pt x="19" y="3"/>
                    <a:pt x="18" y="3"/>
                  </a:cubicBezTo>
                  <a:cubicBezTo>
                    <a:pt x="17" y="3"/>
                    <a:pt x="15" y="3"/>
                    <a:pt x="13" y="3"/>
                  </a:cubicBezTo>
                  <a:cubicBezTo>
                    <a:pt x="12" y="3"/>
                    <a:pt x="10" y="3"/>
                    <a:pt x="9" y="4"/>
                  </a:cubicBezTo>
                  <a:cubicBezTo>
                    <a:pt x="8" y="4"/>
                    <a:pt x="7" y="5"/>
                    <a:pt x="6" y="6"/>
                  </a:cubicBezTo>
                  <a:cubicBezTo>
                    <a:pt x="5" y="7"/>
                    <a:pt x="5" y="8"/>
                    <a:pt x="4" y="9"/>
                  </a:cubicBezTo>
                  <a:cubicBezTo>
                    <a:pt x="4" y="11"/>
                    <a:pt x="3" y="12"/>
                    <a:pt x="3" y="14"/>
                  </a:cubicBezTo>
                  <a:cubicBezTo>
                    <a:pt x="3" y="16"/>
                    <a:pt x="4" y="17"/>
                    <a:pt x="4" y="19"/>
                  </a:cubicBezTo>
                  <a:cubicBezTo>
                    <a:pt x="5" y="20"/>
                    <a:pt x="5" y="21"/>
                    <a:pt x="6" y="22"/>
                  </a:cubicBezTo>
                  <a:cubicBezTo>
                    <a:pt x="7" y="23"/>
                    <a:pt x="8" y="24"/>
                    <a:pt x="9" y="24"/>
                  </a:cubicBezTo>
                  <a:cubicBezTo>
                    <a:pt x="10" y="24"/>
                    <a:pt x="11" y="25"/>
                    <a:pt x="12" y="25"/>
                  </a:cubicBezTo>
                  <a:cubicBezTo>
                    <a:pt x="14" y="25"/>
                    <a:pt x="16" y="24"/>
                    <a:pt x="17" y="24"/>
                  </a:cubicBezTo>
                  <a:cubicBezTo>
                    <a:pt x="18" y="23"/>
                    <a:pt x="19" y="23"/>
                    <a:pt x="20" y="22"/>
                  </a:cubicBezTo>
                  <a:lnTo>
                    <a:pt x="20" y="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37"/>
            <p:cNvSpPr>
              <a:spLocks noEditPoints="1"/>
            </p:cNvSpPr>
            <p:nvPr/>
          </p:nvSpPr>
          <p:spPr bwMode="auto">
            <a:xfrm>
              <a:off x="8858253" y="7121596"/>
              <a:ext cx="42863" cy="57151"/>
            </a:xfrm>
            <a:custGeom>
              <a:avLst/>
              <a:gdLst>
                <a:gd name="T0" fmla="*/ 0 w 24"/>
                <a:gd name="T1" fmla="*/ 16 h 31"/>
                <a:gd name="T2" fmla="*/ 1 w 24"/>
                <a:gd name="T3" fmla="*/ 9 h 31"/>
                <a:gd name="T4" fmla="*/ 4 w 24"/>
                <a:gd name="T5" fmla="*/ 4 h 31"/>
                <a:gd name="T6" fmla="*/ 8 w 24"/>
                <a:gd name="T7" fmla="*/ 1 h 31"/>
                <a:gd name="T8" fmla="*/ 12 w 24"/>
                <a:gd name="T9" fmla="*/ 0 h 31"/>
                <a:gd name="T10" fmla="*/ 21 w 24"/>
                <a:gd name="T11" fmla="*/ 4 h 31"/>
                <a:gd name="T12" fmla="*/ 24 w 24"/>
                <a:gd name="T13" fmla="*/ 15 h 31"/>
                <a:gd name="T14" fmla="*/ 24 w 24"/>
                <a:gd name="T15" fmla="*/ 15 h 31"/>
                <a:gd name="T16" fmla="*/ 24 w 24"/>
                <a:gd name="T17" fmla="*/ 16 h 31"/>
                <a:gd name="T18" fmla="*/ 3 w 24"/>
                <a:gd name="T19" fmla="*/ 16 h 31"/>
                <a:gd name="T20" fmla="*/ 6 w 24"/>
                <a:gd name="T21" fmla="*/ 24 h 31"/>
                <a:gd name="T22" fmla="*/ 14 w 24"/>
                <a:gd name="T23" fmla="*/ 27 h 31"/>
                <a:gd name="T24" fmla="*/ 19 w 24"/>
                <a:gd name="T25" fmla="*/ 27 h 31"/>
                <a:gd name="T26" fmla="*/ 21 w 24"/>
                <a:gd name="T27" fmla="*/ 26 h 31"/>
                <a:gd name="T28" fmla="*/ 22 w 24"/>
                <a:gd name="T29" fmla="*/ 29 h 31"/>
                <a:gd name="T30" fmla="*/ 19 w 24"/>
                <a:gd name="T31" fmla="*/ 30 h 31"/>
                <a:gd name="T32" fmla="*/ 14 w 24"/>
                <a:gd name="T33" fmla="*/ 31 h 31"/>
                <a:gd name="T34" fmla="*/ 7 w 24"/>
                <a:gd name="T35" fmla="*/ 30 h 31"/>
                <a:gd name="T36" fmla="*/ 3 w 24"/>
                <a:gd name="T37" fmla="*/ 26 h 31"/>
                <a:gd name="T38" fmla="*/ 0 w 24"/>
                <a:gd name="T39" fmla="*/ 22 h 31"/>
                <a:gd name="T40" fmla="*/ 0 w 24"/>
                <a:gd name="T41" fmla="*/ 16 h 31"/>
                <a:gd name="T42" fmla="*/ 20 w 24"/>
                <a:gd name="T43" fmla="*/ 13 h 31"/>
                <a:gd name="T44" fmla="*/ 18 w 24"/>
                <a:gd name="T45" fmla="*/ 6 h 31"/>
                <a:gd name="T46" fmla="*/ 12 w 24"/>
                <a:gd name="T47" fmla="*/ 4 h 31"/>
                <a:gd name="T48" fmla="*/ 9 w 24"/>
                <a:gd name="T49" fmla="*/ 4 h 31"/>
                <a:gd name="T50" fmla="*/ 6 w 24"/>
                <a:gd name="T51" fmla="*/ 7 h 31"/>
                <a:gd name="T52" fmla="*/ 4 w 24"/>
                <a:gd name="T53" fmla="*/ 10 h 31"/>
                <a:gd name="T54" fmla="*/ 4 w 24"/>
                <a:gd name="T55" fmla="*/ 13 h 31"/>
                <a:gd name="T56" fmla="*/ 20 w 24"/>
                <a:gd name="T57"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1">
                  <a:moveTo>
                    <a:pt x="0" y="16"/>
                  </a:moveTo>
                  <a:cubicBezTo>
                    <a:pt x="0" y="13"/>
                    <a:pt x="0" y="11"/>
                    <a:pt x="1" y="9"/>
                  </a:cubicBezTo>
                  <a:cubicBezTo>
                    <a:pt x="1" y="7"/>
                    <a:pt x="2" y="5"/>
                    <a:pt x="4" y="4"/>
                  </a:cubicBezTo>
                  <a:cubicBezTo>
                    <a:pt x="5" y="3"/>
                    <a:pt x="6" y="2"/>
                    <a:pt x="8" y="1"/>
                  </a:cubicBezTo>
                  <a:cubicBezTo>
                    <a:pt x="9" y="1"/>
                    <a:pt x="11" y="0"/>
                    <a:pt x="12" y="0"/>
                  </a:cubicBezTo>
                  <a:cubicBezTo>
                    <a:pt x="16" y="0"/>
                    <a:pt x="19" y="2"/>
                    <a:pt x="21" y="4"/>
                  </a:cubicBezTo>
                  <a:cubicBezTo>
                    <a:pt x="23" y="6"/>
                    <a:pt x="24" y="10"/>
                    <a:pt x="24" y="15"/>
                  </a:cubicBezTo>
                  <a:cubicBezTo>
                    <a:pt x="24" y="15"/>
                    <a:pt x="24" y="15"/>
                    <a:pt x="24" y="15"/>
                  </a:cubicBezTo>
                  <a:cubicBezTo>
                    <a:pt x="24" y="16"/>
                    <a:pt x="24" y="16"/>
                    <a:pt x="24" y="16"/>
                  </a:cubicBezTo>
                  <a:cubicBezTo>
                    <a:pt x="3" y="16"/>
                    <a:pt x="3" y="16"/>
                    <a:pt x="3" y="16"/>
                  </a:cubicBezTo>
                  <a:cubicBezTo>
                    <a:pt x="4" y="20"/>
                    <a:pt x="4" y="23"/>
                    <a:pt x="6" y="24"/>
                  </a:cubicBezTo>
                  <a:cubicBezTo>
                    <a:pt x="8" y="26"/>
                    <a:pt x="10" y="27"/>
                    <a:pt x="14" y="27"/>
                  </a:cubicBezTo>
                  <a:cubicBezTo>
                    <a:pt x="16" y="27"/>
                    <a:pt x="17" y="27"/>
                    <a:pt x="19" y="27"/>
                  </a:cubicBezTo>
                  <a:cubicBezTo>
                    <a:pt x="20" y="26"/>
                    <a:pt x="21" y="26"/>
                    <a:pt x="21" y="26"/>
                  </a:cubicBezTo>
                  <a:cubicBezTo>
                    <a:pt x="22" y="29"/>
                    <a:pt x="22" y="29"/>
                    <a:pt x="22" y="29"/>
                  </a:cubicBezTo>
                  <a:cubicBezTo>
                    <a:pt x="21" y="29"/>
                    <a:pt x="20" y="30"/>
                    <a:pt x="19" y="30"/>
                  </a:cubicBezTo>
                  <a:cubicBezTo>
                    <a:pt x="17" y="30"/>
                    <a:pt x="16" y="31"/>
                    <a:pt x="14" y="31"/>
                  </a:cubicBezTo>
                  <a:cubicBezTo>
                    <a:pt x="11" y="31"/>
                    <a:pt x="9" y="30"/>
                    <a:pt x="7" y="30"/>
                  </a:cubicBezTo>
                  <a:cubicBezTo>
                    <a:pt x="6" y="29"/>
                    <a:pt x="4" y="28"/>
                    <a:pt x="3" y="26"/>
                  </a:cubicBezTo>
                  <a:cubicBezTo>
                    <a:pt x="2" y="25"/>
                    <a:pt x="1" y="23"/>
                    <a:pt x="0" y="22"/>
                  </a:cubicBezTo>
                  <a:cubicBezTo>
                    <a:pt x="0" y="20"/>
                    <a:pt x="0" y="18"/>
                    <a:pt x="0" y="16"/>
                  </a:cubicBezTo>
                  <a:close/>
                  <a:moveTo>
                    <a:pt x="20" y="13"/>
                  </a:moveTo>
                  <a:cubicBezTo>
                    <a:pt x="20" y="10"/>
                    <a:pt x="19" y="8"/>
                    <a:pt x="18" y="6"/>
                  </a:cubicBezTo>
                  <a:cubicBezTo>
                    <a:pt x="17" y="4"/>
                    <a:pt x="15" y="4"/>
                    <a:pt x="12" y="4"/>
                  </a:cubicBezTo>
                  <a:cubicBezTo>
                    <a:pt x="11" y="4"/>
                    <a:pt x="10" y="4"/>
                    <a:pt x="9" y="4"/>
                  </a:cubicBezTo>
                  <a:cubicBezTo>
                    <a:pt x="8" y="5"/>
                    <a:pt x="7" y="6"/>
                    <a:pt x="6" y="7"/>
                  </a:cubicBezTo>
                  <a:cubicBezTo>
                    <a:pt x="5" y="7"/>
                    <a:pt x="5" y="8"/>
                    <a:pt x="4" y="10"/>
                  </a:cubicBezTo>
                  <a:cubicBezTo>
                    <a:pt x="4" y="11"/>
                    <a:pt x="4" y="12"/>
                    <a:pt x="4" y="13"/>
                  </a:cubicBezTo>
                  <a:lnTo>
                    <a:pt x="20"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238"/>
            <p:cNvSpPr>
              <a:spLocks/>
            </p:cNvSpPr>
            <p:nvPr/>
          </p:nvSpPr>
          <p:spPr bwMode="auto">
            <a:xfrm>
              <a:off x="8916991" y="7107308"/>
              <a:ext cx="28575" cy="71438"/>
            </a:xfrm>
            <a:custGeom>
              <a:avLst/>
              <a:gdLst>
                <a:gd name="T0" fmla="*/ 3 w 16"/>
                <a:gd name="T1" fmla="*/ 9 h 39"/>
                <a:gd name="T2" fmla="*/ 15 w 16"/>
                <a:gd name="T3" fmla="*/ 9 h 39"/>
                <a:gd name="T4" fmla="*/ 15 w 16"/>
                <a:gd name="T5" fmla="*/ 12 h 39"/>
                <a:gd name="T6" fmla="*/ 3 w 16"/>
                <a:gd name="T7" fmla="*/ 12 h 39"/>
                <a:gd name="T8" fmla="*/ 3 w 16"/>
                <a:gd name="T9" fmla="*/ 28 h 39"/>
                <a:gd name="T10" fmla="*/ 4 w 16"/>
                <a:gd name="T11" fmla="*/ 32 h 39"/>
                <a:gd name="T12" fmla="*/ 5 w 16"/>
                <a:gd name="T13" fmla="*/ 34 h 39"/>
                <a:gd name="T14" fmla="*/ 7 w 16"/>
                <a:gd name="T15" fmla="*/ 35 h 39"/>
                <a:gd name="T16" fmla="*/ 9 w 16"/>
                <a:gd name="T17" fmla="*/ 35 h 39"/>
                <a:gd name="T18" fmla="*/ 13 w 16"/>
                <a:gd name="T19" fmla="*/ 35 h 39"/>
                <a:gd name="T20" fmla="*/ 15 w 16"/>
                <a:gd name="T21" fmla="*/ 34 h 39"/>
                <a:gd name="T22" fmla="*/ 16 w 16"/>
                <a:gd name="T23" fmla="*/ 37 h 39"/>
                <a:gd name="T24" fmla="*/ 13 w 16"/>
                <a:gd name="T25" fmla="*/ 38 h 39"/>
                <a:gd name="T26" fmla="*/ 9 w 16"/>
                <a:gd name="T27" fmla="*/ 39 h 39"/>
                <a:gd name="T28" fmla="*/ 5 w 16"/>
                <a:gd name="T29" fmla="*/ 38 h 39"/>
                <a:gd name="T30" fmla="*/ 2 w 16"/>
                <a:gd name="T31" fmla="*/ 36 h 39"/>
                <a:gd name="T32" fmla="*/ 0 w 16"/>
                <a:gd name="T33" fmla="*/ 32 h 39"/>
                <a:gd name="T34" fmla="*/ 0 w 16"/>
                <a:gd name="T35" fmla="*/ 27 h 39"/>
                <a:gd name="T36" fmla="*/ 0 w 16"/>
                <a:gd name="T37" fmla="*/ 1 h 39"/>
                <a:gd name="T38" fmla="*/ 3 w 16"/>
                <a:gd name="T39" fmla="*/ 0 h 39"/>
                <a:gd name="T40" fmla="*/ 3 w 16"/>
                <a:gd name="T41"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9">
                  <a:moveTo>
                    <a:pt x="3" y="9"/>
                  </a:moveTo>
                  <a:cubicBezTo>
                    <a:pt x="15" y="9"/>
                    <a:pt x="15" y="9"/>
                    <a:pt x="15" y="9"/>
                  </a:cubicBezTo>
                  <a:cubicBezTo>
                    <a:pt x="15" y="12"/>
                    <a:pt x="15" y="12"/>
                    <a:pt x="15" y="12"/>
                  </a:cubicBezTo>
                  <a:cubicBezTo>
                    <a:pt x="3" y="12"/>
                    <a:pt x="3" y="12"/>
                    <a:pt x="3" y="12"/>
                  </a:cubicBezTo>
                  <a:cubicBezTo>
                    <a:pt x="3" y="28"/>
                    <a:pt x="3" y="28"/>
                    <a:pt x="3" y="28"/>
                  </a:cubicBezTo>
                  <a:cubicBezTo>
                    <a:pt x="3" y="29"/>
                    <a:pt x="4" y="31"/>
                    <a:pt x="4" y="32"/>
                  </a:cubicBezTo>
                  <a:cubicBezTo>
                    <a:pt x="4" y="33"/>
                    <a:pt x="5" y="33"/>
                    <a:pt x="5" y="34"/>
                  </a:cubicBezTo>
                  <a:cubicBezTo>
                    <a:pt x="6" y="34"/>
                    <a:pt x="6" y="35"/>
                    <a:pt x="7" y="35"/>
                  </a:cubicBezTo>
                  <a:cubicBezTo>
                    <a:pt x="8" y="35"/>
                    <a:pt x="9" y="35"/>
                    <a:pt x="9" y="35"/>
                  </a:cubicBezTo>
                  <a:cubicBezTo>
                    <a:pt x="11" y="35"/>
                    <a:pt x="12" y="35"/>
                    <a:pt x="13" y="35"/>
                  </a:cubicBezTo>
                  <a:cubicBezTo>
                    <a:pt x="14" y="34"/>
                    <a:pt x="15" y="34"/>
                    <a:pt x="15" y="34"/>
                  </a:cubicBezTo>
                  <a:cubicBezTo>
                    <a:pt x="16" y="37"/>
                    <a:pt x="16" y="37"/>
                    <a:pt x="16" y="37"/>
                  </a:cubicBezTo>
                  <a:cubicBezTo>
                    <a:pt x="16" y="37"/>
                    <a:pt x="15" y="38"/>
                    <a:pt x="13" y="38"/>
                  </a:cubicBezTo>
                  <a:cubicBezTo>
                    <a:pt x="12" y="38"/>
                    <a:pt x="11" y="39"/>
                    <a:pt x="9" y="39"/>
                  </a:cubicBezTo>
                  <a:cubicBezTo>
                    <a:pt x="7" y="39"/>
                    <a:pt x="6" y="38"/>
                    <a:pt x="5" y="38"/>
                  </a:cubicBezTo>
                  <a:cubicBezTo>
                    <a:pt x="3" y="37"/>
                    <a:pt x="3" y="37"/>
                    <a:pt x="2" y="36"/>
                  </a:cubicBezTo>
                  <a:cubicBezTo>
                    <a:pt x="1" y="35"/>
                    <a:pt x="1" y="34"/>
                    <a:pt x="0" y="32"/>
                  </a:cubicBezTo>
                  <a:cubicBezTo>
                    <a:pt x="0" y="31"/>
                    <a:pt x="0" y="29"/>
                    <a:pt x="0" y="27"/>
                  </a:cubicBezTo>
                  <a:cubicBezTo>
                    <a:pt x="0" y="1"/>
                    <a:pt x="0" y="1"/>
                    <a:pt x="0" y="1"/>
                  </a:cubicBezTo>
                  <a:cubicBezTo>
                    <a:pt x="3" y="0"/>
                    <a:pt x="3" y="0"/>
                    <a:pt x="3" y="0"/>
                  </a:cubicBezTo>
                  <a:lnTo>
                    <a:pt x="3" y="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13" name="Group 612"/>
          <p:cNvGrpSpPr/>
          <p:nvPr/>
        </p:nvGrpSpPr>
        <p:grpSpPr>
          <a:xfrm>
            <a:off x="10324891" y="6185909"/>
            <a:ext cx="244476" cy="80964"/>
            <a:chOff x="9902828" y="7097783"/>
            <a:chExt cx="244476" cy="80964"/>
          </a:xfrm>
        </p:grpSpPr>
        <p:sp>
          <p:nvSpPr>
            <p:cNvPr id="83" name="Freeform 239"/>
            <p:cNvSpPr>
              <a:spLocks/>
            </p:cNvSpPr>
            <p:nvPr/>
          </p:nvSpPr>
          <p:spPr bwMode="auto">
            <a:xfrm>
              <a:off x="9902828" y="7102546"/>
              <a:ext cx="52388" cy="76201"/>
            </a:xfrm>
            <a:custGeom>
              <a:avLst/>
              <a:gdLst>
                <a:gd name="T0" fmla="*/ 18 w 29"/>
                <a:gd name="T1" fmla="*/ 41 h 41"/>
                <a:gd name="T2" fmla="*/ 11 w 29"/>
                <a:gd name="T3" fmla="*/ 40 h 41"/>
                <a:gd name="T4" fmla="*/ 5 w 29"/>
                <a:gd name="T5" fmla="*/ 36 h 41"/>
                <a:gd name="T6" fmla="*/ 1 w 29"/>
                <a:gd name="T7" fmla="*/ 29 h 41"/>
                <a:gd name="T8" fmla="*/ 0 w 29"/>
                <a:gd name="T9" fmla="*/ 21 h 41"/>
                <a:gd name="T10" fmla="*/ 2 w 29"/>
                <a:gd name="T11" fmla="*/ 12 h 41"/>
                <a:gd name="T12" fmla="*/ 5 w 29"/>
                <a:gd name="T13" fmla="*/ 6 h 41"/>
                <a:gd name="T14" fmla="*/ 11 w 29"/>
                <a:gd name="T15" fmla="*/ 2 h 41"/>
                <a:gd name="T16" fmla="*/ 18 w 29"/>
                <a:gd name="T17" fmla="*/ 0 h 41"/>
                <a:gd name="T18" fmla="*/ 22 w 29"/>
                <a:gd name="T19" fmla="*/ 1 h 41"/>
                <a:gd name="T20" fmla="*/ 25 w 29"/>
                <a:gd name="T21" fmla="*/ 1 h 41"/>
                <a:gd name="T22" fmla="*/ 27 w 29"/>
                <a:gd name="T23" fmla="*/ 2 h 41"/>
                <a:gd name="T24" fmla="*/ 29 w 29"/>
                <a:gd name="T25" fmla="*/ 3 h 41"/>
                <a:gd name="T26" fmla="*/ 28 w 29"/>
                <a:gd name="T27" fmla="*/ 6 h 41"/>
                <a:gd name="T28" fmla="*/ 24 w 29"/>
                <a:gd name="T29" fmla="*/ 5 h 41"/>
                <a:gd name="T30" fmla="*/ 19 w 29"/>
                <a:gd name="T31" fmla="*/ 4 h 41"/>
                <a:gd name="T32" fmla="*/ 12 w 29"/>
                <a:gd name="T33" fmla="*/ 5 h 41"/>
                <a:gd name="T34" fmla="*/ 8 w 29"/>
                <a:gd name="T35" fmla="*/ 8 h 41"/>
                <a:gd name="T36" fmla="*/ 5 w 29"/>
                <a:gd name="T37" fmla="*/ 14 h 41"/>
                <a:gd name="T38" fmla="*/ 4 w 29"/>
                <a:gd name="T39" fmla="*/ 21 h 41"/>
                <a:gd name="T40" fmla="*/ 5 w 29"/>
                <a:gd name="T41" fmla="*/ 28 h 41"/>
                <a:gd name="T42" fmla="*/ 8 w 29"/>
                <a:gd name="T43" fmla="*/ 33 h 41"/>
                <a:gd name="T44" fmla="*/ 12 w 29"/>
                <a:gd name="T45" fmla="*/ 36 h 41"/>
                <a:gd name="T46" fmla="*/ 18 w 29"/>
                <a:gd name="T47" fmla="*/ 37 h 41"/>
                <a:gd name="T48" fmla="*/ 24 w 29"/>
                <a:gd name="T49" fmla="*/ 37 h 41"/>
                <a:gd name="T50" fmla="*/ 28 w 29"/>
                <a:gd name="T51" fmla="*/ 35 h 41"/>
                <a:gd name="T52" fmla="*/ 29 w 29"/>
                <a:gd name="T53" fmla="*/ 39 h 41"/>
                <a:gd name="T54" fmla="*/ 28 w 29"/>
                <a:gd name="T55" fmla="*/ 39 h 41"/>
                <a:gd name="T56" fmla="*/ 25 w 29"/>
                <a:gd name="T57" fmla="*/ 40 h 41"/>
                <a:gd name="T58" fmla="*/ 22 w 29"/>
                <a:gd name="T59" fmla="*/ 41 h 41"/>
                <a:gd name="T60" fmla="*/ 18 w 29"/>
                <a:gd name="T6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41">
                  <a:moveTo>
                    <a:pt x="18" y="41"/>
                  </a:moveTo>
                  <a:cubicBezTo>
                    <a:pt x="15" y="41"/>
                    <a:pt x="13" y="40"/>
                    <a:pt x="11" y="40"/>
                  </a:cubicBezTo>
                  <a:cubicBezTo>
                    <a:pt x="9" y="39"/>
                    <a:pt x="7" y="37"/>
                    <a:pt x="5" y="36"/>
                  </a:cubicBezTo>
                  <a:cubicBezTo>
                    <a:pt x="4" y="34"/>
                    <a:pt x="2" y="32"/>
                    <a:pt x="1" y="29"/>
                  </a:cubicBezTo>
                  <a:cubicBezTo>
                    <a:pt x="0" y="27"/>
                    <a:pt x="0" y="24"/>
                    <a:pt x="0" y="21"/>
                  </a:cubicBezTo>
                  <a:cubicBezTo>
                    <a:pt x="0" y="17"/>
                    <a:pt x="1" y="14"/>
                    <a:pt x="2" y="12"/>
                  </a:cubicBezTo>
                  <a:cubicBezTo>
                    <a:pt x="3" y="9"/>
                    <a:pt x="4" y="7"/>
                    <a:pt x="5" y="6"/>
                  </a:cubicBezTo>
                  <a:cubicBezTo>
                    <a:pt x="7" y="4"/>
                    <a:pt x="9" y="3"/>
                    <a:pt x="11" y="2"/>
                  </a:cubicBezTo>
                  <a:cubicBezTo>
                    <a:pt x="13" y="1"/>
                    <a:pt x="16" y="0"/>
                    <a:pt x="18" y="0"/>
                  </a:cubicBezTo>
                  <a:cubicBezTo>
                    <a:pt x="19" y="0"/>
                    <a:pt x="21" y="0"/>
                    <a:pt x="22" y="1"/>
                  </a:cubicBezTo>
                  <a:cubicBezTo>
                    <a:pt x="23" y="1"/>
                    <a:pt x="24" y="1"/>
                    <a:pt x="25" y="1"/>
                  </a:cubicBezTo>
                  <a:cubicBezTo>
                    <a:pt x="26" y="2"/>
                    <a:pt x="27" y="2"/>
                    <a:pt x="27" y="2"/>
                  </a:cubicBezTo>
                  <a:cubicBezTo>
                    <a:pt x="28" y="2"/>
                    <a:pt x="28" y="3"/>
                    <a:pt x="29" y="3"/>
                  </a:cubicBezTo>
                  <a:cubicBezTo>
                    <a:pt x="28" y="6"/>
                    <a:pt x="28" y="6"/>
                    <a:pt x="28" y="6"/>
                  </a:cubicBezTo>
                  <a:cubicBezTo>
                    <a:pt x="27" y="6"/>
                    <a:pt x="25" y="5"/>
                    <a:pt x="24" y="5"/>
                  </a:cubicBezTo>
                  <a:cubicBezTo>
                    <a:pt x="23" y="4"/>
                    <a:pt x="21" y="4"/>
                    <a:pt x="19" y="4"/>
                  </a:cubicBezTo>
                  <a:cubicBezTo>
                    <a:pt x="16" y="4"/>
                    <a:pt x="14" y="4"/>
                    <a:pt x="12" y="5"/>
                  </a:cubicBezTo>
                  <a:cubicBezTo>
                    <a:pt x="11" y="6"/>
                    <a:pt x="9" y="7"/>
                    <a:pt x="8" y="8"/>
                  </a:cubicBezTo>
                  <a:cubicBezTo>
                    <a:pt x="7" y="10"/>
                    <a:pt x="6" y="12"/>
                    <a:pt x="5" y="14"/>
                  </a:cubicBezTo>
                  <a:cubicBezTo>
                    <a:pt x="4" y="16"/>
                    <a:pt x="4" y="18"/>
                    <a:pt x="4" y="21"/>
                  </a:cubicBezTo>
                  <a:cubicBezTo>
                    <a:pt x="4" y="23"/>
                    <a:pt x="4" y="26"/>
                    <a:pt x="5" y="28"/>
                  </a:cubicBezTo>
                  <a:cubicBezTo>
                    <a:pt x="6" y="30"/>
                    <a:pt x="7" y="31"/>
                    <a:pt x="8" y="33"/>
                  </a:cubicBezTo>
                  <a:cubicBezTo>
                    <a:pt x="9" y="34"/>
                    <a:pt x="10" y="35"/>
                    <a:pt x="12" y="36"/>
                  </a:cubicBezTo>
                  <a:cubicBezTo>
                    <a:pt x="14" y="37"/>
                    <a:pt x="16" y="37"/>
                    <a:pt x="18" y="37"/>
                  </a:cubicBezTo>
                  <a:cubicBezTo>
                    <a:pt x="21" y="37"/>
                    <a:pt x="23" y="37"/>
                    <a:pt x="24" y="37"/>
                  </a:cubicBezTo>
                  <a:cubicBezTo>
                    <a:pt x="26" y="36"/>
                    <a:pt x="27" y="36"/>
                    <a:pt x="28" y="35"/>
                  </a:cubicBezTo>
                  <a:cubicBezTo>
                    <a:pt x="29" y="39"/>
                    <a:pt x="29" y="39"/>
                    <a:pt x="29" y="39"/>
                  </a:cubicBezTo>
                  <a:cubicBezTo>
                    <a:pt x="29" y="39"/>
                    <a:pt x="28" y="39"/>
                    <a:pt x="28" y="39"/>
                  </a:cubicBezTo>
                  <a:cubicBezTo>
                    <a:pt x="27" y="39"/>
                    <a:pt x="26" y="40"/>
                    <a:pt x="25" y="40"/>
                  </a:cubicBezTo>
                  <a:cubicBezTo>
                    <a:pt x="24" y="40"/>
                    <a:pt x="23" y="40"/>
                    <a:pt x="22" y="41"/>
                  </a:cubicBezTo>
                  <a:cubicBezTo>
                    <a:pt x="21" y="41"/>
                    <a:pt x="19" y="41"/>
                    <a:pt x="18" y="4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240"/>
            <p:cNvSpPr>
              <a:spLocks/>
            </p:cNvSpPr>
            <p:nvPr/>
          </p:nvSpPr>
          <p:spPr bwMode="auto">
            <a:xfrm>
              <a:off x="9966328" y="7097783"/>
              <a:ext cx="42863" cy="77788"/>
            </a:xfrm>
            <a:custGeom>
              <a:avLst/>
              <a:gdLst>
                <a:gd name="T0" fmla="*/ 0 w 23"/>
                <a:gd name="T1" fmla="*/ 43 h 43"/>
                <a:gd name="T2" fmla="*/ 0 w 23"/>
                <a:gd name="T3" fmla="*/ 0 h 43"/>
                <a:gd name="T4" fmla="*/ 4 w 23"/>
                <a:gd name="T5" fmla="*/ 0 h 43"/>
                <a:gd name="T6" fmla="*/ 4 w 23"/>
                <a:gd name="T7" fmla="*/ 15 h 43"/>
                <a:gd name="T8" fmla="*/ 8 w 23"/>
                <a:gd name="T9" fmla="*/ 14 h 43"/>
                <a:gd name="T10" fmla="*/ 11 w 23"/>
                <a:gd name="T11" fmla="*/ 14 h 43"/>
                <a:gd name="T12" fmla="*/ 17 w 23"/>
                <a:gd name="T13" fmla="*/ 14 h 43"/>
                <a:gd name="T14" fmla="*/ 21 w 23"/>
                <a:gd name="T15" fmla="*/ 17 h 43"/>
                <a:gd name="T16" fmla="*/ 23 w 23"/>
                <a:gd name="T17" fmla="*/ 21 h 43"/>
                <a:gd name="T18" fmla="*/ 23 w 23"/>
                <a:gd name="T19" fmla="*/ 27 h 43"/>
                <a:gd name="T20" fmla="*/ 23 w 23"/>
                <a:gd name="T21" fmla="*/ 43 h 43"/>
                <a:gd name="T22" fmla="*/ 19 w 23"/>
                <a:gd name="T23" fmla="*/ 43 h 43"/>
                <a:gd name="T24" fmla="*/ 19 w 23"/>
                <a:gd name="T25" fmla="*/ 28 h 43"/>
                <a:gd name="T26" fmla="*/ 19 w 23"/>
                <a:gd name="T27" fmla="*/ 23 h 43"/>
                <a:gd name="T28" fmla="*/ 18 w 23"/>
                <a:gd name="T29" fmla="*/ 19 h 43"/>
                <a:gd name="T30" fmla="*/ 15 w 23"/>
                <a:gd name="T31" fmla="*/ 17 h 43"/>
                <a:gd name="T32" fmla="*/ 11 w 23"/>
                <a:gd name="T33" fmla="*/ 17 h 43"/>
                <a:gd name="T34" fmla="*/ 9 w 23"/>
                <a:gd name="T35" fmla="*/ 17 h 43"/>
                <a:gd name="T36" fmla="*/ 7 w 23"/>
                <a:gd name="T37" fmla="*/ 17 h 43"/>
                <a:gd name="T38" fmla="*/ 5 w 23"/>
                <a:gd name="T39" fmla="*/ 18 h 43"/>
                <a:gd name="T40" fmla="*/ 4 w 23"/>
                <a:gd name="T41" fmla="*/ 18 h 43"/>
                <a:gd name="T42" fmla="*/ 4 w 23"/>
                <a:gd name="T43" fmla="*/ 43 h 43"/>
                <a:gd name="T44" fmla="*/ 0 w 23"/>
                <a:gd name="T4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43">
                  <a:moveTo>
                    <a:pt x="0" y="43"/>
                  </a:moveTo>
                  <a:cubicBezTo>
                    <a:pt x="0" y="0"/>
                    <a:pt x="0" y="0"/>
                    <a:pt x="0" y="0"/>
                  </a:cubicBezTo>
                  <a:cubicBezTo>
                    <a:pt x="4" y="0"/>
                    <a:pt x="4" y="0"/>
                    <a:pt x="4" y="0"/>
                  </a:cubicBezTo>
                  <a:cubicBezTo>
                    <a:pt x="4" y="15"/>
                    <a:pt x="4" y="15"/>
                    <a:pt x="4" y="15"/>
                  </a:cubicBezTo>
                  <a:cubicBezTo>
                    <a:pt x="5" y="14"/>
                    <a:pt x="7" y="14"/>
                    <a:pt x="8" y="14"/>
                  </a:cubicBezTo>
                  <a:cubicBezTo>
                    <a:pt x="9" y="14"/>
                    <a:pt x="10" y="14"/>
                    <a:pt x="11" y="14"/>
                  </a:cubicBezTo>
                  <a:cubicBezTo>
                    <a:pt x="14" y="14"/>
                    <a:pt x="16" y="14"/>
                    <a:pt x="17" y="14"/>
                  </a:cubicBezTo>
                  <a:cubicBezTo>
                    <a:pt x="19" y="15"/>
                    <a:pt x="20" y="16"/>
                    <a:pt x="21" y="17"/>
                  </a:cubicBezTo>
                  <a:cubicBezTo>
                    <a:pt x="22" y="18"/>
                    <a:pt x="22" y="20"/>
                    <a:pt x="23" y="21"/>
                  </a:cubicBezTo>
                  <a:cubicBezTo>
                    <a:pt x="23" y="23"/>
                    <a:pt x="23" y="25"/>
                    <a:pt x="23" y="27"/>
                  </a:cubicBezTo>
                  <a:cubicBezTo>
                    <a:pt x="23" y="43"/>
                    <a:pt x="23" y="43"/>
                    <a:pt x="23" y="43"/>
                  </a:cubicBezTo>
                  <a:cubicBezTo>
                    <a:pt x="19" y="43"/>
                    <a:pt x="19" y="43"/>
                    <a:pt x="19" y="43"/>
                  </a:cubicBezTo>
                  <a:cubicBezTo>
                    <a:pt x="19" y="28"/>
                    <a:pt x="19" y="28"/>
                    <a:pt x="19" y="28"/>
                  </a:cubicBezTo>
                  <a:cubicBezTo>
                    <a:pt x="19" y="26"/>
                    <a:pt x="19" y="24"/>
                    <a:pt x="19" y="23"/>
                  </a:cubicBezTo>
                  <a:cubicBezTo>
                    <a:pt x="19" y="21"/>
                    <a:pt x="18" y="20"/>
                    <a:pt x="18" y="19"/>
                  </a:cubicBezTo>
                  <a:cubicBezTo>
                    <a:pt x="17" y="18"/>
                    <a:pt x="16" y="18"/>
                    <a:pt x="15" y="17"/>
                  </a:cubicBezTo>
                  <a:cubicBezTo>
                    <a:pt x="14" y="17"/>
                    <a:pt x="13" y="17"/>
                    <a:pt x="11" y="17"/>
                  </a:cubicBezTo>
                  <a:cubicBezTo>
                    <a:pt x="10" y="17"/>
                    <a:pt x="10" y="17"/>
                    <a:pt x="9" y="17"/>
                  </a:cubicBezTo>
                  <a:cubicBezTo>
                    <a:pt x="8" y="17"/>
                    <a:pt x="7" y="17"/>
                    <a:pt x="7" y="17"/>
                  </a:cubicBezTo>
                  <a:cubicBezTo>
                    <a:pt x="6" y="17"/>
                    <a:pt x="6" y="18"/>
                    <a:pt x="5" y="18"/>
                  </a:cubicBezTo>
                  <a:cubicBezTo>
                    <a:pt x="5" y="18"/>
                    <a:pt x="4" y="18"/>
                    <a:pt x="4" y="18"/>
                  </a:cubicBezTo>
                  <a:cubicBezTo>
                    <a:pt x="4" y="43"/>
                    <a:pt x="4" y="43"/>
                    <a:pt x="4" y="43"/>
                  </a:cubicBezTo>
                  <a:lnTo>
                    <a:pt x="0" y="4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41"/>
            <p:cNvSpPr>
              <a:spLocks noEditPoints="1"/>
            </p:cNvSpPr>
            <p:nvPr/>
          </p:nvSpPr>
          <p:spPr bwMode="auto">
            <a:xfrm>
              <a:off x="10021891" y="7121596"/>
              <a:ext cx="39688" cy="57151"/>
            </a:xfrm>
            <a:custGeom>
              <a:avLst/>
              <a:gdLst>
                <a:gd name="T0" fmla="*/ 11 w 22"/>
                <a:gd name="T1" fmla="*/ 0 h 31"/>
                <a:gd name="T2" fmla="*/ 16 w 22"/>
                <a:gd name="T3" fmla="*/ 1 h 31"/>
                <a:gd name="T4" fmla="*/ 19 w 22"/>
                <a:gd name="T5" fmla="*/ 3 h 31"/>
                <a:gd name="T6" fmla="*/ 21 w 22"/>
                <a:gd name="T7" fmla="*/ 7 h 31"/>
                <a:gd name="T8" fmla="*/ 22 w 22"/>
                <a:gd name="T9" fmla="*/ 11 h 31"/>
                <a:gd name="T10" fmla="*/ 22 w 22"/>
                <a:gd name="T11" fmla="*/ 29 h 31"/>
                <a:gd name="T12" fmla="*/ 20 w 22"/>
                <a:gd name="T13" fmla="*/ 30 h 31"/>
                <a:gd name="T14" fmla="*/ 17 w 22"/>
                <a:gd name="T15" fmla="*/ 30 h 31"/>
                <a:gd name="T16" fmla="*/ 14 w 22"/>
                <a:gd name="T17" fmla="*/ 31 h 31"/>
                <a:gd name="T18" fmla="*/ 11 w 22"/>
                <a:gd name="T19" fmla="*/ 31 h 31"/>
                <a:gd name="T20" fmla="*/ 7 w 22"/>
                <a:gd name="T21" fmla="*/ 30 h 31"/>
                <a:gd name="T22" fmla="*/ 3 w 22"/>
                <a:gd name="T23" fmla="*/ 29 h 31"/>
                <a:gd name="T24" fmla="*/ 1 w 22"/>
                <a:gd name="T25" fmla="*/ 26 h 31"/>
                <a:gd name="T26" fmla="*/ 0 w 22"/>
                <a:gd name="T27" fmla="*/ 22 h 31"/>
                <a:gd name="T28" fmla="*/ 1 w 22"/>
                <a:gd name="T29" fmla="*/ 18 h 31"/>
                <a:gd name="T30" fmla="*/ 4 w 22"/>
                <a:gd name="T31" fmla="*/ 15 h 31"/>
                <a:gd name="T32" fmla="*/ 7 w 22"/>
                <a:gd name="T33" fmla="*/ 13 h 31"/>
                <a:gd name="T34" fmla="*/ 12 w 22"/>
                <a:gd name="T35" fmla="*/ 13 h 31"/>
                <a:gd name="T36" fmla="*/ 14 w 22"/>
                <a:gd name="T37" fmla="*/ 13 h 31"/>
                <a:gd name="T38" fmla="*/ 16 w 22"/>
                <a:gd name="T39" fmla="*/ 13 h 31"/>
                <a:gd name="T40" fmla="*/ 17 w 22"/>
                <a:gd name="T41" fmla="*/ 13 h 31"/>
                <a:gd name="T42" fmla="*/ 18 w 22"/>
                <a:gd name="T43" fmla="*/ 14 h 31"/>
                <a:gd name="T44" fmla="*/ 18 w 22"/>
                <a:gd name="T45" fmla="*/ 12 h 31"/>
                <a:gd name="T46" fmla="*/ 18 w 22"/>
                <a:gd name="T47" fmla="*/ 9 h 31"/>
                <a:gd name="T48" fmla="*/ 17 w 22"/>
                <a:gd name="T49" fmla="*/ 6 h 31"/>
                <a:gd name="T50" fmla="*/ 15 w 22"/>
                <a:gd name="T51" fmla="*/ 4 h 31"/>
                <a:gd name="T52" fmla="*/ 11 w 22"/>
                <a:gd name="T53" fmla="*/ 4 h 31"/>
                <a:gd name="T54" fmla="*/ 6 w 22"/>
                <a:gd name="T55" fmla="*/ 4 h 31"/>
                <a:gd name="T56" fmla="*/ 4 w 22"/>
                <a:gd name="T57" fmla="*/ 5 h 31"/>
                <a:gd name="T58" fmla="*/ 3 w 22"/>
                <a:gd name="T59" fmla="*/ 2 h 31"/>
                <a:gd name="T60" fmla="*/ 6 w 22"/>
                <a:gd name="T61" fmla="*/ 1 h 31"/>
                <a:gd name="T62" fmla="*/ 11 w 22"/>
                <a:gd name="T63" fmla="*/ 0 h 31"/>
                <a:gd name="T64" fmla="*/ 11 w 22"/>
                <a:gd name="T65" fmla="*/ 27 h 31"/>
                <a:gd name="T66" fmla="*/ 15 w 22"/>
                <a:gd name="T67" fmla="*/ 27 h 31"/>
                <a:gd name="T68" fmla="*/ 18 w 22"/>
                <a:gd name="T69" fmla="*/ 27 h 31"/>
                <a:gd name="T70" fmla="*/ 18 w 22"/>
                <a:gd name="T71" fmla="*/ 17 h 31"/>
                <a:gd name="T72" fmla="*/ 16 w 22"/>
                <a:gd name="T73" fmla="*/ 16 h 31"/>
                <a:gd name="T74" fmla="*/ 12 w 22"/>
                <a:gd name="T75" fmla="*/ 16 h 31"/>
                <a:gd name="T76" fmla="*/ 9 w 22"/>
                <a:gd name="T77" fmla="*/ 16 h 31"/>
                <a:gd name="T78" fmla="*/ 7 w 22"/>
                <a:gd name="T79" fmla="*/ 17 h 31"/>
                <a:gd name="T80" fmla="*/ 5 w 22"/>
                <a:gd name="T81" fmla="*/ 19 h 31"/>
                <a:gd name="T82" fmla="*/ 4 w 22"/>
                <a:gd name="T83" fmla="*/ 22 h 31"/>
                <a:gd name="T84" fmla="*/ 4 w 22"/>
                <a:gd name="T85" fmla="*/ 24 h 31"/>
                <a:gd name="T86" fmla="*/ 6 w 22"/>
                <a:gd name="T87" fmla="*/ 26 h 31"/>
                <a:gd name="T88" fmla="*/ 8 w 22"/>
                <a:gd name="T89" fmla="*/ 27 h 31"/>
                <a:gd name="T90" fmla="*/ 11 w 22"/>
                <a:gd name="T91"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 h="31">
                  <a:moveTo>
                    <a:pt x="11" y="0"/>
                  </a:moveTo>
                  <a:cubicBezTo>
                    <a:pt x="13" y="0"/>
                    <a:pt x="15" y="1"/>
                    <a:pt x="16" y="1"/>
                  </a:cubicBezTo>
                  <a:cubicBezTo>
                    <a:pt x="17" y="2"/>
                    <a:pt x="18" y="3"/>
                    <a:pt x="19" y="3"/>
                  </a:cubicBezTo>
                  <a:cubicBezTo>
                    <a:pt x="20" y="4"/>
                    <a:pt x="21" y="6"/>
                    <a:pt x="21" y="7"/>
                  </a:cubicBezTo>
                  <a:cubicBezTo>
                    <a:pt x="21" y="8"/>
                    <a:pt x="22" y="10"/>
                    <a:pt x="22" y="11"/>
                  </a:cubicBezTo>
                  <a:cubicBezTo>
                    <a:pt x="22" y="29"/>
                    <a:pt x="22" y="29"/>
                    <a:pt x="22" y="29"/>
                  </a:cubicBezTo>
                  <a:cubicBezTo>
                    <a:pt x="21" y="29"/>
                    <a:pt x="21" y="30"/>
                    <a:pt x="20" y="30"/>
                  </a:cubicBezTo>
                  <a:cubicBezTo>
                    <a:pt x="19" y="30"/>
                    <a:pt x="18" y="30"/>
                    <a:pt x="17" y="30"/>
                  </a:cubicBezTo>
                  <a:cubicBezTo>
                    <a:pt x="17" y="30"/>
                    <a:pt x="15" y="30"/>
                    <a:pt x="14" y="31"/>
                  </a:cubicBezTo>
                  <a:cubicBezTo>
                    <a:pt x="13" y="31"/>
                    <a:pt x="12" y="31"/>
                    <a:pt x="11" y="31"/>
                  </a:cubicBezTo>
                  <a:cubicBezTo>
                    <a:pt x="9" y="31"/>
                    <a:pt x="8" y="30"/>
                    <a:pt x="7" y="30"/>
                  </a:cubicBezTo>
                  <a:cubicBezTo>
                    <a:pt x="5" y="30"/>
                    <a:pt x="4" y="29"/>
                    <a:pt x="3" y="29"/>
                  </a:cubicBezTo>
                  <a:cubicBezTo>
                    <a:pt x="2" y="28"/>
                    <a:pt x="2" y="27"/>
                    <a:pt x="1" y="26"/>
                  </a:cubicBezTo>
                  <a:cubicBezTo>
                    <a:pt x="0" y="25"/>
                    <a:pt x="0" y="23"/>
                    <a:pt x="0" y="22"/>
                  </a:cubicBezTo>
                  <a:cubicBezTo>
                    <a:pt x="0" y="20"/>
                    <a:pt x="1" y="19"/>
                    <a:pt x="1" y="18"/>
                  </a:cubicBezTo>
                  <a:cubicBezTo>
                    <a:pt x="2" y="16"/>
                    <a:pt x="3" y="15"/>
                    <a:pt x="4" y="15"/>
                  </a:cubicBezTo>
                  <a:cubicBezTo>
                    <a:pt x="5" y="14"/>
                    <a:pt x="6" y="14"/>
                    <a:pt x="7" y="13"/>
                  </a:cubicBezTo>
                  <a:cubicBezTo>
                    <a:pt x="9" y="13"/>
                    <a:pt x="11" y="13"/>
                    <a:pt x="12" y="13"/>
                  </a:cubicBezTo>
                  <a:cubicBezTo>
                    <a:pt x="13" y="13"/>
                    <a:pt x="13" y="13"/>
                    <a:pt x="14" y="13"/>
                  </a:cubicBezTo>
                  <a:cubicBezTo>
                    <a:pt x="15" y="13"/>
                    <a:pt x="15" y="13"/>
                    <a:pt x="16" y="13"/>
                  </a:cubicBezTo>
                  <a:cubicBezTo>
                    <a:pt x="16" y="13"/>
                    <a:pt x="17" y="13"/>
                    <a:pt x="17" y="13"/>
                  </a:cubicBezTo>
                  <a:cubicBezTo>
                    <a:pt x="17" y="13"/>
                    <a:pt x="18" y="13"/>
                    <a:pt x="18" y="14"/>
                  </a:cubicBezTo>
                  <a:cubicBezTo>
                    <a:pt x="18" y="12"/>
                    <a:pt x="18" y="12"/>
                    <a:pt x="18" y="12"/>
                  </a:cubicBezTo>
                  <a:cubicBezTo>
                    <a:pt x="18" y="11"/>
                    <a:pt x="18" y="10"/>
                    <a:pt x="18" y="9"/>
                  </a:cubicBezTo>
                  <a:cubicBezTo>
                    <a:pt x="18" y="8"/>
                    <a:pt x="17" y="7"/>
                    <a:pt x="17" y="6"/>
                  </a:cubicBezTo>
                  <a:cubicBezTo>
                    <a:pt x="16" y="5"/>
                    <a:pt x="15" y="5"/>
                    <a:pt x="15" y="4"/>
                  </a:cubicBezTo>
                  <a:cubicBezTo>
                    <a:pt x="14" y="4"/>
                    <a:pt x="12" y="4"/>
                    <a:pt x="11" y="4"/>
                  </a:cubicBezTo>
                  <a:cubicBezTo>
                    <a:pt x="9" y="4"/>
                    <a:pt x="7" y="4"/>
                    <a:pt x="6" y="4"/>
                  </a:cubicBezTo>
                  <a:cubicBezTo>
                    <a:pt x="5" y="4"/>
                    <a:pt x="4" y="5"/>
                    <a:pt x="4" y="5"/>
                  </a:cubicBezTo>
                  <a:cubicBezTo>
                    <a:pt x="3" y="2"/>
                    <a:pt x="3" y="2"/>
                    <a:pt x="3" y="2"/>
                  </a:cubicBezTo>
                  <a:cubicBezTo>
                    <a:pt x="4" y="1"/>
                    <a:pt x="5" y="1"/>
                    <a:pt x="6" y="1"/>
                  </a:cubicBezTo>
                  <a:cubicBezTo>
                    <a:pt x="8" y="1"/>
                    <a:pt x="9" y="0"/>
                    <a:pt x="11" y="0"/>
                  </a:cubicBezTo>
                  <a:close/>
                  <a:moveTo>
                    <a:pt x="11" y="27"/>
                  </a:moveTo>
                  <a:cubicBezTo>
                    <a:pt x="13" y="27"/>
                    <a:pt x="14" y="27"/>
                    <a:pt x="15" y="27"/>
                  </a:cubicBezTo>
                  <a:cubicBezTo>
                    <a:pt x="16" y="27"/>
                    <a:pt x="17" y="27"/>
                    <a:pt x="18" y="27"/>
                  </a:cubicBezTo>
                  <a:cubicBezTo>
                    <a:pt x="18" y="17"/>
                    <a:pt x="18" y="17"/>
                    <a:pt x="18" y="17"/>
                  </a:cubicBezTo>
                  <a:cubicBezTo>
                    <a:pt x="17" y="17"/>
                    <a:pt x="17" y="16"/>
                    <a:pt x="16" y="16"/>
                  </a:cubicBezTo>
                  <a:cubicBezTo>
                    <a:pt x="15" y="16"/>
                    <a:pt x="14" y="16"/>
                    <a:pt x="12" y="16"/>
                  </a:cubicBezTo>
                  <a:cubicBezTo>
                    <a:pt x="11" y="16"/>
                    <a:pt x="10" y="16"/>
                    <a:pt x="9" y="16"/>
                  </a:cubicBezTo>
                  <a:cubicBezTo>
                    <a:pt x="8" y="16"/>
                    <a:pt x="8" y="16"/>
                    <a:pt x="7" y="17"/>
                  </a:cubicBezTo>
                  <a:cubicBezTo>
                    <a:pt x="6" y="17"/>
                    <a:pt x="5" y="18"/>
                    <a:pt x="5" y="19"/>
                  </a:cubicBezTo>
                  <a:cubicBezTo>
                    <a:pt x="4" y="19"/>
                    <a:pt x="4" y="20"/>
                    <a:pt x="4" y="22"/>
                  </a:cubicBezTo>
                  <a:cubicBezTo>
                    <a:pt x="4" y="23"/>
                    <a:pt x="4" y="24"/>
                    <a:pt x="4" y="24"/>
                  </a:cubicBezTo>
                  <a:cubicBezTo>
                    <a:pt x="5" y="25"/>
                    <a:pt x="5" y="26"/>
                    <a:pt x="6" y="26"/>
                  </a:cubicBezTo>
                  <a:cubicBezTo>
                    <a:pt x="7" y="27"/>
                    <a:pt x="7" y="27"/>
                    <a:pt x="8" y="27"/>
                  </a:cubicBezTo>
                  <a:cubicBezTo>
                    <a:pt x="9" y="27"/>
                    <a:pt x="10" y="27"/>
                    <a:pt x="11"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242"/>
            <p:cNvSpPr>
              <a:spLocks/>
            </p:cNvSpPr>
            <p:nvPr/>
          </p:nvSpPr>
          <p:spPr bwMode="auto">
            <a:xfrm>
              <a:off x="10079041" y="7123183"/>
              <a:ext cx="26988" cy="52388"/>
            </a:xfrm>
            <a:custGeom>
              <a:avLst/>
              <a:gdLst>
                <a:gd name="T0" fmla="*/ 10 w 15"/>
                <a:gd name="T1" fmla="*/ 0 h 29"/>
                <a:gd name="T2" fmla="*/ 13 w 15"/>
                <a:gd name="T3" fmla="*/ 0 h 29"/>
                <a:gd name="T4" fmla="*/ 15 w 15"/>
                <a:gd name="T5" fmla="*/ 0 h 29"/>
                <a:gd name="T6" fmla="*/ 15 w 15"/>
                <a:gd name="T7" fmla="*/ 3 h 29"/>
                <a:gd name="T8" fmla="*/ 13 w 15"/>
                <a:gd name="T9" fmla="*/ 3 h 29"/>
                <a:gd name="T10" fmla="*/ 9 w 15"/>
                <a:gd name="T11" fmla="*/ 3 h 29"/>
                <a:gd name="T12" fmla="*/ 5 w 15"/>
                <a:gd name="T13" fmla="*/ 3 h 29"/>
                <a:gd name="T14" fmla="*/ 3 w 15"/>
                <a:gd name="T15" fmla="*/ 4 h 29"/>
                <a:gd name="T16" fmla="*/ 3 w 15"/>
                <a:gd name="T17" fmla="*/ 29 h 29"/>
                <a:gd name="T18" fmla="*/ 0 w 15"/>
                <a:gd name="T19" fmla="*/ 29 h 29"/>
                <a:gd name="T20" fmla="*/ 0 w 15"/>
                <a:gd name="T21" fmla="*/ 1 h 29"/>
                <a:gd name="T22" fmla="*/ 4 w 15"/>
                <a:gd name="T23" fmla="*/ 0 h 29"/>
                <a:gd name="T24" fmla="*/ 10 w 15"/>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9">
                  <a:moveTo>
                    <a:pt x="10" y="0"/>
                  </a:moveTo>
                  <a:cubicBezTo>
                    <a:pt x="11" y="0"/>
                    <a:pt x="12" y="0"/>
                    <a:pt x="13" y="0"/>
                  </a:cubicBezTo>
                  <a:cubicBezTo>
                    <a:pt x="14" y="0"/>
                    <a:pt x="15" y="0"/>
                    <a:pt x="15" y="0"/>
                  </a:cubicBezTo>
                  <a:cubicBezTo>
                    <a:pt x="15" y="3"/>
                    <a:pt x="15" y="3"/>
                    <a:pt x="15" y="3"/>
                  </a:cubicBezTo>
                  <a:cubicBezTo>
                    <a:pt x="14" y="3"/>
                    <a:pt x="14" y="3"/>
                    <a:pt x="13" y="3"/>
                  </a:cubicBezTo>
                  <a:cubicBezTo>
                    <a:pt x="12" y="3"/>
                    <a:pt x="11" y="3"/>
                    <a:pt x="9" y="3"/>
                  </a:cubicBezTo>
                  <a:cubicBezTo>
                    <a:pt x="8" y="3"/>
                    <a:pt x="6" y="3"/>
                    <a:pt x="5" y="3"/>
                  </a:cubicBezTo>
                  <a:cubicBezTo>
                    <a:pt x="4" y="3"/>
                    <a:pt x="4" y="4"/>
                    <a:pt x="3" y="4"/>
                  </a:cubicBezTo>
                  <a:cubicBezTo>
                    <a:pt x="3" y="29"/>
                    <a:pt x="3" y="29"/>
                    <a:pt x="3" y="29"/>
                  </a:cubicBezTo>
                  <a:cubicBezTo>
                    <a:pt x="0" y="29"/>
                    <a:pt x="0" y="29"/>
                    <a:pt x="0" y="29"/>
                  </a:cubicBezTo>
                  <a:cubicBezTo>
                    <a:pt x="0" y="1"/>
                    <a:pt x="0" y="1"/>
                    <a:pt x="0" y="1"/>
                  </a:cubicBezTo>
                  <a:cubicBezTo>
                    <a:pt x="1" y="1"/>
                    <a:pt x="2" y="1"/>
                    <a:pt x="4" y="0"/>
                  </a:cubicBezTo>
                  <a:cubicBezTo>
                    <a:pt x="5" y="0"/>
                    <a:pt x="7" y="0"/>
                    <a:pt x="1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Freeform 243"/>
            <p:cNvSpPr>
              <a:spLocks/>
            </p:cNvSpPr>
            <p:nvPr/>
          </p:nvSpPr>
          <p:spPr bwMode="auto">
            <a:xfrm>
              <a:off x="10117141" y="7107308"/>
              <a:ext cx="30163" cy="71438"/>
            </a:xfrm>
            <a:custGeom>
              <a:avLst/>
              <a:gdLst>
                <a:gd name="T0" fmla="*/ 3 w 16"/>
                <a:gd name="T1" fmla="*/ 9 h 39"/>
                <a:gd name="T2" fmla="*/ 15 w 16"/>
                <a:gd name="T3" fmla="*/ 9 h 39"/>
                <a:gd name="T4" fmla="*/ 15 w 16"/>
                <a:gd name="T5" fmla="*/ 12 h 39"/>
                <a:gd name="T6" fmla="*/ 3 w 16"/>
                <a:gd name="T7" fmla="*/ 12 h 39"/>
                <a:gd name="T8" fmla="*/ 3 w 16"/>
                <a:gd name="T9" fmla="*/ 28 h 39"/>
                <a:gd name="T10" fmla="*/ 4 w 16"/>
                <a:gd name="T11" fmla="*/ 32 h 39"/>
                <a:gd name="T12" fmla="*/ 5 w 16"/>
                <a:gd name="T13" fmla="*/ 34 h 39"/>
                <a:gd name="T14" fmla="*/ 7 w 16"/>
                <a:gd name="T15" fmla="*/ 35 h 39"/>
                <a:gd name="T16" fmla="*/ 9 w 16"/>
                <a:gd name="T17" fmla="*/ 35 h 39"/>
                <a:gd name="T18" fmla="*/ 13 w 16"/>
                <a:gd name="T19" fmla="*/ 35 h 39"/>
                <a:gd name="T20" fmla="*/ 15 w 16"/>
                <a:gd name="T21" fmla="*/ 34 h 39"/>
                <a:gd name="T22" fmla="*/ 16 w 16"/>
                <a:gd name="T23" fmla="*/ 37 h 39"/>
                <a:gd name="T24" fmla="*/ 13 w 16"/>
                <a:gd name="T25" fmla="*/ 38 h 39"/>
                <a:gd name="T26" fmla="*/ 9 w 16"/>
                <a:gd name="T27" fmla="*/ 39 h 39"/>
                <a:gd name="T28" fmla="*/ 4 w 16"/>
                <a:gd name="T29" fmla="*/ 38 h 39"/>
                <a:gd name="T30" fmla="*/ 2 w 16"/>
                <a:gd name="T31" fmla="*/ 36 h 39"/>
                <a:gd name="T32" fmla="*/ 0 w 16"/>
                <a:gd name="T33" fmla="*/ 32 h 39"/>
                <a:gd name="T34" fmla="*/ 0 w 16"/>
                <a:gd name="T35" fmla="*/ 27 h 39"/>
                <a:gd name="T36" fmla="*/ 0 w 16"/>
                <a:gd name="T37" fmla="*/ 1 h 39"/>
                <a:gd name="T38" fmla="*/ 3 w 16"/>
                <a:gd name="T39" fmla="*/ 0 h 39"/>
                <a:gd name="T40" fmla="*/ 3 w 16"/>
                <a:gd name="T41"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9">
                  <a:moveTo>
                    <a:pt x="3" y="9"/>
                  </a:moveTo>
                  <a:cubicBezTo>
                    <a:pt x="15" y="9"/>
                    <a:pt x="15" y="9"/>
                    <a:pt x="15" y="9"/>
                  </a:cubicBezTo>
                  <a:cubicBezTo>
                    <a:pt x="15" y="12"/>
                    <a:pt x="15" y="12"/>
                    <a:pt x="15" y="12"/>
                  </a:cubicBezTo>
                  <a:cubicBezTo>
                    <a:pt x="3" y="12"/>
                    <a:pt x="3" y="12"/>
                    <a:pt x="3" y="12"/>
                  </a:cubicBezTo>
                  <a:cubicBezTo>
                    <a:pt x="3" y="28"/>
                    <a:pt x="3" y="28"/>
                    <a:pt x="3" y="28"/>
                  </a:cubicBezTo>
                  <a:cubicBezTo>
                    <a:pt x="3" y="29"/>
                    <a:pt x="3" y="31"/>
                    <a:pt x="4" y="32"/>
                  </a:cubicBezTo>
                  <a:cubicBezTo>
                    <a:pt x="4" y="33"/>
                    <a:pt x="4" y="33"/>
                    <a:pt x="5" y="34"/>
                  </a:cubicBezTo>
                  <a:cubicBezTo>
                    <a:pt x="5" y="34"/>
                    <a:pt x="6" y="35"/>
                    <a:pt x="7" y="35"/>
                  </a:cubicBezTo>
                  <a:cubicBezTo>
                    <a:pt x="7" y="35"/>
                    <a:pt x="8" y="35"/>
                    <a:pt x="9" y="35"/>
                  </a:cubicBezTo>
                  <a:cubicBezTo>
                    <a:pt x="11" y="35"/>
                    <a:pt x="12" y="35"/>
                    <a:pt x="13" y="35"/>
                  </a:cubicBezTo>
                  <a:cubicBezTo>
                    <a:pt x="14" y="34"/>
                    <a:pt x="15" y="34"/>
                    <a:pt x="15" y="34"/>
                  </a:cubicBezTo>
                  <a:cubicBezTo>
                    <a:pt x="16" y="37"/>
                    <a:pt x="16" y="37"/>
                    <a:pt x="16" y="37"/>
                  </a:cubicBezTo>
                  <a:cubicBezTo>
                    <a:pt x="15" y="37"/>
                    <a:pt x="15" y="38"/>
                    <a:pt x="13" y="38"/>
                  </a:cubicBezTo>
                  <a:cubicBezTo>
                    <a:pt x="12" y="38"/>
                    <a:pt x="11" y="39"/>
                    <a:pt x="9" y="39"/>
                  </a:cubicBezTo>
                  <a:cubicBezTo>
                    <a:pt x="7" y="39"/>
                    <a:pt x="6" y="38"/>
                    <a:pt x="4" y="38"/>
                  </a:cubicBezTo>
                  <a:cubicBezTo>
                    <a:pt x="3" y="37"/>
                    <a:pt x="2" y="37"/>
                    <a:pt x="2" y="36"/>
                  </a:cubicBezTo>
                  <a:cubicBezTo>
                    <a:pt x="1" y="35"/>
                    <a:pt x="0" y="34"/>
                    <a:pt x="0" y="32"/>
                  </a:cubicBezTo>
                  <a:cubicBezTo>
                    <a:pt x="0" y="31"/>
                    <a:pt x="0" y="29"/>
                    <a:pt x="0" y="27"/>
                  </a:cubicBezTo>
                  <a:cubicBezTo>
                    <a:pt x="0" y="1"/>
                    <a:pt x="0" y="1"/>
                    <a:pt x="0" y="1"/>
                  </a:cubicBezTo>
                  <a:cubicBezTo>
                    <a:pt x="3" y="0"/>
                    <a:pt x="3" y="0"/>
                    <a:pt x="3" y="0"/>
                  </a:cubicBezTo>
                  <a:lnTo>
                    <a:pt x="3" y="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11" name="Group 610"/>
          <p:cNvGrpSpPr/>
          <p:nvPr/>
        </p:nvGrpSpPr>
        <p:grpSpPr>
          <a:xfrm>
            <a:off x="7874408" y="6185909"/>
            <a:ext cx="276225" cy="80964"/>
            <a:chOff x="7577140" y="7097783"/>
            <a:chExt cx="276225" cy="80964"/>
          </a:xfrm>
        </p:grpSpPr>
        <p:sp>
          <p:nvSpPr>
            <p:cNvPr id="370" name="Freeform 244"/>
            <p:cNvSpPr>
              <a:spLocks noEditPoints="1"/>
            </p:cNvSpPr>
            <p:nvPr/>
          </p:nvSpPr>
          <p:spPr bwMode="auto">
            <a:xfrm>
              <a:off x="7577140" y="7104133"/>
              <a:ext cx="47625" cy="71438"/>
            </a:xfrm>
            <a:custGeom>
              <a:avLst/>
              <a:gdLst>
                <a:gd name="T0" fmla="*/ 9 w 26"/>
                <a:gd name="T1" fmla="*/ 0 h 39"/>
                <a:gd name="T2" fmla="*/ 22 w 26"/>
                <a:gd name="T3" fmla="*/ 3 h 39"/>
                <a:gd name="T4" fmla="*/ 26 w 26"/>
                <a:gd name="T5" fmla="*/ 12 h 39"/>
                <a:gd name="T6" fmla="*/ 25 w 26"/>
                <a:gd name="T7" fmla="*/ 18 h 39"/>
                <a:gd name="T8" fmla="*/ 21 w 26"/>
                <a:gd name="T9" fmla="*/ 21 h 39"/>
                <a:gd name="T10" fmla="*/ 16 w 26"/>
                <a:gd name="T11" fmla="*/ 23 h 39"/>
                <a:gd name="T12" fmla="*/ 9 w 26"/>
                <a:gd name="T13" fmla="*/ 24 h 39"/>
                <a:gd name="T14" fmla="*/ 3 w 26"/>
                <a:gd name="T15" fmla="*/ 24 h 39"/>
                <a:gd name="T16" fmla="*/ 3 w 26"/>
                <a:gd name="T17" fmla="*/ 39 h 39"/>
                <a:gd name="T18" fmla="*/ 0 w 26"/>
                <a:gd name="T19" fmla="*/ 39 h 39"/>
                <a:gd name="T20" fmla="*/ 0 w 26"/>
                <a:gd name="T21" fmla="*/ 1 h 39"/>
                <a:gd name="T22" fmla="*/ 4 w 26"/>
                <a:gd name="T23" fmla="*/ 0 h 39"/>
                <a:gd name="T24" fmla="*/ 9 w 26"/>
                <a:gd name="T25" fmla="*/ 0 h 39"/>
                <a:gd name="T26" fmla="*/ 10 w 26"/>
                <a:gd name="T27" fmla="*/ 3 h 39"/>
                <a:gd name="T28" fmla="*/ 6 w 26"/>
                <a:gd name="T29" fmla="*/ 3 h 39"/>
                <a:gd name="T30" fmla="*/ 3 w 26"/>
                <a:gd name="T31" fmla="*/ 4 h 39"/>
                <a:gd name="T32" fmla="*/ 3 w 26"/>
                <a:gd name="T33" fmla="*/ 21 h 39"/>
                <a:gd name="T34" fmla="*/ 8 w 26"/>
                <a:gd name="T35" fmla="*/ 21 h 39"/>
                <a:gd name="T36" fmla="*/ 14 w 26"/>
                <a:gd name="T37" fmla="*/ 20 h 39"/>
                <a:gd name="T38" fmla="*/ 18 w 26"/>
                <a:gd name="T39" fmla="*/ 19 h 39"/>
                <a:gd name="T40" fmla="*/ 21 w 26"/>
                <a:gd name="T41" fmla="*/ 16 h 39"/>
                <a:gd name="T42" fmla="*/ 22 w 26"/>
                <a:gd name="T43" fmla="*/ 12 h 39"/>
                <a:gd name="T44" fmla="*/ 21 w 26"/>
                <a:gd name="T45" fmla="*/ 8 h 39"/>
                <a:gd name="T46" fmla="*/ 18 w 26"/>
                <a:gd name="T47" fmla="*/ 5 h 39"/>
                <a:gd name="T48" fmla="*/ 14 w 26"/>
                <a:gd name="T49" fmla="*/ 4 h 39"/>
                <a:gd name="T50" fmla="*/ 10 w 26"/>
                <a:gd name="T51" fmla="*/ 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39">
                  <a:moveTo>
                    <a:pt x="9" y="0"/>
                  </a:moveTo>
                  <a:cubicBezTo>
                    <a:pt x="15" y="0"/>
                    <a:pt x="19" y="1"/>
                    <a:pt x="22" y="3"/>
                  </a:cubicBezTo>
                  <a:cubicBezTo>
                    <a:pt x="24" y="5"/>
                    <a:pt x="26" y="8"/>
                    <a:pt x="26" y="12"/>
                  </a:cubicBezTo>
                  <a:cubicBezTo>
                    <a:pt x="26" y="14"/>
                    <a:pt x="25" y="16"/>
                    <a:pt x="25" y="18"/>
                  </a:cubicBezTo>
                  <a:cubicBezTo>
                    <a:pt x="24" y="19"/>
                    <a:pt x="23" y="20"/>
                    <a:pt x="21" y="21"/>
                  </a:cubicBezTo>
                  <a:cubicBezTo>
                    <a:pt x="20" y="22"/>
                    <a:pt x="18" y="23"/>
                    <a:pt x="16" y="23"/>
                  </a:cubicBezTo>
                  <a:cubicBezTo>
                    <a:pt x="14" y="24"/>
                    <a:pt x="11" y="24"/>
                    <a:pt x="9" y="24"/>
                  </a:cubicBezTo>
                  <a:cubicBezTo>
                    <a:pt x="3" y="24"/>
                    <a:pt x="3" y="24"/>
                    <a:pt x="3" y="24"/>
                  </a:cubicBezTo>
                  <a:cubicBezTo>
                    <a:pt x="3" y="39"/>
                    <a:pt x="3" y="39"/>
                    <a:pt x="3" y="39"/>
                  </a:cubicBezTo>
                  <a:cubicBezTo>
                    <a:pt x="0" y="39"/>
                    <a:pt x="0" y="39"/>
                    <a:pt x="0" y="39"/>
                  </a:cubicBezTo>
                  <a:cubicBezTo>
                    <a:pt x="0" y="1"/>
                    <a:pt x="0" y="1"/>
                    <a:pt x="0" y="1"/>
                  </a:cubicBezTo>
                  <a:cubicBezTo>
                    <a:pt x="1" y="1"/>
                    <a:pt x="3" y="0"/>
                    <a:pt x="4" y="0"/>
                  </a:cubicBezTo>
                  <a:cubicBezTo>
                    <a:pt x="6" y="0"/>
                    <a:pt x="8" y="0"/>
                    <a:pt x="9" y="0"/>
                  </a:cubicBezTo>
                  <a:close/>
                  <a:moveTo>
                    <a:pt x="10" y="3"/>
                  </a:moveTo>
                  <a:cubicBezTo>
                    <a:pt x="8" y="3"/>
                    <a:pt x="7" y="3"/>
                    <a:pt x="6" y="3"/>
                  </a:cubicBezTo>
                  <a:cubicBezTo>
                    <a:pt x="5" y="3"/>
                    <a:pt x="4" y="4"/>
                    <a:pt x="3" y="4"/>
                  </a:cubicBezTo>
                  <a:cubicBezTo>
                    <a:pt x="3" y="21"/>
                    <a:pt x="3" y="21"/>
                    <a:pt x="3" y="21"/>
                  </a:cubicBezTo>
                  <a:cubicBezTo>
                    <a:pt x="8" y="21"/>
                    <a:pt x="8" y="21"/>
                    <a:pt x="8" y="21"/>
                  </a:cubicBezTo>
                  <a:cubicBezTo>
                    <a:pt x="10" y="21"/>
                    <a:pt x="12" y="21"/>
                    <a:pt x="14" y="20"/>
                  </a:cubicBezTo>
                  <a:cubicBezTo>
                    <a:pt x="15" y="20"/>
                    <a:pt x="17" y="20"/>
                    <a:pt x="18" y="19"/>
                  </a:cubicBezTo>
                  <a:cubicBezTo>
                    <a:pt x="19" y="18"/>
                    <a:pt x="20" y="17"/>
                    <a:pt x="21" y="16"/>
                  </a:cubicBezTo>
                  <a:cubicBezTo>
                    <a:pt x="21" y="15"/>
                    <a:pt x="22" y="14"/>
                    <a:pt x="22" y="12"/>
                  </a:cubicBezTo>
                  <a:cubicBezTo>
                    <a:pt x="22" y="10"/>
                    <a:pt x="21" y="9"/>
                    <a:pt x="21" y="8"/>
                  </a:cubicBezTo>
                  <a:cubicBezTo>
                    <a:pt x="20" y="6"/>
                    <a:pt x="19" y="6"/>
                    <a:pt x="18" y="5"/>
                  </a:cubicBezTo>
                  <a:cubicBezTo>
                    <a:pt x="17" y="4"/>
                    <a:pt x="15" y="4"/>
                    <a:pt x="14" y="4"/>
                  </a:cubicBezTo>
                  <a:cubicBezTo>
                    <a:pt x="13" y="3"/>
                    <a:pt x="11" y="3"/>
                    <a:pt x="10" y="3"/>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 name="Freeform 245"/>
            <p:cNvSpPr>
              <a:spLocks/>
            </p:cNvSpPr>
            <p:nvPr/>
          </p:nvSpPr>
          <p:spPr bwMode="auto">
            <a:xfrm>
              <a:off x="7637465" y="7097783"/>
              <a:ext cx="39688" cy="77788"/>
            </a:xfrm>
            <a:custGeom>
              <a:avLst/>
              <a:gdLst>
                <a:gd name="T0" fmla="*/ 0 w 22"/>
                <a:gd name="T1" fmla="*/ 43 h 43"/>
                <a:gd name="T2" fmla="*/ 0 w 22"/>
                <a:gd name="T3" fmla="*/ 0 h 43"/>
                <a:gd name="T4" fmla="*/ 3 w 22"/>
                <a:gd name="T5" fmla="*/ 0 h 43"/>
                <a:gd name="T6" fmla="*/ 3 w 22"/>
                <a:gd name="T7" fmla="*/ 15 h 43"/>
                <a:gd name="T8" fmla="*/ 7 w 22"/>
                <a:gd name="T9" fmla="*/ 14 h 43"/>
                <a:gd name="T10" fmla="*/ 10 w 22"/>
                <a:gd name="T11" fmla="*/ 14 h 43"/>
                <a:gd name="T12" fmla="*/ 16 w 22"/>
                <a:gd name="T13" fmla="*/ 14 h 43"/>
                <a:gd name="T14" fmla="*/ 20 w 22"/>
                <a:gd name="T15" fmla="*/ 17 h 43"/>
                <a:gd name="T16" fmla="*/ 22 w 22"/>
                <a:gd name="T17" fmla="*/ 21 h 43"/>
                <a:gd name="T18" fmla="*/ 22 w 22"/>
                <a:gd name="T19" fmla="*/ 27 h 43"/>
                <a:gd name="T20" fmla="*/ 22 w 22"/>
                <a:gd name="T21" fmla="*/ 43 h 43"/>
                <a:gd name="T22" fmla="*/ 18 w 22"/>
                <a:gd name="T23" fmla="*/ 43 h 43"/>
                <a:gd name="T24" fmla="*/ 18 w 22"/>
                <a:gd name="T25" fmla="*/ 28 h 43"/>
                <a:gd name="T26" fmla="*/ 18 w 22"/>
                <a:gd name="T27" fmla="*/ 23 h 43"/>
                <a:gd name="T28" fmla="*/ 17 w 22"/>
                <a:gd name="T29" fmla="*/ 19 h 43"/>
                <a:gd name="T30" fmla="*/ 14 w 22"/>
                <a:gd name="T31" fmla="*/ 17 h 43"/>
                <a:gd name="T32" fmla="*/ 10 w 22"/>
                <a:gd name="T33" fmla="*/ 17 h 43"/>
                <a:gd name="T34" fmla="*/ 8 w 22"/>
                <a:gd name="T35" fmla="*/ 17 h 43"/>
                <a:gd name="T36" fmla="*/ 6 w 22"/>
                <a:gd name="T37" fmla="*/ 17 h 43"/>
                <a:gd name="T38" fmla="*/ 4 w 22"/>
                <a:gd name="T39" fmla="*/ 18 h 43"/>
                <a:gd name="T40" fmla="*/ 3 w 22"/>
                <a:gd name="T41" fmla="*/ 18 h 43"/>
                <a:gd name="T42" fmla="*/ 3 w 22"/>
                <a:gd name="T43" fmla="*/ 43 h 43"/>
                <a:gd name="T44" fmla="*/ 0 w 22"/>
                <a:gd name="T4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43">
                  <a:moveTo>
                    <a:pt x="0" y="43"/>
                  </a:moveTo>
                  <a:cubicBezTo>
                    <a:pt x="0" y="0"/>
                    <a:pt x="0" y="0"/>
                    <a:pt x="0" y="0"/>
                  </a:cubicBezTo>
                  <a:cubicBezTo>
                    <a:pt x="3" y="0"/>
                    <a:pt x="3" y="0"/>
                    <a:pt x="3" y="0"/>
                  </a:cubicBezTo>
                  <a:cubicBezTo>
                    <a:pt x="3" y="15"/>
                    <a:pt x="3" y="15"/>
                    <a:pt x="3" y="15"/>
                  </a:cubicBezTo>
                  <a:cubicBezTo>
                    <a:pt x="4" y="14"/>
                    <a:pt x="6" y="14"/>
                    <a:pt x="7" y="14"/>
                  </a:cubicBezTo>
                  <a:cubicBezTo>
                    <a:pt x="8" y="14"/>
                    <a:pt x="9" y="14"/>
                    <a:pt x="10" y="14"/>
                  </a:cubicBezTo>
                  <a:cubicBezTo>
                    <a:pt x="13" y="14"/>
                    <a:pt x="15" y="14"/>
                    <a:pt x="16" y="14"/>
                  </a:cubicBezTo>
                  <a:cubicBezTo>
                    <a:pt x="18" y="15"/>
                    <a:pt x="19" y="16"/>
                    <a:pt x="20" y="17"/>
                  </a:cubicBezTo>
                  <a:cubicBezTo>
                    <a:pt x="21" y="18"/>
                    <a:pt x="21" y="20"/>
                    <a:pt x="22" y="21"/>
                  </a:cubicBezTo>
                  <a:cubicBezTo>
                    <a:pt x="22" y="23"/>
                    <a:pt x="22" y="25"/>
                    <a:pt x="22" y="27"/>
                  </a:cubicBezTo>
                  <a:cubicBezTo>
                    <a:pt x="22" y="43"/>
                    <a:pt x="22" y="43"/>
                    <a:pt x="22" y="43"/>
                  </a:cubicBezTo>
                  <a:cubicBezTo>
                    <a:pt x="18" y="43"/>
                    <a:pt x="18" y="43"/>
                    <a:pt x="18" y="43"/>
                  </a:cubicBezTo>
                  <a:cubicBezTo>
                    <a:pt x="18" y="28"/>
                    <a:pt x="18" y="28"/>
                    <a:pt x="18" y="28"/>
                  </a:cubicBezTo>
                  <a:cubicBezTo>
                    <a:pt x="18" y="26"/>
                    <a:pt x="18" y="24"/>
                    <a:pt x="18" y="23"/>
                  </a:cubicBezTo>
                  <a:cubicBezTo>
                    <a:pt x="18" y="21"/>
                    <a:pt x="17" y="20"/>
                    <a:pt x="17" y="19"/>
                  </a:cubicBezTo>
                  <a:cubicBezTo>
                    <a:pt x="16" y="18"/>
                    <a:pt x="15" y="18"/>
                    <a:pt x="14" y="17"/>
                  </a:cubicBezTo>
                  <a:cubicBezTo>
                    <a:pt x="13" y="17"/>
                    <a:pt x="12" y="17"/>
                    <a:pt x="10" y="17"/>
                  </a:cubicBezTo>
                  <a:cubicBezTo>
                    <a:pt x="9" y="17"/>
                    <a:pt x="9" y="17"/>
                    <a:pt x="8" y="17"/>
                  </a:cubicBezTo>
                  <a:cubicBezTo>
                    <a:pt x="7" y="17"/>
                    <a:pt x="6" y="17"/>
                    <a:pt x="6" y="17"/>
                  </a:cubicBezTo>
                  <a:cubicBezTo>
                    <a:pt x="5" y="17"/>
                    <a:pt x="5" y="18"/>
                    <a:pt x="4" y="18"/>
                  </a:cubicBezTo>
                  <a:cubicBezTo>
                    <a:pt x="4" y="18"/>
                    <a:pt x="3" y="18"/>
                    <a:pt x="3" y="18"/>
                  </a:cubicBezTo>
                  <a:cubicBezTo>
                    <a:pt x="3" y="43"/>
                    <a:pt x="3" y="43"/>
                    <a:pt x="3" y="43"/>
                  </a:cubicBezTo>
                  <a:lnTo>
                    <a:pt x="0" y="4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 name="Freeform 246"/>
            <p:cNvSpPr>
              <a:spLocks noEditPoints="1"/>
            </p:cNvSpPr>
            <p:nvPr/>
          </p:nvSpPr>
          <p:spPr bwMode="auto">
            <a:xfrm>
              <a:off x="7691440" y="7121596"/>
              <a:ext cx="47625" cy="57151"/>
            </a:xfrm>
            <a:custGeom>
              <a:avLst/>
              <a:gdLst>
                <a:gd name="T0" fmla="*/ 26 w 26"/>
                <a:gd name="T1" fmla="*/ 16 h 31"/>
                <a:gd name="T2" fmla="*/ 25 w 26"/>
                <a:gd name="T3" fmla="*/ 22 h 31"/>
                <a:gd name="T4" fmla="*/ 22 w 26"/>
                <a:gd name="T5" fmla="*/ 27 h 31"/>
                <a:gd name="T6" fmla="*/ 18 w 26"/>
                <a:gd name="T7" fmla="*/ 30 h 31"/>
                <a:gd name="T8" fmla="*/ 13 w 26"/>
                <a:gd name="T9" fmla="*/ 31 h 31"/>
                <a:gd name="T10" fmla="*/ 8 w 26"/>
                <a:gd name="T11" fmla="*/ 30 h 31"/>
                <a:gd name="T12" fmla="*/ 3 w 26"/>
                <a:gd name="T13" fmla="*/ 27 h 31"/>
                <a:gd name="T14" fmla="*/ 1 w 26"/>
                <a:gd name="T15" fmla="*/ 22 h 31"/>
                <a:gd name="T16" fmla="*/ 0 w 26"/>
                <a:gd name="T17" fmla="*/ 16 h 31"/>
                <a:gd name="T18" fmla="*/ 1 w 26"/>
                <a:gd name="T19" fmla="*/ 9 h 31"/>
                <a:gd name="T20" fmla="*/ 3 w 26"/>
                <a:gd name="T21" fmla="*/ 5 h 31"/>
                <a:gd name="T22" fmla="*/ 8 w 26"/>
                <a:gd name="T23" fmla="*/ 1 h 31"/>
                <a:gd name="T24" fmla="*/ 13 w 26"/>
                <a:gd name="T25" fmla="*/ 0 h 31"/>
                <a:gd name="T26" fmla="*/ 18 w 26"/>
                <a:gd name="T27" fmla="*/ 1 h 31"/>
                <a:gd name="T28" fmla="*/ 22 w 26"/>
                <a:gd name="T29" fmla="*/ 5 h 31"/>
                <a:gd name="T30" fmla="*/ 25 w 26"/>
                <a:gd name="T31" fmla="*/ 9 h 31"/>
                <a:gd name="T32" fmla="*/ 26 w 26"/>
                <a:gd name="T33" fmla="*/ 16 h 31"/>
                <a:gd name="T34" fmla="*/ 22 w 26"/>
                <a:gd name="T35" fmla="*/ 16 h 31"/>
                <a:gd name="T36" fmla="*/ 20 w 26"/>
                <a:gd name="T37" fmla="*/ 7 h 31"/>
                <a:gd name="T38" fmla="*/ 13 w 26"/>
                <a:gd name="T39" fmla="*/ 4 h 31"/>
                <a:gd name="T40" fmla="*/ 6 w 26"/>
                <a:gd name="T41" fmla="*/ 7 h 31"/>
                <a:gd name="T42" fmla="*/ 4 w 26"/>
                <a:gd name="T43" fmla="*/ 16 h 31"/>
                <a:gd name="T44" fmla="*/ 6 w 26"/>
                <a:gd name="T45" fmla="*/ 24 h 31"/>
                <a:gd name="T46" fmla="*/ 13 w 26"/>
                <a:gd name="T47" fmla="*/ 27 h 31"/>
                <a:gd name="T48" fmla="*/ 20 w 26"/>
                <a:gd name="T49" fmla="*/ 24 h 31"/>
                <a:gd name="T50" fmla="*/ 22 w 26"/>
                <a:gd name="T51" fmla="*/ 1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31">
                  <a:moveTo>
                    <a:pt x="26" y="16"/>
                  </a:moveTo>
                  <a:cubicBezTo>
                    <a:pt x="26" y="18"/>
                    <a:pt x="26" y="20"/>
                    <a:pt x="25" y="22"/>
                  </a:cubicBezTo>
                  <a:cubicBezTo>
                    <a:pt x="24" y="24"/>
                    <a:pt x="24" y="25"/>
                    <a:pt x="22" y="27"/>
                  </a:cubicBezTo>
                  <a:cubicBezTo>
                    <a:pt x="21" y="28"/>
                    <a:pt x="20" y="29"/>
                    <a:pt x="18" y="30"/>
                  </a:cubicBezTo>
                  <a:cubicBezTo>
                    <a:pt x="17" y="30"/>
                    <a:pt x="15" y="31"/>
                    <a:pt x="13" y="31"/>
                  </a:cubicBezTo>
                  <a:cubicBezTo>
                    <a:pt x="11" y="31"/>
                    <a:pt x="9" y="30"/>
                    <a:pt x="8" y="30"/>
                  </a:cubicBezTo>
                  <a:cubicBezTo>
                    <a:pt x="6" y="29"/>
                    <a:pt x="5" y="28"/>
                    <a:pt x="3" y="27"/>
                  </a:cubicBezTo>
                  <a:cubicBezTo>
                    <a:pt x="2" y="25"/>
                    <a:pt x="1" y="24"/>
                    <a:pt x="1" y="22"/>
                  </a:cubicBezTo>
                  <a:cubicBezTo>
                    <a:pt x="0" y="20"/>
                    <a:pt x="0" y="18"/>
                    <a:pt x="0" y="16"/>
                  </a:cubicBezTo>
                  <a:cubicBezTo>
                    <a:pt x="0" y="13"/>
                    <a:pt x="0" y="11"/>
                    <a:pt x="1" y="9"/>
                  </a:cubicBezTo>
                  <a:cubicBezTo>
                    <a:pt x="1" y="7"/>
                    <a:pt x="2" y="6"/>
                    <a:pt x="3" y="5"/>
                  </a:cubicBezTo>
                  <a:cubicBezTo>
                    <a:pt x="5" y="3"/>
                    <a:pt x="6" y="2"/>
                    <a:pt x="8" y="1"/>
                  </a:cubicBezTo>
                  <a:cubicBezTo>
                    <a:pt x="9" y="1"/>
                    <a:pt x="11" y="0"/>
                    <a:pt x="13" y="0"/>
                  </a:cubicBezTo>
                  <a:cubicBezTo>
                    <a:pt x="15" y="0"/>
                    <a:pt x="17" y="1"/>
                    <a:pt x="18" y="1"/>
                  </a:cubicBezTo>
                  <a:cubicBezTo>
                    <a:pt x="20" y="2"/>
                    <a:pt x="21" y="3"/>
                    <a:pt x="22" y="5"/>
                  </a:cubicBezTo>
                  <a:cubicBezTo>
                    <a:pt x="24" y="6"/>
                    <a:pt x="24" y="7"/>
                    <a:pt x="25" y="9"/>
                  </a:cubicBezTo>
                  <a:cubicBezTo>
                    <a:pt x="26" y="11"/>
                    <a:pt x="26" y="13"/>
                    <a:pt x="26" y="16"/>
                  </a:cubicBezTo>
                  <a:close/>
                  <a:moveTo>
                    <a:pt x="22" y="16"/>
                  </a:moveTo>
                  <a:cubicBezTo>
                    <a:pt x="22" y="12"/>
                    <a:pt x="21" y="9"/>
                    <a:pt x="20" y="7"/>
                  </a:cubicBezTo>
                  <a:cubicBezTo>
                    <a:pt x="18" y="5"/>
                    <a:pt x="16" y="4"/>
                    <a:pt x="13" y="4"/>
                  </a:cubicBezTo>
                  <a:cubicBezTo>
                    <a:pt x="10" y="4"/>
                    <a:pt x="8" y="5"/>
                    <a:pt x="6" y="7"/>
                  </a:cubicBezTo>
                  <a:cubicBezTo>
                    <a:pt x="4" y="9"/>
                    <a:pt x="4" y="12"/>
                    <a:pt x="4" y="16"/>
                  </a:cubicBezTo>
                  <a:cubicBezTo>
                    <a:pt x="4" y="19"/>
                    <a:pt x="4" y="22"/>
                    <a:pt x="6" y="24"/>
                  </a:cubicBezTo>
                  <a:cubicBezTo>
                    <a:pt x="8" y="26"/>
                    <a:pt x="10" y="27"/>
                    <a:pt x="13" y="27"/>
                  </a:cubicBezTo>
                  <a:cubicBezTo>
                    <a:pt x="16" y="27"/>
                    <a:pt x="18" y="26"/>
                    <a:pt x="20" y="24"/>
                  </a:cubicBezTo>
                  <a:cubicBezTo>
                    <a:pt x="21" y="22"/>
                    <a:pt x="22" y="19"/>
                    <a:pt x="22" y="16"/>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 name="Freeform 247"/>
            <p:cNvSpPr>
              <a:spLocks/>
            </p:cNvSpPr>
            <p:nvPr/>
          </p:nvSpPr>
          <p:spPr bwMode="auto">
            <a:xfrm>
              <a:off x="7754940" y="7123183"/>
              <a:ext cx="41275" cy="52388"/>
            </a:xfrm>
            <a:custGeom>
              <a:avLst/>
              <a:gdLst>
                <a:gd name="T0" fmla="*/ 0 w 23"/>
                <a:gd name="T1" fmla="*/ 1 h 29"/>
                <a:gd name="T2" fmla="*/ 4 w 23"/>
                <a:gd name="T3" fmla="*/ 0 h 29"/>
                <a:gd name="T4" fmla="*/ 11 w 23"/>
                <a:gd name="T5" fmla="*/ 0 h 29"/>
                <a:gd name="T6" fmla="*/ 17 w 23"/>
                <a:gd name="T7" fmla="*/ 0 h 29"/>
                <a:gd name="T8" fmla="*/ 20 w 23"/>
                <a:gd name="T9" fmla="*/ 3 h 29"/>
                <a:gd name="T10" fmla="*/ 22 w 23"/>
                <a:gd name="T11" fmla="*/ 7 h 29"/>
                <a:gd name="T12" fmla="*/ 23 w 23"/>
                <a:gd name="T13" fmla="*/ 13 h 29"/>
                <a:gd name="T14" fmla="*/ 23 w 23"/>
                <a:gd name="T15" fmla="*/ 29 h 29"/>
                <a:gd name="T16" fmla="*/ 19 w 23"/>
                <a:gd name="T17" fmla="*/ 29 h 29"/>
                <a:gd name="T18" fmla="*/ 19 w 23"/>
                <a:gd name="T19" fmla="*/ 14 h 29"/>
                <a:gd name="T20" fmla="*/ 18 w 23"/>
                <a:gd name="T21" fmla="*/ 9 h 29"/>
                <a:gd name="T22" fmla="*/ 17 w 23"/>
                <a:gd name="T23" fmla="*/ 5 h 29"/>
                <a:gd name="T24" fmla="*/ 14 w 23"/>
                <a:gd name="T25" fmla="*/ 3 h 29"/>
                <a:gd name="T26" fmla="*/ 10 w 23"/>
                <a:gd name="T27" fmla="*/ 3 h 29"/>
                <a:gd name="T28" fmla="*/ 6 w 23"/>
                <a:gd name="T29" fmla="*/ 3 h 29"/>
                <a:gd name="T30" fmla="*/ 4 w 23"/>
                <a:gd name="T31" fmla="*/ 4 h 29"/>
                <a:gd name="T32" fmla="*/ 4 w 23"/>
                <a:gd name="T33" fmla="*/ 29 h 29"/>
                <a:gd name="T34" fmla="*/ 0 w 23"/>
                <a:gd name="T35" fmla="*/ 29 h 29"/>
                <a:gd name="T36" fmla="*/ 0 w 23"/>
                <a:gd name="T37"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9">
                  <a:moveTo>
                    <a:pt x="0" y="1"/>
                  </a:moveTo>
                  <a:cubicBezTo>
                    <a:pt x="1" y="1"/>
                    <a:pt x="3" y="0"/>
                    <a:pt x="4" y="0"/>
                  </a:cubicBezTo>
                  <a:cubicBezTo>
                    <a:pt x="6" y="0"/>
                    <a:pt x="8" y="0"/>
                    <a:pt x="11" y="0"/>
                  </a:cubicBezTo>
                  <a:cubicBezTo>
                    <a:pt x="13" y="0"/>
                    <a:pt x="15" y="0"/>
                    <a:pt x="17" y="0"/>
                  </a:cubicBezTo>
                  <a:cubicBezTo>
                    <a:pt x="18" y="1"/>
                    <a:pt x="19" y="2"/>
                    <a:pt x="20" y="3"/>
                  </a:cubicBezTo>
                  <a:cubicBezTo>
                    <a:pt x="21" y="4"/>
                    <a:pt x="22" y="6"/>
                    <a:pt x="22" y="7"/>
                  </a:cubicBezTo>
                  <a:cubicBezTo>
                    <a:pt x="22" y="9"/>
                    <a:pt x="23" y="11"/>
                    <a:pt x="23" y="13"/>
                  </a:cubicBezTo>
                  <a:cubicBezTo>
                    <a:pt x="23" y="29"/>
                    <a:pt x="23" y="29"/>
                    <a:pt x="23" y="29"/>
                  </a:cubicBezTo>
                  <a:cubicBezTo>
                    <a:pt x="19" y="29"/>
                    <a:pt x="19" y="29"/>
                    <a:pt x="19" y="29"/>
                  </a:cubicBezTo>
                  <a:cubicBezTo>
                    <a:pt x="19" y="14"/>
                    <a:pt x="19" y="14"/>
                    <a:pt x="19" y="14"/>
                  </a:cubicBezTo>
                  <a:cubicBezTo>
                    <a:pt x="19" y="12"/>
                    <a:pt x="19" y="10"/>
                    <a:pt x="18" y="9"/>
                  </a:cubicBezTo>
                  <a:cubicBezTo>
                    <a:pt x="18" y="7"/>
                    <a:pt x="18" y="6"/>
                    <a:pt x="17" y="5"/>
                  </a:cubicBezTo>
                  <a:cubicBezTo>
                    <a:pt x="16" y="4"/>
                    <a:pt x="16" y="4"/>
                    <a:pt x="14" y="3"/>
                  </a:cubicBezTo>
                  <a:cubicBezTo>
                    <a:pt x="13" y="3"/>
                    <a:pt x="12" y="3"/>
                    <a:pt x="10" y="3"/>
                  </a:cubicBezTo>
                  <a:cubicBezTo>
                    <a:pt x="9" y="3"/>
                    <a:pt x="7" y="3"/>
                    <a:pt x="6" y="3"/>
                  </a:cubicBezTo>
                  <a:cubicBezTo>
                    <a:pt x="5" y="3"/>
                    <a:pt x="4" y="3"/>
                    <a:pt x="4" y="4"/>
                  </a:cubicBezTo>
                  <a:cubicBezTo>
                    <a:pt x="4" y="29"/>
                    <a:pt x="4" y="29"/>
                    <a:pt x="4" y="29"/>
                  </a:cubicBezTo>
                  <a:cubicBezTo>
                    <a:pt x="0" y="29"/>
                    <a:pt x="0" y="29"/>
                    <a:pt x="0" y="29"/>
                  </a:cubicBezTo>
                  <a:lnTo>
                    <a:pt x="0" y="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 name="Freeform 248"/>
            <p:cNvSpPr>
              <a:spLocks noEditPoints="1"/>
            </p:cNvSpPr>
            <p:nvPr/>
          </p:nvSpPr>
          <p:spPr bwMode="auto">
            <a:xfrm>
              <a:off x="7808915" y="7121596"/>
              <a:ext cx="44450" cy="57151"/>
            </a:xfrm>
            <a:custGeom>
              <a:avLst/>
              <a:gdLst>
                <a:gd name="T0" fmla="*/ 0 w 24"/>
                <a:gd name="T1" fmla="*/ 16 h 31"/>
                <a:gd name="T2" fmla="*/ 1 w 24"/>
                <a:gd name="T3" fmla="*/ 9 h 31"/>
                <a:gd name="T4" fmla="*/ 4 w 24"/>
                <a:gd name="T5" fmla="*/ 4 h 31"/>
                <a:gd name="T6" fmla="*/ 8 w 24"/>
                <a:gd name="T7" fmla="*/ 1 h 31"/>
                <a:gd name="T8" fmla="*/ 13 w 24"/>
                <a:gd name="T9" fmla="*/ 0 h 31"/>
                <a:gd name="T10" fmla="*/ 21 w 24"/>
                <a:gd name="T11" fmla="*/ 4 h 31"/>
                <a:gd name="T12" fmla="*/ 24 w 24"/>
                <a:gd name="T13" fmla="*/ 15 h 31"/>
                <a:gd name="T14" fmla="*/ 24 w 24"/>
                <a:gd name="T15" fmla="*/ 15 h 31"/>
                <a:gd name="T16" fmla="*/ 24 w 24"/>
                <a:gd name="T17" fmla="*/ 16 h 31"/>
                <a:gd name="T18" fmla="*/ 4 w 24"/>
                <a:gd name="T19" fmla="*/ 16 h 31"/>
                <a:gd name="T20" fmla="*/ 7 w 24"/>
                <a:gd name="T21" fmla="*/ 24 h 31"/>
                <a:gd name="T22" fmla="*/ 14 w 24"/>
                <a:gd name="T23" fmla="*/ 27 h 31"/>
                <a:gd name="T24" fmla="*/ 19 w 24"/>
                <a:gd name="T25" fmla="*/ 27 h 31"/>
                <a:gd name="T26" fmla="*/ 22 w 24"/>
                <a:gd name="T27" fmla="*/ 26 h 31"/>
                <a:gd name="T28" fmla="*/ 22 w 24"/>
                <a:gd name="T29" fmla="*/ 29 h 31"/>
                <a:gd name="T30" fmla="*/ 19 w 24"/>
                <a:gd name="T31" fmla="*/ 30 h 31"/>
                <a:gd name="T32" fmla="*/ 14 w 24"/>
                <a:gd name="T33" fmla="*/ 31 h 31"/>
                <a:gd name="T34" fmla="*/ 8 w 24"/>
                <a:gd name="T35" fmla="*/ 30 h 31"/>
                <a:gd name="T36" fmla="*/ 3 w 24"/>
                <a:gd name="T37" fmla="*/ 26 h 31"/>
                <a:gd name="T38" fmla="*/ 1 w 24"/>
                <a:gd name="T39" fmla="*/ 22 h 31"/>
                <a:gd name="T40" fmla="*/ 0 w 24"/>
                <a:gd name="T41" fmla="*/ 16 h 31"/>
                <a:gd name="T42" fmla="*/ 21 w 24"/>
                <a:gd name="T43" fmla="*/ 13 h 31"/>
                <a:gd name="T44" fmla="*/ 19 w 24"/>
                <a:gd name="T45" fmla="*/ 6 h 31"/>
                <a:gd name="T46" fmla="*/ 13 w 24"/>
                <a:gd name="T47" fmla="*/ 4 h 31"/>
                <a:gd name="T48" fmla="*/ 9 w 24"/>
                <a:gd name="T49" fmla="*/ 4 h 31"/>
                <a:gd name="T50" fmla="*/ 7 w 24"/>
                <a:gd name="T51" fmla="*/ 7 h 31"/>
                <a:gd name="T52" fmla="*/ 5 w 24"/>
                <a:gd name="T53" fmla="*/ 10 h 31"/>
                <a:gd name="T54" fmla="*/ 4 w 24"/>
                <a:gd name="T55" fmla="*/ 13 h 31"/>
                <a:gd name="T56" fmla="*/ 21 w 24"/>
                <a:gd name="T57"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1">
                  <a:moveTo>
                    <a:pt x="0" y="16"/>
                  </a:moveTo>
                  <a:cubicBezTo>
                    <a:pt x="0" y="13"/>
                    <a:pt x="0" y="11"/>
                    <a:pt x="1" y="9"/>
                  </a:cubicBezTo>
                  <a:cubicBezTo>
                    <a:pt x="2" y="7"/>
                    <a:pt x="3" y="5"/>
                    <a:pt x="4" y="4"/>
                  </a:cubicBezTo>
                  <a:cubicBezTo>
                    <a:pt x="5" y="3"/>
                    <a:pt x="7" y="2"/>
                    <a:pt x="8" y="1"/>
                  </a:cubicBezTo>
                  <a:cubicBezTo>
                    <a:pt x="10" y="1"/>
                    <a:pt x="11" y="0"/>
                    <a:pt x="13" y="0"/>
                  </a:cubicBezTo>
                  <a:cubicBezTo>
                    <a:pt x="16" y="0"/>
                    <a:pt x="19" y="2"/>
                    <a:pt x="21" y="4"/>
                  </a:cubicBezTo>
                  <a:cubicBezTo>
                    <a:pt x="23" y="6"/>
                    <a:pt x="24" y="10"/>
                    <a:pt x="24" y="15"/>
                  </a:cubicBezTo>
                  <a:cubicBezTo>
                    <a:pt x="24" y="15"/>
                    <a:pt x="24" y="15"/>
                    <a:pt x="24" y="15"/>
                  </a:cubicBezTo>
                  <a:cubicBezTo>
                    <a:pt x="24" y="16"/>
                    <a:pt x="24" y="16"/>
                    <a:pt x="24" y="16"/>
                  </a:cubicBezTo>
                  <a:cubicBezTo>
                    <a:pt x="4" y="16"/>
                    <a:pt x="4" y="16"/>
                    <a:pt x="4" y="16"/>
                  </a:cubicBezTo>
                  <a:cubicBezTo>
                    <a:pt x="4" y="20"/>
                    <a:pt x="5" y="23"/>
                    <a:pt x="7" y="24"/>
                  </a:cubicBezTo>
                  <a:cubicBezTo>
                    <a:pt x="8" y="26"/>
                    <a:pt x="11" y="27"/>
                    <a:pt x="14" y="27"/>
                  </a:cubicBezTo>
                  <a:cubicBezTo>
                    <a:pt x="16" y="27"/>
                    <a:pt x="18" y="27"/>
                    <a:pt x="19" y="27"/>
                  </a:cubicBezTo>
                  <a:cubicBezTo>
                    <a:pt x="20" y="26"/>
                    <a:pt x="21" y="26"/>
                    <a:pt x="22" y="26"/>
                  </a:cubicBezTo>
                  <a:cubicBezTo>
                    <a:pt x="22" y="29"/>
                    <a:pt x="22" y="29"/>
                    <a:pt x="22" y="29"/>
                  </a:cubicBezTo>
                  <a:cubicBezTo>
                    <a:pt x="22" y="29"/>
                    <a:pt x="21" y="30"/>
                    <a:pt x="19" y="30"/>
                  </a:cubicBezTo>
                  <a:cubicBezTo>
                    <a:pt x="18" y="30"/>
                    <a:pt x="16" y="31"/>
                    <a:pt x="14" y="31"/>
                  </a:cubicBezTo>
                  <a:cubicBezTo>
                    <a:pt x="12" y="31"/>
                    <a:pt x="10" y="30"/>
                    <a:pt x="8" y="30"/>
                  </a:cubicBezTo>
                  <a:cubicBezTo>
                    <a:pt x="6" y="29"/>
                    <a:pt x="5" y="28"/>
                    <a:pt x="3" y="26"/>
                  </a:cubicBezTo>
                  <a:cubicBezTo>
                    <a:pt x="2" y="25"/>
                    <a:pt x="1" y="23"/>
                    <a:pt x="1" y="22"/>
                  </a:cubicBezTo>
                  <a:cubicBezTo>
                    <a:pt x="0" y="20"/>
                    <a:pt x="0" y="18"/>
                    <a:pt x="0" y="16"/>
                  </a:cubicBezTo>
                  <a:close/>
                  <a:moveTo>
                    <a:pt x="21" y="13"/>
                  </a:moveTo>
                  <a:cubicBezTo>
                    <a:pt x="21" y="10"/>
                    <a:pt x="20" y="8"/>
                    <a:pt x="19" y="6"/>
                  </a:cubicBezTo>
                  <a:cubicBezTo>
                    <a:pt x="17" y="4"/>
                    <a:pt x="15" y="4"/>
                    <a:pt x="13" y="4"/>
                  </a:cubicBezTo>
                  <a:cubicBezTo>
                    <a:pt x="11" y="4"/>
                    <a:pt x="10" y="4"/>
                    <a:pt x="9" y="4"/>
                  </a:cubicBezTo>
                  <a:cubicBezTo>
                    <a:pt x="8" y="5"/>
                    <a:pt x="7" y="6"/>
                    <a:pt x="7" y="7"/>
                  </a:cubicBezTo>
                  <a:cubicBezTo>
                    <a:pt x="6" y="7"/>
                    <a:pt x="5" y="8"/>
                    <a:pt x="5" y="10"/>
                  </a:cubicBezTo>
                  <a:cubicBezTo>
                    <a:pt x="4" y="11"/>
                    <a:pt x="4" y="12"/>
                    <a:pt x="4" y="13"/>
                  </a:cubicBezTo>
                  <a:lnTo>
                    <a:pt x="21"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04" name="Titre 303">
            <a:extLst>
              <a:ext uri="{FF2B5EF4-FFF2-40B4-BE49-F238E27FC236}">
                <a16:creationId xmlns:a16="http://schemas.microsoft.com/office/drawing/2014/main" id="{12660F03-87B4-477E-8400-ADC0B3D00E64}"/>
              </a:ext>
            </a:extLst>
          </p:cNvPr>
          <p:cNvSpPr>
            <a:spLocks noGrp="1"/>
          </p:cNvSpPr>
          <p:nvPr>
            <p:ph type="title"/>
          </p:nvPr>
        </p:nvSpPr>
        <p:spPr/>
        <p:txBody>
          <a:bodyPr/>
          <a:lstStyle/>
          <a:p>
            <a:r>
              <a:rPr lang="fr-FR" dirty="0" err="1"/>
              <a:t>Icons</a:t>
            </a:r>
            <a:endParaRPr lang="fr-FR" dirty="0"/>
          </a:p>
        </p:txBody>
      </p:sp>
    </p:spTree>
    <p:extLst>
      <p:ext uri="{BB962C8B-B14F-4D97-AF65-F5344CB8AC3E}">
        <p14:creationId xmlns:p14="http://schemas.microsoft.com/office/powerpoint/2010/main" val="3986561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Oval 20">
            <a:extLst>
              <a:ext uri="{FF2B5EF4-FFF2-40B4-BE49-F238E27FC236}">
                <a16:creationId xmlns:a16="http://schemas.microsoft.com/office/drawing/2014/main" id="{B2FB3827-8781-4CBC-B516-BF54D658CB81}"/>
              </a:ext>
            </a:extLst>
          </p:cNvPr>
          <p:cNvSpPr/>
          <p:nvPr/>
        </p:nvSpPr>
        <p:spPr>
          <a:xfrm>
            <a:off x="6508498" y="36056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 name="Oval 20">
            <a:extLst>
              <a:ext uri="{FF2B5EF4-FFF2-40B4-BE49-F238E27FC236}">
                <a16:creationId xmlns:a16="http://schemas.microsoft.com/office/drawing/2014/main" id="{704A5916-FAB5-47B8-ADED-506C29D2DF88}"/>
              </a:ext>
            </a:extLst>
          </p:cNvPr>
          <p:cNvSpPr/>
          <p:nvPr/>
        </p:nvSpPr>
        <p:spPr>
          <a:xfrm>
            <a:off x="3944941" y="36056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Oval 20">
            <a:extLst>
              <a:ext uri="{FF2B5EF4-FFF2-40B4-BE49-F238E27FC236}">
                <a16:creationId xmlns:a16="http://schemas.microsoft.com/office/drawing/2014/main" id="{0D21AC2C-CF64-42E1-B0AE-5249CB6E94BE}"/>
              </a:ext>
            </a:extLst>
          </p:cNvPr>
          <p:cNvSpPr/>
          <p:nvPr/>
        </p:nvSpPr>
        <p:spPr>
          <a:xfrm>
            <a:off x="1371031" y="36056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Oval 20">
            <a:extLst>
              <a:ext uri="{FF2B5EF4-FFF2-40B4-BE49-F238E27FC236}">
                <a16:creationId xmlns:a16="http://schemas.microsoft.com/office/drawing/2014/main" id="{3A7202CE-8F1F-4E00-8DB0-CE0947B673F9}"/>
              </a:ext>
            </a:extLst>
          </p:cNvPr>
          <p:cNvSpPr/>
          <p:nvPr/>
        </p:nvSpPr>
        <p:spPr>
          <a:xfrm>
            <a:off x="6508498" y="12942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 name="Oval 20">
            <a:extLst>
              <a:ext uri="{FF2B5EF4-FFF2-40B4-BE49-F238E27FC236}">
                <a16:creationId xmlns:a16="http://schemas.microsoft.com/office/drawing/2014/main" id="{1351F80D-EFB6-4890-B8A4-A3688AF96054}"/>
              </a:ext>
            </a:extLst>
          </p:cNvPr>
          <p:cNvSpPr/>
          <p:nvPr/>
        </p:nvSpPr>
        <p:spPr>
          <a:xfrm>
            <a:off x="3944941" y="12942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Oval 20">
            <a:extLst>
              <a:ext uri="{FF2B5EF4-FFF2-40B4-BE49-F238E27FC236}">
                <a16:creationId xmlns:a16="http://schemas.microsoft.com/office/drawing/2014/main" id="{6AE8A4D6-E312-4799-9FCE-3B5830D2F2FB}"/>
              </a:ext>
            </a:extLst>
          </p:cNvPr>
          <p:cNvSpPr/>
          <p:nvPr/>
        </p:nvSpPr>
        <p:spPr>
          <a:xfrm>
            <a:off x="1371031" y="12942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Rectangle 8">
            <a:extLst>
              <a:ext uri="{FF2B5EF4-FFF2-40B4-BE49-F238E27FC236}">
                <a16:creationId xmlns:a16="http://schemas.microsoft.com/office/drawing/2014/main" id="{C3F142A6-2127-4062-B5F7-48CA59C26E16}"/>
              </a:ext>
            </a:extLst>
          </p:cNvPr>
          <p:cNvSpPr/>
          <p:nvPr/>
        </p:nvSpPr>
        <p:spPr>
          <a:xfrm>
            <a:off x="9082408" y="1349829"/>
            <a:ext cx="1445892" cy="20610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10" name="Conector reto 49">
            <a:extLst>
              <a:ext uri="{FF2B5EF4-FFF2-40B4-BE49-F238E27FC236}">
                <a16:creationId xmlns:a16="http://schemas.microsoft.com/office/drawing/2014/main" id="{DBBB70B9-BFB0-440C-93D3-C27A6034082A}"/>
              </a:ext>
            </a:extLst>
          </p:cNvPr>
          <p:cNvCxnSpPr>
            <a:cxnSpLocks/>
          </p:cNvCxnSpPr>
          <p:nvPr/>
        </p:nvCxnSpPr>
        <p:spPr>
          <a:xfrm>
            <a:off x="9082408" y="3769212"/>
            <a:ext cx="1445892" cy="0"/>
          </a:xfrm>
          <a:prstGeom prst="line">
            <a:avLst/>
          </a:prstGeom>
          <a:solidFill>
            <a:schemeClr val="tx1"/>
          </a:solidFill>
          <a:ln w="47625" cap="flat">
            <a:solidFill>
              <a:srgbClr val="0070AD"/>
            </a:solidFill>
            <a:round/>
          </a:ln>
        </p:spPr>
        <p:style>
          <a:lnRef idx="1">
            <a:schemeClr val="accent1"/>
          </a:lnRef>
          <a:fillRef idx="0">
            <a:schemeClr val="accent1"/>
          </a:fillRef>
          <a:effectRef idx="0">
            <a:schemeClr val="accent1"/>
          </a:effectRef>
          <a:fontRef idx="minor">
            <a:schemeClr val="tx1"/>
          </a:fontRef>
        </p:style>
      </p:cxnSp>
      <p:cxnSp>
        <p:nvCxnSpPr>
          <p:cNvPr id="11" name="Conector reto 49">
            <a:extLst>
              <a:ext uri="{FF2B5EF4-FFF2-40B4-BE49-F238E27FC236}">
                <a16:creationId xmlns:a16="http://schemas.microsoft.com/office/drawing/2014/main" id="{90B90107-88D9-4A0C-B649-21576FA174BA}"/>
              </a:ext>
            </a:extLst>
          </p:cNvPr>
          <p:cNvCxnSpPr>
            <a:cxnSpLocks/>
          </p:cNvCxnSpPr>
          <p:nvPr/>
        </p:nvCxnSpPr>
        <p:spPr>
          <a:xfrm>
            <a:off x="9082408" y="4106827"/>
            <a:ext cx="1445892"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cxnSp>
        <p:nvCxnSpPr>
          <p:cNvPr id="12" name="Conector reto 49">
            <a:extLst>
              <a:ext uri="{FF2B5EF4-FFF2-40B4-BE49-F238E27FC236}">
                <a16:creationId xmlns:a16="http://schemas.microsoft.com/office/drawing/2014/main" id="{2C777053-C371-4884-835A-A1CC45A8A399}"/>
              </a:ext>
            </a:extLst>
          </p:cNvPr>
          <p:cNvCxnSpPr>
            <a:cxnSpLocks/>
          </p:cNvCxnSpPr>
          <p:nvPr/>
        </p:nvCxnSpPr>
        <p:spPr>
          <a:xfrm>
            <a:off x="9082408" y="4444442"/>
            <a:ext cx="1445892" cy="0"/>
          </a:xfrm>
          <a:prstGeom prst="line">
            <a:avLst/>
          </a:prstGeom>
          <a:solidFill>
            <a:schemeClr val="tx1"/>
          </a:solidFill>
          <a:ln w="47625" cap="flat">
            <a:solidFill>
              <a:srgbClr val="2B0A3D"/>
            </a:solidFill>
            <a:round/>
          </a:ln>
        </p:spPr>
        <p:style>
          <a:lnRef idx="1">
            <a:schemeClr val="accent1"/>
          </a:lnRef>
          <a:fillRef idx="0">
            <a:schemeClr val="accent1"/>
          </a:fillRef>
          <a:effectRef idx="0">
            <a:schemeClr val="accent1"/>
          </a:effectRef>
          <a:fontRef idx="minor">
            <a:schemeClr val="tx1"/>
          </a:fontRef>
        </p:style>
      </p:cxnSp>
      <p:cxnSp>
        <p:nvCxnSpPr>
          <p:cNvPr id="13" name="Conector reto 49">
            <a:extLst>
              <a:ext uri="{FF2B5EF4-FFF2-40B4-BE49-F238E27FC236}">
                <a16:creationId xmlns:a16="http://schemas.microsoft.com/office/drawing/2014/main" id="{210E575D-8000-47CC-98C5-914ADCB6EC4E}"/>
              </a:ext>
            </a:extLst>
          </p:cNvPr>
          <p:cNvCxnSpPr>
            <a:cxnSpLocks/>
          </p:cNvCxnSpPr>
          <p:nvPr/>
        </p:nvCxnSpPr>
        <p:spPr>
          <a:xfrm>
            <a:off x="9082408" y="4782057"/>
            <a:ext cx="1445892" cy="0"/>
          </a:xfrm>
          <a:prstGeom prst="line">
            <a:avLst/>
          </a:prstGeom>
          <a:solidFill>
            <a:schemeClr val="tx1"/>
          </a:solidFill>
          <a:ln w="47625" cap="flat">
            <a:solidFill>
              <a:srgbClr val="FF304C"/>
            </a:solidFill>
            <a:round/>
          </a:ln>
        </p:spPr>
        <p:style>
          <a:lnRef idx="1">
            <a:schemeClr val="accent1"/>
          </a:lnRef>
          <a:fillRef idx="0">
            <a:schemeClr val="accent1"/>
          </a:fillRef>
          <a:effectRef idx="0">
            <a:schemeClr val="accent1"/>
          </a:effectRef>
          <a:fontRef idx="minor">
            <a:schemeClr val="tx1"/>
          </a:fontRef>
        </p:style>
      </p:cxnSp>
      <p:cxnSp>
        <p:nvCxnSpPr>
          <p:cNvPr id="14" name="Conector reto 49">
            <a:extLst>
              <a:ext uri="{FF2B5EF4-FFF2-40B4-BE49-F238E27FC236}">
                <a16:creationId xmlns:a16="http://schemas.microsoft.com/office/drawing/2014/main" id="{564F4F54-22E2-4274-BB16-0EFF9EA37567}"/>
              </a:ext>
            </a:extLst>
          </p:cNvPr>
          <p:cNvCxnSpPr>
            <a:cxnSpLocks/>
          </p:cNvCxnSpPr>
          <p:nvPr/>
        </p:nvCxnSpPr>
        <p:spPr>
          <a:xfrm>
            <a:off x="9082408" y="5119672"/>
            <a:ext cx="1445892" cy="0"/>
          </a:xfrm>
          <a:prstGeom prst="line">
            <a:avLst/>
          </a:prstGeom>
          <a:solidFill>
            <a:schemeClr val="tx1"/>
          </a:solidFill>
          <a:ln w="47625" cap="flat">
            <a:solidFill>
              <a:srgbClr val="95E616"/>
            </a:solidFill>
            <a:round/>
          </a:ln>
        </p:spPr>
        <p:style>
          <a:lnRef idx="1">
            <a:schemeClr val="accent1"/>
          </a:lnRef>
          <a:fillRef idx="0">
            <a:schemeClr val="accent1"/>
          </a:fillRef>
          <a:effectRef idx="0">
            <a:schemeClr val="accent1"/>
          </a:effectRef>
          <a:fontRef idx="minor">
            <a:schemeClr val="tx1"/>
          </a:fontRef>
        </p:style>
      </p:cxnSp>
      <p:cxnSp>
        <p:nvCxnSpPr>
          <p:cNvPr id="15" name="Conector reto 49">
            <a:extLst>
              <a:ext uri="{FF2B5EF4-FFF2-40B4-BE49-F238E27FC236}">
                <a16:creationId xmlns:a16="http://schemas.microsoft.com/office/drawing/2014/main" id="{E96B6012-2BD9-427D-B8ED-1EACCABF9AF5}"/>
              </a:ext>
            </a:extLst>
          </p:cNvPr>
          <p:cNvCxnSpPr>
            <a:cxnSpLocks/>
          </p:cNvCxnSpPr>
          <p:nvPr/>
        </p:nvCxnSpPr>
        <p:spPr>
          <a:xfrm>
            <a:off x="9082408" y="5457285"/>
            <a:ext cx="1445892" cy="0"/>
          </a:xfrm>
          <a:prstGeom prst="line">
            <a:avLst/>
          </a:prstGeom>
          <a:solidFill>
            <a:schemeClr val="tx1"/>
          </a:solidFill>
          <a:ln w="47625" cap="flat">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p:txBody>
          <a:bodyPr/>
          <a:lstStyle/>
          <a:p>
            <a:r>
              <a:rPr lang="en-US"/>
              <a:t>Graphic elements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nl-NL" dirty="0"/>
              <a:t>Inhoudsopgave</a:t>
            </a:r>
            <a:br>
              <a:rPr lang="en-US" dirty="0"/>
            </a:br>
            <a:endParaRPr lang="en-GB" dirty="0"/>
          </a:p>
        </p:txBody>
      </p:sp>
      <p:sp>
        <p:nvSpPr>
          <p:cNvPr id="5" name="Text Placeholder 4"/>
          <p:cNvSpPr>
            <a:spLocks noGrp="1"/>
          </p:cNvSpPr>
          <p:nvPr>
            <p:ph type="body" sz="quarter" idx="10"/>
          </p:nvPr>
        </p:nvSpPr>
        <p:spPr/>
        <p:txBody>
          <a:bodyPr/>
          <a:lstStyle/>
          <a:p>
            <a:pPr lvl="1"/>
            <a:r>
              <a:rPr lang="nl-NL" dirty="0"/>
              <a:t>Voorstelronde</a:t>
            </a:r>
          </a:p>
          <a:p>
            <a:pPr lvl="1"/>
            <a:r>
              <a:rPr lang="nl-NL" dirty="0"/>
              <a:t>Globale Scope project</a:t>
            </a:r>
          </a:p>
          <a:p>
            <a:pPr lvl="1"/>
            <a:r>
              <a:rPr lang="nl-NL" dirty="0"/>
              <a:t>Werkwijze software ontwikkeling Capgemini</a:t>
            </a:r>
          </a:p>
          <a:p>
            <a:pPr lvl="1"/>
            <a:r>
              <a:rPr lang="nl-NL" dirty="0"/>
              <a:t>Bespreken vervolgcontact.</a:t>
            </a:r>
          </a:p>
          <a:p>
            <a:pPr lvl="1"/>
            <a:r>
              <a:rPr lang="nl-NL" dirty="0"/>
              <a:t>Vragen</a:t>
            </a:r>
          </a:p>
          <a:p>
            <a:pPr lvl="1"/>
            <a:endParaRPr lang="en-US" dirty="0"/>
          </a:p>
          <a:p>
            <a:endParaRPr lang="nl-NL" dirty="0"/>
          </a:p>
        </p:txBody>
      </p:sp>
    </p:spTree>
    <p:extLst>
      <p:ext uri="{BB962C8B-B14F-4D97-AF65-F5344CB8AC3E}">
        <p14:creationId xmlns:p14="http://schemas.microsoft.com/office/powerpoint/2010/main" val="50121246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Global project scope project</a:t>
            </a:r>
            <a:br>
              <a:rPr lang="en-US" dirty="0"/>
            </a:br>
            <a:r>
              <a:rPr lang="en-US" i="1" dirty="0"/>
              <a:t>Resort </a:t>
            </a:r>
            <a:r>
              <a:rPr lang="en-US" i="1" dirty="0" err="1"/>
              <a:t>Molvena</a:t>
            </a:r>
            <a:r>
              <a:rPr lang="en-US" i="1" dirty="0"/>
              <a:t>: Restaurant </a:t>
            </a:r>
            <a:r>
              <a:rPr lang="nl-NL" i="1" dirty="0"/>
              <a:t>Applicatie</a:t>
            </a:r>
            <a:r>
              <a:rPr lang="en-US" i="1" dirty="0"/>
              <a:t> </a:t>
            </a:r>
            <a:endParaRPr lang="en-GB" i="1" dirty="0"/>
          </a:p>
        </p:txBody>
      </p:sp>
      <p:sp>
        <p:nvSpPr>
          <p:cNvPr id="5" name="Text Placeholder 4"/>
          <p:cNvSpPr>
            <a:spLocks noGrp="1"/>
          </p:cNvSpPr>
          <p:nvPr>
            <p:ph type="body" sz="quarter" idx="10"/>
          </p:nvPr>
        </p:nvSpPr>
        <p:spPr/>
        <p:txBody>
          <a:bodyPr/>
          <a:lstStyle/>
          <a:p>
            <a:r>
              <a:rPr lang="en-US" dirty="0"/>
              <a:t>Insert Role Picture here.</a:t>
            </a:r>
          </a:p>
          <a:p>
            <a:pPr lvl="1">
              <a:buNone/>
            </a:pPr>
            <a:endParaRPr lang="en-US" dirty="0"/>
          </a:p>
          <a:p>
            <a:endParaRPr lang="en-GB" dirty="0"/>
          </a:p>
        </p:txBody>
      </p:sp>
      <p:sp>
        <p:nvSpPr>
          <p:cNvPr id="6" name="Text Placeholder 5"/>
          <p:cNvSpPr>
            <a:spLocks noGrp="1"/>
          </p:cNvSpPr>
          <p:nvPr>
            <p:ph type="body" sz="quarter" idx="11"/>
          </p:nvPr>
        </p:nvSpPr>
        <p:spPr/>
        <p:txBody>
          <a:bodyPr/>
          <a:lstStyle/>
          <a:p>
            <a:r>
              <a:rPr lang="en-GB" dirty="0" err="1"/>
              <a:t>Eigenaar</a:t>
            </a:r>
            <a:endParaRPr lang="en-GB" dirty="0"/>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B28221-B659-4126-B759-9C4F0F2B084B}"/>
              </a:ext>
            </a:extLst>
          </p:cNvPr>
          <p:cNvPicPr>
            <a:picLocks noChangeAspect="1"/>
          </p:cNvPicPr>
          <p:nvPr/>
        </p:nvPicPr>
        <p:blipFill>
          <a:blip r:embed="rId2"/>
          <a:stretch>
            <a:fillRect/>
          </a:stretch>
        </p:blipFill>
        <p:spPr>
          <a:xfrm>
            <a:off x="1319808" y="1104900"/>
            <a:ext cx="9552384" cy="5173438"/>
          </a:xfrm>
          <a:prstGeom prst="rect">
            <a:avLst/>
          </a:prstGeom>
        </p:spPr>
      </p:pic>
      <p:sp>
        <p:nvSpPr>
          <p:cNvPr id="4" name="Title 3"/>
          <p:cNvSpPr>
            <a:spLocks noGrp="1"/>
          </p:cNvSpPr>
          <p:nvPr>
            <p:ph type="title"/>
          </p:nvPr>
        </p:nvSpPr>
        <p:spPr/>
        <p:txBody>
          <a:bodyPr/>
          <a:lstStyle/>
          <a:p>
            <a:r>
              <a:rPr lang="en-US" dirty="0"/>
              <a:t>Global project scope</a:t>
            </a:r>
            <a:br>
              <a:rPr lang="en-US" dirty="0"/>
            </a:br>
            <a:r>
              <a:rPr lang="en-US" i="1" dirty="0"/>
              <a:t>Resort </a:t>
            </a:r>
            <a:r>
              <a:rPr lang="en-US" i="1" dirty="0" err="1"/>
              <a:t>Molvena</a:t>
            </a:r>
            <a:r>
              <a:rPr lang="en-US" i="1" dirty="0"/>
              <a:t>: Restaurant </a:t>
            </a:r>
            <a:r>
              <a:rPr lang="nl-NL" i="1" dirty="0"/>
              <a:t>Applicatie</a:t>
            </a:r>
            <a:r>
              <a:rPr lang="en-US" i="1" dirty="0"/>
              <a:t> </a:t>
            </a:r>
            <a:endParaRPr lang="en-GB" i="1" dirty="0"/>
          </a:p>
        </p:txBody>
      </p:sp>
      <p:sp>
        <p:nvSpPr>
          <p:cNvPr id="5" name="Text Placeholder 4"/>
          <p:cNvSpPr>
            <a:spLocks noGrp="1"/>
          </p:cNvSpPr>
          <p:nvPr>
            <p:ph type="body" sz="quarter" idx="10"/>
          </p:nvPr>
        </p:nvSpPr>
        <p:spPr/>
        <p:txBody>
          <a:bodyPr/>
          <a:lstStyle/>
          <a:p>
            <a:pPr lvl="1">
              <a:buNone/>
            </a:pPr>
            <a:endParaRPr lang="en-US" dirty="0"/>
          </a:p>
          <a:p>
            <a:endParaRPr lang="en-GB" dirty="0"/>
          </a:p>
        </p:txBody>
      </p:sp>
      <p:sp>
        <p:nvSpPr>
          <p:cNvPr id="6" name="Text Placeholder 5"/>
          <p:cNvSpPr>
            <a:spLocks noGrp="1"/>
          </p:cNvSpPr>
          <p:nvPr>
            <p:ph type="body" sz="quarter" idx="11"/>
          </p:nvPr>
        </p:nvSpPr>
        <p:spPr/>
        <p:txBody>
          <a:bodyPr/>
          <a:lstStyle/>
          <a:p>
            <a:r>
              <a:rPr lang="en-GB" dirty="0"/>
              <a:t>Chef-</a:t>
            </a:r>
            <a:r>
              <a:rPr lang="en-GB" dirty="0" err="1"/>
              <a:t>Kok</a:t>
            </a:r>
            <a:r>
              <a:rPr lang="en-GB" dirty="0"/>
              <a:t>/Sous-Chef</a:t>
            </a:r>
          </a:p>
        </p:txBody>
      </p:sp>
    </p:spTree>
    <p:extLst>
      <p:ext uri="{BB962C8B-B14F-4D97-AF65-F5344CB8AC3E}">
        <p14:creationId xmlns:p14="http://schemas.microsoft.com/office/powerpoint/2010/main" val="17060510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Global project scope project</a:t>
            </a:r>
            <a:br>
              <a:rPr lang="en-US" dirty="0"/>
            </a:br>
            <a:r>
              <a:rPr lang="en-US" i="1" dirty="0"/>
              <a:t>Resort </a:t>
            </a:r>
            <a:r>
              <a:rPr lang="en-US" i="1" dirty="0" err="1"/>
              <a:t>Molvena</a:t>
            </a:r>
            <a:r>
              <a:rPr lang="en-US" i="1" dirty="0"/>
              <a:t>: Restaurant </a:t>
            </a:r>
            <a:r>
              <a:rPr lang="nl-NL" i="1" dirty="0"/>
              <a:t>Applicatie</a:t>
            </a:r>
            <a:r>
              <a:rPr lang="en-US" i="1" dirty="0"/>
              <a:t> </a:t>
            </a:r>
            <a:endParaRPr lang="en-GB" i="1" dirty="0"/>
          </a:p>
        </p:txBody>
      </p:sp>
      <p:sp>
        <p:nvSpPr>
          <p:cNvPr id="5" name="Text Placeholder 4"/>
          <p:cNvSpPr>
            <a:spLocks noGrp="1"/>
          </p:cNvSpPr>
          <p:nvPr>
            <p:ph type="body" sz="quarter" idx="10"/>
          </p:nvPr>
        </p:nvSpPr>
        <p:spPr/>
        <p:txBody>
          <a:bodyPr/>
          <a:lstStyle/>
          <a:p>
            <a:r>
              <a:rPr lang="en-US" dirty="0"/>
              <a:t>Insert Role Picture here.</a:t>
            </a:r>
          </a:p>
          <a:p>
            <a:pPr lvl="1">
              <a:buNone/>
            </a:pPr>
            <a:endParaRPr lang="en-US" dirty="0"/>
          </a:p>
          <a:p>
            <a:endParaRPr lang="en-GB" dirty="0"/>
          </a:p>
        </p:txBody>
      </p:sp>
      <p:sp>
        <p:nvSpPr>
          <p:cNvPr id="6" name="Text Placeholder 5"/>
          <p:cNvSpPr>
            <a:spLocks noGrp="1"/>
          </p:cNvSpPr>
          <p:nvPr>
            <p:ph type="body" sz="quarter" idx="11"/>
          </p:nvPr>
        </p:nvSpPr>
        <p:spPr/>
        <p:txBody>
          <a:bodyPr/>
          <a:lstStyle/>
          <a:p>
            <a:r>
              <a:rPr lang="en-GB" dirty="0"/>
              <a:t>Floor manager</a:t>
            </a:r>
          </a:p>
        </p:txBody>
      </p:sp>
    </p:spTree>
    <p:extLst>
      <p:ext uri="{BB962C8B-B14F-4D97-AF65-F5344CB8AC3E}">
        <p14:creationId xmlns:p14="http://schemas.microsoft.com/office/powerpoint/2010/main" val="118333564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Schatting</a:t>
            </a:r>
            <a:r>
              <a:rPr lang="en-US" dirty="0"/>
              <a:t> Restaurant Application</a:t>
            </a:r>
            <a:br>
              <a:rPr lang="en-US" dirty="0"/>
            </a:br>
            <a:r>
              <a:rPr lang="en-US" i="1" dirty="0"/>
              <a:t>Resort </a:t>
            </a:r>
            <a:r>
              <a:rPr lang="en-US" i="1" dirty="0" err="1"/>
              <a:t>Molvena</a:t>
            </a:r>
            <a:endParaRPr lang="en-GB" i="1" dirty="0"/>
          </a:p>
        </p:txBody>
      </p:sp>
      <p:grpSp>
        <p:nvGrpSpPr>
          <p:cNvPr id="21" name="Group 20"/>
          <p:cNvGrpSpPr/>
          <p:nvPr/>
        </p:nvGrpSpPr>
        <p:grpSpPr>
          <a:xfrm>
            <a:off x="1162807" y="1529120"/>
            <a:ext cx="9866387" cy="4780200"/>
            <a:chOff x="1167830" y="1529120"/>
            <a:chExt cx="9866387" cy="4780200"/>
          </a:xfrm>
        </p:grpSpPr>
        <p:sp>
          <p:nvSpPr>
            <p:cNvPr id="3" name="Rectangle 2">
              <a:extLst>
                <a:ext uri="{FF2B5EF4-FFF2-40B4-BE49-F238E27FC236}">
                  <a16:creationId xmlns:a16="http://schemas.microsoft.com/office/drawing/2014/main" id="{46919663-CB01-46C8-8B1A-7D7C5FFB79D0}"/>
                </a:ext>
              </a:extLst>
            </p:cNvPr>
            <p:cNvSpPr/>
            <p:nvPr/>
          </p:nvSpPr>
          <p:spPr>
            <a:xfrm>
              <a:off x="1167830" y="2465299"/>
              <a:ext cx="2964210" cy="3844021"/>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 name="Rectangle 3">
              <a:extLst>
                <a:ext uri="{FF2B5EF4-FFF2-40B4-BE49-F238E27FC236}">
                  <a16:creationId xmlns:a16="http://schemas.microsoft.com/office/drawing/2014/main" id="{07A11129-008D-4898-86B9-B6C83562FA3A}"/>
                </a:ext>
              </a:extLst>
            </p:cNvPr>
            <p:cNvSpPr/>
            <p:nvPr/>
          </p:nvSpPr>
          <p:spPr>
            <a:xfrm>
              <a:off x="4655840" y="2500583"/>
              <a:ext cx="2964210" cy="3808737"/>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Rectangle 4">
              <a:extLst>
                <a:ext uri="{FF2B5EF4-FFF2-40B4-BE49-F238E27FC236}">
                  <a16:creationId xmlns:a16="http://schemas.microsoft.com/office/drawing/2014/main" id="{92D1F7AF-5F53-4627-A1CF-B58FCC387FCC}"/>
                </a:ext>
              </a:extLst>
            </p:cNvPr>
            <p:cNvSpPr/>
            <p:nvPr/>
          </p:nvSpPr>
          <p:spPr>
            <a:xfrm>
              <a:off x="8070007" y="2500583"/>
              <a:ext cx="2964210" cy="3808737"/>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Oval 20">
              <a:extLst>
                <a:ext uri="{FF2B5EF4-FFF2-40B4-BE49-F238E27FC236}">
                  <a16:creationId xmlns:a16="http://schemas.microsoft.com/office/drawing/2014/main" id="{C5DBDB28-88AB-4F14-9F73-9D7C1E6EE4B1}"/>
                </a:ext>
              </a:extLst>
            </p:cNvPr>
            <p:cNvSpPr/>
            <p:nvPr/>
          </p:nvSpPr>
          <p:spPr>
            <a:xfrm>
              <a:off x="8513760" y="152912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 name="Oval 20">
              <a:extLst>
                <a:ext uri="{FF2B5EF4-FFF2-40B4-BE49-F238E27FC236}">
                  <a16:creationId xmlns:a16="http://schemas.microsoft.com/office/drawing/2014/main" id="{2F532516-8DF9-44A4-935A-3131E96D437E}"/>
                </a:ext>
              </a:extLst>
            </p:cNvPr>
            <p:cNvSpPr/>
            <p:nvPr/>
          </p:nvSpPr>
          <p:spPr>
            <a:xfrm>
              <a:off x="5087888" y="152912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Oval 20">
              <a:extLst>
                <a:ext uri="{FF2B5EF4-FFF2-40B4-BE49-F238E27FC236}">
                  <a16:creationId xmlns:a16="http://schemas.microsoft.com/office/drawing/2014/main" id="{41ACABC2-6590-4E4B-9507-376785C34C7E}"/>
                </a:ext>
              </a:extLst>
            </p:cNvPr>
            <p:cNvSpPr/>
            <p:nvPr/>
          </p:nvSpPr>
          <p:spPr>
            <a:xfrm>
              <a:off x="1703512" y="152912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800" b="1"/>
            </a:p>
          </p:txBody>
        </p:sp>
        <p:cxnSp>
          <p:nvCxnSpPr>
            <p:cNvPr id="9" name="Conector reto 49">
              <a:extLst>
                <a:ext uri="{FF2B5EF4-FFF2-40B4-BE49-F238E27FC236}">
                  <a16:creationId xmlns:a16="http://schemas.microsoft.com/office/drawing/2014/main" id="{B24CB8AF-46AC-455D-8122-E42F0897FF83}"/>
                </a:ext>
              </a:extLst>
            </p:cNvPr>
            <p:cNvCxnSpPr>
              <a:cxnSpLocks/>
            </p:cNvCxnSpPr>
            <p:nvPr/>
          </p:nvCxnSpPr>
          <p:spPr>
            <a:xfrm>
              <a:off x="1946733" y="4424412"/>
              <a:ext cx="1445892" cy="0"/>
            </a:xfrm>
            <a:prstGeom prst="line">
              <a:avLst/>
            </a:prstGeom>
            <a:solidFill>
              <a:schemeClr val="tx1"/>
            </a:solidFill>
            <a:ln w="47625" cap="flat">
              <a:solidFill>
                <a:srgbClr val="0070AD"/>
              </a:solidFill>
              <a:round/>
            </a:ln>
          </p:spPr>
          <p:style>
            <a:lnRef idx="1">
              <a:schemeClr val="accent1"/>
            </a:lnRef>
            <a:fillRef idx="0">
              <a:schemeClr val="accent1"/>
            </a:fillRef>
            <a:effectRef idx="0">
              <a:schemeClr val="accent1"/>
            </a:effectRef>
            <a:fontRef idx="minor">
              <a:schemeClr val="tx1"/>
            </a:fontRef>
          </p:style>
        </p:cxnSp>
        <p:cxnSp>
          <p:nvCxnSpPr>
            <p:cNvPr id="10" name="Conector reto 49">
              <a:extLst>
                <a:ext uri="{FF2B5EF4-FFF2-40B4-BE49-F238E27FC236}">
                  <a16:creationId xmlns:a16="http://schemas.microsoft.com/office/drawing/2014/main" id="{F17687FD-99B5-4B72-9DFC-457C3922A1C4}"/>
                </a:ext>
              </a:extLst>
            </p:cNvPr>
            <p:cNvCxnSpPr>
              <a:cxnSpLocks/>
            </p:cNvCxnSpPr>
            <p:nvPr/>
          </p:nvCxnSpPr>
          <p:spPr>
            <a:xfrm>
              <a:off x="5403117" y="4424412"/>
              <a:ext cx="1445892"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cxnSp>
          <p:nvCxnSpPr>
            <p:cNvPr id="11" name="Conector reto 49">
              <a:extLst>
                <a:ext uri="{FF2B5EF4-FFF2-40B4-BE49-F238E27FC236}">
                  <a16:creationId xmlns:a16="http://schemas.microsoft.com/office/drawing/2014/main" id="{97CC4FC7-46E1-46F0-A644-A72F52997BBF}"/>
                </a:ext>
              </a:extLst>
            </p:cNvPr>
            <p:cNvCxnSpPr>
              <a:cxnSpLocks/>
            </p:cNvCxnSpPr>
            <p:nvPr/>
          </p:nvCxnSpPr>
          <p:spPr>
            <a:xfrm>
              <a:off x="8828990" y="4424412"/>
              <a:ext cx="1445892" cy="0"/>
            </a:xfrm>
            <a:prstGeom prst="line">
              <a:avLst/>
            </a:prstGeom>
            <a:solidFill>
              <a:schemeClr val="tx1"/>
            </a:solidFill>
            <a:ln w="47625" cap="flat">
              <a:solidFill>
                <a:srgbClr val="95E616"/>
              </a:solidFill>
              <a:round/>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194DDC7F-051F-4D2F-A24A-3A7095CA7629}"/>
                </a:ext>
              </a:extLst>
            </p:cNvPr>
            <p:cNvSpPr txBox="1">
              <a:spLocks/>
            </p:cNvSpPr>
            <p:nvPr/>
          </p:nvSpPr>
          <p:spPr>
            <a:xfrm>
              <a:off x="1919412" y="2248679"/>
              <a:ext cx="1655762" cy="57626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3200" b="1" i="0" u="none" strike="noStrike" kern="1200" cap="none" spc="0" normalizeH="0" baseline="0" noProof="0" dirty="0">
                  <a:ln>
                    <a:noFill/>
                  </a:ln>
                  <a:solidFill>
                    <a:schemeClr val="bg1"/>
                  </a:solidFill>
                  <a:effectLst/>
                  <a:uLnTx/>
                  <a:uFillTx/>
                  <a:latin typeface="+mj-lt"/>
                  <a:ea typeface="+mn-ea"/>
                  <a:cs typeface="+mn-cs"/>
                </a:rPr>
                <a:t>60%</a:t>
              </a:r>
            </a:p>
          </p:txBody>
        </p:sp>
        <p:sp>
          <p:nvSpPr>
            <p:cNvPr id="13" name="Text Placeholder 3">
              <a:extLst>
                <a:ext uri="{FF2B5EF4-FFF2-40B4-BE49-F238E27FC236}">
                  <a16:creationId xmlns:a16="http://schemas.microsoft.com/office/drawing/2014/main" id="{088DDC99-EBD3-473B-AD17-3620C3CE5635}"/>
                </a:ext>
              </a:extLst>
            </p:cNvPr>
            <p:cNvSpPr txBox="1">
              <a:spLocks/>
            </p:cNvSpPr>
            <p:nvPr/>
          </p:nvSpPr>
          <p:spPr>
            <a:xfrm>
              <a:off x="5298569" y="2249200"/>
              <a:ext cx="1655762" cy="57626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3200" b="1" i="0" u="none" strike="noStrike" kern="1200" cap="none" spc="0" normalizeH="0" baseline="0" noProof="0" dirty="0">
                  <a:ln>
                    <a:noFill/>
                  </a:ln>
                  <a:solidFill>
                    <a:schemeClr val="bg1"/>
                  </a:solidFill>
                  <a:effectLst/>
                  <a:uLnTx/>
                  <a:uFillTx/>
                  <a:latin typeface="+mj-lt"/>
                  <a:ea typeface="+mn-ea"/>
                  <a:cs typeface="+mn-cs"/>
                </a:rPr>
                <a:t>30%</a:t>
              </a:r>
            </a:p>
          </p:txBody>
        </p:sp>
        <p:sp>
          <p:nvSpPr>
            <p:cNvPr id="14" name="Text Placeholder 4">
              <a:extLst>
                <a:ext uri="{FF2B5EF4-FFF2-40B4-BE49-F238E27FC236}">
                  <a16:creationId xmlns:a16="http://schemas.microsoft.com/office/drawing/2014/main" id="{17AAA994-6697-45F7-83CB-D8499F7079CD}"/>
                </a:ext>
              </a:extLst>
            </p:cNvPr>
            <p:cNvSpPr txBox="1">
              <a:spLocks/>
            </p:cNvSpPr>
            <p:nvPr/>
          </p:nvSpPr>
          <p:spPr>
            <a:xfrm>
              <a:off x="8724442" y="2222159"/>
              <a:ext cx="1655762" cy="57626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3200" b="1" i="0" u="none" strike="noStrike" kern="1200" cap="none" spc="0" normalizeH="0" baseline="0" noProof="0" dirty="0">
                  <a:ln>
                    <a:noFill/>
                  </a:ln>
                  <a:solidFill>
                    <a:schemeClr val="bg1"/>
                  </a:solidFill>
                  <a:effectLst/>
                  <a:uLnTx/>
                  <a:uFillTx/>
                  <a:latin typeface="+mj-lt"/>
                  <a:ea typeface="+mn-ea"/>
                  <a:cs typeface="+mn-cs"/>
                </a:rPr>
                <a:t>10%</a:t>
              </a:r>
            </a:p>
          </p:txBody>
        </p:sp>
        <p:sp>
          <p:nvSpPr>
            <p:cNvPr id="15" name="Text Placeholder 5">
              <a:extLst>
                <a:ext uri="{FF2B5EF4-FFF2-40B4-BE49-F238E27FC236}">
                  <a16:creationId xmlns:a16="http://schemas.microsoft.com/office/drawing/2014/main" id="{6EA9DB1E-7539-46A1-9A03-6542333AAC84}"/>
                </a:ext>
              </a:extLst>
            </p:cNvPr>
            <p:cNvSpPr txBox="1">
              <a:spLocks/>
            </p:cNvSpPr>
            <p:nvPr/>
          </p:nvSpPr>
          <p:spPr>
            <a:xfrm>
              <a:off x="1343149" y="3761567"/>
              <a:ext cx="2736850" cy="647700"/>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pt-PT" sz="2000" dirty="0">
                  <a:latin typeface="+mj-lt"/>
                </a:rPr>
                <a:t>Content management</a:t>
              </a:r>
              <a:endParaRPr kumimoji="0" lang="en-US" sz="2000" b="0" i="0" u="none" strike="noStrike" kern="1200" cap="none" spc="0" normalizeH="0" baseline="0" noProof="0" dirty="0">
                <a:ln>
                  <a:noFill/>
                </a:ln>
                <a:solidFill>
                  <a:schemeClr val="tx1"/>
                </a:solidFill>
                <a:effectLst/>
                <a:uLnTx/>
                <a:uFillTx/>
                <a:latin typeface="+mj-lt"/>
                <a:ea typeface="+mn-ea"/>
                <a:cs typeface="+mn-cs"/>
              </a:endParaRPr>
            </a:p>
          </p:txBody>
        </p:sp>
        <p:sp>
          <p:nvSpPr>
            <p:cNvPr id="16" name="Text Placeholder 6">
              <a:extLst>
                <a:ext uri="{FF2B5EF4-FFF2-40B4-BE49-F238E27FC236}">
                  <a16:creationId xmlns:a16="http://schemas.microsoft.com/office/drawing/2014/main" id="{75274B2E-8793-4B8B-A3DB-BFA011A97CBB}"/>
                </a:ext>
              </a:extLst>
            </p:cNvPr>
            <p:cNvSpPr txBox="1">
              <a:spLocks/>
            </p:cNvSpPr>
            <p:nvPr/>
          </p:nvSpPr>
          <p:spPr>
            <a:xfrm>
              <a:off x="4782157" y="3761368"/>
              <a:ext cx="2736850" cy="647700"/>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pt-PT" sz="2000" dirty="0">
                  <a:latin typeface="+mj-lt"/>
                </a:rPr>
                <a:t>Verwerken</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chemeClr val="tx1"/>
                </a:solidFill>
                <a:effectLst/>
                <a:uLnTx/>
                <a:uFillTx/>
                <a:latin typeface="+mj-lt"/>
                <a:ea typeface="+mn-ea"/>
                <a:cs typeface="+mn-cs"/>
              </a:endParaRPr>
            </a:p>
          </p:txBody>
        </p:sp>
        <p:sp>
          <p:nvSpPr>
            <p:cNvPr id="17" name="Text Placeholder 7">
              <a:extLst>
                <a:ext uri="{FF2B5EF4-FFF2-40B4-BE49-F238E27FC236}">
                  <a16:creationId xmlns:a16="http://schemas.microsoft.com/office/drawing/2014/main" id="{20D12679-5B74-4281-B81F-25186A63B8F3}"/>
                </a:ext>
              </a:extLst>
            </p:cNvPr>
            <p:cNvSpPr txBox="1">
              <a:spLocks/>
            </p:cNvSpPr>
            <p:nvPr/>
          </p:nvSpPr>
          <p:spPr>
            <a:xfrm>
              <a:off x="8183687" y="3761368"/>
              <a:ext cx="2736850" cy="647700"/>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2000" b="0" i="0" u="none" strike="noStrike" kern="1200" cap="none" spc="0" normalizeH="0" baseline="0" noProof="0" dirty="0">
                  <a:ln>
                    <a:noFill/>
                  </a:ln>
                  <a:solidFill>
                    <a:schemeClr val="tx1"/>
                  </a:solidFill>
                  <a:effectLst/>
                  <a:uLnTx/>
                  <a:uFillTx/>
                  <a:latin typeface="+mj-lt"/>
                  <a:ea typeface="+mn-ea"/>
                  <a:cs typeface="+mn-cs"/>
                </a:rPr>
                <a:t>Authenticatie</a:t>
              </a:r>
              <a:endParaRPr kumimoji="0" lang="en-US" sz="2000" b="0" i="0" u="none" strike="noStrike" kern="1200" cap="none" spc="0" normalizeH="0" baseline="0" noProof="0" dirty="0">
                <a:ln>
                  <a:noFill/>
                </a:ln>
                <a:solidFill>
                  <a:schemeClr val="tx1"/>
                </a:solidFill>
                <a:effectLst/>
                <a:uLnTx/>
                <a:uFillTx/>
                <a:latin typeface="+mj-lt"/>
                <a:ea typeface="+mn-ea"/>
                <a:cs typeface="+mn-cs"/>
              </a:endParaRPr>
            </a:p>
          </p:txBody>
        </p:sp>
        <p:sp>
          <p:nvSpPr>
            <p:cNvPr id="18" name="Text Placeholder 8">
              <a:extLst>
                <a:ext uri="{FF2B5EF4-FFF2-40B4-BE49-F238E27FC236}">
                  <a16:creationId xmlns:a16="http://schemas.microsoft.com/office/drawing/2014/main" id="{06938CA8-9A9B-499F-B3AB-16F6B4F00B3C}"/>
                </a:ext>
              </a:extLst>
            </p:cNvPr>
            <p:cNvSpPr txBox="1">
              <a:spLocks/>
            </p:cNvSpPr>
            <p:nvPr/>
          </p:nvSpPr>
          <p:spPr>
            <a:xfrm>
              <a:off x="8183687" y="4698192"/>
              <a:ext cx="2736850" cy="935037"/>
            </a:xfrm>
            <a:prstGeom prst="rect">
              <a:avLst/>
            </a:prstGeom>
          </p:spPr>
          <p:txBody>
            <a:bodyPr/>
            <a:lstStyle/>
            <a:p>
              <a:pPr marL="173038" lvl="0" indent="-173038">
                <a:lnSpc>
                  <a:spcPct val="90000"/>
                </a:lnSpc>
                <a:spcBef>
                  <a:spcPts val="1000"/>
                </a:spcBef>
                <a:buClr>
                  <a:srgbClr val="0070AD"/>
                </a:buClr>
                <a:buFont typeface="Arial" panose="020B0604020202020204" pitchFamily="34" charset="0"/>
                <a:buChar char="•"/>
                <a:defRPr/>
              </a:pPr>
              <a:r>
                <a:rPr lang="en-US" sz="1400" dirty="0"/>
                <a:t>Login/</a:t>
              </a:r>
              <a:r>
                <a:rPr lang="en-US" sz="1400" dirty="0" err="1"/>
                <a:t>Registreren</a:t>
              </a:r>
              <a:endParaRPr lang="en-US" sz="1400" dirty="0"/>
            </a:p>
            <a:p>
              <a:pPr marL="173038" lvl="0" indent="-173038">
                <a:lnSpc>
                  <a:spcPct val="90000"/>
                </a:lnSpc>
                <a:spcBef>
                  <a:spcPts val="1000"/>
                </a:spcBef>
                <a:buClr>
                  <a:srgbClr val="0070AD"/>
                </a:buClr>
                <a:buFont typeface="Arial" panose="020B0604020202020204" pitchFamily="34" charset="0"/>
                <a:buChar char="•"/>
                <a:defRPr/>
              </a:pPr>
              <a:r>
                <a:rPr lang="en-US" sz="1400" dirty="0" err="1"/>
                <a:t>Rolemanagement</a:t>
              </a:r>
              <a:endParaRPr lang="en-US" sz="1400" dirty="0"/>
            </a:p>
            <a:p>
              <a:pPr marL="173038" lvl="0" indent="-173038">
                <a:lnSpc>
                  <a:spcPct val="90000"/>
                </a:lnSpc>
                <a:spcBef>
                  <a:spcPts val="1000"/>
                </a:spcBef>
                <a:buClr>
                  <a:srgbClr val="0070AD"/>
                </a:buClr>
                <a:buFont typeface="Arial" panose="020B0604020202020204" pitchFamily="34" charset="0"/>
                <a:buChar char="•"/>
                <a:defRPr/>
              </a:pPr>
              <a:r>
                <a:rPr lang="en-US" sz="1400" dirty="0"/>
                <a:t>Security</a:t>
              </a:r>
            </a:p>
          </p:txBody>
        </p:sp>
        <p:sp>
          <p:nvSpPr>
            <p:cNvPr id="19" name="Text Placeholder 9">
              <a:extLst>
                <a:ext uri="{FF2B5EF4-FFF2-40B4-BE49-F238E27FC236}">
                  <a16:creationId xmlns:a16="http://schemas.microsoft.com/office/drawing/2014/main" id="{B145D658-5264-4A6A-942B-0AA31EDDABE0}"/>
                </a:ext>
              </a:extLst>
            </p:cNvPr>
            <p:cNvSpPr txBox="1">
              <a:spLocks/>
            </p:cNvSpPr>
            <p:nvPr/>
          </p:nvSpPr>
          <p:spPr>
            <a:xfrm>
              <a:off x="4769520" y="4675619"/>
              <a:ext cx="2736850" cy="935037"/>
            </a:xfrm>
            <a:prstGeom prst="rect">
              <a:avLst/>
            </a:prstGeom>
          </p:spPr>
          <p:txBody>
            <a:bodyPr/>
            <a:lstStyle/>
            <a:p>
              <a:pPr marL="173038" lvl="0" indent="-173038">
                <a:lnSpc>
                  <a:spcPct val="90000"/>
                </a:lnSpc>
                <a:spcBef>
                  <a:spcPts val="1000"/>
                </a:spcBef>
                <a:buClr>
                  <a:srgbClr val="0070AD"/>
                </a:buClr>
                <a:buFont typeface="Arial" panose="020B0604020202020204" pitchFamily="34" charset="0"/>
                <a:buChar char="•"/>
                <a:defRPr/>
              </a:pPr>
              <a:r>
                <a:rPr lang="en-US" sz="1400" dirty="0" err="1"/>
                <a:t>Marges</a:t>
              </a:r>
              <a:r>
                <a:rPr lang="en-US" sz="1400" dirty="0"/>
                <a:t>(</a:t>
              </a:r>
              <a:r>
                <a:rPr lang="en-US" sz="1400" dirty="0" err="1"/>
                <a:t>Kostprijs</a:t>
              </a:r>
              <a:r>
                <a:rPr lang="en-US" sz="1400" dirty="0"/>
                <a:t> </a:t>
              </a:r>
              <a:r>
                <a:rPr lang="en-US" sz="1200" dirty="0"/>
                <a:t>v </a:t>
              </a:r>
              <a:r>
                <a:rPr lang="en-US" sz="1400" dirty="0" err="1"/>
                <a:t>Omzet</a:t>
              </a:r>
              <a:r>
                <a:rPr lang="en-US" sz="1400" dirty="0"/>
                <a:t>)</a:t>
              </a:r>
            </a:p>
            <a:p>
              <a:pPr marL="173038" lvl="0" indent="-173038">
                <a:lnSpc>
                  <a:spcPct val="90000"/>
                </a:lnSpc>
                <a:spcBef>
                  <a:spcPts val="1000"/>
                </a:spcBef>
                <a:buClr>
                  <a:srgbClr val="0070AD"/>
                </a:buClr>
                <a:buFont typeface="Arial" panose="020B0604020202020204" pitchFamily="34" charset="0"/>
                <a:buChar char="•"/>
                <a:defRPr/>
              </a:pPr>
              <a:r>
                <a:rPr lang="en-US" sz="1400" dirty="0" err="1"/>
                <a:t>Wensen</a:t>
              </a:r>
              <a:r>
                <a:rPr lang="en-US" sz="1400" dirty="0"/>
                <a:t> </a:t>
              </a:r>
              <a:r>
                <a:rPr lang="en-US" sz="1400" dirty="0" err="1"/>
                <a:t>Gasten</a:t>
              </a:r>
              <a:endParaRPr lang="en-US" sz="1400" dirty="0"/>
            </a:p>
          </p:txBody>
        </p:sp>
        <p:sp>
          <p:nvSpPr>
            <p:cNvPr id="20" name="Text Placeholder 10">
              <a:extLst>
                <a:ext uri="{FF2B5EF4-FFF2-40B4-BE49-F238E27FC236}">
                  <a16:creationId xmlns:a16="http://schemas.microsoft.com/office/drawing/2014/main" id="{77DE995B-35F1-4693-946A-2BC146A142A6}"/>
                </a:ext>
              </a:extLst>
            </p:cNvPr>
            <p:cNvSpPr txBox="1">
              <a:spLocks/>
            </p:cNvSpPr>
            <p:nvPr/>
          </p:nvSpPr>
          <p:spPr>
            <a:xfrm>
              <a:off x="1281510" y="4675619"/>
              <a:ext cx="2736850" cy="935037"/>
            </a:xfrm>
            <a:prstGeom prst="rect">
              <a:avLst/>
            </a:prstGeom>
          </p:spPr>
          <p:txBody>
            <a:bodyPr/>
            <a:lstStyle/>
            <a:p>
              <a:pPr marL="173038" lvl="0" indent="-173038">
                <a:lnSpc>
                  <a:spcPct val="90000"/>
                </a:lnSpc>
                <a:spcBef>
                  <a:spcPts val="1000"/>
                </a:spcBef>
                <a:buClr>
                  <a:srgbClr val="0070AD"/>
                </a:buClr>
                <a:buFont typeface="Arial" panose="020B0604020202020204" pitchFamily="34" charset="0"/>
                <a:buChar char="•"/>
                <a:defRPr/>
              </a:pPr>
              <a:r>
                <a:rPr lang="en-US" sz="1400" dirty="0" err="1"/>
                <a:t>Tafels</a:t>
              </a:r>
              <a:r>
                <a:rPr lang="en-US" sz="1400" dirty="0"/>
                <a:t> </a:t>
              </a:r>
            </a:p>
            <a:p>
              <a:pPr marL="173038" lvl="0" indent="-173038">
                <a:lnSpc>
                  <a:spcPct val="90000"/>
                </a:lnSpc>
                <a:spcBef>
                  <a:spcPts val="1000"/>
                </a:spcBef>
                <a:buClr>
                  <a:srgbClr val="0070AD"/>
                </a:buClr>
                <a:buFont typeface="Arial" panose="020B0604020202020204" pitchFamily="34" charset="0"/>
                <a:buChar char="•"/>
                <a:defRPr/>
              </a:pPr>
              <a:r>
                <a:rPr lang="en-US" sz="1400" dirty="0" err="1"/>
                <a:t>Reserveringen</a:t>
              </a:r>
              <a:endParaRPr lang="en-US" sz="1400" dirty="0"/>
            </a:p>
            <a:p>
              <a:pPr marL="173038" lvl="0" indent="-173038">
                <a:lnSpc>
                  <a:spcPct val="90000"/>
                </a:lnSpc>
                <a:spcBef>
                  <a:spcPts val="1000"/>
                </a:spcBef>
                <a:buClr>
                  <a:srgbClr val="0070AD"/>
                </a:buClr>
                <a:buFont typeface="Arial" panose="020B0604020202020204" pitchFamily="34" charset="0"/>
                <a:buChar char="•"/>
                <a:defRPr/>
              </a:pPr>
              <a:r>
                <a:rPr lang="en-US" sz="1400" dirty="0" err="1"/>
                <a:t>Ingredienten</a:t>
              </a:r>
              <a:endParaRPr lang="en-US" sz="1400" dirty="0"/>
            </a:p>
            <a:p>
              <a:pPr marL="173038" lvl="0" indent="-173038">
                <a:lnSpc>
                  <a:spcPct val="90000"/>
                </a:lnSpc>
                <a:spcBef>
                  <a:spcPts val="1000"/>
                </a:spcBef>
                <a:buClr>
                  <a:srgbClr val="0070AD"/>
                </a:buClr>
                <a:buFont typeface="Arial" panose="020B0604020202020204" pitchFamily="34" charset="0"/>
                <a:buChar char="•"/>
                <a:defRPr/>
              </a:pPr>
              <a:r>
                <a:rPr lang="en-US" sz="1400" dirty="0"/>
                <a:t>Menu’s</a:t>
              </a:r>
            </a:p>
            <a:p>
              <a:pPr marL="173038" lvl="0" indent="-173038">
                <a:lnSpc>
                  <a:spcPct val="90000"/>
                </a:lnSpc>
                <a:spcBef>
                  <a:spcPts val="1000"/>
                </a:spcBef>
                <a:buClr>
                  <a:srgbClr val="0070AD"/>
                </a:buClr>
                <a:buFont typeface="Arial" panose="020B0604020202020204" pitchFamily="34" charset="0"/>
                <a:buChar char="•"/>
                <a:defRPr/>
              </a:pPr>
              <a:r>
                <a:rPr lang="en-US" sz="1400" dirty="0" err="1"/>
                <a:t>Gasten</a:t>
              </a:r>
              <a:endParaRPr lang="en-US" sz="1400" dirty="0"/>
            </a:p>
            <a:p>
              <a:pPr marL="173038" lvl="0" indent="-173038">
                <a:lnSpc>
                  <a:spcPct val="90000"/>
                </a:lnSpc>
                <a:spcBef>
                  <a:spcPts val="1000"/>
                </a:spcBef>
                <a:buClr>
                  <a:srgbClr val="0070AD"/>
                </a:buClr>
                <a:buFont typeface="Arial" panose="020B0604020202020204" pitchFamily="34" charset="0"/>
                <a:buChar char="•"/>
                <a:defRPr/>
              </a:pPr>
              <a:endParaRPr lang="en-US" sz="1400" dirty="0"/>
            </a:p>
          </p:txBody>
        </p:sp>
      </p:gr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lvl="1">
              <a:buNone/>
            </a:pPr>
            <a:endParaRPr lang="en-US" dirty="0"/>
          </a:p>
          <a:p>
            <a:endParaRPr lang="en-GB" dirty="0"/>
          </a:p>
        </p:txBody>
      </p:sp>
      <p:sp>
        <p:nvSpPr>
          <p:cNvPr id="4" name="Title 3"/>
          <p:cNvSpPr>
            <a:spLocks noGrp="1"/>
          </p:cNvSpPr>
          <p:nvPr>
            <p:ph type="title"/>
          </p:nvPr>
        </p:nvSpPr>
        <p:spPr/>
        <p:txBody>
          <a:bodyPr/>
          <a:lstStyle/>
          <a:p>
            <a:r>
              <a:rPr lang="en-US" dirty="0" err="1"/>
              <a:t>Projectmethode</a:t>
            </a:r>
            <a:r>
              <a:rPr lang="en-US" dirty="0"/>
              <a:t> Capgemini</a:t>
            </a:r>
            <a:br>
              <a:rPr lang="en-US" dirty="0"/>
            </a:br>
            <a:r>
              <a:rPr lang="en-US" i="1" dirty="0"/>
              <a:t>Agile</a:t>
            </a:r>
            <a:endParaRPr lang="en-GB" dirty="0"/>
          </a:p>
        </p:txBody>
      </p:sp>
      <p:pic>
        <p:nvPicPr>
          <p:cNvPr id="13" name="Graphic 12">
            <a:extLst>
              <a:ext uri="{FF2B5EF4-FFF2-40B4-BE49-F238E27FC236}">
                <a16:creationId xmlns:a16="http://schemas.microsoft.com/office/drawing/2014/main" id="{1E5F8033-9348-4B1D-874B-CCACA755A9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3500" y="1047750"/>
            <a:ext cx="9525000" cy="4762500"/>
          </a:xfrm>
          <a:prstGeom prst="rect">
            <a:avLst/>
          </a:prstGeom>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lvl="1">
              <a:buNone/>
            </a:pPr>
            <a:endParaRPr lang="en-US" dirty="0"/>
          </a:p>
          <a:p>
            <a:endParaRPr lang="en-GB" dirty="0"/>
          </a:p>
        </p:txBody>
      </p:sp>
      <p:sp>
        <p:nvSpPr>
          <p:cNvPr id="4" name="Title 3"/>
          <p:cNvSpPr>
            <a:spLocks noGrp="1"/>
          </p:cNvSpPr>
          <p:nvPr>
            <p:ph type="title"/>
          </p:nvPr>
        </p:nvSpPr>
        <p:spPr>
          <a:xfrm>
            <a:off x="533382" y="2876550"/>
            <a:ext cx="11125236" cy="1104900"/>
          </a:xfrm>
        </p:spPr>
        <p:txBody>
          <a:bodyPr/>
          <a:lstStyle/>
          <a:p>
            <a:pPr algn="ctr"/>
            <a:r>
              <a:rPr lang="en-US" sz="5400" dirty="0" err="1"/>
              <a:t>Vervolgcontact</a:t>
            </a:r>
            <a:br>
              <a:rPr lang="en-US" dirty="0"/>
            </a:br>
            <a:endParaRPr lang="en-GB" dirty="0"/>
          </a:p>
        </p:txBody>
      </p:sp>
    </p:spTree>
    <p:extLst>
      <p:ext uri="{BB962C8B-B14F-4D97-AF65-F5344CB8AC3E}">
        <p14:creationId xmlns:p14="http://schemas.microsoft.com/office/powerpoint/2010/main" val="1489908157"/>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5CD0F2CD-C149-47AE-9000-EEF59CE5E48D}"/>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BC6B8890-D991-439D-826B-DCE21B240705}"/>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29F60F53-522A-480F-8AD4-5739EBA4B99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Template>
  <TotalTime>1411</TotalTime>
  <Words>582</Words>
  <Application>Microsoft Office PowerPoint</Application>
  <PresentationFormat>Widescreen</PresentationFormat>
  <Paragraphs>260</Paragraphs>
  <Slides>24</Slides>
  <Notes>0</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24</vt:i4>
      </vt:variant>
    </vt:vector>
  </HeadingPairs>
  <TitlesOfParts>
    <vt:vector size="32" baseType="lpstr">
      <vt:lpstr>Arial</vt:lpstr>
      <vt:lpstr>Georgia</vt:lpstr>
      <vt:lpstr>Verdana</vt:lpstr>
      <vt:lpstr>Wingdings</vt:lpstr>
      <vt:lpstr>Capgemini Master</vt:lpstr>
      <vt:lpstr>Cover options</vt:lpstr>
      <vt:lpstr>Final slides</vt:lpstr>
      <vt:lpstr>think-cell Slide</vt:lpstr>
      <vt:lpstr>Molveno Resort: Restaurant Application Project planning/approval</vt:lpstr>
      <vt:lpstr>Team Capricornus Voorstelronde</vt:lpstr>
      <vt:lpstr>Inhoudsopgave </vt:lpstr>
      <vt:lpstr>Global project scope project Resort Molvena: Restaurant Applicatie </vt:lpstr>
      <vt:lpstr>Global project scope Resort Molvena: Restaurant Applicatie </vt:lpstr>
      <vt:lpstr>Global project scope project Resort Molvena: Restaurant Applicatie </vt:lpstr>
      <vt:lpstr>Schatting Restaurant Application Resort Molvena</vt:lpstr>
      <vt:lpstr>Projectmethode Capgemini Agile</vt:lpstr>
      <vt:lpstr>Vervolgcontact </vt:lpstr>
      <vt:lpstr>Title (Work for 1 or 2 lines of title)</vt:lpstr>
      <vt:lpstr>Title (Work for 1 or 2 lines of title)</vt:lpstr>
      <vt:lpstr>Title (Work for 1 or 2 lines of title)</vt:lpstr>
      <vt:lpstr>Title (Work for 1 or 2 lines of title)</vt:lpstr>
      <vt:lpstr>Title (Work for 1 or 2 lines of title)</vt:lpstr>
      <vt:lpstr>Title (Work for 1 or 2 lines of title)</vt:lpstr>
      <vt:lpstr>Title (Work for 1 or 2 lines of title)</vt:lpstr>
      <vt:lpstr>Title (Work for 1 or 2 lines of title)</vt:lpstr>
      <vt:lpstr>Title (Work for 1 or 2 lines of title)</vt:lpstr>
      <vt:lpstr>Title (Work for 1 or 2 lines of title)</vt:lpstr>
      <vt:lpstr>Title (Work for 1 or 2 lines of title)</vt:lpstr>
      <vt:lpstr>Icons</vt:lpstr>
      <vt:lpstr>Graphic elements</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subject>ppt template</dc:subject>
  <dc:creator>Jasper Fennet</dc:creator>
  <cp:lastModifiedBy>Fennet, Jasper</cp:lastModifiedBy>
  <cp:revision>16</cp:revision>
  <dcterms:created xsi:type="dcterms:W3CDTF">2018-09-12T11:31:03Z</dcterms:created>
  <dcterms:modified xsi:type="dcterms:W3CDTF">2018-09-13T11:02:55Z</dcterms:modified>
</cp:coreProperties>
</file>