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225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3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</a:t>
            </a:r>
            <a:r>
              <a:rPr lang="en-US" smtClean="0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45</Words>
  <Application>Microsoft Office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AddressBook – Level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Jasper</cp:lastModifiedBy>
  <cp:revision>19</cp:revision>
  <dcterms:created xsi:type="dcterms:W3CDTF">2016-07-22T14:33:02Z</dcterms:created>
  <dcterms:modified xsi:type="dcterms:W3CDTF">2016-09-13T07:19:59Z</dcterms:modified>
</cp:coreProperties>
</file>