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87" r:id="rId5"/>
    <p:sldId id="389" r:id="rId6"/>
    <p:sldId id="388" r:id="rId7"/>
    <p:sldId id="390" r:id="rId8"/>
    <p:sldId id="391" r:id="rId9"/>
    <p:sldId id="393" r:id="rId10"/>
    <p:sldId id="39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9" autoAdjust="0"/>
    <p:restoredTop sz="62871" autoAdjust="0"/>
  </p:normalViewPr>
  <p:slideViewPr>
    <p:cSldViewPr snapToGrid="0" showGuides="1">
      <p:cViewPr varScale="1">
        <p:scale>
          <a:sx n="70" d="100"/>
          <a:sy n="70" d="100"/>
        </p:scale>
        <p:origin x="26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13-6-2024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360.articulate.com/review/content/85f3ebdc-740a-4dca-9a78-fc6d669efad4/revie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Om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illustreren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in </a:t>
            </a:r>
            <a:r>
              <a:rPr lang="en-US" dirty="0" err="1">
                <a:latin typeface="Arial"/>
                <a:cs typeface="Arial"/>
              </a:rPr>
              <a:t>relatie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staat</a:t>
            </a:r>
            <a:r>
              <a:rPr lang="en-US" dirty="0">
                <a:latin typeface="Arial"/>
                <a:cs typeface="Arial"/>
              </a:rPr>
              <a:t> tot </a:t>
            </a:r>
            <a:r>
              <a:rPr lang="en-US" dirty="0" err="1">
                <a:latin typeface="Arial"/>
                <a:cs typeface="Arial"/>
              </a:rPr>
              <a:t>duurzame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ontwikkeling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best </a:t>
            </a:r>
            <a:r>
              <a:rPr lang="en-US" dirty="0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project </a:t>
            </a:r>
            <a:r>
              <a:rPr lang="en-US" dirty="0" err="1">
                <a:latin typeface="Arial"/>
                <a:cs typeface="Arial"/>
              </a:rPr>
              <a:t>zich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verhoudt</a:t>
            </a:r>
            <a:r>
              <a:rPr lang="en-US" dirty="0">
                <a:latin typeface="Arial"/>
                <a:cs typeface="Arial"/>
              </a:rPr>
              <a:t> tot de SDG’s. </a:t>
            </a:r>
            <a:endParaRPr lang="nl-NL" dirty="0">
              <a:cs typeface="Arial" charset="0"/>
            </a:endParaRPr>
          </a:p>
          <a:p>
            <a:r>
              <a:rPr lang="en-US" dirty="0">
                <a:latin typeface="Arial"/>
                <a:cs typeface="Arial"/>
              </a:rPr>
              <a:t>Neem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centrale </a:t>
            </a:r>
            <a:r>
              <a:rPr lang="en-US" dirty="0" err="1">
                <a:latin typeface="Arial"/>
                <a:cs typeface="Arial"/>
              </a:rPr>
              <a:t>onderzoeksvraag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in het </a:t>
            </a:r>
            <a:r>
              <a:rPr lang="en-US" dirty="0" err="1">
                <a:latin typeface="Arial"/>
                <a:cs typeface="Arial"/>
              </a:rPr>
              <a:t>licht</a:t>
            </a:r>
            <a:r>
              <a:rPr lang="en-US" dirty="0">
                <a:latin typeface="Arial"/>
                <a:cs typeface="Arial"/>
              </a:rPr>
              <a:t> van de SDG’s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beantwoord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volgende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vraag</a:t>
            </a:r>
            <a:r>
              <a:rPr lang="en-US" dirty="0">
                <a:latin typeface="Arial"/>
                <a:cs typeface="Arial"/>
              </a:rPr>
              <a:t>: </a:t>
            </a:r>
            <a:endParaRPr lang="nl-NL" dirty="0"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Arial"/>
                <a:cs typeface="Arial"/>
              </a:rPr>
              <a:t>Welke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tussen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die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behandelt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de SDG’s? </a:t>
            </a:r>
            <a:endParaRPr lang="nl-NL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gaan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werk</a:t>
            </a:r>
            <a:r>
              <a:rPr lang="en-US" dirty="0">
                <a:latin typeface="Arial"/>
                <a:cs typeface="Arial"/>
              </a:rPr>
              <a:t>? </a:t>
            </a:r>
            <a:endParaRPr lang="nl-NL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err="1">
                <a:latin typeface="Arial"/>
                <a:cs typeface="Arial"/>
              </a:rPr>
              <a:t>Doorloop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leerpad</a:t>
            </a:r>
            <a:r>
              <a:rPr lang="en-US" dirty="0">
                <a:latin typeface="Arial"/>
                <a:cs typeface="Arial"/>
              </a:rPr>
              <a:t> van SDG's: </a:t>
            </a:r>
            <a:r>
              <a:rPr lang="en-US" dirty="0">
                <a:hlinkClick r:id="rId3"/>
              </a:rPr>
              <a:t>Sustainable Development Goals | Review 360 (articulate.com)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Bestudeer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grondig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verschillende</a:t>
            </a:r>
            <a:r>
              <a:rPr lang="en-US" dirty="0">
                <a:latin typeface="Arial"/>
                <a:cs typeface="Arial"/>
              </a:rPr>
              <a:t> SDG’s (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zeker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ook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onderliggende</a:t>
            </a:r>
            <a:r>
              <a:rPr lang="en-US" dirty="0">
                <a:latin typeface="Arial"/>
                <a:cs typeface="Arial"/>
              </a:rPr>
              <a:t> targets!) </a:t>
            </a:r>
            <a:r>
              <a:rPr lang="en-US" dirty="0" err="1">
                <a:latin typeface="Arial"/>
                <a:cs typeface="Arial"/>
              </a:rPr>
              <a:t>alsook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kritieken</a:t>
            </a:r>
            <a:r>
              <a:rPr lang="en-US" dirty="0">
                <a:latin typeface="Arial"/>
                <a:cs typeface="Arial"/>
              </a:rPr>
              <a:t> op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SDG’s.  </a:t>
            </a:r>
            <a:endParaRPr lang="nl-NL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Formuleer</a:t>
            </a:r>
            <a:r>
              <a:rPr lang="en-US" dirty="0">
                <a:latin typeface="Arial"/>
                <a:cs typeface="Arial"/>
              </a:rPr>
              <a:t> nu op basis van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analyse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welke</a:t>
            </a:r>
            <a:r>
              <a:rPr lang="en-US" dirty="0">
                <a:latin typeface="Arial"/>
                <a:cs typeface="Arial"/>
              </a:rPr>
              <a:t> SDG’s (max. 3)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mogelijks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positieve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bijdrage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levert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welke</a:t>
            </a:r>
            <a:r>
              <a:rPr lang="en-US" dirty="0">
                <a:latin typeface="Arial"/>
                <a:cs typeface="Arial"/>
              </a:rPr>
              <a:t> SDG’s (max. 3) de </a:t>
            </a:r>
            <a:r>
              <a:rPr lang="en-US" dirty="0" err="1">
                <a:latin typeface="Arial"/>
                <a:cs typeface="Arial"/>
              </a:rPr>
              <a:t>thematiek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graduaatsproef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onbedoelde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negatieve</a:t>
            </a:r>
            <a:r>
              <a:rPr lang="en-US" dirty="0">
                <a:latin typeface="Arial"/>
                <a:cs typeface="Arial"/>
              </a:rPr>
              <a:t> impact </a:t>
            </a:r>
            <a:r>
              <a:rPr lang="en-US" dirty="0" err="1">
                <a:latin typeface="Arial"/>
                <a:cs typeface="Arial"/>
              </a:rPr>
              <a:t>kan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generen</a:t>
            </a:r>
            <a:r>
              <a:rPr lang="en-US" dirty="0">
                <a:latin typeface="Arial"/>
                <a:cs typeface="Arial"/>
              </a:rPr>
              <a:t>. </a:t>
            </a:r>
            <a:endParaRPr lang="nl-NL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Stel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 de </a:t>
            </a:r>
            <a:r>
              <a:rPr lang="en-US" dirty="0" err="1">
                <a:latin typeface="Arial"/>
                <a:cs typeface="Arial"/>
              </a:rPr>
              <a:t>fietsen</a:t>
            </a:r>
            <a:r>
              <a:rPr lang="en-US" dirty="0">
                <a:latin typeface="Arial"/>
                <a:cs typeface="Arial"/>
              </a:rPr>
              <a:t> van het </a:t>
            </a:r>
            <a:r>
              <a:rPr lang="en-US" dirty="0" err="1">
                <a:latin typeface="Arial"/>
                <a:cs typeface="Arial"/>
              </a:rPr>
              <a:t>bedrijf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err="1">
                <a:latin typeface="Arial"/>
                <a:cs typeface="Arial"/>
              </a:rPr>
              <a:t>kaart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dienen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brengen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a.d.h.v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tracker </a:t>
            </a:r>
            <a:r>
              <a:rPr lang="en-US" dirty="0" err="1">
                <a:latin typeface="Arial"/>
                <a:cs typeface="Arial"/>
              </a:rPr>
              <a:t>waar</a:t>
            </a:r>
            <a:r>
              <a:rPr lang="en-US" dirty="0">
                <a:latin typeface="Arial"/>
                <a:cs typeface="Arial"/>
              </a:rPr>
              <a:t> ze </a:t>
            </a:r>
            <a:r>
              <a:rPr lang="en-US" dirty="0" err="1">
                <a:latin typeface="Arial"/>
                <a:cs typeface="Arial"/>
              </a:rPr>
              <a:t>staan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hoe </a:t>
            </a:r>
            <a:r>
              <a:rPr lang="en-US" dirty="0" err="1">
                <a:latin typeface="Arial"/>
                <a:cs typeface="Arial"/>
              </a:rPr>
              <a:t>vaak</a:t>
            </a:r>
            <a:r>
              <a:rPr lang="en-US" dirty="0">
                <a:latin typeface="Arial"/>
                <a:cs typeface="Arial"/>
              </a:rPr>
              <a:t> ze </a:t>
            </a:r>
            <a:r>
              <a:rPr lang="en-US" dirty="0" err="1">
                <a:latin typeface="Arial"/>
                <a:cs typeface="Arial"/>
              </a:rPr>
              <a:t>gebruikt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worden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visualieren</a:t>
            </a:r>
            <a:r>
              <a:rPr lang="en-US" dirty="0">
                <a:latin typeface="Arial"/>
                <a:cs typeface="Arial"/>
              </a:rPr>
              <a:t> van data), dan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de link </a:t>
            </a:r>
            <a:r>
              <a:rPr lang="en-US" dirty="0" err="1">
                <a:latin typeface="Arial"/>
                <a:cs typeface="Arial"/>
              </a:rPr>
              <a:t>leggen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bvb</a:t>
            </a:r>
            <a:r>
              <a:rPr lang="en-US" dirty="0">
                <a:latin typeface="Arial"/>
                <a:cs typeface="Arial"/>
              </a:rPr>
              <a:t>. de SDG 12 </a:t>
            </a:r>
            <a:r>
              <a:rPr lang="en-US" dirty="0" err="1">
                <a:latin typeface="Arial"/>
                <a:cs typeface="Arial"/>
              </a:rPr>
              <a:t>Verantwoorde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consumptie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meten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dirty="0" err="1">
                <a:latin typeface="Arial"/>
                <a:cs typeface="Arial"/>
              </a:rPr>
              <a:t>weten</a:t>
            </a:r>
            <a:r>
              <a:rPr lang="en-US" dirty="0">
                <a:latin typeface="Arial"/>
                <a:cs typeface="Arial"/>
              </a:rPr>
              <a:t>), SDG 13 </a:t>
            </a:r>
            <a:r>
              <a:rPr lang="en-US" dirty="0" err="1">
                <a:latin typeface="Arial"/>
                <a:cs typeface="Arial"/>
              </a:rPr>
              <a:t>Klimaat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informatie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bewustmaking</a:t>
            </a:r>
            <a:r>
              <a:rPr lang="en-US" dirty="0">
                <a:latin typeface="Arial"/>
                <a:cs typeface="Arial"/>
              </a:rPr>
              <a:t> over </a:t>
            </a:r>
            <a:r>
              <a:rPr lang="en-US" dirty="0" err="1">
                <a:latin typeface="Arial"/>
                <a:cs typeface="Arial"/>
              </a:rPr>
              <a:t>duurzame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levensstijlen</a:t>
            </a:r>
            <a:r>
              <a:rPr lang="en-US" dirty="0">
                <a:latin typeface="Arial"/>
                <a:cs typeface="Arial"/>
              </a:rPr>
              <a:t>) maar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kunnen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ook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negatieve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aandachtspunten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bloot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leggen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denk</a:t>
            </a:r>
            <a:r>
              <a:rPr lang="en-US" dirty="0">
                <a:latin typeface="Arial"/>
                <a:cs typeface="Arial"/>
              </a:rPr>
              <a:t> maar </a:t>
            </a:r>
            <a:r>
              <a:rPr lang="en-US" dirty="0" err="1">
                <a:latin typeface="Arial"/>
                <a:cs typeface="Arial"/>
              </a:rPr>
              <a:t>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toegang</a:t>
            </a:r>
            <a:r>
              <a:rPr lang="en-US" dirty="0">
                <a:latin typeface="Arial"/>
                <a:cs typeface="Arial"/>
              </a:rPr>
              <a:t> tot </a:t>
            </a:r>
            <a:r>
              <a:rPr lang="en-US" dirty="0" err="1">
                <a:latin typeface="Arial"/>
                <a:cs typeface="Arial"/>
              </a:rPr>
              <a:t>informatie</a:t>
            </a:r>
            <a:r>
              <a:rPr lang="en-US" dirty="0">
                <a:latin typeface="Arial"/>
                <a:cs typeface="Arial"/>
              </a:rPr>
              <a:t>-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communicatietechnolgie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kan</a:t>
            </a:r>
            <a:r>
              <a:rPr lang="en-US" dirty="0">
                <a:latin typeface="Arial"/>
                <a:cs typeface="Arial"/>
              </a:rPr>
              <a:t> je </a:t>
            </a:r>
            <a:r>
              <a:rPr lang="en-US" dirty="0" err="1">
                <a:latin typeface="Arial"/>
                <a:cs typeface="Arial"/>
              </a:rPr>
              <a:t>koppelen</a:t>
            </a:r>
            <a:r>
              <a:rPr lang="en-US" dirty="0">
                <a:latin typeface="Arial"/>
                <a:cs typeface="Arial"/>
              </a:rPr>
              <a:t> met SDG 9 Industrie, </a:t>
            </a:r>
            <a:r>
              <a:rPr lang="en-US" dirty="0" err="1">
                <a:latin typeface="Arial"/>
                <a:cs typeface="Arial"/>
              </a:rPr>
              <a:t>innovatie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infratructuur</a:t>
            </a:r>
            <a:r>
              <a:rPr lang="en-US" dirty="0">
                <a:latin typeface="Arial"/>
                <a:cs typeface="Arial"/>
              </a:rPr>
              <a:t>).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Beargumenteer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onderbouw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linken</a:t>
            </a:r>
            <a:r>
              <a:rPr lang="en-US" dirty="0">
                <a:latin typeface="Arial"/>
                <a:cs typeface="Arial"/>
              </a:rPr>
              <a:t> die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zien</a:t>
            </a:r>
            <a:r>
              <a:rPr lang="en-US" dirty="0">
                <a:latin typeface="Arial"/>
                <a:cs typeface="Arial"/>
              </a:rPr>
              <a:t> zo </a:t>
            </a:r>
            <a:r>
              <a:rPr lang="en-US" dirty="0" err="1">
                <a:latin typeface="Arial"/>
                <a:cs typeface="Arial"/>
              </a:rPr>
              <a:t>concreet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volledig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a.d.h.v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bronnen</a:t>
            </a:r>
            <a:r>
              <a:rPr lang="en-US" dirty="0">
                <a:latin typeface="Arial"/>
                <a:cs typeface="Arial"/>
              </a:rPr>
              <a:t>. We </a:t>
            </a:r>
            <a:r>
              <a:rPr lang="en-US" dirty="0" err="1">
                <a:latin typeface="Arial"/>
                <a:cs typeface="Arial"/>
              </a:rPr>
              <a:t>vinden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deze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analyse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kritische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aannemen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jullie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ingenomen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standpunten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onderbouwen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nuanceren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kritisch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tegen</a:t>
            </a:r>
            <a:r>
              <a:rPr lang="en-US" dirty="0">
                <a:latin typeface="Arial"/>
                <a:cs typeface="Arial"/>
              </a:rPr>
              <a:t> het </a:t>
            </a:r>
            <a:r>
              <a:rPr lang="en-US" dirty="0" err="1">
                <a:latin typeface="Arial"/>
                <a:cs typeface="Arial"/>
              </a:rPr>
              <a:t>licht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houden</a:t>
            </a:r>
            <a:r>
              <a:rPr lang="en-US" dirty="0">
                <a:latin typeface="Arial"/>
                <a:cs typeface="Arial"/>
              </a:rPr>
              <a:t>. </a:t>
            </a:r>
            <a:endParaRPr lang="nl-NL" dirty="0">
              <a:cs typeface="Arial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871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59318"/>
            <a:ext cx="3607160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Een snellere Datastroom</a:t>
            </a:r>
            <a:endParaRPr lang="nl-BE" sz="2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3429000"/>
            <a:ext cx="4125636" cy="22120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l-BE" sz="2800" dirty="0"/>
              <a:t>Websockets Onder de Loep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D1067E3-9E64-DF4B-9DF8-966FAE62B1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1"/>
            <a:ext cx="1224135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C49CBB-1584-704B-AFEB-D8AF13128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8E7350-0695-7440-AC73-B67BE79B9B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145673"/>
            <a:ext cx="10440988" cy="3551866"/>
          </a:xfrm>
        </p:spPr>
        <p:txBody>
          <a:bodyPr lIns="0" tIns="0" rIns="0" bIns="0" numCol="1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Bedrijfsvoorstelling; Level27</a:t>
            </a:r>
            <a:endParaRPr lang="nl-NL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Voorstelling/situering project of opdracht a.d.h.v. de probleemstelling en doelstellingen</a:t>
            </a:r>
            <a:endParaRPr lang="nl-B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Vermeld de effectieve tijdsbesteding! (in werkuren)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Bespreking (nieuwe) technologieën/technische aspecten;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Ontwerp/implementatie opdracht;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Conclusie/reflectie </a:t>
            </a:r>
            <a:r>
              <a:rPr lang="nl-B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Werkplekleren 3 + 4 &amp; Graduaatsproef.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BE" sz="2000" dirty="0">
                <a:latin typeface="Calibri"/>
                <a:ea typeface="Calibri" panose="020F0502020204030204" pitchFamily="34" charset="0"/>
                <a:cs typeface="Times New Roman"/>
              </a:rPr>
              <a:t>Reflectie </a:t>
            </a:r>
            <a:r>
              <a:rPr lang="nl-BE" sz="2000" dirty="0" err="1">
                <a:latin typeface="Calibri"/>
                <a:ea typeface="Calibri" panose="020F0502020204030204" pitchFamily="34" charset="0"/>
                <a:cs typeface="Times New Roman"/>
              </a:rPr>
              <a:t>SDG's</a:t>
            </a:r>
            <a:endParaRPr lang="nl-BE" sz="2000" dirty="0" err="1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877258"/>
          </a:xfrm>
        </p:spPr>
        <p:txBody>
          <a:bodyPr/>
          <a:lstStyle/>
          <a:p>
            <a:r>
              <a:rPr lang="nl-BE" dirty="0"/>
              <a:t>Inhoud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4D91D4D-3EF2-A04A-B7BC-61702105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662" y="3429000"/>
            <a:ext cx="4859338" cy="2385060"/>
          </a:xfrm>
        </p:spPr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70D9CA-5B56-494A-BDE3-703BA6FF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62" y="1268413"/>
            <a:ext cx="4859338" cy="2160587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BE10ED-2EDC-294E-A417-A8E4B692A6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22267-9DD9-EB4E-B005-C74DE882BC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B468254-7119-3046-A5EF-100BDA58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D2A1DA-403F-DC49-B576-8433DC52FC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8" y="-399438"/>
            <a:ext cx="4791404" cy="36100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3307A3-87BA-834B-9869-9750FB3C508C}"/>
              </a:ext>
            </a:extLst>
          </p:cNvPr>
          <p:cNvSpPr/>
          <p:nvPr/>
        </p:nvSpPr>
        <p:spPr>
          <a:xfrm>
            <a:off x="515937" y="549275"/>
            <a:ext cx="5580063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B777AF7-F9D6-AC42-A3CE-AF4DF41B4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DD7921-F5AB-EC44-82A1-0F235EFF2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9B21D2-A977-3B46-8030-8027A1C3199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B468254-7119-3046-A5EF-100BDA588B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0"/>
            <a:ext cx="1221668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D2A1DA-403F-DC49-B576-8433DC52FC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8" y="-399438"/>
            <a:ext cx="4791404" cy="361002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E496FAE-B48A-554E-AB34-BAD6B00BD1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605870" y="3723111"/>
            <a:ext cx="4791404" cy="36100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C3307A3-87BA-834B-9869-9750FB3C508C}"/>
              </a:ext>
            </a:extLst>
          </p:cNvPr>
          <p:cNvSpPr/>
          <p:nvPr/>
        </p:nvSpPr>
        <p:spPr>
          <a:xfrm>
            <a:off x="6096000" y="549275"/>
            <a:ext cx="5580063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B777AF7-F9D6-AC42-A3CE-AF4DF41B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9000"/>
            <a:ext cx="4859338" cy="2385060"/>
          </a:xfrm>
        </p:spPr>
        <p:txBody>
          <a:bodyPr lIns="0" tIns="0" rIns="0" bIns="0" anchor="t">
            <a:normAutofit/>
          </a:bodyPr>
          <a:lstStyle/>
          <a:p>
            <a:r>
              <a:rPr lang="nl-BE" dirty="0">
                <a:latin typeface="Arial"/>
                <a:cs typeface="Arial"/>
              </a:rPr>
              <a:t>Positieve bijdrage voor welke SDG'S (max. 3)</a:t>
            </a:r>
          </a:p>
          <a:p>
            <a:pPr>
              <a:buClr>
                <a:srgbClr val="000000"/>
              </a:buClr>
            </a:pPr>
            <a:r>
              <a:rPr lang="nl-BE" dirty="0">
                <a:latin typeface="Arial"/>
                <a:cs typeface="Arial"/>
              </a:rPr>
              <a:t>Negatieve impact (max 3)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DD7921-F5AB-EC44-82A1-0F235EFF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725" y="1268413"/>
            <a:ext cx="3695065" cy="2160587"/>
          </a:xfrm>
        </p:spPr>
        <p:txBody>
          <a:bodyPr/>
          <a:lstStyle/>
          <a:p>
            <a:r>
              <a:rPr lang="nl-BE" dirty="0">
                <a:latin typeface="Arial"/>
                <a:cs typeface="Arial"/>
              </a:rPr>
              <a:t>Reflectie SDG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C96C70B-A067-E641-AEDB-A7B1E55780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412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bf19cac-00a0-46ba-9bdc-de3f8b92884e">
      <Terms xmlns="http://schemas.microsoft.com/office/infopath/2007/PartnerControls"/>
    </lcf76f155ced4ddcb4097134ff3c332f>
    <TaxCatchAll xmlns="2dc40555-4930-49f9-9de7-2820353494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FB431E9CDCC46A531189A79525D4C" ma:contentTypeVersion="15" ma:contentTypeDescription="Een nieuw document maken." ma:contentTypeScope="" ma:versionID="d33cabe12add18c59955814eaf7b7fa9">
  <xsd:schema xmlns:xsd="http://www.w3.org/2001/XMLSchema" xmlns:xs="http://www.w3.org/2001/XMLSchema" xmlns:p="http://schemas.microsoft.com/office/2006/metadata/properties" xmlns:ns2="abf19cac-00a0-46ba-9bdc-de3f8b92884e" xmlns:ns3="2dc40555-4930-49f9-9de7-282035349440" targetNamespace="http://schemas.microsoft.com/office/2006/metadata/properties" ma:root="true" ma:fieldsID="5c0ce64b2f8c795ff39403910140ca5e" ns2:_="" ns3:_="">
    <xsd:import namespace="abf19cac-00a0-46ba-9bdc-de3f8b92884e"/>
    <xsd:import namespace="2dc40555-4930-49f9-9de7-2820353494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19cac-00a0-46ba-9bdc-de3f8b928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68e7a3b4-719f-41bf-b6a2-2196479b42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e49c30-7b93-4b19-b3b5-c74f3bb22dcc}" ma:internalName="TaxCatchAll" ma:showField="CatchAllData" ma:web="2dc40555-4930-49f9-9de7-2820353494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0B757-F598-4639-9E48-4F215A80F1AC}">
  <ds:schemaRefs>
    <ds:schemaRef ds:uri="http://schemas.microsoft.com/office/2006/metadata/properties"/>
    <ds:schemaRef ds:uri="http://purl.org/dc/dcmitype/"/>
    <ds:schemaRef ds:uri="2dc40555-4930-49f9-9de7-282035349440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bf19cac-00a0-46ba-9bdc-de3f8b92884e"/>
  </ds:schemaRefs>
</ds:datastoreItem>
</file>

<file path=customXml/itemProps2.xml><?xml version="1.0" encoding="utf-8"?>
<ds:datastoreItem xmlns:ds="http://schemas.openxmlformats.org/officeDocument/2006/customXml" ds:itemID="{BBAB8FE0-7FD9-4D21-B7EB-45959B9978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810A7-6D39-4C48-93CC-66C47E4AC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f19cac-00a0-46ba-9bdc-de3f8b92884e"/>
    <ds:schemaRef ds:uri="2dc40555-4930-49f9-9de7-2820353494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388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Kantoorthema</vt:lpstr>
      <vt:lpstr>Een snellere Datastroom</vt:lpstr>
      <vt:lpstr>PowerPoint Presentation</vt:lpstr>
      <vt:lpstr>Inhoud</vt:lpstr>
      <vt:lpstr>PowerPoint Presentation</vt:lpstr>
      <vt:lpstr>PowerPoint Presentation</vt:lpstr>
      <vt:lpstr>PowerPoint Presentation</vt:lpstr>
      <vt:lpstr>Reflectie SDG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Jasper Orens</cp:lastModifiedBy>
  <cp:revision>390</cp:revision>
  <dcterms:created xsi:type="dcterms:W3CDTF">2017-10-12T15:08:04Z</dcterms:created>
  <dcterms:modified xsi:type="dcterms:W3CDTF">2024-06-13T17:10:34Z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0x010100371FB431E9CDCC46A531189A79525D4C</vt:lpwstr>
  </property>
  <property fmtid="{D5CDD505-2E9C-101B-9397-08002B2CF9AE}" pid="3" name="MediaServiceImageTags">
    <vt:lpwstr/>
  </property>
</Properties>
</file>