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387" r:id="rId5"/>
    <p:sldId id="389" r:id="rId6"/>
    <p:sldId id="388" r:id="rId7"/>
    <p:sldId id="390" r:id="rId8"/>
    <p:sldId id="391" r:id="rId9"/>
    <p:sldId id="393" r:id="rId10"/>
    <p:sldId id="39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9" autoAdjust="0"/>
    <p:restoredTop sz="62871" autoAdjust="0"/>
  </p:normalViewPr>
  <p:slideViewPr>
    <p:cSldViewPr snapToGrid="0" showGuides="1">
      <p:cViewPr varScale="1">
        <p:scale>
          <a:sx n="68" d="100"/>
          <a:sy n="68" d="100"/>
        </p:scale>
        <p:origin x="265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cha Bruggen" userId="3766f0b0-6f7b-44f8-8001-df4aaa214b17" providerId="ADAL" clId="{0D46D394-4D4D-4828-8BB2-A3BA092CC1A9}"/>
    <pc:docChg chg="modSld">
      <pc:chgData name="Natacha Bruggen" userId="3766f0b0-6f7b-44f8-8001-df4aaa214b17" providerId="ADAL" clId="{0D46D394-4D4D-4828-8BB2-A3BA092CC1A9}" dt="2024-01-22T15:33:01.871" v="14" actId="20577"/>
      <pc:docMkLst>
        <pc:docMk/>
      </pc:docMkLst>
      <pc:sldChg chg="modNotesTx">
        <pc:chgData name="Natacha Bruggen" userId="3766f0b0-6f7b-44f8-8001-df4aaa214b17" providerId="ADAL" clId="{0D46D394-4D4D-4828-8BB2-A3BA092CC1A9}" dt="2024-01-22T15:33:01.871" v="14" actId="20577"/>
        <pc:sldMkLst>
          <pc:docMk/>
          <pc:sldMk cId="1203841279" sldId="395"/>
        </pc:sldMkLst>
      </pc:sldChg>
    </pc:docChg>
  </pc:docChgLst>
  <pc:docChgLst>
    <pc:chgData name="Natacha Bruggen" userId="S::20006996@pxl.be::3766f0b0-6f7b-44f8-8001-df4aaa214b17" providerId="AD" clId="Web-{118351AF-EF71-1C4E-C380-451D3CA4FDAE}"/>
    <pc:docChg chg="modSld">
      <pc:chgData name="Natacha Bruggen" userId="S::20006996@pxl.be::3766f0b0-6f7b-44f8-8001-df4aaa214b17" providerId="AD" clId="Web-{118351AF-EF71-1C4E-C380-451D3CA4FDAE}" dt="2024-01-17T11:47:38.481" v="397" actId="20577"/>
      <pc:docMkLst>
        <pc:docMk/>
      </pc:docMkLst>
      <pc:sldChg chg="modSp">
        <pc:chgData name="Natacha Bruggen" userId="S::20006996@pxl.be::3766f0b0-6f7b-44f8-8001-df4aaa214b17" providerId="AD" clId="Web-{118351AF-EF71-1C4E-C380-451D3CA4FDAE}" dt="2024-01-17T11:47:38.481" v="397" actId="20577"/>
        <pc:sldMkLst>
          <pc:docMk/>
          <pc:sldMk cId="2529564785" sldId="388"/>
        </pc:sldMkLst>
        <pc:spChg chg="mod">
          <ac:chgData name="Natacha Bruggen" userId="S::20006996@pxl.be::3766f0b0-6f7b-44f8-8001-df4aaa214b17" providerId="AD" clId="Web-{118351AF-EF71-1C4E-C380-451D3CA4FDAE}" dt="2024-01-17T11:47:38.481" v="397" actId="20577"/>
          <ac:spMkLst>
            <pc:docMk/>
            <pc:sldMk cId="2529564785" sldId="388"/>
            <ac:spMk id="2" creationId="{67BF6461-DBF1-6842-93CF-95BB7CFAD539}"/>
          </ac:spMkLst>
        </pc:spChg>
      </pc:sldChg>
      <pc:sldChg chg="modSp modNotes">
        <pc:chgData name="Natacha Bruggen" userId="S::20006996@pxl.be::3766f0b0-6f7b-44f8-8001-df4aaa214b17" providerId="AD" clId="Web-{118351AF-EF71-1C4E-C380-451D3CA4FDAE}" dt="2024-01-17T09:32:13.069" v="390"/>
        <pc:sldMkLst>
          <pc:docMk/>
          <pc:sldMk cId="1203841279" sldId="395"/>
        </pc:sldMkLst>
        <pc:spChg chg="mod">
          <ac:chgData name="Natacha Bruggen" userId="S::20006996@pxl.be::3766f0b0-6f7b-44f8-8001-df4aaa214b17" providerId="AD" clId="Web-{118351AF-EF71-1C4E-C380-451D3CA4FDAE}" dt="2024-01-17T08:33:33.637" v="58" actId="20577"/>
          <ac:spMkLst>
            <pc:docMk/>
            <pc:sldMk cId="1203841279" sldId="395"/>
            <ac:spMk id="2" creationId="{6B777AF7-F9D6-AC42-A3CE-AF4DF41B4CF2}"/>
          </ac:spMkLst>
        </pc:spChg>
        <pc:spChg chg="mod">
          <ac:chgData name="Natacha Bruggen" userId="S::20006996@pxl.be::3766f0b0-6f7b-44f8-8001-df4aaa214b17" providerId="AD" clId="Web-{118351AF-EF71-1C4E-C380-451D3CA4FDAE}" dt="2024-01-17T08:28:38.205" v="3" actId="20577"/>
          <ac:spMkLst>
            <pc:docMk/>
            <pc:sldMk cId="1203841279" sldId="395"/>
            <ac:spMk id="3" creationId="{FDDD7921-F5AB-EC44-82A1-0F235EFF2ACC}"/>
          </ac:spMkLst>
        </pc:spChg>
      </pc:sldChg>
    </pc:docChg>
  </pc:docChgLst>
  <pc:docChgLst>
    <pc:chgData name="Ann Das" userId="S::20007056@pxl.be::1677f597-0326-4964-8c1a-5b798954924a" providerId="AD" clId="Web-{81C8807D-B202-4A39-BC8E-5B1D3CB69969}"/>
    <pc:docChg chg="modSld">
      <pc:chgData name="Ann Das" userId="S::20007056@pxl.be::1677f597-0326-4964-8c1a-5b798954924a" providerId="AD" clId="Web-{81C8807D-B202-4A39-BC8E-5B1D3CB69969}" dt="2022-02-06T14:58:08.670" v="48" actId="20577"/>
      <pc:docMkLst>
        <pc:docMk/>
      </pc:docMkLst>
      <pc:sldChg chg="modSp">
        <pc:chgData name="Ann Das" userId="S::20007056@pxl.be::1677f597-0326-4964-8c1a-5b798954924a" providerId="AD" clId="Web-{81C8807D-B202-4A39-BC8E-5B1D3CB69969}" dt="2022-02-06T14:58:08.670" v="48" actId="20577"/>
        <pc:sldMkLst>
          <pc:docMk/>
          <pc:sldMk cId="2529564785" sldId="388"/>
        </pc:sldMkLst>
        <pc:spChg chg="mod">
          <ac:chgData name="Ann Das" userId="S::20007056@pxl.be::1677f597-0326-4964-8c1a-5b798954924a" providerId="AD" clId="Web-{81C8807D-B202-4A39-BC8E-5B1D3CB69969}" dt="2022-02-06T14:58:08.670" v="48" actId="20577"/>
          <ac:spMkLst>
            <pc:docMk/>
            <pc:sldMk cId="2529564785" sldId="388"/>
            <ac:spMk id="2" creationId="{67BF6461-DBF1-6842-93CF-95BB7CFAD539}"/>
          </ac:spMkLst>
        </pc:spChg>
      </pc:sldChg>
    </pc:docChg>
  </pc:docChgLst>
  <pc:docChgLst>
    <pc:chgData name="Hans Roeyen" userId="S::20007041@pxl.be::c656a49a-232c-4c28-9fd7-40c5b2bab627" providerId="AD" clId="Web-{6E205D1F-B065-099C-A086-4CAEF4E16515}"/>
    <pc:docChg chg="modSld">
      <pc:chgData name="Hans Roeyen" userId="S::20007041@pxl.be::c656a49a-232c-4c28-9fd7-40c5b2bab627" providerId="AD" clId="Web-{6E205D1F-B065-099C-A086-4CAEF4E16515}" dt="2024-01-19T13:19:11.156" v="0"/>
      <pc:docMkLst>
        <pc:docMk/>
      </pc:docMkLst>
      <pc:sldChg chg="modNotes">
        <pc:chgData name="Hans Roeyen" userId="S::20007041@pxl.be::c656a49a-232c-4c28-9fd7-40c5b2bab627" providerId="AD" clId="Web-{6E205D1F-B065-099C-A086-4CAEF4E16515}" dt="2024-01-19T13:19:11.156" v="0"/>
        <pc:sldMkLst>
          <pc:docMk/>
          <pc:sldMk cId="1203841279" sldId="3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22-1-2024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360.articulate.com/review/content/85f3ebdc-740a-4dca-9a78-fc6d669efad4/review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Om </a:t>
            </a:r>
            <a:r>
              <a:rPr lang="en-US" dirty="0" err="1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illustreren</a:t>
            </a:r>
            <a:r>
              <a:rPr lang="en-US" dirty="0">
                <a:latin typeface="Arial"/>
                <a:cs typeface="Arial"/>
              </a:rPr>
              <a:t> hoe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graduaatsproef</a:t>
            </a:r>
            <a:r>
              <a:rPr lang="en-US" dirty="0">
                <a:latin typeface="Arial"/>
                <a:cs typeface="Arial"/>
              </a:rPr>
              <a:t> in </a:t>
            </a:r>
            <a:r>
              <a:rPr lang="en-US" dirty="0" err="1">
                <a:latin typeface="Arial"/>
                <a:cs typeface="Arial"/>
              </a:rPr>
              <a:t>relatie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staat</a:t>
            </a:r>
            <a:r>
              <a:rPr lang="en-US" dirty="0">
                <a:latin typeface="Arial"/>
                <a:cs typeface="Arial"/>
              </a:rPr>
              <a:t> tot </a:t>
            </a:r>
            <a:r>
              <a:rPr lang="en-US" dirty="0" err="1">
                <a:latin typeface="Arial"/>
                <a:cs typeface="Arial"/>
              </a:rPr>
              <a:t>duurzame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ontwikkeling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kunnen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best </a:t>
            </a:r>
            <a:r>
              <a:rPr lang="en-US" dirty="0" err="1">
                <a:latin typeface="Arial"/>
                <a:cs typeface="Arial"/>
              </a:rPr>
              <a:t>analyseren</a:t>
            </a:r>
            <a:r>
              <a:rPr lang="en-US" dirty="0">
                <a:latin typeface="Arial"/>
                <a:cs typeface="Arial"/>
              </a:rPr>
              <a:t> hoe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project </a:t>
            </a:r>
            <a:r>
              <a:rPr lang="en-US" dirty="0" err="1">
                <a:latin typeface="Arial"/>
                <a:cs typeface="Arial"/>
              </a:rPr>
              <a:t>zich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verhoudt</a:t>
            </a:r>
            <a:r>
              <a:rPr lang="en-US" dirty="0">
                <a:latin typeface="Arial"/>
                <a:cs typeface="Arial"/>
              </a:rPr>
              <a:t> tot de SDG’s. </a:t>
            </a:r>
            <a:endParaRPr lang="nl-NL" dirty="0">
              <a:cs typeface="Arial" charset="0"/>
            </a:endParaRPr>
          </a:p>
          <a:p>
            <a:r>
              <a:rPr lang="en-US" dirty="0">
                <a:latin typeface="Arial"/>
                <a:cs typeface="Arial"/>
              </a:rPr>
              <a:t>Neem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centrale </a:t>
            </a:r>
            <a:r>
              <a:rPr lang="en-US" dirty="0" err="1">
                <a:latin typeface="Arial"/>
                <a:cs typeface="Arial"/>
              </a:rPr>
              <a:t>onderzoeksvraag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houd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deze</a:t>
            </a:r>
            <a:r>
              <a:rPr lang="en-US" dirty="0">
                <a:latin typeface="Arial"/>
                <a:cs typeface="Arial"/>
              </a:rPr>
              <a:t> in het </a:t>
            </a:r>
            <a:r>
              <a:rPr lang="en-US" dirty="0" err="1">
                <a:latin typeface="Arial"/>
                <a:cs typeface="Arial"/>
              </a:rPr>
              <a:t>licht</a:t>
            </a:r>
            <a:r>
              <a:rPr lang="en-US" dirty="0">
                <a:latin typeface="Arial"/>
                <a:cs typeface="Arial"/>
              </a:rPr>
              <a:t> van de SDG’s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beantwoord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volgende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vraag</a:t>
            </a:r>
            <a:r>
              <a:rPr lang="en-US" dirty="0">
                <a:latin typeface="Arial"/>
                <a:cs typeface="Arial"/>
              </a:rPr>
              <a:t>: </a:t>
            </a:r>
            <a:endParaRPr lang="nl-NL" dirty="0">
              <a:cs typeface="Arial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latin typeface="Arial"/>
                <a:cs typeface="Arial"/>
              </a:rPr>
              <a:t>Welke </a:t>
            </a:r>
            <a:r>
              <a:rPr lang="en-US" dirty="0" err="1">
                <a:latin typeface="Arial"/>
                <a:cs typeface="Arial"/>
              </a:rPr>
              <a:t>linken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zien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tussen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thematiek</a:t>
            </a:r>
            <a:r>
              <a:rPr lang="en-US" dirty="0">
                <a:latin typeface="Arial"/>
                <a:cs typeface="Arial"/>
              </a:rPr>
              <a:t> die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graduaatsproef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behandelt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de SDG’s? </a:t>
            </a:r>
            <a:endParaRPr lang="nl-NL" dirty="0"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gaan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werk</a:t>
            </a:r>
            <a:r>
              <a:rPr lang="en-US" dirty="0">
                <a:latin typeface="Arial"/>
                <a:cs typeface="Arial"/>
              </a:rPr>
              <a:t>? </a:t>
            </a:r>
            <a:endParaRPr lang="nl-NL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-</a:t>
            </a:r>
            <a:r>
              <a:rPr lang="en-US" dirty="0" err="1">
                <a:latin typeface="Arial"/>
                <a:cs typeface="Arial"/>
              </a:rPr>
              <a:t>Doorloop</a:t>
            </a:r>
            <a:r>
              <a:rPr lang="en-US" dirty="0">
                <a:latin typeface="Arial"/>
                <a:cs typeface="Arial"/>
              </a:rPr>
              <a:t> het </a:t>
            </a:r>
            <a:r>
              <a:rPr lang="en-US" dirty="0" err="1">
                <a:latin typeface="Arial"/>
                <a:cs typeface="Arial"/>
              </a:rPr>
              <a:t>leerpad</a:t>
            </a:r>
            <a:r>
              <a:rPr lang="en-US" dirty="0">
                <a:latin typeface="Arial"/>
                <a:cs typeface="Arial"/>
              </a:rPr>
              <a:t> van SDG's: </a:t>
            </a:r>
            <a:r>
              <a:rPr lang="en-US" dirty="0">
                <a:hlinkClick r:id="rId3"/>
              </a:rPr>
              <a:t>Sustainable Development Goals | Review 360 (articulate.com)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- </a:t>
            </a:r>
            <a:r>
              <a:rPr lang="en-US" dirty="0" err="1">
                <a:latin typeface="Arial"/>
                <a:cs typeface="Arial"/>
              </a:rPr>
              <a:t>Bestudeer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grondig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verschillende</a:t>
            </a:r>
            <a:r>
              <a:rPr lang="en-US" dirty="0">
                <a:latin typeface="Arial"/>
                <a:cs typeface="Arial"/>
              </a:rPr>
              <a:t> SDG’s (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zeker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ook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onderliggende</a:t>
            </a:r>
            <a:r>
              <a:rPr lang="en-US" dirty="0">
                <a:latin typeface="Arial"/>
                <a:cs typeface="Arial"/>
              </a:rPr>
              <a:t> targets!) </a:t>
            </a:r>
            <a:r>
              <a:rPr lang="en-US" dirty="0" err="1">
                <a:latin typeface="Arial"/>
                <a:cs typeface="Arial"/>
              </a:rPr>
              <a:t>alsook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kritieken</a:t>
            </a:r>
            <a:r>
              <a:rPr lang="en-US" dirty="0">
                <a:latin typeface="Arial"/>
                <a:cs typeface="Arial"/>
              </a:rPr>
              <a:t> op </a:t>
            </a:r>
            <a:r>
              <a:rPr lang="en-US" dirty="0" err="1">
                <a:latin typeface="Arial"/>
                <a:cs typeface="Arial"/>
              </a:rPr>
              <a:t>deze</a:t>
            </a:r>
            <a:r>
              <a:rPr lang="en-US" dirty="0">
                <a:latin typeface="Arial"/>
                <a:cs typeface="Arial"/>
              </a:rPr>
              <a:t> SDG’s.  </a:t>
            </a:r>
            <a:endParaRPr lang="nl-NL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- </a:t>
            </a:r>
            <a:r>
              <a:rPr lang="en-US" dirty="0" err="1">
                <a:latin typeface="Arial"/>
                <a:cs typeface="Arial"/>
              </a:rPr>
              <a:t>Formuleer</a:t>
            </a:r>
            <a:r>
              <a:rPr lang="en-US" dirty="0">
                <a:latin typeface="Arial"/>
                <a:cs typeface="Arial"/>
              </a:rPr>
              <a:t> nu op basis van </a:t>
            </a:r>
            <a:r>
              <a:rPr lang="en-US" dirty="0" err="1">
                <a:latin typeface="Arial"/>
                <a:cs typeface="Arial"/>
              </a:rPr>
              <a:t>deze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analyse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welke</a:t>
            </a:r>
            <a:r>
              <a:rPr lang="en-US" dirty="0">
                <a:latin typeface="Arial"/>
                <a:cs typeface="Arial"/>
              </a:rPr>
              <a:t> SDG’s (max. 3) de </a:t>
            </a:r>
            <a:r>
              <a:rPr lang="en-US" dirty="0" err="1">
                <a:latin typeface="Arial"/>
                <a:cs typeface="Arial"/>
              </a:rPr>
              <a:t>thematiek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graduaatsproef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mogelijks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positieve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bijdrage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levert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welke</a:t>
            </a:r>
            <a:r>
              <a:rPr lang="en-US" dirty="0">
                <a:latin typeface="Arial"/>
                <a:cs typeface="Arial"/>
              </a:rPr>
              <a:t> SDG’s (max. 3) de </a:t>
            </a:r>
            <a:r>
              <a:rPr lang="en-US" dirty="0" err="1">
                <a:latin typeface="Arial"/>
                <a:cs typeface="Arial"/>
              </a:rPr>
              <a:t>thematiek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graduaatsproef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onbedoelde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negatieve</a:t>
            </a:r>
            <a:r>
              <a:rPr lang="en-US" dirty="0">
                <a:latin typeface="Arial"/>
                <a:cs typeface="Arial"/>
              </a:rPr>
              <a:t> impact </a:t>
            </a:r>
            <a:r>
              <a:rPr lang="en-US" dirty="0" err="1">
                <a:latin typeface="Arial"/>
                <a:cs typeface="Arial"/>
              </a:rPr>
              <a:t>kan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generen</a:t>
            </a:r>
            <a:r>
              <a:rPr lang="en-US" dirty="0">
                <a:latin typeface="Arial"/>
                <a:cs typeface="Arial"/>
              </a:rPr>
              <a:t>. </a:t>
            </a:r>
            <a:endParaRPr lang="nl-NL" dirty="0"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Stel </a:t>
            </a:r>
            <a:r>
              <a:rPr lang="en-US" dirty="0" err="1">
                <a:latin typeface="Arial"/>
                <a:cs typeface="Arial"/>
              </a:rPr>
              <a:t>dat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 de </a:t>
            </a:r>
            <a:r>
              <a:rPr lang="en-US" dirty="0" err="1">
                <a:latin typeface="Arial"/>
                <a:cs typeface="Arial"/>
              </a:rPr>
              <a:t>fietsen</a:t>
            </a:r>
            <a:r>
              <a:rPr lang="en-US" dirty="0">
                <a:latin typeface="Arial"/>
                <a:cs typeface="Arial"/>
              </a:rPr>
              <a:t> van het </a:t>
            </a:r>
            <a:r>
              <a:rPr lang="en-US" dirty="0" err="1">
                <a:latin typeface="Arial"/>
                <a:cs typeface="Arial"/>
              </a:rPr>
              <a:t>bedrijf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 err="1">
                <a:latin typeface="Arial"/>
                <a:cs typeface="Arial"/>
              </a:rPr>
              <a:t>kaart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dienen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brengen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a.d.h.v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een</a:t>
            </a:r>
            <a:r>
              <a:rPr lang="en-US" dirty="0">
                <a:latin typeface="Arial"/>
                <a:cs typeface="Arial"/>
              </a:rPr>
              <a:t> tracker </a:t>
            </a:r>
            <a:r>
              <a:rPr lang="en-US" dirty="0" err="1">
                <a:latin typeface="Arial"/>
                <a:cs typeface="Arial"/>
              </a:rPr>
              <a:t>waar</a:t>
            </a:r>
            <a:r>
              <a:rPr lang="en-US" dirty="0">
                <a:latin typeface="Arial"/>
                <a:cs typeface="Arial"/>
              </a:rPr>
              <a:t> ze </a:t>
            </a:r>
            <a:r>
              <a:rPr lang="en-US" dirty="0" err="1">
                <a:latin typeface="Arial"/>
                <a:cs typeface="Arial"/>
              </a:rPr>
              <a:t>staan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hoe </a:t>
            </a:r>
            <a:r>
              <a:rPr lang="en-US" dirty="0" err="1">
                <a:latin typeface="Arial"/>
                <a:cs typeface="Arial"/>
              </a:rPr>
              <a:t>vaak</a:t>
            </a:r>
            <a:r>
              <a:rPr lang="en-US" dirty="0">
                <a:latin typeface="Arial"/>
                <a:cs typeface="Arial"/>
              </a:rPr>
              <a:t> ze </a:t>
            </a:r>
            <a:r>
              <a:rPr lang="en-US" dirty="0" err="1">
                <a:latin typeface="Arial"/>
                <a:cs typeface="Arial"/>
              </a:rPr>
              <a:t>gebruikt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worden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visualieren</a:t>
            </a:r>
            <a:r>
              <a:rPr lang="en-US" dirty="0">
                <a:latin typeface="Arial"/>
                <a:cs typeface="Arial"/>
              </a:rPr>
              <a:t> van data), dan </a:t>
            </a:r>
            <a:r>
              <a:rPr lang="en-US" dirty="0" err="1">
                <a:latin typeface="Arial"/>
                <a:cs typeface="Arial"/>
              </a:rPr>
              <a:t>kunnen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de link </a:t>
            </a:r>
            <a:r>
              <a:rPr lang="en-US" dirty="0" err="1">
                <a:latin typeface="Arial"/>
                <a:cs typeface="Arial"/>
              </a:rPr>
              <a:t>leggen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bvb</a:t>
            </a:r>
            <a:r>
              <a:rPr lang="en-US" dirty="0">
                <a:latin typeface="Arial"/>
                <a:cs typeface="Arial"/>
              </a:rPr>
              <a:t>. de SDG 12 </a:t>
            </a:r>
            <a:r>
              <a:rPr lang="en-US" dirty="0" err="1">
                <a:latin typeface="Arial"/>
                <a:cs typeface="Arial"/>
              </a:rPr>
              <a:t>Verantwoorde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consumptie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meten</a:t>
            </a:r>
            <a:r>
              <a:rPr lang="en-US" dirty="0">
                <a:latin typeface="Arial"/>
                <a:cs typeface="Arial"/>
              </a:rPr>
              <a:t> is </a:t>
            </a:r>
            <a:r>
              <a:rPr lang="en-US" dirty="0" err="1">
                <a:latin typeface="Arial"/>
                <a:cs typeface="Arial"/>
              </a:rPr>
              <a:t>weten</a:t>
            </a:r>
            <a:r>
              <a:rPr lang="en-US" dirty="0">
                <a:latin typeface="Arial"/>
                <a:cs typeface="Arial"/>
              </a:rPr>
              <a:t>), SDG 13 </a:t>
            </a:r>
            <a:r>
              <a:rPr lang="en-US" dirty="0" err="1">
                <a:latin typeface="Arial"/>
                <a:cs typeface="Arial"/>
              </a:rPr>
              <a:t>Klimaat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informatie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bewustmaking</a:t>
            </a:r>
            <a:r>
              <a:rPr lang="en-US" dirty="0">
                <a:latin typeface="Arial"/>
                <a:cs typeface="Arial"/>
              </a:rPr>
              <a:t> over </a:t>
            </a:r>
            <a:r>
              <a:rPr lang="en-US" dirty="0" err="1">
                <a:latin typeface="Arial"/>
                <a:cs typeface="Arial"/>
              </a:rPr>
              <a:t>duurzame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levensstijlen</a:t>
            </a:r>
            <a:r>
              <a:rPr lang="en-US" dirty="0">
                <a:latin typeface="Arial"/>
                <a:cs typeface="Arial"/>
              </a:rPr>
              <a:t>) maar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kunnen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negatieve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linken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aandachtspunten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bloot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leggen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denk</a:t>
            </a:r>
            <a:r>
              <a:rPr lang="en-US" dirty="0">
                <a:latin typeface="Arial"/>
                <a:cs typeface="Arial"/>
              </a:rPr>
              <a:t> maar </a:t>
            </a:r>
            <a:r>
              <a:rPr lang="en-US" dirty="0" err="1">
                <a:latin typeface="Arial"/>
                <a:cs typeface="Arial"/>
              </a:rPr>
              <a:t>aan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toegang</a:t>
            </a:r>
            <a:r>
              <a:rPr lang="en-US" dirty="0">
                <a:latin typeface="Arial"/>
                <a:cs typeface="Arial"/>
              </a:rPr>
              <a:t> tot </a:t>
            </a:r>
            <a:r>
              <a:rPr lang="en-US" dirty="0" err="1">
                <a:latin typeface="Arial"/>
                <a:cs typeface="Arial"/>
              </a:rPr>
              <a:t>informatie</a:t>
            </a:r>
            <a:r>
              <a:rPr lang="en-US" dirty="0">
                <a:latin typeface="Arial"/>
                <a:cs typeface="Arial"/>
              </a:rPr>
              <a:t>-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>
                <a:latin typeface="Arial"/>
                <a:cs typeface="Arial"/>
              </a:rPr>
              <a:t>communicatietechnolgie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kan</a:t>
            </a:r>
            <a:r>
              <a:rPr lang="en-US" dirty="0">
                <a:latin typeface="Arial"/>
                <a:cs typeface="Arial"/>
              </a:rPr>
              <a:t> je </a:t>
            </a:r>
            <a:r>
              <a:rPr lang="en-US" dirty="0" err="1">
                <a:latin typeface="Arial"/>
                <a:cs typeface="Arial"/>
              </a:rPr>
              <a:t>koppelen</a:t>
            </a:r>
            <a:r>
              <a:rPr lang="en-US" dirty="0">
                <a:latin typeface="Arial"/>
                <a:cs typeface="Arial"/>
              </a:rPr>
              <a:t> met SDG 9 Industrie, </a:t>
            </a:r>
            <a:r>
              <a:rPr lang="en-US" dirty="0" err="1">
                <a:latin typeface="Arial"/>
                <a:cs typeface="Arial"/>
              </a:rPr>
              <a:t>innovatie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infratructuur</a:t>
            </a:r>
            <a:r>
              <a:rPr lang="en-US" dirty="0">
                <a:latin typeface="Arial"/>
                <a:cs typeface="Arial"/>
              </a:rPr>
              <a:t>).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Beargumenteer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onderbouw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linken</a:t>
            </a:r>
            <a:r>
              <a:rPr lang="en-US" dirty="0">
                <a:latin typeface="Arial"/>
                <a:cs typeface="Arial"/>
              </a:rPr>
              <a:t> die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zien</a:t>
            </a:r>
            <a:r>
              <a:rPr lang="en-US" dirty="0">
                <a:latin typeface="Arial"/>
                <a:cs typeface="Arial"/>
              </a:rPr>
              <a:t> zo </a:t>
            </a:r>
            <a:r>
              <a:rPr lang="en-US" dirty="0" err="1">
                <a:latin typeface="Arial"/>
                <a:cs typeface="Arial"/>
              </a:rPr>
              <a:t>concreet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volledig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a.d.h.v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bronnen</a:t>
            </a:r>
            <a:r>
              <a:rPr lang="en-US" dirty="0">
                <a:latin typeface="Arial"/>
                <a:cs typeface="Arial"/>
              </a:rPr>
              <a:t>. We </a:t>
            </a:r>
            <a:r>
              <a:rPr lang="en-US" dirty="0" err="1">
                <a:latin typeface="Arial"/>
                <a:cs typeface="Arial"/>
              </a:rPr>
              <a:t>vinden</a:t>
            </a:r>
            <a:r>
              <a:rPr lang="en-US" dirty="0">
                <a:latin typeface="Arial"/>
                <a:cs typeface="Arial"/>
              </a:rPr>
              <a:t> het </a:t>
            </a:r>
            <a:r>
              <a:rPr lang="en-US" dirty="0" err="1">
                <a:latin typeface="Arial"/>
                <a:cs typeface="Arial"/>
              </a:rPr>
              <a:t>belangrijk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bij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deze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analyse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kritische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houding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aannemen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ingenomen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standpunten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gaan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onderbouwen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nuanceren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kritisch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tegen</a:t>
            </a:r>
            <a:r>
              <a:rPr lang="en-US" dirty="0">
                <a:latin typeface="Arial"/>
                <a:cs typeface="Arial"/>
              </a:rPr>
              <a:t> het </a:t>
            </a:r>
            <a:r>
              <a:rPr lang="en-US" dirty="0" err="1">
                <a:latin typeface="Arial"/>
                <a:cs typeface="Arial"/>
              </a:rPr>
              <a:t>licht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houden</a:t>
            </a:r>
            <a:r>
              <a:rPr lang="en-US" dirty="0">
                <a:latin typeface="Arial"/>
                <a:cs typeface="Arial"/>
              </a:rPr>
              <a:t>. </a:t>
            </a:r>
            <a:endParaRPr lang="nl-NL" dirty="0">
              <a:cs typeface="Arial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871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752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59318"/>
            <a:ext cx="3607160" cy="972094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6662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6662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22103C9-6513-2C46-8F8B-1BE0FC947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F6D96DC-5B3E-F64E-B66E-E6D6981FA1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662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06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03167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35074" y="1268413"/>
            <a:ext cx="4860926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4" y="3429000"/>
            <a:ext cx="4860925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251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67" r:id="rId3"/>
    <p:sldLayoutId id="2147483663" r:id="rId4"/>
    <p:sldLayoutId id="2147483649" r:id="rId5"/>
    <p:sldLayoutId id="2147483650" r:id="rId6"/>
    <p:sldLayoutId id="2147483673" r:id="rId7"/>
    <p:sldLayoutId id="2147483668" r:id="rId8"/>
    <p:sldLayoutId id="2147483669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778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5FA01-7BED-084F-AC86-4032A7B7F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B8304F9-4CB6-E243-973B-DA9D233B19B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5938" y="3429000"/>
            <a:ext cx="4125636" cy="2212022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373E7E-C123-6D47-9C55-1E37C15FDD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7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D1067E3-9E64-DF4B-9DF8-966FAE62B1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680" y="1"/>
            <a:ext cx="1224135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C49CBB-1584-704B-AFEB-D8AF13128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08E7350-0695-7440-AC73-B67BE79B9B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145673"/>
            <a:ext cx="10440988" cy="3551866"/>
          </a:xfrm>
        </p:spPr>
        <p:txBody>
          <a:bodyPr lIns="0" tIns="0" rIns="0" bIns="0" numCol="1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Bedrijfsvoorstelling;</a:t>
            </a:r>
            <a:endParaRPr lang="nl-NL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000" dirty="0">
                <a:latin typeface="Calibri"/>
                <a:ea typeface="Calibri" panose="020F0502020204030204" pitchFamily="34" charset="0"/>
                <a:cs typeface="Times New Roman"/>
              </a:rPr>
              <a:t>Voorstelling/situering project of opdracht a.d.h.v. de probleemstelling en doelstellingen</a:t>
            </a:r>
            <a:endParaRPr lang="nl-B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BE" sz="2000" dirty="0">
                <a:latin typeface="Calibri"/>
                <a:ea typeface="Calibri" panose="020F0502020204030204" pitchFamily="34" charset="0"/>
                <a:cs typeface="Times New Roman"/>
              </a:rPr>
              <a:t>Vermeld de effectieve tijdsbesteding! (in werkuren)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Bespreking (nieuwe) technologieën/technische aspecten;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Ontwerp/implementatie opdracht;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Conclusie/reflectie </a:t>
            </a:r>
            <a:r>
              <a:rPr lang="nl-B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Werkplekleren 3 + 4 &amp; Graduaatsproef.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BE" sz="2000" dirty="0">
                <a:latin typeface="Calibri"/>
                <a:ea typeface="Calibri" panose="020F0502020204030204" pitchFamily="34" charset="0"/>
                <a:cs typeface="Times New Roman"/>
              </a:rPr>
              <a:t>Reflectie </a:t>
            </a:r>
            <a:r>
              <a:rPr lang="nl-BE" sz="2000" dirty="0" err="1">
                <a:latin typeface="Calibri"/>
                <a:ea typeface="Calibri" panose="020F0502020204030204" pitchFamily="34" charset="0"/>
                <a:cs typeface="Times New Roman"/>
              </a:rPr>
              <a:t>SDG's</a:t>
            </a:r>
            <a:endParaRPr lang="nl-BE" sz="2000" dirty="0" err="1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4860925" cy="877258"/>
          </a:xfrm>
        </p:spPr>
        <p:txBody>
          <a:bodyPr/>
          <a:lstStyle/>
          <a:p>
            <a:r>
              <a:rPr lang="nl-BE" dirty="0"/>
              <a:t>Inhoud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6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9BE012-DC96-2749-B3A2-71F0203D8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847DE4-BB65-E345-BC6D-0368A558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25164" y="-461956"/>
            <a:ext cx="4791404" cy="361002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08F1485-152B-894C-AE5E-AB12F2DA033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14D91D4D-3EF2-A04A-B7BC-617021053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662" y="3429000"/>
            <a:ext cx="4859338" cy="2385060"/>
          </a:xfrm>
        </p:spPr>
        <p:txBody>
          <a:bodyPr/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70D9CA-5B56-494A-BDE3-703BA6FFD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662" y="1268413"/>
            <a:ext cx="4859338" cy="2160587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BBE10ED-2EDC-294E-A417-A8E4B692A6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8F22267-9DD9-EB4E-B005-C74DE882BC8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B468254-7119-3046-A5EF-100BDA588B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680" y="0"/>
            <a:ext cx="1221668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6D2A1DA-403F-DC49-B576-8433DC52FC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8" y="-399438"/>
            <a:ext cx="4791404" cy="3610022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C3307A3-87BA-834B-9869-9750FB3C508C}"/>
              </a:ext>
            </a:extLst>
          </p:cNvPr>
          <p:cNvSpPr/>
          <p:nvPr/>
        </p:nvSpPr>
        <p:spPr>
          <a:xfrm>
            <a:off x="515937" y="549275"/>
            <a:ext cx="5580063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B777AF7-F9D6-AC42-A3CE-AF4DF41B4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DD7921-F5AB-EC44-82A1-0F235EFF2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29B21D2-A977-3B46-8030-8027A1C319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7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B468254-7119-3046-A5EF-100BDA588B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680" y="0"/>
            <a:ext cx="1221668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6D2A1DA-403F-DC49-B576-8433DC52FC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8" y="-399438"/>
            <a:ext cx="4791404" cy="361002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E496FAE-B48A-554E-AB34-BAD6B00BD1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7605870" y="3723111"/>
            <a:ext cx="4791404" cy="3610022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C3307A3-87BA-834B-9869-9750FB3C508C}"/>
              </a:ext>
            </a:extLst>
          </p:cNvPr>
          <p:cNvSpPr/>
          <p:nvPr/>
        </p:nvSpPr>
        <p:spPr>
          <a:xfrm>
            <a:off x="6096000" y="549275"/>
            <a:ext cx="5580063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B777AF7-F9D6-AC42-A3CE-AF4DF41B4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725" y="3429000"/>
            <a:ext cx="4859338" cy="2385060"/>
          </a:xfrm>
        </p:spPr>
        <p:txBody>
          <a:bodyPr lIns="0" tIns="0" rIns="0" bIns="0" anchor="t">
            <a:normAutofit/>
          </a:bodyPr>
          <a:lstStyle/>
          <a:p>
            <a:r>
              <a:rPr lang="nl-BE" dirty="0">
                <a:latin typeface="Arial"/>
                <a:cs typeface="Arial"/>
              </a:rPr>
              <a:t>Positieve bijdrage voor welke SDG'S (max. 3)</a:t>
            </a:r>
          </a:p>
          <a:p>
            <a:pPr>
              <a:buClr>
                <a:srgbClr val="000000"/>
              </a:buClr>
            </a:pPr>
            <a:r>
              <a:rPr lang="nl-BE" dirty="0">
                <a:latin typeface="Arial"/>
                <a:cs typeface="Arial"/>
              </a:rPr>
              <a:t>Negatieve impact (max 3)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DD7921-F5AB-EC44-82A1-0F235EFF2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725" y="1268413"/>
            <a:ext cx="3695065" cy="2160587"/>
          </a:xfrm>
        </p:spPr>
        <p:txBody>
          <a:bodyPr/>
          <a:lstStyle/>
          <a:p>
            <a:r>
              <a:rPr lang="nl-BE" dirty="0">
                <a:latin typeface="Arial"/>
                <a:cs typeface="Arial"/>
              </a:rPr>
              <a:t>Reflectie SDG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C96C70B-A067-E641-AEDB-A7B1E557801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412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FB431E9CDCC46A531189A79525D4C" ma:contentTypeVersion="15" ma:contentTypeDescription="Een nieuw document maken." ma:contentTypeScope="" ma:versionID="d33cabe12add18c59955814eaf7b7fa9">
  <xsd:schema xmlns:xsd="http://www.w3.org/2001/XMLSchema" xmlns:xs="http://www.w3.org/2001/XMLSchema" xmlns:p="http://schemas.microsoft.com/office/2006/metadata/properties" xmlns:ns2="abf19cac-00a0-46ba-9bdc-de3f8b92884e" xmlns:ns3="2dc40555-4930-49f9-9de7-282035349440" targetNamespace="http://schemas.microsoft.com/office/2006/metadata/properties" ma:root="true" ma:fieldsID="5c0ce64b2f8c795ff39403910140ca5e" ns2:_="" ns3:_="">
    <xsd:import namespace="abf19cac-00a0-46ba-9bdc-de3f8b92884e"/>
    <xsd:import namespace="2dc40555-4930-49f9-9de7-2820353494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f19cac-00a0-46ba-9bdc-de3f8b9288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68e7a3b4-719f-41bf-b6a2-2196479b42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40555-4930-49f9-9de7-28203534944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ae49c30-7b93-4b19-b3b5-c74f3bb22dcc}" ma:internalName="TaxCatchAll" ma:showField="CatchAllData" ma:web="2dc40555-4930-49f9-9de7-2820353494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bf19cac-00a0-46ba-9bdc-de3f8b92884e">
      <Terms xmlns="http://schemas.microsoft.com/office/infopath/2007/PartnerControls"/>
    </lcf76f155ced4ddcb4097134ff3c332f>
    <TaxCatchAll xmlns="2dc40555-4930-49f9-9de7-282035349440" xsi:nil="true"/>
  </documentManagement>
</p:properties>
</file>

<file path=customXml/itemProps1.xml><?xml version="1.0" encoding="utf-8"?>
<ds:datastoreItem xmlns:ds="http://schemas.openxmlformats.org/officeDocument/2006/customXml" ds:itemID="{AD4810A7-6D39-4C48-93CC-66C47E4ACDE3}"/>
</file>

<file path=customXml/itemProps2.xml><?xml version="1.0" encoding="utf-8"?>
<ds:datastoreItem xmlns:ds="http://schemas.openxmlformats.org/officeDocument/2006/customXml" ds:itemID="{BBAB8FE0-7FD9-4D21-B7EB-45959B9978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00B757-F598-4639-9E48-4F215A80F1AC}">
  <ds:schemaRefs>
    <ds:schemaRef ds:uri="http://schemas.microsoft.com/office/2006/metadata/properties"/>
    <ds:schemaRef ds:uri="http://purl.org/dc/dcmitype/"/>
    <ds:schemaRef ds:uri="2dc40555-4930-49f9-9de7-282035349440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bf19cac-00a0-46ba-9bdc-de3f8b92884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380</Words>
  <Application>Microsoft Office PowerPoint</Application>
  <PresentationFormat>Breedbeeld</PresentationFormat>
  <Paragraphs>25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Kantoorthema</vt:lpstr>
      <vt:lpstr>PowerPoint-presentatie</vt:lpstr>
      <vt:lpstr>PowerPoint-presentatie</vt:lpstr>
      <vt:lpstr>Inhoud</vt:lpstr>
      <vt:lpstr>PowerPoint-presentatie</vt:lpstr>
      <vt:lpstr>PowerPoint-presentatie</vt:lpstr>
      <vt:lpstr>PowerPoint-presentatie</vt:lpstr>
      <vt:lpstr>Reflectie SDG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Natacha Bruggen</cp:lastModifiedBy>
  <cp:revision>389</cp:revision>
  <dcterms:created xsi:type="dcterms:W3CDTF">2017-10-12T15:08:04Z</dcterms:created>
  <dcterms:modified xsi:type="dcterms:W3CDTF">2024-01-22T15:33:05Z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0x010100371FB431E9CDCC46A531189A79525D4C</vt:lpwstr>
  </property>
  <property fmtid="{D5CDD505-2E9C-101B-9397-08002B2CF9AE}" pid="3" name="MediaServiceImageTags">
    <vt:lpwstr/>
  </property>
</Properties>
</file>