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9" r:id="rId7"/>
    <p:sldId id="258" r:id="rId8"/>
    <p:sldId id="260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BEE7FD-B1DA-49AC-94CD-D79921314F63}" v="186" dt="2023-03-24T11:07:41.323"/>
    <p1510:client id="{5F1DB632-ADEA-4DF8-A14B-298A0291C4C4}" v="7" dt="2023-03-25T11:56:54.382"/>
    <p1510:client id="{68D31EEE-698E-4468-9BD0-A743D232F188}" v="14" dt="2023-03-23T16:58:26.124"/>
    <p1510:client id="{7393BA64-1CF1-4E28-9CB3-EAFB0592007B}" v="134" dt="2023-03-25T12:00:18.998"/>
    <p1510:client id="{91E0AF2B-B4BD-4818-BD55-FB82DD32A73D}" v="50" dt="2023-03-26T14:55:26.006"/>
    <p1510:client id="{E4421298-0F5C-4B20-A9CE-0100F61AE6C6}" v="176" dt="2023-03-24T10:43:45.246"/>
    <p1510:client id="{F39CE8FA-99FE-4774-AB18-C4093E46D6D6}" v="3" dt="2023-03-24T10:38:51.695"/>
    <p1510:client id="{FEF9CAA7-2720-442F-AAA2-87796C639A19}" v="18" dt="2023-03-25T18:20:10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stevens" userId="S::12200082@student.pxl.be::da3c3294-e9d3-4d2c-ab42-cc45ef0895f5" providerId="AD" clId="Web-{E4421298-0F5C-4B20-A9CE-0100F61AE6C6}"/>
    <pc:docChg chg="addSld modSld">
      <pc:chgData name="Ian stevens" userId="S::12200082@student.pxl.be::da3c3294-e9d3-4d2c-ab42-cc45ef0895f5" providerId="AD" clId="Web-{E4421298-0F5C-4B20-A9CE-0100F61AE6C6}" dt="2023-03-24T10:43:45.246" v="174" actId="20577"/>
      <pc:docMkLst>
        <pc:docMk/>
      </pc:docMkLst>
      <pc:sldChg chg="modSp">
        <pc:chgData name="Ian stevens" userId="S::12200082@student.pxl.be::da3c3294-e9d3-4d2c-ab42-cc45ef0895f5" providerId="AD" clId="Web-{E4421298-0F5C-4B20-A9CE-0100F61AE6C6}" dt="2023-03-24T10:41:29.487" v="51" actId="20577"/>
        <pc:sldMkLst>
          <pc:docMk/>
          <pc:sldMk cId="279836931" sldId="257"/>
        </pc:sldMkLst>
        <pc:spChg chg="mod">
          <ac:chgData name="Ian stevens" userId="S::12200082@student.pxl.be::da3c3294-e9d3-4d2c-ab42-cc45ef0895f5" providerId="AD" clId="Web-{E4421298-0F5C-4B20-A9CE-0100F61AE6C6}" dt="2023-03-24T10:41:29.487" v="51" actId="20577"/>
          <ac:spMkLst>
            <pc:docMk/>
            <pc:sldMk cId="279836931" sldId="257"/>
            <ac:spMk id="3" creationId="{45EDCEE9-C012-20D6-D13A-D9E2406EF0BA}"/>
          </ac:spMkLst>
        </pc:spChg>
      </pc:sldChg>
      <pc:sldChg chg="modSp new">
        <pc:chgData name="Ian stevens" userId="S::12200082@student.pxl.be::da3c3294-e9d3-4d2c-ab42-cc45ef0895f5" providerId="AD" clId="Web-{E4421298-0F5C-4B20-A9CE-0100F61AE6C6}" dt="2023-03-24T10:43:45.246" v="174" actId="20577"/>
        <pc:sldMkLst>
          <pc:docMk/>
          <pc:sldMk cId="3442529039" sldId="259"/>
        </pc:sldMkLst>
        <pc:spChg chg="mod">
          <ac:chgData name="Ian stevens" userId="S::12200082@student.pxl.be::da3c3294-e9d3-4d2c-ab42-cc45ef0895f5" providerId="AD" clId="Web-{E4421298-0F5C-4B20-A9CE-0100F61AE6C6}" dt="2023-03-24T10:41:58.426" v="65" actId="20577"/>
          <ac:spMkLst>
            <pc:docMk/>
            <pc:sldMk cId="3442529039" sldId="259"/>
            <ac:spMk id="2" creationId="{3E286867-9B83-0813-5F48-6FAB5C9C9A06}"/>
          </ac:spMkLst>
        </pc:spChg>
        <pc:spChg chg="mod">
          <ac:chgData name="Ian stevens" userId="S::12200082@student.pxl.be::da3c3294-e9d3-4d2c-ab42-cc45ef0895f5" providerId="AD" clId="Web-{E4421298-0F5C-4B20-A9CE-0100F61AE6C6}" dt="2023-03-24T10:43:45.246" v="174" actId="20577"/>
          <ac:spMkLst>
            <pc:docMk/>
            <pc:sldMk cId="3442529039" sldId="259"/>
            <ac:spMk id="3" creationId="{1550F6B1-5A52-F3B0-A049-1763830FE73B}"/>
          </ac:spMkLst>
        </pc:spChg>
      </pc:sldChg>
    </pc:docChg>
  </pc:docChgLst>
  <pc:docChgLst>
    <pc:chgData name="Ian stevens" userId="S::12200082@student.pxl.be::da3c3294-e9d3-4d2c-ab42-cc45ef0895f5" providerId="AD" clId="Web-{FEF9CAA7-2720-442F-AAA2-87796C639A19}"/>
    <pc:docChg chg="modSld">
      <pc:chgData name="Ian stevens" userId="S::12200082@student.pxl.be::da3c3294-e9d3-4d2c-ab42-cc45ef0895f5" providerId="AD" clId="Web-{FEF9CAA7-2720-442F-AAA2-87796C639A19}" dt="2023-03-25T18:20:19.251" v="17"/>
      <pc:docMkLst>
        <pc:docMk/>
      </pc:docMkLst>
      <pc:sldChg chg="addSp modSp mod setBg">
        <pc:chgData name="Ian stevens" userId="S::12200082@student.pxl.be::da3c3294-e9d3-4d2c-ab42-cc45ef0895f5" providerId="AD" clId="Web-{FEF9CAA7-2720-442F-AAA2-87796C639A19}" dt="2023-03-25T18:20:19.251" v="17"/>
        <pc:sldMkLst>
          <pc:docMk/>
          <pc:sldMk cId="109857222" sldId="256"/>
        </pc:sldMkLst>
        <pc:spChg chg="mod">
          <ac:chgData name="Ian stevens" userId="S::12200082@student.pxl.be::da3c3294-e9d3-4d2c-ab42-cc45ef0895f5" providerId="AD" clId="Web-{FEF9CAA7-2720-442F-AAA2-87796C639A19}" dt="2023-03-25T18:20:19.251" v="1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Ian stevens" userId="S::12200082@student.pxl.be::da3c3294-e9d3-4d2c-ab42-cc45ef0895f5" providerId="AD" clId="Web-{FEF9CAA7-2720-442F-AAA2-87796C639A19}" dt="2023-03-25T18:20:19.251" v="1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Ian stevens" userId="S::12200082@student.pxl.be::da3c3294-e9d3-4d2c-ab42-cc45ef0895f5" providerId="AD" clId="Web-{FEF9CAA7-2720-442F-AAA2-87796C639A19}" dt="2023-03-25T18:20:19.251" v="17"/>
          <ac:spMkLst>
            <pc:docMk/>
            <pc:sldMk cId="109857222" sldId="256"/>
            <ac:spMk id="9" creationId="{76906711-0AFB-47DD-A4B6-4E94B38B8C91}"/>
          </ac:spMkLst>
        </pc:spChg>
        <pc:spChg chg="add">
          <ac:chgData name="Ian stevens" userId="S::12200082@student.pxl.be::da3c3294-e9d3-4d2c-ab42-cc45ef0895f5" providerId="AD" clId="Web-{FEF9CAA7-2720-442F-AAA2-87796C639A19}" dt="2023-03-25T18:20:19.251" v="17"/>
          <ac:spMkLst>
            <pc:docMk/>
            <pc:sldMk cId="109857222" sldId="256"/>
            <ac:spMk id="11" creationId="{AA91F649-894C-41F6-A21D-3D1AC558E934}"/>
          </ac:spMkLst>
        </pc:spChg>
        <pc:spChg chg="add">
          <ac:chgData name="Ian stevens" userId="S::12200082@student.pxl.be::da3c3294-e9d3-4d2c-ab42-cc45ef0895f5" providerId="AD" clId="Web-{FEF9CAA7-2720-442F-AAA2-87796C639A19}" dt="2023-03-25T18:20:19.251" v="17"/>
          <ac:spMkLst>
            <pc:docMk/>
            <pc:sldMk cId="109857222" sldId="256"/>
            <ac:spMk id="13" creationId="{56037404-66BD-46B5-9323-1B531319671A}"/>
          </ac:spMkLst>
        </pc:spChg>
        <pc:picChg chg="add mod">
          <ac:chgData name="Ian stevens" userId="S::12200082@student.pxl.be::da3c3294-e9d3-4d2c-ab42-cc45ef0895f5" providerId="AD" clId="Web-{FEF9CAA7-2720-442F-AAA2-87796C639A19}" dt="2023-03-25T18:20:19.251" v="17"/>
          <ac:picMkLst>
            <pc:docMk/>
            <pc:sldMk cId="109857222" sldId="256"/>
            <ac:picMk id="4" creationId="{5ADED695-F1AC-0F31-6EE8-8299EAF47E43}"/>
          </ac:picMkLst>
        </pc:picChg>
      </pc:sldChg>
      <pc:sldChg chg="addSp delSp modSp mod setBg">
        <pc:chgData name="Ian stevens" userId="S::12200082@student.pxl.be::da3c3294-e9d3-4d2c-ab42-cc45ef0895f5" providerId="AD" clId="Web-{FEF9CAA7-2720-442F-AAA2-87796C639A19}" dt="2023-03-25T18:19:34.203" v="13"/>
        <pc:sldMkLst>
          <pc:docMk/>
          <pc:sldMk cId="279836931" sldId="257"/>
        </pc:sldMkLst>
        <pc:spChg chg="mod">
          <ac:chgData name="Ian stevens" userId="S::12200082@student.pxl.be::da3c3294-e9d3-4d2c-ab42-cc45ef0895f5" providerId="AD" clId="Web-{FEF9CAA7-2720-442F-AAA2-87796C639A19}" dt="2023-03-25T18:19:34.203" v="13"/>
          <ac:spMkLst>
            <pc:docMk/>
            <pc:sldMk cId="279836931" sldId="257"/>
            <ac:spMk id="2" creationId="{C78DB0E7-E4E5-4719-9B1D-9954B10EFC50}"/>
          </ac:spMkLst>
        </pc:spChg>
        <pc:spChg chg="del">
          <ac:chgData name="Ian stevens" userId="S::12200082@student.pxl.be::da3c3294-e9d3-4d2c-ab42-cc45ef0895f5" providerId="AD" clId="Web-{FEF9CAA7-2720-442F-AAA2-87796C639A19}" dt="2023-03-25T18:19:10.839" v="10"/>
          <ac:spMkLst>
            <pc:docMk/>
            <pc:sldMk cId="279836931" sldId="257"/>
            <ac:spMk id="3" creationId="{45EDCEE9-C012-20D6-D13A-D9E2406EF0BA}"/>
          </ac:spMkLst>
        </pc:spChg>
        <pc:spChg chg="add">
          <ac:chgData name="Ian stevens" userId="S::12200082@student.pxl.be::da3c3294-e9d3-4d2c-ab42-cc45ef0895f5" providerId="AD" clId="Web-{FEF9CAA7-2720-442F-AAA2-87796C639A19}" dt="2023-03-25T18:19:34.203" v="13"/>
          <ac:spMkLst>
            <pc:docMk/>
            <pc:sldMk cId="279836931" sldId="257"/>
            <ac:spMk id="17" creationId="{A6D37EE4-EA1B-46EE-A54B-5233C63C9695}"/>
          </ac:spMkLst>
        </pc:spChg>
        <pc:spChg chg="add">
          <ac:chgData name="Ian stevens" userId="S::12200082@student.pxl.be::da3c3294-e9d3-4d2c-ab42-cc45ef0895f5" providerId="AD" clId="Web-{FEF9CAA7-2720-442F-AAA2-87796C639A19}" dt="2023-03-25T18:19:34.203" v="13"/>
          <ac:spMkLst>
            <pc:docMk/>
            <pc:sldMk cId="279836931" sldId="257"/>
            <ac:spMk id="19" creationId="{927D5270-6648-4CC1-8F78-48BE299CAC25}"/>
          </ac:spMkLst>
        </pc:spChg>
        <pc:graphicFrameChg chg="add mod ord modGraphic">
          <ac:chgData name="Ian stevens" userId="S::12200082@student.pxl.be::da3c3294-e9d3-4d2c-ab42-cc45ef0895f5" providerId="AD" clId="Web-{FEF9CAA7-2720-442F-AAA2-87796C639A19}" dt="2023-03-25T18:19:34.203" v="13"/>
          <ac:graphicFrameMkLst>
            <pc:docMk/>
            <pc:sldMk cId="279836931" sldId="257"/>
            <ac:graphicFrameMk id="5" creationId="{7FF01FD6-1D41-072C-ACAA-EF34B1CCBC26}"/>
          </ac:graphicFrameMkLst>
        </pc:graphicFrameChg>
        <pc:picChg chg="add mod">
          <ac:chgData name="Ian stevens" userId="S::12200082@student.pxl.be::da3c3294-e9d3-4d2c-ab42-cc45ef0895f5" providerId="AD" clId="Web-{FEF9CAA7-2720-442F-AAA2-87796C639A19}" dt="2023-03-25T18:19:34.203" v="13"/>
          <ac:picMkLst>
            <pc:docMk/>
            <pc:sldMk cId="279836931" sldId="257"/>
            <ac:picMk id="12" creationId="{46F5FA87-ACCA-36F0-D153-4CA799C633B4}"/>
          </ac:picMkLst>
        </pc:picChg>
      </pc:sldChg>
      <pc:sldChg chg="addSp modSp mod setBg">
        <pc:chgData name="Ian stevens" userId="S::12200082@student.pxl.be::da3c3294-e9d3-4d2c-ab42-cc45ef0895f5" providerId="AD" clId="Web-{FEF9CAA7-2720-442F-AAA2-87796C639A19}" dt="2023-03-25T18:18:46.573" v="8"/>
        <pc:sldMkLst>
          <pc:docMk/>
          <pc:sldMk cId="4153406139" sldId="258"/>
        </pc:sldMkLst>
        <pc:spChg chg="mod">
          <ac:chgData name="Ian stevens" userId="S::12200082@student.pxl.be::da3c3294-e9d3-4d2c-ab42-cc45ef0895f5" providerId="AD" clId="Web-{FEF9CAA7-2720-442F-AAA2-87796C639A19}" dt="2023-03-25T18:18:46.573" v="8"/>
          <ac:spMkLst>
            <pc:docMk/>
            <pc:sldMk cId="4153406139" sldId="258"/>
            <ac:spMk id="2" creationId="{22707961-FFC5-898A-53D0-62C314BB039F}"/>
          </ac:spMkLst>
        </pc:spChg>
        <pc:spChg chg="mod">
          <ac:chgData name="Ian stevens" userId="S::12200082@student.pxl.be::da3c3294-e9d3-4d2c-ab42-cc45ef0895f5" providerId="AD" clId="Web-{FEF9CAA7-2720-442F-AAA2-87796C639A19}" dt="2023-03-25T18:18:46.573" v="8"/>
          <ac:spMkLst>
            <pc:docMk/>
            <pc:sldMk cId="4153406139" sldId="258"/>
            <ac:spMk id="3" creationId="{F8A3A756-1171-A87F-0CB7-7D031911CD2A}"/>
          </ac:spMkLst>
        </pc:spChg>
        <pc:spChg chg="add">
          <ac:chgData name="Ian stevens" userId="S::12200082@student.pxl.be::da3c3294-e9d3-4d2c-ab42-cc45ef0895f5" providerId="AD" clId="Web-{FEF9CAA7-2720-442F-AAA2-87796C639A19}" dt="2023-03-25T18:18:46.573" v="8"/>
          <ac:spMkLst>
            <pc:docMk/>
            <pc:sldMk cId="4153406139" sldId="258"/>
            <ac:spMk id="9" creationId="{F13C74B1-5B17-4795-BED0-7140497B445A}"/>
          </ac:spMkLst>
        </pc:spChg>
        <pc:spChg chg="add">
          <ac:chgData name="Ian stevens" userId="S::12200082@student.pxl.be::da3c3294-e9d3-4d2c-ab42-cc45ef0895f5" providerId="AD" clId="Web-{FEF9CAA7-2720-442F-AAA2-87796C639A19}" dt="2023-03-25T18:18:46.573" v="8"/>
          <ac:spMkLst>
            <pc:docMk/>
            <pc:sldMk cId="4153406139" sldId="258"/>
            <ac:spMk id="11" creationId="{D4974D33-8DC5-464E-8C6D-BE58F0669C17}"/>
          </ac:spMkLst>
        </pc:spChg>
        <pc:picChg chg="add mod">
          <ac:chgData name="Ian stevens" userId="S::12200082@student.pxl.be::da3c3294-e9d3-4d2c-ab42-cc45ef0895f5" providerId="AD" clId="Web-{FEF9CAA7-2720-442F-AAA2-87796C639A19}" dt="2023-03-25T18:18:46.573" v="8"/>
          <ac:picMkLst>
            <pc:docMk/>
            <pc:sldMk cId="4153406139" sldId="258"/>
            <ac:picMk id="4" creationId="{0990E7A8-E8E8-4CFB-310B-130F5D9F3774}"/>
          </ac:picMkLst>
        </pc:picChg>
      </pc:sldChg>
      <pc:sldChg chg="addSp modSp mod setBg">
        <pc:chgData name="Ian stevens" userId="S::12200082@student.pxl.be::da3c3294-e9d3-4d2c-ab42-cc45ef0895f5" providerId="AD" clId="Web-{FEF9CAA7-2720-442F-AAA2-87796C639A19}" dt="2023-03-25T18:19:00.354" v="9"/>
        <pc:sldMkLst>
          <pc:docMk/>
          <pc:sldMk cId="3442529039" sldId="259"/>
        </pc:sldMkLst>
        <pc:spChg chg="mod">
          <ac:chgData name="Ian stevens" userId="S::12200082@student.pxl.be::da3c3294-e9d3-4d2c-ab42-cc45ef0895f5" providerId="AD" clId="Web-{FEF9CAA7-2720-442F-AAA2-87796C639A19}" dt="2023-03-25T18:19:00.354" v="9"/>
          <ac:spMkLst>
            <pc:docMk/>
            <pc:sldMk cId="3442529039" sldId="259"/>
            <ac:spMk id="2" creationId="{3E286867-9B83-0813-5F48-6FAB5C9C9A06}"/>
          </ac:spMkLst>
        </pc:spChg>
        <pc:spChg chg="mod">
          <ac:chgData name="Ian stevens" userId="S::12200082@student.pxl.be::da3c3294-e9d3-4d2c-ab42-cc45ef0895f5" providerId="AD" clId="Web-{FEF9CAA7-2720-442F-AAA2-87796C639A19}" dt="2023-03-25T18:19:00.354" v="9"/>
          <ac:spMkLst>
            <pc:docMk/>
            <pc:sldMk cId="3442529039" sldId="259"/>
            <ac:spMk id="3" creationId="{1550F6B1-5A52-F3B0-A049-1763830FE73B}"/>
          </ac:spMkLst>
        </pc:spChg>
        <pc:spChg chg="add">
          <ac:chgData name="Ian stevens" userId="S::12200082@student.pxl.be::da3c3294-e9d3-4d2c-ab42-cc45ef0895f5" providerId="AD" clId="Web-{FEF9CAA7-2720-442F-AAA2-87796C639A19}" dt="2023-03-25T18:19:00.354" v="9"/>
          <ac:spMkLst>
            <pc:docMk/>
            <pc:sldMk cId="3442529039" sldId="259"/>
            <ac:spMk id="8" creationId="{907EF6B7-1338-4443-8C46-6A318D952DFD}"/>
          </ac:spMkLst>
        </pc:spChg>
        <pc:spChg chg="add">
          <ac:chgData name="Ian stevens" userId="S::12200082@student.pxl.be::da3c3294-e9d3-4d2c-ab42-cc45ef0895f5" providerId="AD" clId="Web-{FEF9CAA7-2720-442F-AAA2-87796C639A19}" dt="2023-03-25T18:19:00.354" v="9"/>
          <ac:spMkLst>
            <pc:docMk/>
            <pc:sldMk cId="3442529039" sldId="259"/>
            <ac:spMk id="10" creationId="{DAAE4CDD-124C-4DCF-9584-B6033B545DD5}"/>
          </ac:spMkLst>
        </pc:spChg>
        <pc:spChg chg="add">
          <ac:chgData name="Ian stevens" userId="S::12200082@student.pxl.be::da3c3294-e9d3-4d2c-ab42-cc45ef0895f5" providerId="AD" clId="Web-{FEF9CAA7-2720-442F-AAA2-87796C639A19}" dt="2023-03-25T18:19:00.354" v="9"/>
          <ac:spMkLst>
            <pc:docMk/>
            <pc:sldMk cId="3442529039" sldId="259"/>
            <ac:spMk id="12" creationId="{081E4A58-353D-44AE-B2FC-2A74E2E400F7}"/>
          </ac:spMkLst>
        </pc:spChg>
      </pc:sldChg>
      <pc:sldChg chg="addSp modSp">
        <pc:chgData name="Ian stevens" userId="S::12200082@student.pxl.be::da3c3294-e9d3-4d2c-ab42-cc45ef0895f5" providerId="AD" clId="Web-{FEF9CAA7-2720-442F-AAA2-87796C639A19}" dt="2023-03-25T18:19:50.235" v="15" actId="1076"/>
        <pc:sldMkLst>
          <pc:docMk/>
          <pc:sldMk cId="433931773" sldId="260"/>
        </pc:sldMkLst>
        <pc:picChg chg="add mod">
          <ac:chgData name="Ian stevens" userId="S::12200082@student.pxl.be::da3c3294-e9d3-4d2c-ab42-cc45ef0895f5" providerId="AD" clId="Web-{FEF9CAA7-2720-442F-AAA2-87796C639A19}" dt="2023-03-25T18:19:50.235" v="15" actId="1076"/>
          <ac:picMkLst>
            <pc:docMk/>
            <pc:sldMk cId="433931773" sldId="260"/>
            <ac:picMk id="5" creationId="{819F98CA-D0F5-D949-B237-74CF2EC027A0}"/>
          </ac:picMkLst>
        </pc:picChg>
      </pc:sldChg>
    </pc:docChg>
  </pc:docChgLst>
  <pc:docChgLst>
    <pc:chgData name="Ian stevens" userId="S::12200082@student.pxl.be::da3c3294-e9d3-4d2c-ab42-cc45ef0895f5" providerId="AD" clId="Web-{7393BA64-1CF1-4E28-9CB3-EAFB0592007B}"/>
    <pc:docChg chg="modSld">
      <pc:chgData name="Ian stevens" userId="S::12200082@student.pxl.be::da3c3294-e9d3-4d2c-ab42-cc45ef0895f5" providerId="AD" clId="Web-{7393BA64-1CF1-4E28-9CB3-EAFB0592007B}" dt="2023-03-25T12:00:18.998" v="134" actId="1076"/>
      <pc:docMkLst>
        <pc:docMk/>
      </pc:docMkLst>
      <pc:sldChg chg="addSp modSp">
        <pc:chgData name="Ian stevens" userId="S::12200082@student.pxl.be::da3c3294-e9d3-4d2c-ab42-cc45ef0895f5" providerId="AD" clId="Web-{7393BA64-1CF1-4E28-9CB3-EAFB0592007B}" dt="2023-03-25T12:00:18.998" v="134" actId="1076"/>
        <pc:sldMkLst>
          <pc:docMk/>
          <pc:sldMk cId="433931773" sldId="260"/>
        </pc:sldMkLst>
        <pc:spChg chg="mod">
          <ac:chgData name="Ian stevens" userId="S::12200082@student.pxl.be::da3c3294-e9d3-4d2c-ab42-cc45ef0895f5" providerId="AD" clId="Web-{7393BA64-1CF1-4E28-9CB3-EAFB0592007B}" dt="2023-03-25T12:00:18.998" v="134" actId="1076"/>
          <ac:spMkLst>
            <pc:docMk/>
            <pc:sldMk cId="433931773" sldId="260"/>
            <ac:spMk id="3" creationId="{0A23497B-9354-221D-83DA-CD0CA8D7288D}"/>
          </ac:spMkLst>
        </pc:spChg>
        <pc:spChg chg="add">
          <ac:chgData name="Ian stevens" userId="S::12200082@student.pxl.be::da3c3294-e9d3-4d2c-ab42-cc45ef0895f5" providerId="AD" clId="Web-{7393BA64-1CF1-4E28-9CB3-EAFB0592007B}" dt="2023-03-25T11:59:09.449" v="83"/>
          <ac:spMkLst>
            <pc:docMk/>
            <pc:sldMk cId="433931773" sldId="260"/>
            <ac:spMk id="4" creationId="{445D9AB7-D045-815E-87D2-14D59FD0A492}"/>
          </ac:spMkLst>
        </pc:spChg>
        <pc:spChg chg="add mod">
          <ac:chgData name="Ian stevens" userId="S::12200082@student.pxl.be::da3c3294-e9d3-4d2c-ab42-cc45ef0895f5" providerId="AD" clId="Web-{7393BA64-1CF1-4E28-9CB3-EAFB0592007B}" dt="2023-03-25T12:00:09.982" v="133" actId="20577"/>
          <ac:spMkLst>
            <pc:docMk/>
            <pc:sldMk cId="433931773" sldId="260"/>
            <ac:spMk id="6" creationId="{F1212A3C-1B4B-CFC8-B373-5834DE5B8DB7}"/>
          </ac:spMkLst>
        </pc:spChg>
      </pc:sldChg>
    </pc:docChg>
  </pc:docChgLst>
  <pc:docChgLst>
    <pc:chgData name="Ian stevens" userId="S::12200082@student.pxl.be::da3c3294-e9d3-4d2c-ab42-cc45ef0895f5" providerId="AD" clId="Web-{23BEE7FD-B1DA-49AC-94CD-D79921314F63}"/>
    <pc:docChg chg="modSld">
      <pc:chgData name="Ian stevens" userId="S::12200082@student.pxl.be::da3c3294-e9d3-4d2c-ab42-cc45ef0895f5" providerId="AD" clId="Web-{23BEE7FD-B1DA-49AC-94CD-D79921314F63}" dt="2023-03-24T11:07:41.026" v="188" actId="20577"/>
      <pc:docMkLst>
        <pc:docMk/>
      </pc:docMkLst>
      <pc:sldChg chg="modSp">
        <pc:chgData name="Ian stevens" userId="S::12200082@student.pxl.be::da3c3294-e9d3-4d2c-ab42-cc45ef0895f5" providerId="AD" clId="Web-{23BEE7FD-B1DA-49AC-94CD-D79921314F63}" dt="2023-03-24T11:07:41.026" v="188" actId="20577"/>
        <pc:sldMkLst>
          <pc:docMk/>
          <pc:sldMk cId="4153406139" sldId="258"/>
        </pc:sldMkLst>
        <pc:spChg chg="mod">
          <ac:chgData name="Ian stevens" userId="S::12200082@student.pxl.be::da3c3294-e9d3-4d2c-ab42-cc45ef0895f5" providerId="AD" clId="Web-{23BEE7FD-B1DA-49AC-94CD-D79921314F63}" dt="2023-03-24T11:07:41.026" v="188" actId="20577"/>
          <ac:spMkLst>
            <pc:docMk/>
            <pc:sldMk cId="4153406139" sldId="258"/>
            <ac:spMk id="3" creationId="{F8A3A756-1171-A87F-0CB7-7D031911CD2A}"/>
          </ac:spMkLst>
        </pc:spChg>
      </pc:sldChg>
    </pc:docChg>
  </pc:docChgLst>
  <pc:docChgLst>
    <pc:chgData name="Ian stevens" userId="S::12200082@student.pxl.be::da3c3294-e9d3-4d2c-ab42-cc45ef0895f5" providerId="AD" clId="Web-{68D31EEE-698E-4468-9BD0-A743D232F188}"/>
    <pc:docChg chg="addSld modSld">
      <pc:chgData name="Ian stevens" userId="S::12200082@student.pxl.be::da3c3294-e9d3-4d2c-ab42-cc45ef0895f5" providerId="AD" clId="Web-{68D31EEE-698E-4468-9BD0-A743D232F188}" dt="2023-03-23T16:58:25.655" v="12" actId="20577"/>
      <pc:docMkLst>
        <pc:docMk/>
      </pc:docMkLst>
      <pc:sldChg chg="modSp">
        <pc:chgData name="Ian stevens" userId="S::12200082@student.pxl.be::da3c3294-e9d3-4d2c-ab42-cc45ef0895f5" providerId="AD" clId="Web-{68D31EEE-698E-4468-9BD0-A743D232F188}" dt="2023-03-23T16:58:14.170" v="9" actId="20577"/>
        <pc:sldMkLst>
          <pc:docMk/>
          <pc:sldMk cId="109857222" sldId="256"/>
        </pc:sldMkLst>
        <pc:spChg chg="mod">
          <ac:chgData name="Ian stevens" userId="S::12200082@student.pxl.be::da3c3294-e9d3-4d2c-ab42-cc45ef0895f5" providerId="AD" clId="Web-{68D31EEE-698E-4468-9BD0-A743D232F188}" dt="2023-03-23T16:58:14.170" v="9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Ian stevens" userId="S::12200082@student.pxl.be::da3c3294-e9d3-4d2c-ab42-cc45ef0895f5" providerId="AD" clId="Web-{68D31EEE-698E-4468-9BD0-A743D232F188}" dt="2023-03-23T16:58:25.655" v="12" actId="20577"/>
        <pc:sldMkLst>
          <pc:docMk/>
          <pc:sldMk cId="279836931" sldId="257"/>
        </pc:sldMkLst>
        <pc:spChg chg="mod">
          <ac:chgData name="Ian stevens" userId="S::12200082@student.pxl.be::da3c3294-e9d3-4d2c-ab42-cc45ef0895f5" providerId="AD" clId="Web-{68D31EEE-698E-4468-9BD0-A743D232F188}" dt="2023-03-23T16:58:25.655" v="12" actId="20577"/>
          <ac:spMkLst>
            <pc:docMk/>
            <pc:sldMk cId="279836931" sldId="257"/>
            <ac:spMk id="2" creationId="{C78DB0E7-E4E5-4719-9B1D-9954B10EFC50}"/>
          </ac:spMkLst>
        </pc:spChg>
      </pc:sldChg>
    </pc:docChg>
  </pc:docChgLst>
  <pc:docChgLst>
    <pc:chgData name="Ian stevens" userId="S::12200082@student.pxl.be::da3c3294-e9d3-4d2c-ab42-cc45ef0895f5" providerId="AD" clId="Web-{91E0AF2B-B4BD-4818-BD55-FB82DD32A73D}"/>
    <pc:docChg chg="modSld">
      <pc:chgData name="Ian stevens" userId="S::12200082@student.pxl.be::da3c3294-e9d3-4d2c-ab42-cc45ef0895f5" providerId="AD" clId="Web-{91E0AF2B-B4BD-4818-BD55-FB82DD32A73D}" dt="2023-03-26T14:55:39.522" v="57" actId="1076"/>
      <pc:docMkLst>
        <pc:docMk/>
      </pc:docMkLst>
      <pc:sldChg chg="addSp delSp modSp mod setBg">
        <pc:chgData name="Ian stevens" userId="S::12200082@student.pxl.be::da3c3294-e9d3-4d2c-ab42-cc45ef0895f5" providerId="AD" clId="Web-{91E0AF2B-B4BD-4818-BD55-FB82DD32A73D}" dt="2023-03-26T14:55:39.522" v="57" actId="1076"/>
        <pc:sldMkLst>
          <pc:docMk/>
          <pc:sldMk cId="433931773" sldId="260"/>
        </pc:sldMkLst>
        <pc:spChg chg="mod">
          <ac:chgData name="Ian stevens" userId="S::12200082@student.pxl.be::da3c3294-e9d3-4d2c-ab42-cc45ef0895f5" providerId="AD" clId="Web-{91E0AF2B-B4BD-4818-BD55-FB82DD32A73D}" dt="2023-03-26T14:55:25.975" v="52"/>
          <ac:spMkLst>
            <pc:docMk/>
            <pc:sldMk cId="433931773" sldId="260"/>
            <ac:spMk id="2" creationId="{4A117141-4C11-8455-999C-9B13D53F5A2B}"/>
          </ac:spMkLst>
        </pc:spChg>
        <pc:spChg chg="add del mod ord">
          <ac:chgData name="Ian stevens" userId="S::12200082@student.pxl.be::da3c3294-e9d3-4d2c-ab42-cc45ef0895f5" providerId="AD" clId="Web-{91E0AF2B-B4BD-4818-BD55-FB82DD32A73D}" dt="2023-03-26T14:55:26.006" v="53"/>
          <ac:spMkLst>
            <pc:docMk/>
            <pc:sldMk cId="433931773" sldId="260"/>
            <ac:spMk id="3" creationId="{0A23497B-9354-221D-83DA-CD0CA8D7288D}"/>
          </ac:spMkLst>
        </pc:spChg>
        <pc:spChg chg="del">
          <ac:chgData name="Ian stevens" userId="S::12200082@student.pxl.be::da3c3294-e9d3-4d2c-ab42-cc45ef0895f5" providerId="AD" clId="Web-{91E0AF2B-B4BD-4818-BD55-FB82DD32A73D}" dt="2023-03-26T14:55:05.426" v="50"/>
          <ac:spMkLst>
            <pc:docMk/>
            <pc:sldMk cId="433931773" sldId="260"/>
            <ac:spMk id="4" creationId="{445D9AB7-D045-815E-87D2-14D59FD0A492}"/>
          </ac:spMkLst>
        </pc:spChg>
        <pc:spChg chg="del mod">
          <ac:chgData name="Ian stevens" userId="S::12200082@student.pxl.be::da3c3294-e9d3-4d2c-ab42-cc45ef0895f5" providerId="AD" clId="Web-{91E0AF2B-B4BD-4818-BD55-FB82DD32A73D}" dt="2023-03-26T14:55:04.442" v="49"/>
          <ac:spMkLst>
            <pc:docMk/>
            <pc:sldMk cId="433931773" sldId="260"/>
            <ac:spMk id="6" creationId="{F1212A3C-1B4B-CFC8-B373-5834DE5B8DB7}"/>
          </ac:spMkLst>
        </pc:spChg>
        <pc:spChg chg="add del">
          <ac:chgData name="Ian stevens" userId="S::12200082@student.pxl.be::da3c3294-e9d3-4d2c-ab42-cc45ef0895f5" providerId="AD" clId="Web-{91E0AF2B-B4BD-4818-BD55-FB82DD32A73D}" dt="2023-03-26T14:55:25.975" v="52"/>
          <ac:spMkLst>
            <pc:docMk/>
            <pc:sldMk cId="433931773" sldId="260"/>
            <ac:spMk id="7" creationId="{7B831B6F-405A-4B47-B9BB-5CA88F285844}"/>
          </ac:spMkLst>
        </pc:spChg>
        <pc:spChg chg="add del">
          <ac:chgData name="Ian stevens" userId="S::12200082@student.pxl.be::da3c3294-e9d3-4d2c-ab42-cc45ef0895f5" providerId="AD" clId="Web-{91E0AF2B-B4BD-4818-BD55-FB82DD32A73D}" dt="2023-03-26T14:55:25.975" v="52"/>
          <ac:spMkLst>
            <pc:docMk/>
            <pc:sldMk cId="433931773" sldId="260"/>
            <ac:spMk id="9" creationId="{953EE71A-6488-4203-A7C4-77102FD0DCCA}"/>
          </ac:spMkLst>
        </pc:spChg>
        <pc:graphicFrameChg chg="add del">
          <ac:chgData name="Ian stevens" userId="S::12200082@student.pxl.be::da3c3294-e9d3-4d2c-ab42-cc45ef0895f5" providerId="AD" clId="Web-{91E0AF2B-B4BD-4818-BD55-FB82DD32A73D}" dt="2023-03-26T14:53:40.752" v="2"/>
          <ac:graphicFrameMkLst>
            <pc:docMk/>
            <pc:sldMk cId="433931773" sldId="260"/>
            <ac:graphicFrameMk id="8" creationId="{9468BBC6-A1DD-7E47-E370-66D9DE91775C}"/>
          </ac:graphicFrameMkLst>
        </pc:graphicFrameChg>
        <pc:graphicFrameChg chg="add del">
          <ac:chgData name="Ian stevens" userId="S::12200082@student.pxl.be::da3c3294-e9d3-4d2c-ab42-cc45ef0895f5" providerId="AD" clId="Web-{91E0AF2B-B4BD-4818-BD55-FB82DD32A73D}" dt="2023-03-26T14:53:43.142" v="4"/>
          <ac:graphicFrameMkLst>
            <pc:docMk/>
            <pc:sldMk cId="433931773" sldId="260"/>
            <ac:graphicFrameMk id="10" creationId="{BFBC5286-5086-1841-6632-46A724940540}"/>
          </ac:graphicFrameMkLst>
        </pc:graphicFrameChg>
        <pc:graphicFrameChg chg="add mod">
          <ac:chgData name="Ian stevens" userId="S::12200082@student.pxl.be::da3c3294-e9d3-4d2c-ab42-cc45ef0895f5" providerId="AD" clId="Web-{91E0AF2B-B4BD-4818-BD55-FB82DD32A73D}" dt="2023-03-26T14:55:39.522" v="57" actId="1076"/>
          <ac:graphicFrameMkLst>
            <pc:docMk/>
            <pc:sldMk cId="433931773" sldId="260"/>
            <ac:graphicFrameMk id="11" creationId="{4E58823B-69DC-883D-A3B4-4D756A27967A}"/>
          </ac:graphicFrameMkLst>
        </pc:graphicFrameChg>
        <pc:graphicFrameChg chg="add del">
          <ac:chgData name="Ian stevens" userId="S::12200082@student.pxl.be::da3c3294-e9d3-4d2c-ab42-cc45ef0895f5" providerId="AD" clId="Web-{91E0AF2B-B4BD-4818-BD55-FB82DD32A73D}" dt="2023-03-26T14:53:44.892" v="6"/>
          <ac:graphicFrameMkLst>
            <pc:docMk/>
            <pc:sldMk cId="433931773" sldId="260"/>
            <ac:graphicFrameMk id="12" creationId="{EDD9AE17-04FB-576A-D3CA-09DC7EF31A06}"/>
          </ac:graphicFrameMkLst>
        </pc:graphicFrameChg>
        <pc:graphicFrameChg chg="add del">
          <ac:chgData name="Ian stevens" userId="S::12200082@student.pxl.be::da3c3294-e9d3-4d2c-ab42-cc45ef0895f5" providerId="AD" clId="Web-{91E0AF2B-B4BD-4818-BD55-FB82DD32A73D}" dt="2023-03-26T14:53:54.268" v="12"/>
          <ac:graphicFrameMkLst>
            <pc:docMk/>
            <pc:sldMk cId="433931773" sldId="260"/>
            <ac:graphicFrameMk id="14" creationId="{9468BBC6-A1DD-7E47-E370-66D9DE91775C}"/>
          </ac:graphicFrameMkLst>
        </pc:graphicFrameChg>
        <pc:picChg chg="mod">
          <ac:chgData name="Ian stevens" userId="S::12200082@student.pxl.be::da3c3294-e9d3-4d2c-ab42-cc45ef0895f5" providerId="AD" clId="Web-{91E0AF2B-B4BD-4818-BD55-FB82DD32A73D}" dt="2023-03-26T14:55:25.975" v="52"/>
          <ac:picMkLst>
            <pc:docMk/>
            <pc:sldMk cId="433931773" sldId="260"/>
            <ac:picMk id="5" creationId="{819F98CA-D0F5-D949-B237-74CF2EC027A0}"/>
          </ac:picMkLst>
        </pc:picChg>
      </pc:sldChg>
    </pc:docChg>
  </pc:docChgLst>
  <pc:docChgLst>
    <pc:chgData name="Ian stevens" userId="S::12200082@student.pxl.be::da3c3294-e9d3-4d2c-ab42-cc45ef0895f5" providerId="AD" clId="Web-{F39CE8FA-99FE-4774-AB18-C4093E46D6D6}"/>
    <pc:docChg chg="addSld modSld">
      <pc:chgData name="Ian stevens" userId="S::12200082@student.pxl.be::da3c3294-e9d3-4d2c-ab42-cc45ef0895f5" providerId="AD" clId="Web-{F39CE8FA-99FE-4774-AB18-C4093E46D6D6}" dt="2023-03-24T10:38:47.555" v="1" actId="20577"/>
      <pc:docMkLst>
        <pc:docMk/>
      </pc:docMkLst>
      <pc:sldChg chg="modSp new">
        <pc:chgData name="Ian stevens" userId="S::12200082@student.pxl.be::da3c3294-e9d3-4d2c-ab42-cc45ef0895f5" providerId="AD" clId="Web-{F39CE8FA-99FE-4774-AB18-C4093E46D6D6}" dt="2023-03-24T10:38:47.555" v="1" actId="20577"/>
        <pc:sldMkLst>
          <pc:docMk/>
          <pc:sldMk cId="4153406139" sldId="258"/>
        </pc:sldMkLst>
        <pc:spChg chg="mod">
          <ac:chgData name="Ian stevens" userId="S::12200082@student.pxl.be::da3c3294-e9d3-4d2c-ab42-cc45ef0895f5" providerId="AD" clId="Web-{F39CE8FA-99FE-4774-AB18-C4093E46D6D6}" dt="2023-03-24T10:38:47.555" v="1" actId="20577"/>
          <ac:spMkLst>
            <pc:docMk/>
            <pc:sldMk cId="4153406139" sldId="258"/>
            <ac:spMk id="2" creationId="{22707961-FFC5-898A-53D0-62C314BB039F}"/>
          </ac:spMkLst>
        </pc:spChg>
      </pc:sldChg>
    </pc:docChg>
  </pc:docChgLst>
  <pc:docChgLst>
    <pc:chgData name="Ian stevens" userId="S::12200082@student.pxl.be::da3c3294-e9d3-4d2c-ab42-cc45ef0895f5" providerId="AD" clId="Web-{5F1DB632-ADEA-4DF8-A14B-298A0291C4C4}"/>
    <pc:docChg chg="addSld modSld">
      <pc:chgData name="Ian stevens" userId="S::12200082@student.pxl.be::da3c3294-e9d3-4d2c-ab42-cc45ef0895f5" providerId="AD" clId="Web-{5F1DB632-ADEA-4DF8-A14B-298A0291C4C4}" dt="2023-03-25T11:56:54.382" v="5" actId="20577"/>
      <pc:docMkLst>
        <pc:docMk/>
      </pc:docMkLst>
      <pc:sldChg chg="modSp new">
        <pc:chgData name="Ian stevens" userId="S::12200082@student.pxl.be::da3c3294-e9d3-4d2c-ab42-cc45ef0895f5" providerId="AD" clId="Web-{5F1DB632-ADEA-4DF8-A14B-298A0291C4C4}" dt="2023-03-25T11:56:54.382" v="5" actId="20577"/>
        <pc:sldMkLst>
          <pc:docMk/>
          <pc:sldMk cId="433931773" sldId="260"/>
        </pc:sldMkLst>
        <pc:spChg chg="mod">
          <ac:chgData name="Ian stevens" userId="S::12200082@student.pxl.be::da3c3294-e9d3-4d2c-ab42-cc45ef0895f5" providerId="AD" clId="Web-{5F1DB632-ADEA-4DF8-A14B-298A0291C4C4}" dt="2023-03-25T11:56:49.335" v="2" actId="20577"/>
          <ac:spMkLst>
            <pc:docMk/>
            <pc:sldMk cId="433931773" sldId="260"/>
            <ac:spMk id="2" creationId="{4A117141-4C11-8455-999C-9B13D53F5A2B}"/>
          </ac:spMkLst>
        </pc:spChg>
        <pc:spChg chg="mod">
          <ac:chgData name="Ian stevens" userId="S::12200082@student.pxl.be::da3c3294-e9d3-4d2c-ab42-cc45ef0895f5" providerId="AD" clId="Web-{5F1DB632-ADEA-4DF8-A14B-298A0291C4C4}" dt="2023-03-25T11:56:54.382" v="5" actId="20577"/>
          <ac:spMkLst>
            <pc:docMk/>
            <pc:sldMk cId="433931773" sldId="260"/>
            <ac:spMk id="3" creationId="{0A23497B-9354-221D-83DA-CD0CA8D7288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00F145-FBBE-4020-B23F-B76203E5334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2DDDCCA-90DF-432C-8AE6-8C9FD70C8EF3}">
      <dgm:prSet/>
      <dgm:spPr/>
      <dgm:t>
        <a:bodyPr/>
        <a:lstStyle/>
        <a:p>
          <a:r>
            <a:rPr lang="en-GB"/>
            <a:t>Taalgrens verkleinen</a:t>
          </a:r>
          <a:endParaRPr lang="en-US"/>
        </a:p>
      </dgm:t>
    </dgm:pt>
    <dgm:pt modelId="{E8E19F71-937D-4810-9776-B2E003BBEEAF}" type="parTrans" cxnId="{F1B70F4E-CBC4-4965-BC0A-65E2124D37F4}">
      <dgm:prSet/>
      <dgm:spPr/>
      <dgm:t>
        <a:bodyPr/>
        <a:lstStyle/>
        <a:p>
          <a:endParaRPr lang="en-US"/>
        </a:p>
      </dgm:t>
    </dgm:pt>
    <dgm:pt modelId="{0832D566-0D9C-47E8-8ED8-9C4F6C2A8352}" type="sibTrans" cxnId="{F1B70F4E-CBC4-4965-BC0A-65E2124D37F4}">
      <dgm:prSet/>
      <dgm:spPr/>
      <dgm:t>
        <a:bodyPr/>
        <a:lstStyle/>
        <a:p>
          <a:endParaRPr lang="en-US"/>
        </a:p>
      </dgm:t>
    </dgm:pt>
    <dgm:pt modelId="{913953FC-462E-4BD3-8990-4AF84DF9C0CA}">
      <dgm:prSet/>
      <dgm:spPr/>
      <dgm:t>
        <a:bodyPr/>
        <a:lstStyle/>
        <a:p>
          <a:r>
            <a:rPr lang="en-GB"/>
            <a:t>Veiligheid</a:t>
          </a:r>
          <a:endParaRPr lang="en-US"/>
        </a:p>
      </dgm:t>
    </dgm:pt>
    <dgm:pt modelId="{17ABE8D0-6892-4EB2-A3E0-4041C2E05EFB}" type="parTrans" cxnId="{54678A8E-DD70-4D60-9793-115AA44E98E8}">
      <dgm:prSet/>
      <dgm:spPr/>
      <dgm:t>
        <a:bodyPr/>
        <a:lstStyle/>
        <a:p>
          <a:endParaRPr lang="en-US"/>
        </a:p>
      </dgm:t>
    </dgm:pt>
    <dgm:pt modelId="{BFCA30D0-E9C4-4970-9FC4-4565826F79DA}" type="sibTrans" cxnId="{54678A8E-DD70-4D60-9793-115AA44E98E8}">
      <dgm:prSet/>
      <dgm:spPr/>
      <dgm:t>
        <a:bodyPr/>
        <a:lstStyle/>
        <a:p>
          <a:endParaRPr lang="en-US"/>
        </a:p>
      </dgm:t>
    </dgm:pt>
    <dgm:pt modelId="{452FE902-BD18-4870-82EE-CA782A9B1135}">
      <dgm:prSet/>
      <dgm:spPr/>
      <dgm:t>
        <a:bodyPr/>
        <a:lstStyle/>
        <a:p>
          <a:r>
            <a:rPr lang="en-GB"/>
            <a:t>Versnelt de logistics van het bedrijf</a:t>
          </a:r>
          <a:endParaRPr lang="en-US"/>
        </a:p>
      </dgm:t>
    </dgm:pt>
    <dgm:pt modelId="{D8788924-2CA8-45AD-BCE0-E1DFB25C2FCB}" type="parTrans" cxnId="{428BC5F3-94CC-4913-9E31-C70F95A95170}">
      <dgm:prSet/>
      <dgm:spPr/>
      <dgm:t>
        <a:bodyPr/>
        <a:lstStyle/>
        <a:p>
          <a:endParaRPr lang="en-US"/>
        </a:p>
      </dgm:t>
    </dgm:pt>
    <dgm:pt modelId="{335C61FB-4EAE-40E4-B8B9-35915EBB90FE}" type="sibTrans" cxnId="{428BC5F3-94CC-4913-9E31-C70F95A95170}">
      <dgm:prSet/>
      <dgm:spPr/>
      <dgm:t>
        <a:bodyPr/>
        <a:lstStyle/>
        <a:p>
          <a:endParaRPr lang="en-US"/>
        </a:p>
      </dgm:t>
    </dgm:pt>
    <dgm:pt modelId="{60008FF9-6AF6-4803-A991-1BCEA5E68A3B}" type="pres">
      <dgm:prSet presAssocID="{7800F145-FBBE-4020-B23F-B76203E5334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9AC829-724E-46B6-912B-041AE6E6B5BD}" type="pres">
      <dgm:prSet presAssocID="{62DDDCCA-90DF-432C-8AE6-8C9FD70C8EF3}" presName="hierRoot1" presStyleCnt="0"/>
      <dgm:spPr/>
    </dgm:pt>
    <dgm:pt modelId="{9BF7A800-F98A-4207-9BDB-BE23354AD12F}" type="pres">
      <dgm:prSet presAssocID="{62DDDCCA-90DF-432C-8AE6-8C9FD70C8EF3}" presName="composite" presStyleCnt="0"/>
      <dgm:spPr/>
    </dgm:pt>
    <dgm:pt modelId="{6AD5D89C-E0D2-47B4-875F-9924CD9364FA}" type="pres">
      <dgm:prSet presAssocID="{62DDDCCA-90DF-432C-8AE6-8C9FD70C8EF3}" presName="background" presStyleLbl="node0" presStyleIdx="0" presStyleCnt="3"/>
      <dgm:spPr/>
    </dgm:pt>
    <dgm:pt modelId="{D364FBF3-79E1-43F7-9DB8-FB95CC96ECED}" type="pres">
      <dgm:prSet presAssocID="{62DDDCCA-90DF-432C-8AE6-8C9FD70C8EF3}" presName="text" presStyleLbl="fgAcc0" presStyleIdx="0" presStyleCnt="3">
        <dgm:presLayoutVars>
          <dgm:chPref val="3"/>
        </dgm:presLayoutVars>
      </dgm:prSet>
      <dgm:spPr/>
    </dgm:pt>
    <dgm:pt modelId="{2E0BD692-815D-45B3-84D1-74240BDD71DE}" type="pres">
      <dgm:prSet presAssocID="{62DDDCCA-90DF-432C-8AE6-8C9FD70C8EF3}" presName="hierChild2" presStyleCnt="0"/>
      <dgm:spPr/>
    </dgm:pt>
    <dgm:pt modelId="{C801C69E-5752-402C-89AE-7D758140ECEC}" type="pres">
      <dgm:prSet presAssocID="{913953FC-462E-4BD3-8990-4AF84DF9C0CA}" presName="hierRoot1" presStyleCnt="0"/>
      <dgm:spPr/>
    </dgm:pt>
    <dgm:pt modelId="{933B2098-8B41-49B6-833A-391289B787B9}" type="pres">
      <dgm:prSet presAssocID="{913953FC-462E-4BD3-8990-4AF84DF9C0CA}" presName="composite" presStyleCnt="0"/>
      <dgm:spPr/>
    </dgm:pt>
    <dgm:pt modelId="{668CA890-1FC7-454F-96D2-6A27210DF49E}" type="pres">
      <dgm:prSet presAssocID="{913953FC-462E-4BD3-8990-4AF84DF9C0CA}" presName="background" presStyleLbl="node0" presStyleIdx="1" presStyleCnt="3"/>
      <dgm:spPr/>
    </dgm:pt>
    <dgm:pt modelId="{EE4E0A22-4548-46D8-9958-8031632220EE}" type="pres">
      <dgm:prSet presAssocID="{913953FC-462E-4BD3-8990-4AF84DF9C0CA}" presName="text" presStyleLbl="fgAcc0" presStyleIdx="1" presStyleCnt="3">
        <dgm:presLayoutVars>
          <dgm:chPref val="3"/>
        </dgm:presLayoutVars>
      </dgm:prSet>
      <dgm:spPr/>
    </dgm:pt>
    <dgm:pt modelId="{16BC6B93-9C73-42FB-9ABA-7EE1CD8BFB49}" type="pres">
      <dgm:prSet presAssocID="{913953FC-462E-4BD3-8990-4AF84DF9C0CA}" presName="hierChild2" presStyleCnt="0"/>
      <dgm:spPr/>
    </dgm:pt>
    <dgm:pt modelId="{184B24D9-0091-4F2B-A029-A9148C93130C}" type="pres">
      <dgm:prSet presAssocID="{452FE902-BD18-4870-82EE-CA782A9B1135}" presName="hierRoot1" presStyleCnt="0"/>
      <dgm:spPr/>
    </dgm:pt>
    <dgm:pt modelId="{B5147CE2-1C9C-49B4-84BC-52C58389DAD9}" type="pres">
      <dgm:prSet presAssocID="{452FE902-BD18-4870-82EE-CA782A9B1135}" presName="composite" presStyleCnt="0"/>
      <dgm:spPr/>
    </dgm:pt>
    <dgm:pt modelId="{09F57DF9-6218-4712-A506-430090D9A85E}" type="pres">
      <dgm:prSet presAssocID="{452FE902-BD18-4870-82EE-CA782A9B1135}" presName="background" presStyleLbl="node0" presStyleIdx="2" presStyleCnt="3"/>
      <dgm:spPr/>
    </dgm:pt>
    <dgm:pt modelId="{B38D4B10-5D73-4954-9365-EBBF7AEF52B6}" type="pres">
      <dgm:prSet presAssocID="{452FE902-BD18-4870-82EE-CA782A9B1135}" presName="text" presStyleLbl="fgAcc0" presStyleIdx="2" presStyleCnt="3">
        <dgm:presLayoutVars>
          <dgm:chPref val="3"/>
        </dgm:presLayoutVars>
      </dgm:prSet>
      <dgm:spPr/>
    </dgm:pt>
    <dgm:pt modelId="{56D37D79-DD1F-4D08-AB95-743EA56B2F40}" type="pres">
      <dgm:prSet presAssocID="{452FE902-BD18-4870-82EE-CA782A9B1135}" presName="hierChild2" presStyleCnt="0"/>
      <dgm:spPr/>
    </dgm:pt>
  </dgm:ptLst>
  <dgm:cxnLst>
    <dgm:cxn modelId="{5A4C8B07-90FB-4ED7-9498-26B9376ACE6B}" type="presOf" srcId="{452FE902-BD18-4870-82EE-CA782A9B1135}" destId="{B38D4B10-5D73-4954-9365-EBBF7AEF52B6}" srcOrd="0" destOrd="0" presId="urn:microsoft.com/office/officeart/2005/8/layout/hierarchy1"/>
    <dgm:cxn modelId="{3AF6A90E-41B9-4695-B3B6-06716E24F485}" type="presOf" srcId="{913953FC-462E-4BD3-8990-4AF84DF9C0CA}" destId="{EE4E0A22-4548-46D8-9958-8031632220EE}" srcOrd="0" destOrd="0" presId="urn:microsoft.com/office/officeart/2005/8/layout/hierarchy1"/>
    <dgm:cxn modelId="{F1B70F4E-CBC4-4965-BC0A-65E2124D37F4}" srcId="{7800F145-FBBE-4020-B23F-B76203E53342}" destId="{62DDDCCA-90DF-432C-8AE6-8C9FD70C8EF3}" srcOrd="0" destOrd="0" parTransId="{E8E19F71-937D-4810-9776-B2E003BBEEAF}" sibTransId="{0832D566-0D9C-47E8-8ED8-9C4F6C2A8352}"/>
    <dgm:cxn modelId="{54678A8E-DD70-4D60-9793-115AA44E98E8}" srcId="{7800F145-FBBE-4020-B23F-B76203E53342}" destId="{913953FC-462E-4BD3-8990-4AF84DF9C0CA}" srcOrd="1" destOrd="0" parTransId="{17ABE8D0-6892-4EB2-A3E0-4041C2E05EFB}" sibTransId="{BFCA30D0-E9C4-4970-9FC4-4565826F79DA}"/>
    <dgm:cxn modelId="{D271A6A3-369F-4D0B-90BE-119B192839AD}" type="presOf" srcId="{7800F145-FBBE-4020-B23F-B76203E53342}" destId="{60008FF9-6AF6-4803-A991-1BCEA5E68A3B}" srcOrd="0" destOrd="0" presId="urn:microsoft.com/office/officeart/2005/8/layout/hierarchy1"/>
    <dgm:cxn modelId="{B3DE5FA8-ACB8-4AB8-B352-30F72906B651}" type="presOf" srcId="{62DDDCCA-90DF-432C-8AE6-8C9FD70C8EF3}" destId="{D364FBF3-79E1-43F7-9DB8-FB95CC96ECED}" srcOrd="0" destOrd="0" presId="urn:microsoft.com/office/officeart/2005/8/layout/hierarchy1"/>
    <dgm:cxn modelId="{428BC5F3-94CC-4913-9E31-C70F95A95170}" srcId="{7800F145-FBBE-4020-B23F-B76203E53342}" destId="{452FE902-BD18-4870-82EE-CA782A9B1135}" srcOrd="2" destOrd="0" parTransId="{D8788924-2CA8-45AD-BCE0-E1DFB25C2FCB}" sibTransId="{335C61FB-4EAE-40E4-B8B9-35915EBB90FE}"/>
    <dgm:cxn modelId="{E4876552-101C-4CC7-8EDC-54F755305DD8}" type="presParOf" srcId="{60008FF9-6AF6-4803-A991-1BCEA5E68A3B}" destId="{D19AC829-724E-46B6-912B-041AE6E6B5BD}" srcOrd="0" destOrd="0" presId="urn:microsoft.com/office/officeart/2005/8/layout/hierarchy1"/>
    <dgm:cxn modelId="{CDE2C8AA-4ADE-4998-A747-926427587DDE}" type="presParOf" srcId="{D19AC829-724E-46B6-912B-041AE6E6B5BD}" destId="{9BF7A800-F98A-4207-9BDB-BE23354AD12F}" srcOrd="0" destOrd="0" presId="urn:microsoft.com/office/officeart/2005/8/layout/hierarchy1"/>
    <dgm:cxn modelId="{B1902183-DB15-496A-8405-75EDAC9F64A1}" type="presParOf" srcId="{9BF7A800-F98A-4207-9BDB-BE23354AD12F}" destId="{6AD5D89C-E0D2-47B4-875F-9924CD9364FA}" srcOrd="0" destOrd="0" presId="urn:microsoft.com/office/officeart/2005/8/layout/hierarchy1"/>
    <dgm:cxn modelId="{FA599CE9-7BF3-494D-9EDB-BC145D577913}" type="presParOf" srcId="{9BF7A800-F98A-4207-9BDB-BE23354AD12F}" destId="{D364FBF3-79E1-43F7-9DB8-FB95CC96ECED}" srcOrd="1" destOrd="0" presId="urn:microsoft.com/office/officeart/2005/8/layout/hierarchy1"/>
    <dgm:cxn modelId="{C148636C-7236-403A-AAB5-7543EF958781}" type="presParOf" srcId="{D19AC829-724E-46B6-912B-041AE6E6B5BD}" destId="{2E0BD692-815D-45B3-84D1-74240BDD71DE}" srcOrd="1" destOrd="0" presId="urn:microsoft.com/office/officeart/2005/8/layout/hierarchy1"/>
    <dgm:cxn modelId="{DCBA2CFA-A7E8-4AA8-BA5E-52C0FF858BD6}" type="presParOf" srcId="{60008FF9-6AF6-4803-A991-1BCEA5E68A3B}" destId="{C801C69E-5752-402C-89AE-7D758140ECEC}" srcOrd="1" destOrd="0" presId="urn:microsoft.com/office/officeart/2005/8/layout/hierarchy1"/>
    <dgm:cxn modelId="{D5CE7001-B4CE-40CF-A8F6-CC37CF8B6BDB}" type="presParOf" srcId="{C801C69E-5752-402C-89AE-7D758140ECEC}" destId="{933B2098-8B41-49B6-833A-391289B787B9}" srcOrd="0" destOrd="0" presId="urn:microsoft.com/office/officeart/2005/8/layout/hierarchy1"/>
    <dgm:cxn modelId="{FD68C1C0-67CC-41B4-A21C-24690252DE2D}" type="presParOf" srcId="{933B2098-8B41-49B6-833A-391289B787B9}" destId="{668CA890-1FC7-454F-96D2-6A27210DF49E}" srcOrd="0" destOrd="0" presId="urn:microsoft.com/office/officeart/2005/8/layout/hierarchy1"/>
    <dgm:cxn modelId="{60C6FF93-86FD-40C2-814E-D19D93FE7FE9}" type="presParOf" srcId="{933B2098-8B41-49B6-833A-391289B787B9}" destId="{EE4E0A22-4548-46D8-9958-8031632220EE}" srcOrd="1" destOrd="0" presId="urn:microsoft.com/office/officeart/2005/8/layout/hierarchy1"/>
    <dgm:cxn modelId="{2BB45D83-9E31-4D6B-8AC6-B5AED5FB9A6F}" type="presParOf" srcId="{C801C69E-5752-402C-89AE-7D758140ECEC}" destId="{16BC6B93-9C73-42FB-9ABA-7EE1CD8BFB49}" srcOrd="1" destOrd="0" presId="urn:microsoft.com/office/officeart/2005/8/layout/hierarchy1"/>
    <dgm:cxn modelId="{E9BDDBE4-C454-4375-ABE3-50BA4A04F3DD}" type="presParOf" srcId="{60008FF9-6AF6-4803-A991-1BCEA5E68A3B}" destId="{184B24D9-0091-4F2B-A029-A9148C93130C}" srcOrd="2" destOrd="0" presId="urn:microsoft.com/office/officeart/2005/8/layout/hierarchy1"/>
    <dgm:cxn modelId="{4B9D8524-EC7F-46FE-82B1-D513CD525280}" type="presParOf" srcId="{184B24D9-0091-4F2B-A029-A9148C93130C}" destId="{B5147CE2-1C9C-49B4-84BC-52C58389DAD9}" srcOrd="0" destOrd="0" presId="urn:microsoft.com/office/officeart/2005/8/layout/hierarchy1"/>
    <dgm:cxn modelId="{FE677062-ADB4-44A2-B96E-FAEF67BE1B8A}" type="presParOf" srcId="{B5147CE2-1C9C-49B4-84BC-52C58389DAD9}" destId="{09F57DF9-6218-4712-A506-430090D9A85E}" srcOrd="0" destOrd="0" presId="urn:microsoft.com/office/officeart/2005/8/layout/hierarchy1"/>
    <dgm:cxn modelId="{5953617A-4856-47CF-8506-BCB101ABAFD2}" type="presParOf" srcId="{B5147CE2-1C9C-49B4-84BC-52C58389DAD9}" destId="{B38D4B10-5D73-4954-9365-EBBF7AEF52B6}" srcOrd="1" destOrd="0" presId="urn:microsoft.com/office/officeart/2005/8/layout/hierarchy1"/>
    <dgm:cxn modelId="{903DEF67-46DE-4798-98E5-62D1AFBCAD1D}" type="presParOf" srcId="{184B24D9-0091-4F2B-A029-A9148C93130C}" destId="{56D37D79-DD1F-4D08-AB95-743EA56B2F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9EF891-F92C-462D-98B4-2380DF4D2D6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E8F8839-0FCA-4D95-AA41-5D48433C77B3}">
      <dgm:prSet/>
      <dgm:spPr/>
      <dgm:t>
        <a:bodyPr/>
        <a:lstStyle/>
        <a:p>
          <a:r>
            <a:rPr lang="en-GB"/>
            <a:t>Sprint 0</a:t>
          </a:r>
          <a:endParaRPr lang="en-US"/>
        </a:p>
      </dgm:t>
    </dgm:pt>
    <dgm:pt modelId="{99E1536C-1ACE-41FE-928E-99D60088EE10}" type="parTrans" cxnId="{7E6EF386-268C-41FD-B999-C92AAB5573C8}">
      <dgm:prSet/>
      <dgm:spPr/>
      <dgm:t>
        <a:bodyPr/>
        <a:lstStyle/>
        <a:p>
          <a:endParaRPr lang="en-US"/>
        </a:p>
      </dgm:t>
    </dgm:pt>
    <dgm:pt modelId="{C45314A0-729D-4827-BF2E-FE695AF2F320}" type="sibTrans" cxnId="{7E6EF386-268C-41FD-B999-C92AAB5573C8}">
      <dgm:prSet/>
      <dgm:spPr/>
      <dgm:t>
        <a:bodyPr/>
        <a:lstStyle/>
        <a:p>
          <a:endParaRPr lang="en-US"/>
        </a:p>
      </dgm:t>
    </dgm:pt>
    <dgm:pt modelId="{F19A4EAE-00E0-408E-B97D-90F3C63FAA61}">
      <dgm:prSet/>
      <dgm:spPr/>
      <dgm:t>
        <a:bodyPr/>
        <a:lstStyle/>
        <a:p>
          <a:r>
            <a:rPr lang="en-GB"/>
            <a:t>Indelingen</a:t>
          </a:r>
          <a:endParaRPr lang="en-US"/>
        </a:p>
      </dgm:t>
    </dgm:pt>
    <dgm:pt modelId="{B2575F09-AEF5-4228-9901-AEFBA68A786A}" type="parTrans" cxnId="{14709586-9800-47E9-9B73-1234F347F743}">
      <dgm:prSet/>
      <dgm:spPr/>
      <dgm:t>
        <a:bodyPr/>
        <a:lstStyle/>
        <a:p>
          <a:endParaRPr lang="en-US"/>
        </a:p>
      </dgm:t>
    </dgm:pt>
    <dgm:pt modelId="{A5E67123-A6B5-459D-B691-1CA71E8D808F}" type="sibTrans" cxnId="{14709586-9800-47E9-9B73-1234F347F743}">
      <dgm:prSet/>
      <dgm:spPr/>
      <dgm:t>
        <a:bodyPr/>
        <a:lstStyle/>
        <a:p>
          <a:endParaRPr lang="en-US"/>
        </a:p>
      </dgm:t>
    </dgm:pt>
    <dgm:pt modelId="{C5538704-7008-4B67-B5BE-22F9BBD68742}">
      <dgm:prSet/>
      <dgm:spPr/>
      <dgm:t>
        <a:bodyPr/>
        <a:lstStyle/>
        <a:p>
          <a:r>
            <a:rPr lang="en-GB"/>
            <a:t>Sprint 1</a:t>
          </a:r>
          <a:endParaRPr lang="en-US"/>
        </a:p>
      </dgm:t>
    </dgm:pt>
    <dgm:pt modelId="{02E3C463-883F-4E20-AC93-4B4B86996838}" type="parTrans" cxnId="{B9248604-40CE-4DCC-924C-A88FDAC4E4BA}">
      <dgm:prSet/>
      <dgm:spPr/>
      <dgm:t>
        <a:bodyPr/>
        <a:lstStyle/>
        <a:p>
          <a:endParaRPr lang="en-US"/>
        </a:p>
      </dgm:t>
    </dgm:pt>
    <dgm:pt modelId="{72129575-36E0-4580-80B3-2AB2FDB7EFDF}" type="sibTrans" cxnId="{B9248604-40CE-4DCC-924C-A88FDAC4E4BA}">
      <dgm:prSet/>
      <dgm:spPr/>
      <dgm:t>
        <a:bodyPr/>
        <a:lstStyle/>
        <a:p>
          <a:endParaRPr lang="en-US"/>
        </a:p>
      </dgm:t>
    </dgm:pt>
    <dgm:pt modelId="{800CE4D2-D3C9-4DC6-B902-7D97DC5A4572}">
      <dgm:prSet/>
      <dgm:spPr/>
      <dgm:t>
        <a:bodyPr/>
        <a:lstStyle/>
        <a:p>
          <a:r>
            <a:rPr lang="en-GB"/>
            <a:t>Design draft</a:t>
          </a:r>
          <a:endParaRPr lang="en-US"/>
        </a:p>
      </dgm:t>
    </dgm:pt>
    <dgm:pt modelId="{837784CC-EBFB-4923-A1CD-CB55887EE049}" type="parTrans" cxnId="{AE63A848-AA0F-4400-801B-CE40F6496423}">
      <dgm:prSet/>
      <dgm:spPr/>
      <dgm:t>
        <a:bodyPr/>
        <a:lstStyle/>
        <a:p>
          <a:endParaRPr lang="en-US"/>
        </a:p>
      </dgm:t>
    </dgm:pt>
    <dgm:pt modelId="{F971FB47-A710-463A-90E5-4C75FD49A233}" type="sibTrans" cxnId="{AE63A848-AA0F-4400-801B-CE40F6496423}">
      <dgm:prSet/>
      <dgm:spPr/>
      <dgm:t>
        <a:bodyPr/>
        <a:lstStyle/>
        <a:p>
          <a:endParaRPr lang="en-US"/>
        </a:p>
      </dgm:t>
    </dgm:pt>
    <dgm:pt modelId="{037A96FE-1C58-4480-9BE9-8834FED81A69}">
      <dgm:prSet/>
      <dgm:spPr/>
      <dgm:t>
        <a:bodyPr/>
        <a:lstStyle/>
        <a:p>
          <a:r>
            <a:rPr lang="en-GB"/>
            <a:t>Sprint 2</a:t>
          </a:r>
          <a:endParaRPr lang="en-US"/>
        </a:p>
      </dgm:t>
    </dgm:pt>
    <dgm:pt modelId="{01C25139-12DD-46A5-BCB3-9773D9DCCB58}" type="parTrans" cxnId="{3C80F3BC-9065-4BB5-B517-745FAC64CCA7}">
      <dgm:prSet/>
      <dgm:spPr/>
      <dgm:t>
        <a:bodyPr/>
        <a:lstStyle/>
        <a:p>
          <a:endParaRPr lang="en-US"/>
        </a:p>
      </dgm:t>
    </dgm:pt>
    <dgm:pt modelId="{928E6BDA-7F14-49DD-97A4-7C7B6EE264BA}" type="sibTrans" cxnId="{3C80F3BC-9065-4BB5-B517-745FAC64CCA7}">
      <dgm:prSet/>
      <dgm:spPr/>
      <dgm:t>
        <a:bodyPr/>
        <a:lstStyle/>
        <a:p>
          <a:endParaRPr lang="en-US"/>
        </a:p>
      </dgm:t>
    </dgm:pt>
    <dgm:pt modelId="{F01DFB6F-83DA-463A-82B4-794B883098AB}">
      <dgm:prSet/>
      <dgm:spPr/>
      <dgm:t>
        <a:bodyPr/>
        <a:lstStyle/>
        <a:p>
          <a:r>
            <a:rPr lang="en-GB"/>
            <a:t>Database</a:t>
          </a:r>
          <a:endParaRPr lang="en-US"/>
        </a:p>
      </dgm:t>
    </dgm:pt>
    <dgm:pt modelId="{8B6CFA20-FF17-4731-921D-ADBAABACB598}" type="parTrans" cxnId="{77F9E480-FE7C-4B2F-8BF8-06E6A15ED4C0}">
      <dgm:prSet/>
      <dgm:spPr/>
      <dgm:t>
        <a:bodyPr/>
        <a:lstStyle/>
        <a:p>
          <a:endParaRPr lang="en-US"/>
        </a:p>
      </dgm:t>
    </dgm:pt>
    <dgm:pt modelId="{C7151729-7FF6-49AA-B025-43D7366E4F75}" type="sibTrans" cxnId="{77F9E480-FE7C-4B2F-8BF8-06E6A15ED4C0}">
      <dgm:prSet/>
      <dgm:spPr/>
      <dgm:t>
        <a:bodyPr/>
        <a:lstStyle/>
        <a:p>
          <a:endParaRPr lang="en-US"/>
        </a:p>
      </dgm:t>
    </dgm:pt>
    <dgm:pt modelId="{C2A57463-50D5-4834-9005-F66222DDB809}">
      <dgm:prSet/>
      <dgm:spPr/>
      <dgm:t>
        <a:bodyPr/>
        <a:lstStyle/>
        <a:p>
          <a:r>
            <a:rPr lang="en-GB"/>
            <a:t>Leverings-codes</a:t>
          </a:r>
          <a:endParaRPr lang="en-US"/>
        </a:p>
      </dgm:t>
    </dgm:pt>
    <dgm:pt modelId="{BF070585-E458-4C6C-B85B-88A5A9C955AD}" type="parTrans" cxnId="{8B00C1D1-B9FA-4097-A514-3441860470D4}">
      <dgm:prSet/>
      <dgm:spPr/>
      <dgm:t>
        <a:bodyPr/>
        <a:lstStyle/>
        <a:p>
          <a:endParaRPr lang="en-US"/>
        </a:p>
      </dgm:t>
    </dgm:pt>
    <dgm:pt modelId="{A409246B-2C68-4A24-848C-53EEEE5FD6BB}" type="sibTrans" cxnId="{8B00C1D1-B9FA-4097-A514-3441860470D4}">
      <dgm:prSet/>
      <dgm:spPr/>
      <dgm:t>
        <a:bodyPr/>
        <a:lstStyle/>
        <a:p>
          <a:endParaRPr lang="en-US"/>
        </a:p>
      </dgm:t>
    </dgm:pt>
    <dgm:pt modelId="{68CD4CE6-32B6-4981-81AB-D61097E0C656}">
      <dgm:prSet/>
      <dgm:spPr/>
      <dgm:t>
        <a:bodyPr/>
        <a:lstStyle/>
        <a:p>
          <a:r>
            <a:rPr lang="en-GB"/>
            <a:t>Sprint 3</a:t>
          </a:r>
          <a:endParaRPr lang="en-US"/>
        </a:p>
      </dgm:t>
    </dgm:pt>
    <dgm:pt modelId="{D6E5AF14-0856-470C-8983-37EBA1E7F3C8}" type="parTrans" cxnId="{546D23FB-404B-4055-BEC1-871146CED1A8}">
      <dgm:prSet/>
      <dgm:spPr/>
      <dgm:t>
        <a:bodyPr/>
        <a:lstStyle/>
        <a:p>
          <a:endParaRPr lang="en-US"/>
        </a:p>
      </dgm:t>
    </dgm:pt>
    <dgm:pt modelId="{CC944C75-CC3B-4AC4-9B44-0251F1A248A7}" type="sibTrans" cxnId="{546D23FB-404B-4055-BEC1-871146CED1A8}">
      <dgm:prSet/>
      <dgm:spPr/>
      <dgm:t>
        <a:bodyPr/>
        <a:lstStyle/>
        <a:p>
          <a:endParaRPr lang="en-US"/>
        </a:p>
      </dgm:t>
    </dgm:pt>
    <dgm:pt modelId="{8D27253F-B7F4-435F-8066-78CAA597309F}">
      <dgm:prSet/>
      <dgm:spPr/>
      <dgm:t>
        <a:bodyPr/>
        <a:lstStyle/>
        <a:p>
          <a:r>
            <a:rPr lang="en-GB"/>
            <a:t>Fuctionaliteit van leverings-codes</a:t>
          </a:r>
          <a:endParaRPr lang="en-US"/>
        </a:p>
      </dgm:t>
    </dgm:pt>
    <dgm:pt modelId="{2A415DF2-7C82-459D-8124-FC15F5AE5A7E}" type="parTrans" cxnId="{466CCAE5-FDFD-46D3-8389-1BCFBBF79B6A}">
      <dgm:prSet/>
      <dgm:spPr/>
      <dgm:t>
        <a:bodyPr/>
        <a:lstStyle/>
        <a:p>
          <a:endParaRPr lang="en-US"/>
        </a:p>
      </dgm:t>
    </dgm:pt>
    <dgm:pt modelId="{303EA37A-0F06-4907-BEBB-4B8B345B8EFC}" type="sibTrans" cxnId="{466CCAE5-FDFD-46D3-8389-1BCFBBF79B6A}">
      <dgm:prSet/>
      <dgm:spPr/>
      <dgm:t>
        <a:bodyPr/>
        <a:lstStyle/>
        <a:p>
          <a:endParaRPr lang="en-US"/>
        </a:p>
      </dgm:t>
    </dgm:pt>
    <dgm:pt modelId="{C0F14EF3-530E-4D44-AADA-E891113C66F3}">
      <dgm:prSet/>
      <dgm:spPr/>
      <dgm:t>
        <a:bodyPr/>
        <a:lstStyle/>
        <a:p>
          <a:r>
            <a:rPr lang="en-GB"/>
            <a:t>Aanvragen van gsm-nummer</a:t>
          </a:r>
          <a:endParaRPr lang="en-US"/>
        </a:p>
      </dgm:t>
    </dgm:pt>
    <dgm:pt modelId="{81C4CFF0-5E37-4F06-BFCE-0D985505A7DD}" type="parTrans" cxnId="{CF75D739-3A30-4527-9C47-F76FFE96B259}">
      <dgm:prSet/>
      <dgm:spPr/>
      <dgm:t>
        <a:bodyPr/>
        <a:lstStyle/>
        <a:p>
          <a:endParaRPr lang="en-US"/>
        </a:p>
      </dgm:t>
    </dgm:pt>
    <dgm:pt modelId="{5B30E66F-0FC0-443F-8BC6-CFE06E5D86EA}" type="sibTrans" cxnId="{CF75D739-3A30-4527-9C47-F76FFE96B259}">
      <dgm:prSet/>
      <dgm:spPr/>
      <dgm:t>
        <a:bodyPr/>
        <a:lstStyle/>
        <a:p>
          <a:endParaRPr lang="en-US"/>
        </a:p>
      </dgm:t>
    </dgm:pt>
    <dgm:pt modelId="{BC30DB20-FDF2-4912-A40F-2D034CD553CA}">
      <dgm:prSet/>
      <dgm:spPr/>
      <dgm:t>
        <a:bodyPr/>
        <a:lstStyle/>
        <a:p>
          <a:r>
            <a:rPr lang="en-GB"/>
            <a:t>Wachtlijst</a:t>
          </a:r>
          <a:endParaRPr lang="en-US"/>
        </a:p>
      </dgm:t>
    </dgm:pt>
    <dgm:pt modelId="{5A177F6A-2936-40BC-B4A4-E67C93F7FBEC}" type="parTrans" cxnId="{8CDF1762-C56A-44DB-A8FD-9F5E7CDBAE98}">
      <dgm:prSet/>
      <dgm:spPr/>
      <dgm:t>
        <a:bodyPr/>
        <a:lstStyle/>
        <a:p>
          <a:endParaRPr lang="en-US"/>
        </a:p>
      </dgm:t>
    </dgm:pt>
    <dgm:pt modelId="{EFA63475-0190-4BD4-8702-9297904FAEAD}" type="sibTrans" cxnId="{8CDF1762-C56A-44DB-A8FD-9F5E7CDBAE98}">
      <dgm:prSet/>
      <dgm:spPr/>
      <dgm:t>
        <a:bodyPr/>
        <a:lstStyle/>
        <a:p>
          <a:endParaRPr lang="en-US"/>
        </a:p>
      </dgm:t>
    </dgm:pt>
    <dgm:pt modelId="{4B4F748B-0441-40E5-BF4D-530769FC02E8}">
      <dgm:prSet/>
      <dgm:spPr/>
      <dgm:t>
        <a:bodyPr/>
        <a:lstStyle/>
        <a:p>
          <a:r>
            <a:rPr lang="en-GB"/>
            <a:t>Sprint 4</a:t>
          </a:r>
          <a:endParaRPr lang="en-US"/>
        </a:p>
      </dgm:t>
    </dgm:pt>
    <dgm:pt modelId="{E7BE1788-65CD-4D31-93E6-F50E8E53EA2F}" type="parTrans" cxnId="{ED3D4C7F-79DA-4734-A996-825B4C7F1A60}">
      <dgm:prSet/>
      <dgm:spPr/>
      <dgm:t>
        <a:bodyPr/>
        <a:lstStyle/>
        <a:p>
          <a:endParaRPr lang="en-US"/>
        </a:p>
      </dgm:t>
    </dgm:pt>
    <dgm:pt modelId="{5A1D43E5-F459-4B64-AD3A-3620716584F3}" type="sibTrans" cxnId="{ED3D4C7F-79DA-4734-A996-825B4C7F1A60}">
      <dgm:prSet/>
      <dgm:spPr/>
      <dgm:t>
        <a:bodyPr/>
        <a:lstStyle/>
        <a:p>
          <a:endParaRPr lang="en-US"/>
        </a:p>
      </dgm:t>
    </dgm:pt>
    <dgm:pt modelId="{05358A9D-3FBD-4ED1-A188-A12AD1E798B4}">
      <dgm:prSet/>
      <dgm:spPr/>
      <dgm:t>
        <a:bodyPr/>
        <a:lstStyle/>
        <a:p>
          <a:r>
            <a:rPr lang="en-GB"/>
            <a:t>Tonen wachtlijst</a:t>
          </a:r>
          <a:endParaRPr lang="en-US"/>
        </a:p>
      </dgm:t>
    </dgm:pt>
    <dgm:pt modelId="{C9293595-AF53-4B8C-A295-42716BDA31AB}" type="parTrans" cxnId="{7088C0F7-96F7-4537-8CE7-8AC491FE4F60}">
      <dgm:prSet/>
      <dgm:spPr/>
      <dgm:t>
        <a:bodyPr/>
        <a:lstStyle/>
        <a:p>
          <a:endParaRPr lang="en-US"/>
        </a:p>
      </dgm:t>
    </dgm:pt>
    <dgm:pt modelId="{C0367E0C-EB6C-4EEB-AF90-3CE2A3A22830}" type="sibTrans" cxnId="{7088C0F7-96F7-4537-8CE7-8AC491FE4F60}">
      <dgm:prSet/>
      <dgm:spPr/>
      <dgm:t>
        <a:bodyPr/>
        <a:lstStyle/>
        <a:p>
          <a:endParaRPr lang="en-US"/>
        </a:p>
      </dgm:t>
    </dgm:pt>
    <dgm:pt modelId="{E8E0BAD1-60EA-46C4-B87E-F53C9C99F910}">
      <dgm:prSet/>
      <dgm:spPr/>
      <dgm:t>
        <a:bodyPr/>
        <a:lstStyle/>
        <a:p>
          <a:r>
            <a:rPr lang="en-GB"/>
            <a:t>Selecteren van levering</a:t>
          </a:r>
          <a:endParaRPr lang="en-US"/>
        </a:p>
      </dgm:t>
    </dgm:pt>
    <dgm:pt modelId="{BE8F5F6E-E322-430F-AB48-C1CE51AE97A8}" type="parTrans" cxnId="{C2425EFD-4756-443E-BEDF-1A6BC2D232C0}">
      <dgm:prSet/>
      <dgm:spPr/>
      <dgm:t>
        <a:bodyPr/>
        <a:lstStyle/>
        <a:p>
          <a:endParaRPr lang="en-US"/>
        </a:p>
      </dgm:t>
    </dgm:pt>
    <dgm:pt modelId="{CB54E1B5-2DB2-4851-9E3C-3797CB0D5546}" type="sibTrans" cxnId="{C2425EFD-4756-443E-BEDF-1A6BC2D232C0}">
      <dgm:prSet/>
      <dgm:spPr/>
      <dgm:t>
        <a:bodyPr/>
        <a:lstStyle/>
        <a:p>
          <a:endParaRPr lang="en-US"/>
        </a:p>
      </dgm:t>
    </dgm:pt>
    <dgm:pt modelId="{CC9D0956-CA69-4404-B6D5-A4F2A3502B9A}">
      <dgm:prSet/>
      <dgm:spPr/>
      <dgm:t>
        <a:bodyPr/>
        <a:lstStyle/>
        <a:p>
          <a:r>
            <a:rPr lang="en-GB"/>
            <a:t>Sprint 5</a:t>
          </a:r>
          <a:endParaRPr lang="en-US"/>
        </a:p>
      </dgm:t>
    </dgm:pt>
    <dgm:pt modelId="{563F434F-0362-4706-9BC4-79F32462F0CA}" type="parTrans" cxnId="{50E0E164-3002-45D7-AE7E-C3675BBFF222}">
      <dgm:prSet/>
      <dgm:spPr/>
      <dgm:t>
        <a:bodyPr/>
        <a:lstStyle/>
        <a:p>
          <a:endParaRPr lang="en-US"/>
        </a:p>
      </dgm:t>
    </dgm:pt>
    <dgm:pt modelId="{3F56D4BA-0695-436C-833C-90E543ED10D1}" type="sibTrans" cxnId="{50E0E164-3002-45D7-AE7E-C3675BBFF222}">
      <dgm:prSet/>
      <dgm:spPr/>
      <dgm:t>
        <a:bodyPr/>
        <a:lstStyle/>
        <a:p>
          <a:endParaRPr lang="en-US"/>
        </a:p>
      </dgm:t>
    </dgm:pt>
    <dgm:pt modelId="{42B9B924-CA32-4534-AB3F-B77169DB91ED}">
      <dgm:prSet/>
      <dgm:spPr/>
      <dgm:t>
        <a:bodyPr/>
        <a:lstStyle/>
        <a:p>
          <a:r>
            <a:rPr lang="en-GB"/>
            <a:t>Design finaliseren</a:t>
          </a:r>
          <a:endParaRPr lang="en-US"/>
        </a:p>
      </dgm:t>
    </dgm:pt>
    <dgm:pt modelId="{5680AC65-4364-4C81-B2FF-EC225EB0B4B7}" type="parTrans" cxnId="{EAE82707-58CC-4C42-80CD-5A1E37AA89E9}">
      <dgm:prSet/>
      <dgm:spPr/>
      <dgm:t>
        <a:bodyPr/>
        <a:lstStyle/>
        <a:p>
          <a:endParaRPr lang="en-US"/>
        </a:p>
      </dgm:t>
    </dgm:pt>
    <dgm:pt modelId="{22059ED6-F7D4-473A-BE8B-E0C25220402E}" type="sibTrans" cxnId="{EAE82707-58CC-4C42-80CD-5A1E37AA89E9}">
      <dgm:prSet/>
      <dgm:spPr/>
      <dgm:t>
        <a:bodyPr/>
        <a:lstStyle/>
        <a:p>
          <a:endParaRPr lang="en-US"/>
        </a:p>
      </dgm:t>
    </dgm:pt>
    <dgm:pt modelId="{869E9FEF-5E60-498F-9612-735CA1338191}">
      <dgm:prSet/>
      <dgm:spPr/>
      <dgm:t>
        <a:bodyPr/>
        <a:lstStyle/>
        <a:p>
          <a:r>
            <a:rPr lang="en-GB"/>
            <a:t>Chauffeur inlichten via gsm-nummer</a:t>
          </a:r>
          <a:endParaRPr lang="en-US"/>
        </a:p>
      </dgm:t>
    </dgm:pt>
    <dgm:pt modelId="{0604FE67-9AFC-4093-A078-EEDCC95CB253}" type="parTrans" cxnId="{7521EAB3-ABAD-4F38-AD48-D902B6AF7F4B}">
      <dgm:prSet/>
      <dgm:spPr/>
      <dgm:t>
        <a:bodyPr/>
        <a:lstStyle/>
        <a:p>
          <a:endParaRPr lang="en-US"/>
        </a:p>
      </dgm:t>
    </dgm:pt>
    <dgm:pt modelId="{281DF548-56BA-4745-8E89-7E38367B14F0}" type="sibTrans" cxnId="{7521EAB3-ABAD-4F38-AD48-D902B6AF7F4B}">
      <dgm:prSet/>
      <dgm:spPr/>
      <dgm:t>
        <a:bodyPr/>
        <a:lstStyle/>
        <a:p>
          <a:endParaRPr lang="en-US"/>
        </a:p>
      </dgm:t>
    </dgm:pt>
    <dgm:pt modelId="{615B1B84-615F-4B3D-AD17-A75D1447F385}" type="pres">
      <dgm:prSet presAssocID="{C69EF891-F92C-462D-98B4-2380DF4D2D6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EA7039B-0110-4CFE-9E66-AEED66EB83D8}" type="pres">
      <dgm:prSet presAssocID="{AE8F8839-0FCA-4D95-AA41-5D48433C77B3}" presName="root" presStyleCnt="0"/>
      <dgm:spPr/>
    </dgm:pt>
    <dgm:pt modelId="{51551ECE-D9C9-455E-A084-9436EFAFB18E}" type="pres">
      <dgm:prSet presAssocID="{AE8F8839-0FCA-4D95-AA41-5D48433C77B3}" presName="rootComposite" presStyleCnt="0"/>
      <dgm:spPr/>
    </dgm:pt>
    <dgm:pt modelId="{5E42C256-DF53-4B73-AED7-6C21F5E1DF4B}" type="pres">
      <dgm:prSet presAssocID="{AE8F8839-0FCA-4D95-AA41-5D48433C77B3}" presName="rootText" presStyleLbl="node1" presStyleIdx="0" presStyleCnt="6"/>
      <dgm:spPr/>
    </dgm:pt>
    <dgm:pt modelId="{5C4F7512-7395-4319-814C-FE4C1A1D21D6}" type="pres">
      <dgm:prSet presAssocID="{AE8F8839-0FCA-4D95-AA41-5D48433C77B3}" presName="rootConnector" presStyleLbl="node1" presStyleIdx="0" presStyleCnt="6"/>
      <dgm:spPr/>
    </dgm:pt>
    <dgm:pt modelId="{8443F042-2FD2-4C50-848C-91716FEC7C28}" type="pres">
      <dgm:prSet presAssocID="{AE8F8839-0FCA-4D95-AA41-5D48433C77B3}" presName="childShape" presStyleCnt="0"/>
      <dgm:spPr/>
    </dgm:pt>
    <dgm:pt modelId="{5F95A4D4-36BA-4135-8B61-AF5A1E2831B0}" type="pres">
      <dgm:prSet presAssocID="{B2575F09-AEF5-4228-9901-AEFBA68A786A}" presName="Name13" presStyleLbl="parChTrans1D2" presStyleIdx="0" presStyleCnt="11"/>
      <dgm:spPr/>
    </dgm:pt>
    <dgm:pt modelId="{D7020A83-0151-41E9-B072-92D5E1E4C341}" type="pres">
      <dgm:prSet presAssocID="{F19A4EAE-00E0-408E-B97D-90F3C63FAA61}" presName="childText" presStyleLbl="bgAcc1" presStyleIdx="0" presStyleCnt="11">
        <dgm:presLayoutVars>
          <dgm:bulletEnabled val="1"/>
        </dgm:presLayoutVars>
      </dgm:prSet>
      <dgm:spPr/>
    </dgm:pt>
    <dgm:pt modelId="{8EA5529B-1115-4F38-9896-34FAC2B347CE}" type="pres">
      <dgm:prSet presAssocID="{C5538704-7008-4B67-B5BE-22F9BBD68742}" presName="root" presStyleCnt="0"/>
      <dgm:spPr/>
    </dgm:pt>
    <dgm:pt modelId="{97AAC947-8034-427C-9EB5-3449D5D344D6}" type="pres">
      <dgm:prSet presAssocID="{C5538704-7008-4B67-B5BE-22F9BBD68742}" presName="rootComposite" presStyleCnt="0"/>
      <dgm:spPr/>
    </dgm:pt>
    <dgm:pt modelId="{7248FA0A-1D70-4C79-8F5C-5A90A5DB1BC7}" type="pres">
      <dgm:prSet presAssocID="{C5538704-7008-4B67-B5BE-22F9BBD68742}" presName="rootText" presStyleLbl="node1" presStyleIdx="1" presStyleCnt="6"/>
      <dgm:spPr/>
    </dgm:pt>
    <dgm:pt modelId="{C930D841-A80A-4F3D-B19C-E0B7735E2540}" type="pres">
      <dgm:prSet presAssocID="{C5538704-7008-4B67-B5BE-22F9BBD68742}" presName="rootConnector" presStyleLbl="node1" presStyleIdx="1" presStyleCnt="6"/>
      <dgm:spPr/>
    </dgm:pt>
    <dgm:pt modelId="{75FA5494-69B8-411A-8E30-7F42E8155483}" type="pres">
      <dgm:prSet presAssocID="{C5538704-7008-4B67-B5BE-22F9BBD68742}" presName="childShape" presStyleCnt="0"/>
      <dgm:spPr/>
    </dgm:pt>
    <dgm:pt modelId="{E90F3946-8CD2-4D6F-ADB2-BD5001660851}" type="pres">
      <dgm:prSet presAssocID="{837784CC-EBFB-4923-A1CD-CB55887EE049}" presName="Name13" presStyleLbl="parChTrans1D2" presStyleIdx="1" presStyleCnt="11"/>
      <dgm:spPr/>
    </dgm:pt>
    <dgm:pt modelId="{3A21E756-C7CD-43BC-B0A9-AFB461EFACBF}" type="pres">
      <dgm:prSet presAssocID="{800CE4D2-D3C9-4DC6-B902-7D97DC5A4572}" presName="childText" presStyleLbl="bgAcc1" presStyleIdx="1" presStyleCnt="11">
        <dgm:presLayoutVars>
          <dgm:bulletEnabled val="1"/>
        </dgm:presLayoutVars>
      </dgm:prSet>
      <dgm:spPr/>
    </dgm:pt>
    <dgm:pt modelId="{C8039371-1F75-438F-9C32-E93102606937}" type="pres">
      <dgm:prSet presAssocID="{037A96FE-1C58-4480-9BE9-8834FED81A69}" presName="root" presStyleCnt="0"/>
      <dgm:spPr/>
    </dgm:pt>
    <dgm:pt modelId="{8E42530D-3BE0-43BD-80DB-8D570A7BFC91}" type="pres">
      <dgm:prSet presAssocID="{037A96FE-1C58-4480-9BE9-8834FED81A69}" presName="rootComposite" presStyleCnt="0"/>
      <dgm:spPr/>
    </dgm:pt>
    <dgm:pt modelId="{2CFF82F9-A0D7-41EC-A207-305CDE6688A3}" type="pres">
      <dgm:prSet presAssocID="{037A96FE-1C58-4480-9BE9-8834FED81A69}" presName="rootText" presStyleLbl="node1" presStyleIdx="2" presStyleCnt="6"/>
      <dgm:spPr/>
    </dgm:pt>
    <dgm:pt modelId="{D9D7110A-F77F-4638-B84D-1E86A2DC9E74}" type="pres">
      <dgm:prSet presAssocID="{037A96FE-1C58-4480-9BE9-8834FED81A69}" presName="rootConnector" presStyleLbl="node1" presStyleIdx="2" presStyleCnt="6"/>
      <dgm:spPr/>
    </dgm:pt>
    <dgm:pt modelId="{7CF1C2EF-A7E0-4058-A676-6AB1B4F50DC8}" type="pres">
      <dgm:prSet presAssocID="{037A96FE-1C58-4480-9BE9-8834FED81A69}" presName="childShape" presStyleCnt="0"/>
      <dgm:spPr/>
    </dgm:pt>
    <dgm:pt modelId="{87DE1EAA-826E-4D3F-B46B-718CBF245C6E}" type="pres">
      <dgm:prSet presAssocID="{8B6CFA20-FF17-4731-921D-ADBAABACB598}" presName="Name13" presStyleLbl="parChTrans1D2" presStyleIdx="2" presStyleCnt="11"/>
      <dgm:spPr/>
    </dgm:pt>
    <dgm:pt modelId="{6BFB0B63-91CE-467A-B4D7-5334A0AE8E22}" type="pres">
      <dgm:prSet presAssocID="{F01DFB6F-83DA-463A-82B4-794B883098AB}" presName="childText" presStyleLbl="bgAcc1" presStyleIdx="2" presStyleCnt="11">
        <dgm:presLayoutVars>
          <dgm:bulletEnabled val="1"/>
        </dgm:presLayoutVars>
      </dgm:prSet>
      <dgm:spPr/>
    </dgm:pt>
    <dgm:pt modelId="{2CCFA63F-0ECC-4685-AC98-EC7244E8B01A}" type="pres">
      <dgm:prSet presAssocID="{BF070585-E458-4C6C-B85B-88A5A9C955AD}" presName="Name13" presStyleLbl="parChTrans1D2" presStyleIdx="3" presStyleCnt="11"/>
      <dgm:spPr/>
    </dgm:pt>
    <dgm:pt modelId="{E4CBE1C7-8393-4C19-A415-EF5122B247B2}" type="pres">
      <dgm:prSet presAssocID="{C2A57463-50D5-4834-9005-F66222DDB809}" presName="childText" presStyleLbl="bgAcc1" presStyleIdx="3" presStyleCnt="11">
        <dgm:presLayoutVars>
          <dgm:bulletEnabled val="1"/>
        </dgm:presLayoutVars>
      </dgm:prSet>
      <dgm:spPr/>
    </dgm:pt>
    <dgm:pt modelId="{498AF288-32C2-470C-8E27-2AC3CC173526}" type="pres">
      <dgm:prSet presAssocID="{68CD4CE6-32B6-4981-81AB-D61097E0C656}" presName="root" presStyleCnt="0"/>
      <dgm:spPr/>
    </dgm:pt>
    <dgm:pt modelId="{84915D6B-2BBD-4085-8CCB-28A464D06470}" type="pres">
      <dgm:prSet presAssocID="{68CD4CE6-32B6-4981-81AB-D61097E0C656}" presName="rootComposite" presStyleCnt="0"/>
      <dgm:spPr/>
    </dgm:pt>
    <dgm:pt modelId="{8C5B3FE1-24BF-4602-9FD4-EBFB0C5329F4}" type="pres">
      <dgm:prSet presAssocID="{68CD4CE6-32B6-4981-81AB-D61097E0C656}" presName="rootText" presStyleLbl="node1" presStyleIdx="3" presStyleCnt="6"/>
      <dgm:spPr/>
    </dgm:pt>
    <dgm:pt modelId="{5F064D18-B450-42F0-BF24-40B0506D6536}" type="pres">
      <dgm:prSet presAssocID="{68CD4CE6-32B6-4981-81AB-D61097E0C656}" presName="rootConnector" presStyleLbl="node1" presStyleIdx="3" presStyleCnt="6"/>
      <dgm:spPr/>
    </dgm:pt>
    <dgm:pt modelId="{2B21462A-CA07-4D46-9684-2C7EE52E546E}" type="pres">
      <dgm:prSet presAssocID="{68CD4CE6-32B6-4981-81AB-D61097E0C656}" presName="childShape" presStyleCnt="0"/>
      <dgm:spPr/>
    </dgm:pt>
    <dgm:pt modelId="{11331D73-62C8-4528-B0F7-BE2FAD93BEB6}" type="pres">
      <dgm:prSet presAssocID="{2A415DF2-7C82-459D-8124-FC15F5AE5A7E}" presName="Name13" presStyleLbl="parChTrans1D2" presStyleIdx="4" presStyleCnt="11"/>
      <dgm:spPr/>
    </dgm:pt>
    <dgm:pt modelId="{0E4F5EC1-7CEA-4440-8E01-185DAB1460A7}" type="pres">
      <dgm:prSet presAssocID="{8D27253F-B7F4-435F-8066-78CAA597309F}" presName="childText" presStyleLbl="bgAcc1" presStyleIdx="4" presStyleCnt="11">
        <dgm:presLayoutVars>
          <dgm:bulletEnabled val="1"/>
        </dgm:presLayoutVars>
      </dgm:prSet>
      <dgm:spPr/>
    </dgm:pt>
    <dgm:pt modelId="{5305E014-C3C6-45BC-B5BD-46A555A6F851}" type="pres">
      <dgm:prSet presAssocID="{81C4CFF0-5E37-4F06-BFCE-0D985505A7DD}" presName="Name13" presStyleLbl="parChTrans1D2" presStyleIdx="5" presStyleCnt="11"/>
      <dgm:spPr/>
    </dgm:pt>
    <dgm:pt modelId="{002FB6F6-3858-45AE-85C1-0D51B61E4363}" type="pres">
      <dgm:prSet presAssocID="{C0F14EF3-530E-4D44-AADA-E891113C66F3}" presName="childText" presStyleLbl="bgAcc1" presStyleIdx="5" presStyleCnt="11">
        <dgm:presLayoutVars>
          <dgm:bulletEnabled val="1"/>
        </dgm:presLayoutVars>
      </dgm:prSet>
      <dgm:spPr/>
    </dgm:pt>
    <dgm:pt modelId="{2958633B-2938-404A-9C13-10782A7CE555}" type="pres">
      <dgm:prSet presAssocID="{5A177F6A-2936-40BC-B4A4-E67C93F7FBEC}" presName="Name13" presStyleLbl="parChTrans1D2" presStyleIdx="6" presStyleCnt="11"/>
      <dgm:spPr/>
    </dgm:pt>
    <dgm:pt modelId="{D221371A-4FF8-41EF-A50B-74CD8B1836C0}" type="pres">
      <dgm:prSet presAssocID="{BC30DB20-FDF2-4912-A40F-2D034CD553CA}" presName="childText" presStyleLbl="bgAcc1" presStyleIdx="6" presStyleCnt="11">
        <dgm:presLayoutVars>
          <dgm:bulletEnabled val="1"/>
        </dgm:presLayoutVars>
      </dgm:prSet>
      <dgm:spPr/>
    </dgm:pt>
    <dgm:pt modelId="{308C87DF-9C6E-421F-9D05-588043544780}" type="pres">
      <dgm:prSet presAssocID="{4B4F748B-0441-40E5-BF4D-530769FC02E8}" presName="root" presStyleCnt="0"/>
      <dgm:spPr/>
    </dgm:pt>
    <dgm:pt modelId="{8139854C-AC2A-4CDA-AE61-72B133313A92}" type="pres">
      <dgm:prSet presAssocID="{4B4F748B-0441-40E5-BF4D-530769FC02E8}" presName="rootComposite" presStyleCnt="0"/>
      <dgm:spPr/>
    </dgm:pt>
    <dgm:pt modelId="{00B80A5A-0015-4519-BD48-8F94ABD5676A}" type="pres">
      <dgm:prSet presAssocID="{4B4F748B-0441-40E5-BF4D-530769FC02E8}" presName="rootText" presStyleLbl="node1" presStyleIdx="4" presStyleCnt="6"/>
      <dgm:spPr/>
    </dgm:pt>
    <dgm:pt modelId="{BDCD47C7-AEEA-4D11-A387-2C83B5F3B1AD}" type="pres">
      <dgm:prSet presAssocID="{4B4F748B-0441-40E5-BF4D-530769FC02E8}" presName="rootConnector" presStyleLbl="node1" presStyleIdx="4" presStyleCnt="6"/>
      <dgm:spPr/>
    </dgm:pt>
    <dgm:pt modelId="{8C868C15-ACE1-4BEA-9F24-B318F3207C30}" type="pres">
      <dgm:prSet presAssocID="{4B4F748B-0441-40E5-BF4D-530769FC02E8}" presName="childShape" presStyleCnt="0"/>
      <dgm:spPr/>
    </dgm:pt>
    <dgm:pt modelId="{3D960C4D-BE89-442D-AFE9-37CE31ECA570}" type="pres">
      <dgm:prSet presAssocID="{C9293595-AF53-4B8C-A295-42716BDA31AB}" presName="Name13" presStyleLbl="parChTrans1D2" presStyleIdx="7" presStyleCnt="11"/>
      <dgm:spPr/>
    </dgm:pt>
    <dgm:pt modelId="{17636EC3-531C-4843-BF81-6EF432058450}" type="pres">
      <dgm:prSet presAssocID="{05358A9D-3FBD-4ED1-A188-A12AD1E798B4}" presName="childText" presStyleLbl="bgAcc1" presStyleIdx="7" presStyleCnt="11">
        <dgm:presLayoutVars>
          <dgm:bulletEnabled val="1"/>
        </dgm:presLayoutVars>
      </dgm:prSet>
      <dgm:spPr/>
    </dgm:pt>
    <dgm:pt modelId="{ED793DE9-21BB-4396-A455-FB19CDF0C05A}" type="pres">
      <dgm:prSet presAssocID="{BE8F5F6E-E322-430F-AB48-C1CE51AE97A8}" presName="Name13" presStyleLbl="parChTrans1D2" presStyleIdx="8" presStyleCnt="11"/>
      <dgm:spPr/>
    </dgm:pt>
    <dgm:pt modelId="{59E28B08-2CD3-474A-8977-E048596D789D}" type="pres">
      <dgm:prSet presAssocID="{E8E0BAD1-60EA-46C4-B87E-F53C9C99F910}" presName="childText" presStyleLbl="bgAcc1" presStyleIdx="8" presStyleCnt="11">
        <dgm:presLayoutVars>
          <dgm:bulletEnabled val="1"/>
        </dgm:presLayoutVars>
      </dgm:prSet>
      <dgm:spPr/>
    </dgm:pt>
    <dgm:pt modelId="{04633A43-01BA-4FE4-B119-6A02CDB2293B}" type="pres">
      <dgm:prSet presAssocID="{CC9D0956-CA69-4404-B6D5-A4F2A3502B9A}" presName="root" presStyleCnt="0"/>
      <dgm:spPr/>
    </dgm:pt>
    <dgm:pt modelId="{73B7A5F5-BDA9-4A63-87BC-1EC0C46A8B34}" type="pres">
      <dgm:prSet presAssocID="{CC9D0956-CA69-4404-B6D5-A4F2A3502B9A}" presName="rootComposite" presStyleCnt="0"/>
      <dgm:spPr/>
    </dgm:pt>
    <dgm:pt modelId="{402F8F93-804F-4CD9-86B9-EFC7C7DBBD26}" type="pres">
      <dgm:prSet presAssocID="{CC9D0956-CA69-4404-B6D5-A4F2A3502B9A}" presName="rootText" presStyleLbl="node1" presStyleIdx="5" presStyleCnt="6"/>
      <dgm:spPr/>
    </dgm:pt>
    <dgm:pt modelId="{3CEADC21-C3F5-4CC9-B856-78A0A9D39385}" type="pres">
      <dgm:prSet presAssocID="{CC9D0956-CA69-4404-B6D5-A4F2A3502B9A}" presName="rootConnector" presStyleLbl="node1" presStyleIdx="5" presStyleCnt="6"/>
      <dgm:spPr/>
    </dgm:pt>
    <dgm:pt modelId="{DE6BC91D-6F9B-4179-8F38-FCBA7F708D85}" type="pres">
      <dgm:prSet presAssocID="{CC9D0956-CA69-4404-B6D5-A4F2A3502B9A}" presName="childShape" presStyleCnt="0"/>
      <dgm:spPr/>
    </dgm:pt>
    <dgm:pt modelId="{9781F5C6-81F8-4A69-8C76-00FD22AF74F6}" type="pres">
      <dgm:prSet presAssocID="{5680AC65-4364-4C81-B2FF-EC225EB0B4B7}" presName="Name13" presStyleLbl="parChTrans1D2" presStyleIdx="9" presStyleCnt="11"/>
      <dgm:spPr/>
    </dgm:pt>
    <dgm:pt modelId="{0D73BA1E-C88D-43FE-AD41-A7EC7D18754C}" type="pres">
      <dgm:prSet presAssocID="{42B9B924-CA32-4534-AB3F-B77169DB91ED}" presName="childText" presStyleLbl="bgAcc1" presStyleIdx="9" presStyleCnt="11">
        <dgm:presLayoutVars>
          <dgm:bulletEnabled val="1"/>
        </dgm:presLayoutVars>
      </dgm:prSet>
      <dgm:spPr/>
    </dgm:pt>
    <dgm:pt modelId="{A35231D0-5B38-48A4-9615-9D42F64150C8}" type="pres">
      <dgm:prSet presAssocID="{0604FE67-9AFC-4093-A078-EEDCC95CB253}" presName="Name13" presStyleLbl="parChTrans1D2" presStyleIdx="10" presStyleCnt="11"/>
      <dgm:spPr/>
    </dgm:pt>
    <dgm:pt modelId="{F672B3F8-D56C-4D4C-B7DF-ED4F4174044F}" type="pres">
      <dgm:prSet presAssocID="{869E9FEF-5E60-498F-9612-735CA1338191}" presName="childText" presStyleLbl="bgAcc1" presStyleIdx="10" presStyleCnt="11">
        <dgm:presLayoutVars>
          <dgm:bulletEnabled val="1"/>
        </dgm:presLayoutVars>
      </dgm:prSet>
      <dgm:spPr/>
    </dgm:pt>
  </dgm:ptLst>
  <dgm:cxnLst>
    <dgm:cxn modelId="{B9248604-40CE-4DCC-924C-A88FDAC4E4BA}" srcId="{C69EF891-F92C-462D-98B4-2380DF4D2D68}" destId="{C5538704-7008-4B67-B5BE-22F9BBD68742}" srcOrd="1" destOrd="0" parTransId="{02E3C463-883F-4E20-AC93-4B4B86996838}" sibTransId="{72129575-36E0-4580-80B3-2AB2FDB7EFDF}"/>
    <dgm:cxn modelId="{EAE82707-58CC-4C42-80CD-5A1E37AA89E9}" srcId="{CC9D0956-CA69-4404-B6D5-A4F2A3502B9A}" destId="{42B9B924-CA32-4534-AB3F-B77169DB91ED}" srcOrd="0" destOrd="0" parTransId="{5680AC65-4364-4C81-B2FF-EC225EB0B4B7}" sibTransId="{22059ED6-F7D4-473A-BE8B-E0C25220402E}"/>
    <dgm:cxn modelId="{1AA1A114-5AB9-4BDD-82CB-3ADACEF437CA}" type="presOf" srcId="{C69EF891-F92C-462D-98B4-2380DF4D2D68}" destId="{615B1B84-615F-4B3D-AD17-A75D1447F385}" srcOrd="0" destOrd="0" presId="urn:microsoft.com/office/officeart/2005/8/layout/hierarchy3"/>
    <dgm:cxn modelId="{AF8CA919-E285-41DD-99A0-1888042E0A2F}" type="presOf" srcId="{C2A57463-50D5-4834-9005-F66222DDB809}" destId="{E4CBE1C7-8393-4C19-A415-EF5122B247B2}" srcOrd="0" destOrd="0" presId="urn:microsoft.com/office/officeart/2005/8/layout/hierarchy3"/>
    <dgm:cxn modelId="{B92AF41D-721A-405A-AA04-8BCEC95E043E}" type="presOf" srcId="{0604FE67-9AFC-4093-A078-EEDCC95CB253}" destId="{A35231D0-5B38-48A4-9615-9D42F64150C8}" srcOrd="0" destOrd="0" presId="urn:microsoft.com/office/officeart/2005/8/layout/hierarchy3"/>
    <dgm:cxn modelId="{2524C128-21AA-4E96-9F3B-5828D456B26C}" type="presOf" srcId="{B2575F09-AEF5-4228-9901-AEFBA68A786A}" destId="{5F95A4D4-36BA-4135-8B61-AF5A1E2831B0}" srcOrd="0" destOrd="0" presId="urn:microsoft.com/office/officeart/2005/8/layout/hierarchy3"/>
    <dgm:cxn modelId="{DC7CE82E-1B32-40F7-AD24-E6C6EF54DAC7}" type="presOf" srcId="{4B4F748B-0441-40E5-BF4D-530769FC02E8}" destId="{BDCD47C7-AEEA-4D11-A387-2C83B5F3B1AD}" srcOrd="1" destOrd="0" presId="urn:microsoft.com/office/officeart/2005/8/layout/hierarchy3"/>
    <dgm:cxn modelId="{8ABF9F33-5BE5-44DF-A93F-E478A9263ACE}" type="presOf" srcId="{C5538704-7008-4B67-B5BE-22F9BBD68742}" destId="{C930D841-A80A-4F3D-B19C-E0B7735E2540}" srcOrd="1" destOrd="0" presId="urn:microsoft.com/office/officeart/2005/8/layout/hierarchy3"/>
    <dgm:cxn modelId="{C87AD433-84E6-41DD-BEA6-965FADE25C7F}" type="presOf" srcId="{2A415DF2-7C82-459D-8124-FC15F5AE5A7E}" destId="{11331D73-62C8-4528-B0F7-BE2FAD93BEB6}" srcOrd="0" destOrd="0" presId="urn:microsoft.com/office/officeart/2005/8/layout/hierarchy3"/>
    <dgm:cxn modelId="{AFB8A638-F1DD-4B5D-A86E-E2345F80B4BE}" type="presOf" srcId="{BE8F5F6E-E322-430F-AB48-C1CE51AE97A8}" destId="{ED793DE9-21BB-4396-A455-FB19CDF0C05A}" srcOrd="0" destOrd="0" presId="urn:microsoft.com/office/officeart/2005/8/layout/hierarchy3"/>
    <dgm:cxn modelId="{CF75D739-3A30-4527-9C47-F76FFE96B259}" srcId="{68CD4CE6-32B6-4981-81AB-D61097E0C656}" destId="{C0F14EF3-530E-4D44-AADA-E891113C66F3}" srcOrd="1" destOrd="0" parTransId="{81C4CFF0-5E37-4F06-BFCE-0D985505A7DD}" sibTransId="{5B30E66F-0FC0-443F-8BC6-CFE06E5D86EA}"/>
    <dgm:cxn modelId="{FC151440-C582-44BA-8CA7-A3A98AA92BA0}" type="presOf" srcId="{E8E0BAD1-60EA-46C4-B87E-F53C9C99F910}" destId="{59E28B08-2CD3-474A-8977-E048596D789D}" srcOrd="0" destOrd="0" presId="urn:microsoft.com/office/officeart/2005/8/layout/hierarchy3"/>
    <dgm:cxn modelId="{CDD02841-5F54-4036-A4AA-EBD53E08C2C0}" type="presOf" srcId="{C5538704-7008-4B67-B5BE-22F9BBD68742}" destId="{7248FA0A-1D70-4C79-8F5C-5A90A5DB1BC7}" srcOrd="0" destOrd="0" presId="urn:microsoft.com/office/officeart/2005/8/layout/hierarchy3"/>
    <dgm:cxn modelId="{8CDF1762-C56A-44DB-A8FD-9F5E7CDBAE98}" srcId="{68CD4CE6-32B6-4981-81AB-D61097E0C656}" destId="{BC30DB20-FDF2-4912-A40F-2D034CD553CA}" srcOrd="2" destOrd="0" parTransId="{5A177F6A-2936-40BC-B4A4-E67C93F7FBEC}" sibTransId="{EFA63475-0190-4BD4-8702-9297904FAEAD}"/>
    <dgm:cxn modelId="{50E0E164-3002-45D7-AE7E-C3675BBFF222}" srcId="{C69EF891-F92C-462D-98B4-2380DF4D2D68}" destId="{CC9D0956-CA69-4404-B6D5-A4F2A3502B9A}" srcOrd="5" destOrd="0" parTransId="{563F434F-0362-4706-9BC4-79F32462F0CA}" sibTransId="{3F56D4BA-0695-436C-833C-90E543ED10D1}"/>
    <dgm:cxn modelId="{AE63A848-AA0F-4400-801B-CE40F6496423}" srcId="{C5538704-7008-4B67-B5BE-22F9BBD68742}" destId="{800CE4D2-D3C9-4DC6-B902-7D97DC5A4572}" srcOrd="0" destOrd="0" parTransId="{837784CC-EBFB-4923-A1CD-CB55887EE049}" sibTransId="{F971FB47-A710-463A-90E5-4C75FD49A233}"/>
    <dgm:cxn modelId="{B98C8E6B-C531-4C85-AE2B-6ED76EEF53AC}" type="presOf" srcId="{AE8F8839-0FCA-4D95-AA41-5D48433C77B3}" destId="{5E42C256-DF53-4B73-AED7-6C21F5E1DF4B}" srcOrd="0" destOrd="0" presId="urn:microsoft.com/office/officeart/2005/8/layout/hierarchy3"/>
    <dgm:cxn modelId="{D328C24E-9B1E-4251-97BA-88D46C23F7F7}" type="presOf" srcId="{BC30DB20-FDF2-4912-A40F-2D034CD553CA}" destId="{D221371A-4FF8-41EF-A50B-74CD8B1836C0}" srcOrd="0" destOrd="0" presId="urn:microsoft.com/office/officeart/2005/8/layout/hierarchy3"/>
    <dgm:cxn modelId="{584D8B6F-0F15-48B4-9E7E-78D9FE33C5A7}" type="presOf" srcId="{837784CC-EBFB-4923-A1CD-CB55887EE049}" destId="{E90F3946-8CD2-4D6F-ADB2-BD5001660851}" srcOrd="0" destOrd="0" presId="urn:microsoft.com/office/officeart/2005/8/layout/hierarchy3"/>
    <dgm:cxn modelId="{A3625F72-5A72-4EFC-A617-C354107F7F00}" type="presOf" srcId="{800CE4D2-D3C9-4DC6-B902-7D97DC5A4572}" destId="{3A21E756-C7CD-43BC-B0A9-AFB461EFACBF}" srcOrd="0" destOrd="0" presId="urn:microsoft.com/office/officeart/2005/8/layout/hierarchy3"/>
    <dgm:cxn modelId="{22DE4A76-3D10-49EE-9F1A-074AADC131D5}" type="presOf" srcId="{BF070585-E458-4C6C-B85B-88A5A9C955AD}" destId="{2CCFA63F-0ECC-4685-AC98-EC7244E8B01A}" srcOrd="0" destOrd="0" presId="urn:microsoft.com/office/officeart/2005/8/layout/hierarchy3"/>
    <dgm:cxn modelId="{F44FDB76-1496-4009-8E60-B95D28D1A6AD}" type="presOf" srcId="{C9293595-AF53-4B8C-A295-42716BDA31AB}" destId="{3D960C4D-BE89-442D-AFE9-37CE31ECA570}" srcOrd="0" destOrd="0" presId="urn:microsoft.com/office/officeart/2005/8/layout/hierarchy3"/>
    <dgm:cxn modelId="{94DD0A7F-CA6A-4039-B792-76EDEEF4A2F2}" type="presOf" srcId="{037A96FE-1C58-4480-9BE9-8834FED81A69}" destId="{2CFF82F9-A0D7-41EC-A207-305CDE6688A3}" srcOrd="0" destOrd="0" presId="urn:microsoft.com/office/officeart/2005/8/layout/hierarchy3"/>
    <dgm:cxn modelId="{ED3D4C7F-79DA-4734-A996-825B4C7F1A60}" srcId="{C69EF891-F92C-462D-98B4-2380DF4D2D68}" destId="{4B4F748B-0441-40E5-BF4D-530769FC02E8}" srcOrd="4" destOrd="0" parTransId="{E7BE1788-65CD-4D31-93E6-F50E8E53EA2F}" sibTransId="{5A1D43E5-F459-4B64-AD3A-3620716584F3}"/>
    <dgm:cxn modelId="{77F9E480-FE7C-4B2F-8BF8-06E6A15ED4C0}" srcId="{037A96FE-1C58-4480-9BE9-8834FED81A69}" destId="{F01DFB6F-83DA-463A-82B4-794B883098AB}" srcOrd="0" destOrd="0" parTransId="{8B6CFA20-FF17-4731-921D-ADBAABACB598}" sibTransId="{C7151729-7FF6-49AA-B025-43D7366E4F75}"/>
    <dgm:cxn modelId="{1A442481-F4EB-43E3-9405-E03BBF8F19C9}" type="presOf" srcId="{05358A9D-3FBD-4ED1-A188-A12AD1E798B4}" destId="{17636EC3-531C-4843-BF81-6EF432058450}" srcOrd="0" destOrd="0" presId="urn:microsoft.com/office/officeart/2005/8/layout/hierarchy3"/>
    <dgm:cxn modelId="{14709586-9800-47E9-9B73-1234F347F743}" srcId="{AE8F8839-0FCA-4D95-AA41-5D48433C77B3}" destId="{F19A4EAE-00E0-408E-B97D-90F3C63FAA61}" srcOrd="0" destOrd="0" parTransId="{B2575F09-AEF5-4228-9901-AEFBA68A786A}" sibTransId="{A5E67123-A6B5-459D-B691-1CA71E8D808F}"/>
    <dgm:cxn modelId="{7E6EF386-268C-41FD-B999-C92AAB5573C8}" srcId="{C69EF891-F92C-462D-98B4-2380DF4D2D68}" destId="{AE8F8839-0FCA-4D95-AA41-5D48433C77B3}" srcOrd="0" destOrd="0" parTransId="{99E1536C-1ACE-41FE-928E-99D60088EE10}" sibTransId="{C45314A0-729D-4827-BF2E-FE695AF2F320}"/>
    <dgm:cxn modelId="{ADC60794-2E00-431C-8918-C6B83A7ECBD9}" type="presOf" srcId="{42B9B924-CA32-4534-AB3F-B77169DB91ED}" destId="{0D73BA1E-C88D-43FE-AD41-A7EC7D18754C}" srcOrd="0" destOrd="0" presId="urn:microsoft.com/office/officeart/2005/8/layout/hierarchy3"/>
    <dgm:cxn modelId="{D75B7198-01B6-4570-A32E-D40D759559A8}" type="presOf" srcId="{81C4CFF0-5E37-4F06-BFCE-0D985505A7DD}" destId="{5305E014-C3C6-45BC-B5BD-46A555A6F851}" srcOrd="0" destOrd="0" presId="urn:microsoft.com/office/officeart/2005/8/layout/hierarchy3"/>
    <dgm:cxn modelId="{D8BA4BA3-11BF-4A96-AE64-2CA2A4B32CDA}" type="presOf" srcId="{68CD4CE6-32B6-4981-81AB-D61097E0C656}" destId="{8C5B3FE1-24BF-4602-9FD4-EBFB0C5329F4}" srcOrd="0" destOrd="0" presId="urn:microsoft.com/office/officeart/2005/8/layout/hierarchy3"/>
    <dgm:cxn modelId="{2BBC9CA3-0B08-4E43-A0B4-54988E729BF7}" type="presOf" srcId="{AE8F8839-0FCA-4D95-AA41-5D48433C77B3}" destId="{5C4F7512-7395-4319-814C-FE4C1A1D21D6}" srcOrd="1" destOrd="0" presId="urn:microsoft.com/office/officeart/2005/8/layout/hierarchy3"/>
    <dgm:cxn modelId="{7521EAB3-ABAD-4F38-AD48-D902B6AF7F4B}" srcId="{CC9D0956-CA69-4404-B6D5-A4F2A3502B9A}" destId="{869E9FEF-5E60-498F-9612-735CA1338191}" srcOrd="1" destOrd="0" parTransId="{0604FE67-9AFC-4093-A078-EEDCC95CB253}" sibTransId="{281DF548-56BA-4745-8E89-7E38367B14F0}"/>
    <dgm:cxn modelId="{57257FB5-C211-4532-B237-DB922CCE585D}" type="presOf" srcId="{CC9D0956-CA69-4404-B6D5-A4F2A3502B9A}" destId="{402F8F93-804F-4CD9-86B9-EFC7C7DBBD26}" srcOrd="0" destOrd="0" presId="urn:microsoft.com/office/officeart/2005/8/layout/hierarchy3"/>
    <dgm:cxn modelId="{4CA7FAB7-9EAF-4383-8CB7-05FD1FB5265A}" type="presOf" srcId="{CC9D0956-CA69-4404-B6D5-A4F2A3502B9A}" destId="{3CEADC21-C3F5-4CC9-B856-78A0A9D39385}" srcOrd="1" destOrd="0" presId="urn:microsoft.com/office/officeart/2005/8/layout/hierarchy3"/>
    <dgm:cxn modelId="{389A18BB-0129-4F09-9DBF-CB29168618CB}" type="presOf" srcId="{4B4F748B-0441-40E5-BF4D-530769FC02E8}" destId="{00B80A5A-0015-4519-BD48-8F94ABD5676A}" srcOrd="0" destOrd="0" presId="urn:microsoft.com/office/officeart/2005/8/layout/hierarchy3"/>
    <dgm:cxn modelId="{3C80F3BC-9065-4BB5-B517-745FAC64CCA7}" srcId="{C69EF891-F92C-462D-98B4-2380DF4D2D68}" destId="{037A96FE-1C58-4480-9BE9-8834FED81A69}" srcOrd="2" destOrd="0" parTransId="{01C25139-12DD-46A5-BCB3-9773D9DCCB58}" sibTransId="{928E6BDA-7F14-49DD-97A4-7C7B6EE264BA}"/>
    <dgm:cxn modelId="{69C816C4-4A6F-4CDE-9F98-8CBABEFC2FF1}" type="presOf" srcId="{F19A4EAE-00E0-408E-B97D-90F3C63FAA61}" destId="{D7020A83-0151-41E9-B072-92D5E1E4C341}" srcOrd="0" destOrd="0" presId="urn:microsoft.com/office/officeart/2005/8/layout/hierarchy3"/>
    <dgm:cxn modelId="{8BDAD8C5-4744-4E75-83F4-EDE22E9C5E8C}" type="presOf" srcId="{F01DFB6F-83DA-463A-82B4-794B883098AB}" destId="{6BFB0B63-91CE-467A-B4D7-5334A0AE8E22}" srcOrd="0" destOrd="0" presId="urn:microsoft.com/office/officeart/2005/8/layout/hierarchy3"/>
    <dgm:cxn modelId="{C61685C6-9D0C-4C46-970C-61C9EAC950CD}" type="presOf" srcId="{C0F14EF3-530E-4D44-AADA-E891113C66F3}" destId="{002FB6F6-3858-45AE-85C1-0D51B61E4363}" srcOrd="0" destOrd="0" presId="urn:microsoft.com/office/officeart/2005/8/layout/hierarchy3"/>
    <dgm:cxn modelId="{8221E2CD-6258-4114-ABD8-979520444B6E}" type="presOf" srcId="{037A96FE-1C58-4480-9BE9-8834FED81A69}" destId="{D9D7110A-F77F-4638-B84D-1E86A2DC9E74}" srcOrd="1" destOrd="0" presId="urn:microsoft.com/office/officeart/2005/8/layout/hierarchy3"/>
    <dgm:cxn modelId="{8B00C1D1-B9FA-4097-A514-3441860470D4}" srcId="{037A96FE-1C58-4480-9BE9-8834FED81A69}" destId="{C2A57463-50D5-4834-9005-F66222DDB809}" srcOrd="1" destOrd="0" parTransId="{BF070585-E458-4C6C-B85B-88A5A9C955AD}" sibTransId="{A409246B-2C68-4A24-848C-53EEEE5FD6BB}"/>
    <dgm:cxn modelId="{163AB9D9-7510-4FDF-8A15-F76A63D3239A}" type="presOf" srcId="{68CD4CE6-32B6-4981-81AB-D61097E0C656}" destId="{5F064D18-B450-42F0-BF24-40B0506D6536}" srcOrd="1" destOrd="0" presId="urn:microsoft.com/office/officeart/2005/8/layout/hierarchy3"/>
    <dgm:cxn modelId="{317C2BDA-490D-482E-8C96-47B3D3FF2D5E}" type="presOf" srcId="{8B6CFA20-FF17-4731-921D-ADBAABACB598}" destId="{87DE1EAA-826E-4D3F-B46B-718CBF245C6E}" srcOrd="0" destOrd="0" presId="urn:microsoft.com/office/officeart/2005/8/layout/hierarchy3"/>
    <dgm:cxn modelId="{8BF0E1DB-6F4C-4E49-B931-EF0AFB6C90F7}" type="presOf" srcId="{5A177F6A-2936-40BC-B4A4-E67C93F7FBEC}" destId="{2958633B-2938-404A-9C13-10782A7CE555}" srcOrd="0" destOrd="0" presId="urn:microsoft.com/office/officeart/2005/8/layout/hierarchy3"/>
    <dgm:cxn modelId="{466CCAE5-FDFD-46D3-8389-1BCFBBF79B6A}" srcId="{68CD4CE6-32B6-4981-81AB-D61097E0C656}" destId="{8D27253F-B7F4-435F-8066-78CAA597309F}" srcOrd="0" destOrd="0" parTransId="{2A415DF2-7C82-459D-8124-FC15F5AE5A7E}" sibTransId="{303EA37A-0F06-4907-BEBB-4B8B345B8EFC}"/>
    <dgm:cxn modelId="{D1CB5AE6-FF1B-4F1D-AD60-6E0B313ECBF2}" type="presOf" srcId="{5680AC65-4364-4C81-B2FF-EC225EB0B4B7}" destId="{9781F5C6-81F8-4A69-8C76-00FD22AF74F6}" srcOrd="0" destOrd="0" presId="urn:microsoft.com/office/officeart/2005/8/layout/hierarchy3"/>
    <dgm:cxn modelId="{F61D0DED-7BCC-44BA-9C42-FA7FB75480F1}" type="presOf" srcId="{8D27253F-B7F4-435F-8066-78CAA597309F}" destId="{0E4F5EC1-7CEA-4440-8E01-185DAB1460A7}" srcOrd="0" destOrd="0" presId="urn:microsoft.com/office/officeart/2005/8/layout/hierarchy3"/>
    <dgm:cxn modelId="{5D9609F7-5440-4101-ACF4-11AEE425D3C5}" type="presOf" srcId="{869E9FEF-5E60-498F-9612-735CA1338191}" destId="{F672B3F8-D56C-4D4C-B7DF-ED4F4174044F}" srcOrd="0" destOrd="0" presId="urn:microsoft.com/office/officeart/2005/8/layout/hierarchy3"/>
    <dgm:cxn modelId="{7088C0F7-96F7-4537-8CE7-8AC491FE4F60}" srcId="{4B4F748B-0441-40E5-BF4D-530769FC02E8}" destId="{05358A9D-3FBD-4ED1-A188-A12AD1E798B4}" srcOrd="0" destOrd="0" parTransId="{C9293595-AF53-4B8C-A295-42716BDA31AB}" sibTransId="{C0367E0C-EB6C-4EEB-AF90-3CE2A3A22830}"/>
    <dgm:cxn modelId="{546D23FB-404B-4055-BEC1-871146CED1A8}" srcId="{C69EF891-F92C-462D-98B4-2380DF4D2D68}" destId="{68CD4CE6-32B6-4981-81AB-D61097E0C656}" srcOrd="3" destOrd="0" parTransId="{D6E5AF14-0856-470C-8983-37EBA1E7F3C8}" sibTransId="{CC944C75-CC3B-4AC4-9B44-0251F1A248A7}"/>
    <dgm:cxn modelId="{C2425EFD-4756-443E-BEDF-1A6BC2D232C0}" srcId="{4B4F748B-0441-40E5-BF4D-530769FC02E8}" destId="{E8E0BAD1-60EA-46C4-B87E-F53C9C99F910}" srcOrd="1" destOrd="0" parTransId="{BE8F5F6E-E322-430F-AB48-C1CE51AE97A8}" sibTransId="{CB54E1B5-2DB2-4851-9E3C-3797CB0D5546}"/>
    <dgm:cxn modelId="{ED4F70E3-AD9A-4464-AEC7-562AD9A5A906}" type="presParOf" srcId="{615B1B84-615F-4B3D-AD17-A75D1447F385}" destId="{4EA7039B-0110-4CFE-9E66-AEED66EB83D8}" srcOrd="0" destOrd="0" presId="urn:microsoft.com/office/officeart/2005/8/layout/hierarchy3"/>
    <dgm:cxn modelId="{5BE506DE-6A95-440D-A93F-EDE4534323A9}" type="presParOf" srcId="{4EA7039B-0110-4CFE-9E66-AEED66EB83D8}" destId="{51551ECE-D9C9-455E-A084-9436EFAFB18E}" srcOrd="0" destOrd="0" presId="urn:microsoft.com/office/officeart/2005/8/layout/hierarchy3"/>
    <dgm:cxn modelId="{3B31D814-5476-46FA-99B3-CDD93CB35D76}" type="presParOf" srcId="{51551ECE-D9C9-455E-A084-9436EFAFB18E}" destId="{5E42C256-DF53-4B73-AED7-6C21F5E1DF4B}" srcOrd="0" destOrd="0" presId="urn:microsoft.com/office/officeart/2005/8/layout/hierarchy3"/>
    <dgm:cxn modelId="{A45AAA6F-C001-45E8-A397-53D175E4D994}" type="presParOf" srcId="{51551ECE-D9C9-455E-A084-9436EFAFB18E}" destId="{5C4F7512-7395-4319-814C-FE4C1A1D21D6}" srcOrd="1" destOrd="0" presId="urn:microsoft.com/office/officeart/2005/8/layout/hierarchy3"/>
    <dgm:cxn modelId="{50898AA2-E98D-41EE-9A07-2EB30A766786}" type="presParOf" srcId="{4EA7039B-0110-4CFE-9E66-AEED66EB83D8}" destId="{8443F042-2FD2-4C50-848C-91716FEC7C28}" srcOrd="1" destOrd="0" presId="urn:microsoft.com/office/officeart/2005/8/layout/hierarchy3"/>
    <dgm:cxn modelId="{4B41743E-4905-4DA9-957B-2CEA4453CB8D}" type="presParOf" srcId="{8443F042-2FD2-4C50-848C-91716FEC7C28}" destId="{5F95A4D4-36BA-4135-8B61-AF5A1E2831B0}" srcOrd="0" destOrd="0" presId="urn:microsoft.com/office/officeart/2005/8/layout/hierarchy3"/>
    <dgm:cxn modelId="{0108ACFB-638C-4CFD-B78B-42D511E1EF9D}" type="presParOf" srcId="{8443F042-2FD2-4C50-848C-91716FEC7C28}" destId="{D7020A83-0151-41E9-B072-92D5E1E4C341}" srcOrd="1" destOrd="0" presId="urn:microsoft.com/office/officeart/2005/8/layout/hierarchy3"/>
    <dgm:cxn modelId="{1DF37E71-424B-49D0-9749-022A9BF20079}" type="presParOf" srcId="{615B1B84-615F-4B3D-AD17-A75D1447F385}" destId="{8EA5529B-1115-4F38-9896-34FAC2B347CE}" srcOrd="1" destOrd="0" presId="urn:microsoft.com/office/officeart/2005/8/layout/hierarchy3"/>
    <dgm:cxn modelId="{CB84F1A9-CAB6-4B87-8EB3-5080AC83B02C}" type="presParOf" srcId="{8EA5529B-1115-4F38-9896-34FAC2B347CE}" destId="{97AAC947-8034-427C-9EB5-3449D5D344D6}" srcOrd="0" destOrd="0" presId="urn:microsoft.com/office/officeart/2005/8/layout/hierarchy3"/>
    <dgm:cxn modelId="{66261917-4E3D-4B92-9B1F-F7E58B17E723}" type="presParOf" srcId="{97AAC947-8034-427C-9EB5-3449D5D344D6}" destId="{7248FA0A-1D70-4C79-8F5C-5A90A5DB1BC7}" srcOrd="0" destOrd="0" presId="urn:microsoft.com/office/officeart/2005/8/layout/hierarchy3"/>
    <dgm:cxn modelId="{DF695BFC-0EA0-4F55-85F2-D4FFF36C7A4E}" type="presParOf" srcId="{97AAC947-8034-427C-9EB5-3449D5D344D6}" destId="{C930D841-A80A-4F3D-B19C-E0B7735E2540}" srcOrd="1" destOrd="0" presId="urn:microsoft.com/office/officeart/2005/8/layout/hierarchy3"/>
    <dgm:cxn modelId="{0FCFE901-A0D8-4177-A95C-B5ED6B388850}" type="presParOf" srcId="{8EA5529B-1115-4F38-9896-34FAC2B347CE}" destId="{75FA5494-69B8-411A-8E30-7F42E8155483}" srcOrd="1" destOrd="0" presId="urn:microsoft.com/office/officeart/2005/8/layout/hierarchy3"/>
    <dgm:cxn modelId="{F0871CFE-C092-45A9-A643-2BB2325F9077}" type="presParOf" srcId="{75FA5494-69B8-411A-8E30-7F42E8155483}" destId="{E90F3946-8CD2-4D6F-ADB2-BD5001660851}" srcOrd="0" destOrd="0" presId="urn:microsoft.com/office/officeart/2005/8/layout/hierarchy3"/>
    <dgm:cxn modelId="{4FD3C27E-B9ED-4514-90A1-BD67E4C0EDF7}" type="presParOf" srcId="{75FA5494-69B8-411A-8E30-7F42E8155483}" destId="{3A21E756-C7CD-43BC-B0A9-AFB461EFACBF}" srcOrd="1" destOrd="0" presId="urn:microsoft.com/office/officeart/2005/8/layout/hierarchy3"/>
    <dgm:cxn modelId="{04A539E4-E960-4129-8A93-A6734CE6F2FD}" type="presParOf" srcId="{615B1B84-615F-4B3D-AD17-A75D1447F385}" destId="{C8039371-1F75-438F-9C32-E93102606937}" srcOrd="2" destOrd="0" presId="urn:microsoft.com/office/officeart/2005/8/layout/hierarchy3"/>
    <dgm:cxn modelId="{790E790E-BF3D-4539-BD29-B3FCFFC31391}" type="presParOf" srcId="{C8039371-1F75-438F-9C32-E93102606937}" destId="{8E42530D-3BE0-43BD-80DB-8D570A7BFC91}" srcOrd="0" destOrd="0" presId="urn:microsoft.com/office/officeart/2005/8/layout/hierarchy3"/>
    <dgm:cxn modelId="{14B6C9D4-66C9-4AC9-A482-10ACBCA4AA0D}" type="presParOf" srcId="{8E42530D-3BE0-43BD-80DB-8D570A7BFC91}" destId="{2CFF82F9-A0D7-41EC-A207-305CDE6688A3}" srcOrd="0" destOrd="0" presId="urn:microsoft.com/office/officeart/2005/8/layout/hierarchy3"/>
    <dgm:cxn modelId="{A4FD8410-4F7C-4DB3-A189-CF607E6AE1AF}" type="presParOf" srcId="{8E42530D-3BE0-43BD-80DB-8D570A7BFC91}" destId="{D9D7110A-F77F-4638-B84D-1E86A2DC9E74}" srcOrd="1" destOrd="0" presId="urn:microsoft.com/office/officeart/2005/8/layout/hierarchy3"/>
    <dgm:cxn modelId="{898CE72C-F3AA-4A87-94EE-26D296547796}" type="presParOf" srcId="{C8039371-1F75-438F-9C32-E93102606937}" destId="{7CF1C2EF-A7E0-4058-A676-6AB1B4F50DC8}" srcOrd="1" destOrd="0" presId="urn:microsoft.com/office/officeart/2005/8/layout/hierarchy3"/>
    <dgm:cxn modelId="{42D19575-E682-426A-A631-59B0EA342E7E}" type="presParOf" srcId="{7CF1C2EF-A7E0-4058-A676-6AB1B4F50DC8}" destId="{87DE1EAA-826E-4D3F-B46B-718CBF245C6E}" srcOrd="0" destOrd="0" presId="urn:microsoft.com/office/officeart/2005/8/layout/hierarchy3"/>
    <dgm:cxn modelId="{65FDD0D9-92F3-4093-9154-A6233F814862}" type="presParOf" srcId="{7CF1C2EF-A7E0-4058-A676-6AB1B4F50DC8}" destId="{6BFB0B63-91CE-467A-B4D7-5334A0AE8E22}" srcOrd="1" destOrd="0" presId="urn:microsoft.com/office/officeart/2005/8/layout/hierarchy3"/>
    <dgm:cxn modelId="{FA5FEECB-08EA-401F-9386-E64A35B19E59}" type="presParOf" srcId="{7CF1C2EF-A7E0-4058-A676-6AB1B4F50DC8}" destId="{2CCFA63F-0ECC-4685-AC98-EC7244E8B01A}" srcOrd="2" destOrd="0" presId="urn:microsoft.com/office/officeart/2005/8/layout/hierarchy3"/>
    <dgm:cxn modelId="{5BE7E60C-94AB-4DD4-8813-09EF7EAB9EDB}" type="presParOf" srcId="{7CF1C2EF-A7E0-4058-A676-6AB1B4F50DC8}" destId="{E4CBE1C7-8393-4C19-A415-EF5122B247B2}" srcOrd="3" destOrd="0" presId="urn:microsoft.com/office/officeart/2005/8/layout/hierarchy3"/>
    <dgm:cxn modelId="{E58C1CB8-4952-46B2-8BF5-24E2ADC6373B}" type="presParOf" srcId="{615B1B84-615F-4B3D-AD17-A75D1447F385}" destId="{498AF288-32C2-470C-8E27-2AC3CC173526}" srcOrd="3" destOrd="0" presId="urn:microsoft.com/office/officeart/2005/8/layout/hierarchy3"/>
    <dgm:cxn modelId="{83C56F4D-303C-48D5-80F8-5479A01073CA}" type="presParOf" srcId="{498AF288-32C2-470C-8E27-2AC3CC173526}" destId="{84915D6B-2BBD-4085-8CCB-28A464D06470}" srcOrd="0" destOrd="0" presId="urn:microsoft.com/office/officeart/2005/8/layout/hierarchy3"/>
    <dgm:cxn modelId="{1A70C76E-94BA-4D90-B4DE-5BB9B7E2B3B6}" type="presParOf" srcId="{84915D6B-2BBD-4085-8CCB-28A464D06470}" destId="{8C5B3FE1-24BF-4602-9FD4-EBFB0C5329F4}" srcOrd="0" destOrd="0" presId="urn:microsoft.com/office/officeart/2005/8/layout/hierarchy3"/>
    <dgm:cxn modelId="{984BB0D6-95B8-4FEC-B359-C8EB0CAAE9BB}" type="presParOf" srcId="{84915D6B-2BBD-4085-8CCB-28A464D06470}" destId="{5F064D18-B450-42F0-BF24-40B0506D6536}" srcOrd="1" destOrd="0" presId="urn:microsoft.com/office/officeart/2005/8/layout/hierarchy3"/>
    <dgm:cxn modelId="{E194D2E1-9D19-440D-9875-361BD1633A5D}" type="presParOf" srcId="{498AF288-32C2-470C-8E27-2AC3CC173526}" destId="{2B21462A-CA07-4D46-9684-2C7EE52E546E}" srcOrd="1" destOrd="0" presId="urn:microsoft.com/office/officeart/2005/8/layout/hierarchy3"/>
    <dgm:cxn modelId="{DD4DF685-C7E4-4EE8-84C9-0BBBE2793D49}" type="presParOf" srcId="{2B21462A-CA07-4D46-9684-2C7EE52E546E}" destId="{11331D73-62C8-4528-B0F7-BE2FAD93BEB6}" srcOrd="0" destOrd="0" presId="urn:microsoft.com/office/officeart/2005/8/layout/hierarchy3"/>
    <dgm:cxn modelId="{E099320E-1552-4509-BAFF-0965B17CFF33}" type="presParOf" srcId="{2B21462A-CA07-4D46-9684-2C7EE52E546E}" destId="{0E4F5EC1-7CEA-4440-8E01-185DAB1460A7}" srcOrd="1" destOrd="0" presId="urn:microsoft.com/office/officeart/2005/8/layout/hierarchy3"/>
    <dgm:cxn modelId="{03C24679-07D4-4381-8FA7-27C404C4F7EC}" type="presParOf" srcId="{2B21462A-CA07-4D46-9684-2C7EE52E546E}" destId="{5305E014-C3C6-45BC-B5BD-46A555A6F851}" srcOrd="2" destOrd="0" presId="urn:microsoft.com/office/officeart/2005/8/layout/hierarchy3"/>
    <dgm:cxn modelId="{C4390E9C-17DF-46DB-BEDC-30076F25B4AA}" type="presParOf" srcId="{2B21462A-CA07-4D46-9684-2C7EE52E546E}" destId="{002FB6F6-3858-45AE-85C1-0D51B61E4363}" srcOrd="3" destOrd="0" presId="urn:microsoft.com/office/officeart/2005/8/layout/hierarchy3"/>
    <dgm:cxn modelId="{E1515082-9734-4690-9244-F39DDA350454}" type="presParOf" srcId="{2B21462A-CA07-4D46-9684-2C7EE52E546E}" destId="{2958633B-2938-404A-9C13-10782A7CE555}" srcOrd="4" destOrd="0" presId="urn:microsoft.com/office/officeart/2005/8/layout/hierarchy3"/>
    <dgm:cxn modelId="{57C9D8D2-201B-41A2-81CB-ACF98F2C8441}" type="presParOf" srcId="{2B21462A-CA07-4D46-9684-2C7EE52E546E}" destId="{D221371A-4FF8-41EF-A50B-74CD8B1836C0}" srcOrd="5" destOrd="0" presId="urn:microsoft.com/office/officeart/2005/8/layout/hierarchy3"/>
    <dgm:cxn modelId="{25D6D28E-18A7-4EEE-85B9-8FF3A1F067A5}" type="presParOf" srcId="{615B1B84-615F-4B3D-AD17-A75D1447F385}" destId="{308C87DF-9C6E-421F-9D05-588043544780}" srcOrd="4" destOrd="0" presId="urn:microsoft.com/office/officeart/2005/8/layout/hierarchy3"/>
    <dgm:cxn modelId="{331D1806-56D0-49D7-A08C-75F8E14E0596}" type="presParOf" srcId="{308C87DF-9C6E-421F-9D05-588043544780}" destId="{8139854C-AC2A-4CDA-AE61-72B133313A92}" srcOrd="0" destOrd="0" presId="urn:microsoft.com/office/officeart/2005/8/layout/hierarchy3"/>
    <dgm:cxn modelId="{E3B0A4B5-EC08-4BA9-9CD5-E84E71171DD7}" type="presParOf" srcId="{8139854C-AC2A-4CDA-AE61-72B133313A92}" destId="{00B80A5A-0015-4519-BD48-8F94ABD5676A}" srcOrd="0" destOrd="0" presId="urn:microsoft.com/office/officeart/2005/8/layout/hierarchy3"/>
    <dgm:cxn modelId="{84784A17-9033-4792-BA9E-EFF679286FC9}" type="presParOf" srcId="{8139854C-AC2A-4CDA-AE61-72B133313A92}" destId="{BDCD47C7-AEEA-4D11-A387-2C83B5F3B1AD}" srcOrd="1" destOrd="0" presId="urn:microsoft.com/office/officeart/2005/8/layout/hierarchy3"/>
    <dgm:cxn modelId="{6BCBB772-8ECC-418E-93D7-C54D6B74AEE2}" type="presParOf" srcId="{308C87DF-9C6E-421F-9D05-588043544780}" destId="{8C868C15-ACE1-4BEA-9F24-B318F3207C30}" srcOrd="1" destOrd="0" presId="urn:microsoft.com/office/officeart/2005/8/layout/hierarchy3"/>
    <dgm:cxn modelId="{925C23AE-0BCC-4229-B0A4-87334341F55D}" type="presParOf" srcId="{8C868C15-ACE1-4BEA-9F24-B318F3207C30}" destId="{3D960C4D-BE89-442D-AFE9-37CE31ECA570}" srcOrd="0" destOrd="0" presId="urn:microsoft.com/office/officeart/2005/8/layout/hierarchy3"/>
    <dgm:cxn modelId="{C967DE8D-6CEA-49ED-AEA6-564A13CB3267}" type="presParOf" srcId="{8C868C15-ACE1-4BEA-9F24-B318F3207C30}" destId="{17636EC3-531C-4843-BF81-6EF432058450}" srcOrd="1" destOrd="0" presId="urn:microsoft.com/office/officeart/2005/8/layout/hierarchy3"/>
    <dgm:cxn modelId="{B6E568A7-9E3B-4DE8-A055-C341885FD77C}" type="presParOf" srcId="{8C868C15-ACE1-4BEA-9F24-B318F3207C30}" destId="{ED793DE9-21BB-4396-A455-FB19CDF0C05A}" srcOrd="2" destOrd="0" presId="urn:microsoft.com/office/officeart/2005/8/layout/hierarchy3"/>
    <dgm:cxn modelId="{877A5AD5-D9D1-4BD1-9A27-59D69C76F4B8}" type="presParOf" srcId="{8C868C15-ACE1-4BEA-9F24-B318F3207C30}" destId="{59E28B08-2CD3-474A-8977-E048596D789D}" srcOrd="3" destOrd="0" presId="urn:microsoft.com/office/officeart/2005/8/layout/hierarchy3"/>
    <dgm:cxn modelId="{5179836C-771F-4602-8060-FCF2E4AB3B1E}" type="presParOf" srcId="{615B1B84-615F-4B3D-AD17-A75D1447F385}" destId="{04633A43-01BA-4FE4-B119-6A02CDB2293B}" srcOrd="5" destOrd="0" presId="urn:microsoft.com/office/officeart/2005/8/layout/hierarchy3"/>
    <dgm:cxn modelId="{6A7EC91D-1287-4D18-96DB-87DC92FF382A}" type="presParOf" srcId="{04633A43-01BA-4FE4-B119-6A02CDB2293B}" destId="{73B7A5F5-BDA9-4A63-87BC-1EC0C46A8B34}" srcOrd="0" destOrd="0" presId="urn:microsoft.com/office/officeart/2005/8/layout/hierarchy3"/>
    <dgm:cxn modelId="{4D71142E-4339-43B9-A921-4987D7C7BBB7}" type="presParOf" srcId="{73B7A5F5-BDA9-4A63-87BC-1EC0C46A8B34}" destId="{402F8F93-804F-4CD9-86B9-EFC7C7DBBD26}" srcOrd="0" destOrd="0" presId="urn:microsoft.com/office/officeart/2005/8/layout/hierarchy3"/>
    <dgm:cxn modelId="{9D2FCFF2-4645-45FA-89E7-41CF4F32C408}" type="presParOf" srcId="{73B7A5F5-BDA9-4A63-87BC-1EC0C46A8B34}" destId="{3CEADC21-C3F5-4CC9-B856-78A0A9D39385}" srcOrd="1" destOrd="0" presId="urn:microsoft.com/office/officeart/2005/8/layout/hierarchy3"/>
    <dgm:cxn modelId="{BE4BC6E2-B90A-4CB9-A6BA-66A5EA3308DF}" type="presParOf" srcId="{04633A43-01BA-4FE4-B119-6A02CDB2293B}" destId="{DE6BC91D-6F9B-4179-8F38-FCBA7F708D85}" srcOrd="1" destOrd="0" presId="urn:microsoft.com/office/officeart/2005/8/layout/hierarchy3"/>
    <dgm:cxn modelId="{1D7B43D8-94F3-407B-B136-D837C7A7E95C}" type="presParOf" srcId="{DE6BC91D-6F9B-4179-8F38-FCBA7F708D85}" destId="{9781F5C6-81F8-4A69-8C76-00FD22AF74F6}" srcOrd="0" destOrd="0" presId="urn:microsoft.com/office/officeart/2005/8/layout/hierarchy3"/>
    <dgm:cxn modelId="{14A83461-DA76-4AA3-81C8-CD0B32AF0E33}" type="presParOf" srcId="{DE6BC91D-6F9B-4179-8F38-FCBA7F708D85}" destId="{0D73BA1E-C88D-43FE-AD41-A7EC7D18754C}" srcOrd="1" destOrd="0" presId="urn:microsoft.com/office/officeart/2005/8/layout/hierarchy3"/>
    <dgm:cxn modelId="{E5C17658-0ECA-4267-8AF3-5A7A66070D50}" type="presParOf" srcId="{DE6BC91D-6F9B-4179-8F38-FCBA7F708D85}" destId="{A35231D0-5B38-48A4-9615-9D42F64150C8}" srcOrd="2" destOrd="0" presId="urn:microsoft.com/office/officeart/2005/8/layout/hierarchy3"/>
    <dgm:cxn modelId="{95F0902E-D57A-4574-9E09-9B3FC5CDA5BD}" type="presParOf" srcId="{DE6BC91D-6F9B-4179-8F38-FCBA7F708D85}" destId="{F672B3F8-D56C-4D4C-B7DF-ED4F4174044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5D89C-E0D2-47B4-875F-9924CD9364FA}">
      <dsp:nvSpPr>
        <dsp:cNvPr id="0" name=""/>
        <dsp:cNvSpPr/>
      </dsp:nvSpPr>
      <dsp:spPr>
        <a:xfrm>
          <a:off x="0" y="1358246"/>
          <a:ext cx="1888186" cy="1198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4FBF3-79E1-43F7-9DB8-FB95CC96ECED}">
      <dsp:nvSpPr>
        <dsp:cNvPr id="0" name=""/>
        <dsp:cNvSpPr/>
      </dsp:nvSpPr>
      <dsp:spPr>
        <a:xfrm>
          <a:off x="209798" y="1557555"/>
          <a:ext cx="1888186" cy="1198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Taalgrens verkleinen</a:t>
          </a:r>
          <a:endParaRPr lang="en-US" sz="2200" kern="1200"/>
        </a:p>
      </dsp:txBody>
      <dsp:txXfrm>
        <a:off x="244915" y="1592672"/>
        <a:ext cx="1817952" cy="1128764"/>
      </dsp:txXfrm>
    </dsp:sp>
    <dsp:sp modelId="{668CA890-1FC7-454F-96D2-6A27210DF49E}">
      <dsp:nvSpPr>
        <dsp:cNvPr id="0" name=""/>
        <dsp:cNvSpPr/>
      </dsp:nvSpPr>
      <dsp:spPr>
        <a:xfrm>
          <a:off x="2307783" y="1358246"/>
          <a:ext cx="1888186" cy="1198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E0A22-4548-46D8-9958-8031632220EE}">
      <dsp:nvSpPr>
        <dsp:cNvPr id="0" name=""/>
        <dsp:cNvSpPr/>
      </dsp:nvSpPr>
      <dsp:spPr>
        <a:xfrm>
          <a:off x="2517582" y="1557555"/>
          <a:ext cx="1888186" cy="1198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Veiligheid</a:t>
          </a:r>
          <a:endParaRPr lang="en-US" sz="2200" kern="1200"/>
        </a:p>
      </dsp:txBody>
      <dsp:txXfrm>
        <a:off x="2552699" y="1592672"/>
        <a:ext cx="1817952" cy="1128764"/>
      </dsp:txXfrm>
    </dsp:sp>
    <dsp:sp modelId="{09F57DF9-6218-4712-A506-430090D9A85E}">
      <dsp:nvSpPr>
        <dsp:cNvPr id="0" name=""/>
        <dsp:cNvSpPr/>
      </dsp:nvSpPr>
      <dsp:spPr>
        <a:xfrm>
          <a:off x="4615566" y="1358246"/>
          <a:ext cx="1888186" cy="1198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D4B10-5D73-4954-9365-EBBF7AEF52B6}">
      <dsp:nvSpPr>
        <dsp:cNvPr id="0" name=""/>
        <dsp:cNvSpPr/>
      </dsp:nvSpPr>
      <dsp:spPr>
        <a:xfrm>
          <a:off x="4825365" y="1557555"/>
          <a:ext cx="1888186" cy="1198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Versnelt de logistics van het bedrijf</a:t>
          </a:r>
          <a:endParaRPr lang="en-US" sz="2200" kern="1200"/>
        </a:p>
      </dsp:txBody>
      <dsp:txXfrm>
        <a:off x="4860482" y="1592672"/>
        <a:ext cx="1817952" cy="11287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2C256-DF53-4B73-AED7-6C21F5E1DF4B}">
      <dsp:nvSpPr>
        <dsp:cNvPr id="0" name=""/>
        <dsp:cNvSpPr/>
      </dsp:nvSpPr>
      <dsp:spPr>
        <a:xfrm>
          <a:off x="6023" y="2211009"/>
          <a:ext cx="970714" cy="485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Sprint 0</a:t>
          </a:r>
          <a:endParaRPr lang="en-US" sz="2100" kern="1200"/>
        </a:p>
      </dsp:txBody>
      <dsp:txXfrm>
        <a:off x="20239" y="2225225"/>
        <a:ext cx="942282" cy="456925"/>
      </dsp:txXfrm>
    </dsp:sp>
    <dsp:sp modelId="{5F95A4D4-36BA-4135-8B61-AF5A1E2831B0}">
      <dsp:nvSpPr>
        <dsp:cNvPr id="0" name=""/>
        <dsp:cNvSpPr/>
      </dsp:nvSpPr>
      <dsp:spPr>
        <a:xfrm>
          <a:off x="103095" y="2696366"/>
          <a:ext cx="97071" cy="364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017"/>
              </a:lnTo>
              <a:lnTo>
                <a:pt x="97071" y="3640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020A83-0151-41E9-B072-92D5E1E4C341}">
      <dsp:nvSpPr>
        <dsp:cNvPr id="0" name=""/>
        <dsp:cNvSpPr/>
      </dsp:nvSpPr>
      <dsp:spPr>
        <a:xfrm>
          <a:off x="200166" y="2817706"/>
          <a:ext cx="776571" cy="4853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/>
            <a:t>Indelingen</a:t>
          </a:r>
          <a:endParaRPr lang="en-US" sz="600" kern="1200"/>
        </a:p>
      </dsp:txBody>
      <dsp:txXfrm>
        <a:off x="214382" y="2831922"/>
        <a:ext cx="748139" cy="456925"/>
      </dsp:txXfrm>
    </dsp:sp>
    <dsp:sp modelId="{7248FA0A-1D70-4C79-8F5C-5A90A5DB1BC7}">
      <dsp:nvSpPr>
        <dsp:cNvPr id="0" name=""/>
        <dsp:cNvSpPr/>
      </dsp:nvSpPr>
      <dsp:spPr>
        <a:xfrm>
          <a:off x="1219416" y="2211009"/>
          <a:ext cx="970714" cy="485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Sprint 1</a:t>
          </a:r>
          <a:endParaRPr lang="en-US" sz="2100" kern="1200"/>
        </a:p>
      </dsp:txBody>
      <dsp:txXfrm>
        <a:off x="1233632" y="2225225"/>
        <a:ext cx="942282" cy="456925"/>
      </dsp:txXfrm>
    </dsp:sp>
    <dsp:sp modelId="{E90F3946-8CD2-4D6F-ADB2-BD5001660851}">
      <dsp:nvSpPr>
        <dsp:cNvPr id="0" name=""/>
        <dsp:cNvSpPr/>
      </dsp:nvSpPr>
      <dsp:spPr>
        <a:xfrm>
          <a:off x="1316488" y="2696366"/>
          <a:ext cx="97071" cy="364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017"/>
              </a:lnTo>
              <a:lnTo>
                <a:pt x="97071" y="3640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1E756-C7CD-43BC-B0A9-AFB461EFACBF}">
      <dsp:nvSpPr>
        <dsp:cNvPr id="0" name=""/>
        <dsp:cNvSpPr/>
      </dsp:nvSpPr>
      <dsp:spPr>
        <a:xfrm>
          <a:off x="1413559" y="2817706"/>
          <a:ext cx="776571" cy="4853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/>
            <a:t>Design draft</a:t>
          </a:r>
          <a:endParaRPr lang="en-US" sz="600" kern="1200"/>
        </a:p>
      </dsp:txBody>
      <dsp:txXfrm>
        <a:off x="1427775" y="2831922"/>
        <a:ext cx="748139" cy="456925"/>
      </dsp:txXfrm>
    </dsp:sp>
    <dsp:sp modelId="{2CFF82F9-A0D7-41EC-A207-305CDE6688A3}">
      <dsp:nvSpPr>
        <dsp:cNvPr id="0" name=""/>
        <dsp:cNvSpPr/>
      </dsp:nvSpPr>
      <dsp:spPr>
        <a:xfrm>
          <a:off x="2432809" y="2211009"/>
          <a:ext cx="970714" cy="485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Sprint 2</a:t>
          </a:r>
          <a:endParaRPr lang="en-US" sz="2100" kern="1200"/>
        </a:p>
      </dsp:txBody>
      <dsp:txXfrm>
        <a:off x="2447025" y="2225225"/>
        <a:ext cx="942282" cy="456925"/>
      </dsp:txXfrm>
    </dsp:sp>
    <dsp:sp modelId="{87DE1EAA-826E-4D3F-B46B-718CBF245C6E}">
      <dsp:nvSpPr>
        <dsp:cNvPr id="0" name=""/>
        <dsp:cNvSpPr/>
      </dsp:nvSpPr>
      <dsp:spPr>
        <a:xfrm>
          <a:off x="2529881" y="2696366"/>
          <a:ext cx="97071" cy="364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017"/>
              </a:lnTo>
              <a:lnTo>
                <a:pt x="97071" y="3640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FB0B63-91CE-467A-B4D7-5334A0AE8E22}">
      <dsp:nvSpPr>
        <dsp:cNvPr id="0" name=""/>
        <dsp:cNvSpPr/>
      </dsp:nvSpPr>
      <dsp:spPr>
        <a:xfrm>
          <a:off x="2626952" y="2817706"/>
          <a:ext cx="776571" cy="4853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/>
            <a:t>Database</a:t>
          </a:r>
          <a:endParaRPr lang="en-US" sz="600" kern="1200"/>
        </a:p>
      </dsp:txBody>
      <dsp:txXfrm>
        <a:off x="2641168" y="2831922"/>
        <a:ext cx="748139" cy="456925"/>
      </dsp:txXfrm>
    </dsp:sp>
    <dsp:sp modelId="{2CCFA63F-0ECC-4685-AC98-EC7244E8B01A}">
      <dsp:nvSpPr>
        <dsp:cNvPr id="0" name=""/>
        <dsp:cNvSpPr/>
      </dsp:nvSpPr>
      <dsp:spPr>
        <a:xfrm>
          <a:off x="2529881" y="2696366"/>
          <a:ext cx="97071" cy="970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0714"/>
              </a:lnTo>
              <a:lnTo>
                <a:pt x="97071" y="9707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CBE1C7-8393-4C19-A415-EF5122B247B2}">
      <dsp:nvSpPr>
        <dsp:cNvPr id="0" name=""/>
        <dsp:cNvSpPr/>
      </dsp:nvSpPr>
      <dsp:spPr>
        <a:xfrm>
          <a:off x="2626952" y="3424402"/>
          <a:ext cx="776571" cy="4853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/>
            <a:t>Leverings-codes</a:t>
          </a:r>
          <a:endParaRPr lang="en-US" sz="600" kern="1200"/>
        </a:p>
      </dsp:txBody>
      <dsp:txXfrm>
        <a:off x="2641168" y="3438618"/>
        <a:ext cx="748139" cy="456925"/>
      </dsp:txXfrm>
    </dsp:sp>
    <dsp:sp modelId="{8C5B3FE1-24BF-4602-9FD4-EBFB0C5329F4}">
      <dsp:nvSpPr>
        <dsp:cNvPr id="0" name=""/>
        <dsp:cNvSpPr/>
      </dsp:nvSpPr>
      <dsp:spPr>
        <a:xfrm>
          <a:off x="3646202" y="2211009"/>
          <a:ext cx="970714" cy="485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Sprint 3</a:t>
          </a:r>
          <a:endParaRPr lang="en-US" sz="2100" kern="1200"/>
        </a:p>
      </dsp:txBody>
      <dsp:txXfrm>
        <a:off x="3660418" y="2225225"/>
        <a:ext cx="942282" cy="456925"/>
      </dsp:txXfrm>
    </dsp:sp>
    <dsp:sp modelId="{11331D73-62C8-4528-B0F7-BE2FAD93BEB6}">
      <dsp:nvSpPr>
        <dsp:cNvPr id="0" name=""/>
        <dsp:cNvSpPr/>
      </dsp:nvSpPr>
      <dsp:spPr>
        <a:xfrm>
          <a:off x="3743274" y="2696366"/>
          <a:ext cx="97071" cy="364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017"/>
              </a:lnTo>
              <a:lnTo>
                <a:pt x="97071" y="3640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4F5EC1-7CEA-4440-8E01-185DAB1460A7}">
      <dsp:nvSpPr>
        <dsp:cNvPr id="0" name=""/>
        <dsp:cNvSpPr/>
      </dsp:nvSpPr>
      <dsp:spPr>
        <a:xfrm>
          <a:off x="3840345" y="2817706"/>
          <a:ext cx="776571" cy="4853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/>
            <a:t>Fuctionaliteit van leverings-codes</a:t>
          </a:r>
          <a:endParaRPr lang="en-US" sz="600" kern="1200"/>
        </a:p>
      </dsp:txBody>
      <dsp:txXfrm>
        <a:off x="3854561" y="2831922"/>
        <a:ext cx="748139" cy="456925"/>
      </dsp:txXfrm>
    </dsp:sp>
    <dsp:sp modelId="{5305E014-C3C6-45BC-B5BD-46A555A6F851}">
      <dsp:nvSpPr>
        <dsp:cNvPr id="0" name=""/>
        <dsp:cNvSpPr/>
      </dsp:nvSpPr>
      <dsp:spPr>
        <a:xfrm>
          <a:off x="3743274" y="2696366"/>
          <a:ext cx="97071" cy="970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0714"/>
              </a:lnTo>
              <a:lnTo>
                <a:pt x="97071" y="9707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FB6F6-3858-45AE-85C1-0D51B61E4363}">
      <dsp:nvSpPr>
        <dsp:cNvPr id="0" name=""/>
        <dsp:cNvSpPr/>
      </dsp:nvSpPr>
      <dsp:spPr>
        <a:xfrm>
          <a:off x="3840345" y="3424402"/>
          <a:ext cx="776571" cy="4853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/>
            <a:t>Aanvragen van gsm-nummer</a:t>
          </a:r>
          <a:endParaRPr lang="en-US" sz="600" kern="1200"/>
        </a:p>
      </dsp:txBody>
      <dsp:txXfrm>
        <a:off x="3854561" y="3438618"/>
        <a:ext cx="748139" cy="456925"/>
      </dsp:txXfrm>
    </dsp:sp>
    <dsp:sp modelId="{2958633B-2938-404A-9C13-10782A7CE555}">
      <dsp:nvSpPr>
        <dsp:cNvPr id="0" name=""/>
        <dsp:cNvSpPr/>
      </dsp:nvSpPr>
      <dsp:spPr>
        <a:xfrm>
          <a:off x="3743274" y="2696366"/>
          <a:ext cx="97071" cy="1577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7410"/>
              </a:lnTo>
              <a:lnTo>
                <a:pt x="97071" y="15774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1371A-4FF8-41EF-A50B-74CD8B1836C0}">
      <dsp:nvSpPr>
        <dsp:cNvPr id="0" name=""/>
        <dsp:cNvSpPr/>
      </dsp:nvSpPr>
      <dsp:spPr>
        <a:xfrm>
          <a:off x="3840345" y="4031099"/>
          <a:ext cx="776571" cy="4853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/>
            <a:t>Wachtlijst</a:t>
          </a:r>
          <a:endParaRPr lang="en-US" sz="600" kern="1200"/>
        </a:p>
      </dsp:txBody>
      <dsp:txXfrm>
        <a:off x="3854561" y="4045315"/>
        <a:ext cx="748139" cy="456925"/>
      </dsp:txXfrm>
    </dsp:sp>
    <dsp:sp modelId="{00B80A5A-0015-4519-BD48-8F94ABD5676A}">
      <dsp:nvSpPr>
        <dsp:cNvPr id="0" name=""/>
        <dsp:cNvSpPr/>
      </dsp:nvSpPr>
      <dsp:spPr>
        <a:xfrm>
          <a:off x="4859595" y="2211009"/>
          <a:ext cx="970714" cy="485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Sprint 4</a:t>
          </a:r>
          <a:endParaRPr lang="en-US" sz="2100" kern="1200"/>
        </a:p>
      </dsp:txBody>
      <dsp:txXfrm>
        <a:off x="4873811" y="2225225"/>
        <a:ext cx="942282" cy="456925"/>
      </dsp:txXfrm>
    </dsp:sp>
    <dsp:sp modelId="{3D960C4D-BE89-442D-AFE9-37CE31ECA570}">
      <dsp:nvSpPr>
        <dsp:cNvPr id="0" name=""/>
        <dsp:cNvSpPr/>
      </dsp:nvSpPr>
      <dsp:spPr>
        <a:xfrm>
          <a:off x="4956667" y="2696366"/>
          <a:ext cx="97071" cy="364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017"/>
              </a:lnTo>
              <a:lnTo>
                <a:pt x="97071" y="3640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36EC3-531C-4843-BF81-6EF432058450}">
      <dsp:nvSpPr>
        <dsp:cNvPr id="0" name=""/>
        <dsp:cNvSpPr/>
      </dsp:nvSpPr>
      <dsp:spPr>
        <a:xfrm>
          <a:off x="5053738" y="2817706"/>
          <a:ext cx="776571" cy="4853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/>
            <a:t>Tonen wachtlijst</a:t>
          </a:r>
          <a:endParaRPr lang="en-US" sz="600" kern="1200"/>
        </a:p>
      </dsp:txBody>
      <dsp:txXfrm>
        <a:off x="5067954" y="2831922"/>
        <a:ext cx="748139" cy="456925"/>
      </dsp:txXfrm>
    </dsp:sp>
    <dsp:sp modelId="{ED793DE9-21BB-4396-A455-FB19CDF0C05A}">
      <dsp:nvSpPr>
        <dsp:cNvPr id="0" name=""/>
        <dsp:cNvSpPr/>
      </dsp:nvSpPr>
      <dsp:spPr>
        <a:xfrm>
          <a:off x="4956667" y="2696366"/>
          <a:ext cx="97071" cy="970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0714"/>
              </a:lnTo>
              <a:lnTo>
                <a:pt x="97071" y="9707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E28B08-2CD3-474A-8977-E048596D789D}">
      <dsp:nvSpPr>
        <dsp:cNvPr id="0" name=""/>
        <dsp:cNvSpPr/>
      </dsp:nvSpPr>
      <dsp:spPr>
        <a:xfrm>
          <a:off x="5053738" y="3424402"/>
          <a:ext cx="776571" cy="4853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/>
            <a:t>Selecteren van levering</a:t>
          </a:r>
          <a:endParaRPr lang="en-US" sz="600" kern="1200"/>
        </a:p>
      </dsp:txBody>
      <dsp:txXfrm>
        <a:off x="5067954" y="3438618"/>
        <a:ext cx="748139" cy="456925"/>
      </dsp:txXfrm>
    </dsp:sp>
    <dsp:sp modelId="{402F8F93-804F-4CD9-86B9-EFC7C7DBBD26}">
      <dsp:nvSpPr>
        <dsp:cNvPr id="0" name=""/>
        <dsp:cNvSpPr/>
      </dsp:nvSpPr>
      <dsp:spPr>
        <a:xfrm>
          <a:off x="6072988" y="2211009"/>
          <a:ext cx="970714" cy="485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Sprint 5</a:t>
          </a:r>
          <a:endParaRPr lang="en-US" sz="2100" kern="1200"/>
        </a:p>
      </dsp:txBody>
      <dsp:txXfrm>
        <a:off x="6087204" y="2225225"/>
        <a:ext cx="942282" cy="456925"/>
      </dsp:txXfrm>
    </dsp:sp>
    <dsp:sp modelId="{9781F5C6-81F8-4A69-8C76-00FD22AF74F6}">
      <dsp:nvSpPr>
        <dsp:cNvPr id="0" name=""/>
        <dsp:cNvSpPr/>
      </dsp:nvSpPr>
      <dsp:spPr>
        <a:xfrm>
          <a:off x="6170060" y="2696366"/>
          <a:ext cx="97071" cy="364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017"/>
              </a:lnTo>
              <a:lnTo>
                <a:pt x="97071" y="3640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73BA1E-C88D-43FE-AD41-A7EC7D18754C}">
      <dsp:nvSpPr>
        <dsp:cNvPr id="0" name=""/>
        <dsp:cNvSpPr/>
      </dsp:nvSpPr>
      <dsp:spPr>
        <a:xfrm>
          <a:off x="6267131" y="2817706"/>
          <a:ext cx="776571" cy="4853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/>
            <a:t>Design finaliseren</a:t>
          </a:r>
          <a:endParaRPr lang="en-US" sz="600" kern="1200"/>
        </a:p>
      </dsp:txBody>
      <dsp:txXfrm>
        <a:off x="6281347" y="2831922"/>
        <a:ext cx="748139" cy="456925"/>
      </dsp:txXfrm>
    </dsp:sp>
    <dsp:sp modelId="{A35231D0-5B38-48A4-9615-9D42F64150C8}">
      <dsp:nvSpPr>
        <dsp:cNvPr id="0" name=""/>
        <dsp:cNvSpPr/>
      </dsp:nvSpPr>
      <dsp:spPr>
        <a:xfrm>
          <a:off x="6170060" y="2696366"/>
          <a:ext cx="97071" cy="970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0714"/>
              </a:lnTo>
              <a:lnTo>
                <a:pt x="97071" y="9707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2B3F8-D56C-4D4C-B7DF-ED4F4174044F}">
      <dsp:nvSpPr>
        <dsp:cNvPr id="0" name=""/>
        <dsp:cNvSpPr/>
      </dsp:nvSpPr>
      <dsp:spPr>
        <a:xfrm>
          <a:off x="6267131" y="3424402"/>
          <a:ext cx="776571" cy="4853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/>
            <a:t>Chauffeur inlichten via gsm-nummer</a:t>
          </a:r>
          <a:endParaRPr lang="en-US" sz="600" kern="1200"/>
        </a:p>
      </dsp:txBody>
      <dsp:txXfrm>
        <a:off x="6281347" y="3438618"/>
        <a:ext cx="748139" cy="456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881" y="390525"/>
            <a:ext cx="10909640" cy="1510301"/>
          </a:xfrm>
        </p:spPr>
        <p:txBody>
          <a:bodyPr anchor="ctr">
            <a:normAutofit/>
          </a:bodyPr>
          <a:lstStyle/>
          <a:p>
            <a:r>
              <a:rPr lang="en-GB" sz="5100">
                <a:solidFill>
                  <a:srgbClr val="FFFFFF"/>
                </a:solidFill>
                <a:cs typeface="Calibri Light"/>
              </a:rPr>
              <a:t>Automatiseren bij </a:t>
            </a:r>
            <a:br>
              <a:rPr lang="en-GB" sz="5100">
                <a:solidFill>
                  <a:srgbClr val="FFFFFF"/>
                </a:solidFill>
                <a:cs typeface="Calibri Light"/>
              </a:rPr>
            </a:br>
            <a:r>
              <a:rPr lang="en-GB" sz="5100">
                <a:solidFill>
                  <a:srgbClr val="FFFFFF"/>
                </a:solidFill>
                <a:cs typeface="Calibri Light"/>
              </a:rPr>
              <a:t>Stanley Black &amp; Decker</a:t>
            </a:r>
            <a:endParaRPr lang="en-GB" sz="51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1" y="1900826"/>
            <a:ext cx="6396204" cy="662542"/>
          </a:xfrm>
        </p:spPr>
        <p:txBody>
          <a:bodyPr anchor="ctr">
            <a:normAutofit/>
          </a:bodyPr>
          <a:lstStyle/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ADED695-F1AC-0F31-6EE8-8299EAF47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145" y="3067050"/>
            <a:ext cx="4850662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DB0E7-E4E5-4719-9B1D-9954B10EF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r>
              <a:rPr lang="en-GB" sz="5400">
                <a:cs typeface="Calibri Light"/>
              </a:rPr>
              <a:t>Doel</a:t>
            </a:r>
            <a:endParaRPr lang="en-GB" sz="540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46F5FA87-ACCA-36F0-D153-4CA799C63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39" r="25640" b="1"/>
          <a:stretch/>
        </p:blipFill>
        <p:spPr>
          <a:xfrm>
            <a:off x="572492" y="2002056"/>
            <a:ext cx="3943849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F01FD6-1D41-072C-ACAA-EF34B1CCB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15581"/>
              </p:ext>
            </p:extLst>
          </p:nvPr>
        </p:nvGraphicFramePr>
        <p:xfrm>
          <a:off x="4905955" y="2071316"/>
          <a:ext cx="6713552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83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86867-9B83-0813-5F48-6FAB5C9C9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cs typeface="Calibri Light"/>
              </a:rPr>
              <a:t>Hoe gaat dit in zijn werk?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0F6B1-5A52-F3B0-A049-1763830FE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err="1">
                <a:cs typeface="Calibri"/>
              </a:rPr>
              <a:t>Automatisch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inchecken</a:t>
            </a:r>
            <a:r>
              <a:rPr lang="en-GB">
                <a:cs typeface="Calibri"/>
              </a:rPr>
              <a:t> via criteria;</a:t>
            </a:r>
          </a:p>
          <a:p>
            <a:pPr lvl="1"/>
            <a:r>
              <a:rPr lang="en-GB">
                <a:cs typeface="Calibri"/>
              </a:rPr>
              <a:t>Taal </a:t>
            </a:r>
            <a:r>
              <a:rPr lang="en-GB" err="1">
                <a:cs typeface="Calibri"/>
              </a:rPr>
              <a:t>selecteren</a:t>
            </a:r>
          </a:p>
          <a:p>
            <a:pPr lvl="1"/>
            <a:r>
              <a:rPr lang="en-GB">
                <a:cs typeface="Calibri"/>
              </a:rPr>
              <a:t>Code </a:t>
            </a:r>
            <a:r>
              <a:rPr lang="en-GB" err="1">
                <a:cs typeface="Calibri"/>
              </a:rPr>
              <a:t>voor</a:t>
            </a:r>
            <a:r>
              <a:rPr lang="en-GB">
                <a:cs typeface="Calibri"/>
              </a:rPr>
              <a:t> Kiosk</a:t>
            </a:r>
          </a:p>
          <a:p>
            <a:pPr lvl="1"/>
            <a:r>
              <a:rPr lang="en-GB">
                <a:cs typeface="Calibri"/>
              </a:rPr>
              <a:t>Soort </a:t>
            </a:r>
            <a:r>
              <a:rPr lang="en-GB" err="1">
                <a:cs typeface="Calibri"/>
              </a:rPr>
              <a:t>wagen</a:t>
            </a:r>
            <a:r>
              <a:rPr lang="en-GB">
                <a:cs typeface="Calibri"/>
              </a:rPr>
              <a:t> ze </a:t>
            </a:r>
            <a:r>
              <a:rPr lang="en-GB" err="1">
                <a:cs typeface="Calibri"/>
              </a:rPr>
              <a:t>gebruiken</a:t>
            </a:r>
          </a:p>
          <a:p>
            <a:pPr lvl="1"/>
            <a:r>
              <a:rPr lang="en-GB">
                <a:cs typeface="Calibri"/>
              </a:rPr>
              <a:t>GSM-</a:t>
            </a:r>
            <a:r>
              <a:rPr lang="en-GB" err="1">
                <a:cs typeface="Calibri"/>
              </a:rPr>
              <a:t>nummer</a:t>
            </a:r>
          </a:p>
          <a:p>
            <a:pPr lvl="1"/>
            <a:r>
              <a:rPr lang="en-GB">
                <a:cs typeface="Calibri"/>
              </a:rPr>
              <a:t>Code via SMS met </a:t>
            </a:r>
            <a:r>
              <a:rPr lang="en-GB" err="1">
                <a:cs typeface="Calibri"/>
              </a:rPr>
              <a:t>instructies</a:t>
            </a:r>
          </a:p>
          <a:p>
            <a:pPr marL="457200" lvl="1" indent="0">
              <a:buNone/>
            </a:pP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252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07961-FFC5-898A-53D0-62C314BB0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5400">
                <a:cs typeface="Calibri Light"/>
              </a:rPr>
              <a:t>Scope</a:t>
            </a:r>
            <a:endParaRPr lang="en-GB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3A756-1171-A87F-0CB7-7D031911C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buAutoNum type="arabicPeriod"/>
            </a:pPr>
            <a:r>
              <a:rPr lang="en-GB" sz="1200">
                <a:cs typeface="Calibri"/>
              </a:rPr>
              <a:t>Ontwerping Kiosk-software</a:t>
            </a:r>
          </a:p>
          <a:p>
            <a:pPr marL="514350" indent="-514350">
              <a:buAutoNum type="arabicPeriod"/>
            </a:pPr>
            <a:r>
              <a:rPr lang="en-GB" sz="1200">
                <a:cs typeface="Calibri"/>
              </a:rPr>
              <a:t>Kiosk-software testing</a:t>
            </a:r>
          </a:p>
          <a:p>
            <a:pPr marL="514350" indent="-514350">
              <a:buAutoNum type="arabicPeriod"/>
            </a:pPr>
            <a:r>
              <a:rPr lang="en-GB" sz="1200">
                <a:cs typeface="Calibri"/>
              </a:rPr>
              <a:t>Ontwikkeling van codes te versturen</a:t>
            </a:r>
          </a:p>
          <a:p>
            <a:pPr marL="514350" indent="-514350">
              <a:buAutoNum type="arabicPeriod"/>
            </a:pPr>
            <a:r>
              <a:rPr lang="en-GB" sz="1200">
                <a:cs typeface="Calibri"/>
              </a:rPr>
              <a:t>Taal selectie</a:t>
            </a:r>
          </a:p>
          <a:p>
            <a:pPr marL="514350" indent="-514350">
              <a:buAutoNum type="arabicPeriod"/>
            </a:pPr>
            <a:r>
              <a:rPr lang="en-GB" sz="1200">
                <a:cs typeface="Calibri"/>
              </a:rPr>
              <a:t>Code kunnen invoeren op Kiosk-software</a:t>
            </a:r>
          </a:p>
          <a:p>
            <a:pPr marL="514350" indent="-514350">
              <a:buAutoNum type="arabicPeriod"/>
            </a:pPr>
            <a:r>
              <a:rPr lang="en-GB" sz="1200">
                <a:cs typeface="Calibri"/>
              </a:rPr>
              <a:t>Optie voor laden / lossen</a:t>
            </a:r>
          </a:p>
          <a:p>
            <a:pPr marL="514350" indent="-514350">
              <a:buAutoNum type="arabicPeriod"/>
            </a:pPr>
            <a:r>
              <a:rPr lang="en-GB" sz="1200">
                <a:cs typeface="Calibri"/>
              </a:rPr>
              <a:t>Aangeven type wagen</a:t>
            </a:r>
          </a:p>
          <a:p>
            <a:pPr marL="514350" indent="-514350">
              <a:buAutoNum type="arabicPeriod"/>
            </a:pPr>
            <a:r>
              <a:rPr lang="en-GB" sz="1200">
                <a:cs typeface="Calibri"/>
              </a:rPr>
              <a:t>Gsm nummers kunnen linken aan code</a:t>
            </a:r>
          </a:p>
          <a:p>
            <a:pPr marL="514350" indent="-514350">
              <a:buAutoNum type="arabicPeriod"/>
            </a:pPr>
            <a:r>
              <a:rPr lang="en-GB" sz="1200">
                <a:cs typeface="Calibri"/>
              </a:rPr>
              <a:t>Printen van kaartjes bij checkout van chauffeur</a:t>
            </a:r>
          </a:p>
          <a:p>
            <a:pPr marL="514350" indent="-514350">
              <a:buAutoNum type="arabicPeriod"/>
            </a:pPr>
            <a:r>
              <a:rPr lang="en-GB" sz="1200">
                <a:cs typeface="Calibri"/>
              </a:rPr>
              <a:t>Informatie sturen naar de chauffeur a.d.h.v een notificatie systeem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0990E7A8-E8E8-4CFB-310B-130F5D9F3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45" r="26611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5340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7141-4C11-8455-999C-9B13D53F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Scrum</a:t>
            </a:r>
            <a:endParaRPr lang="en-GB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4E58823B-69DC-883D-A3B4-4D756A279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865233"/>
              </p:ext>
            </p:extLst>
          </p:nvPr>
        </p:nvGraphicFramePr>
        <p:xfrm>
          <a:off x="199104" y="96787"/>
          <a:ext cx="7049727" cy="6727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6" descr="Diagram&#10;&#10;Description automatically generated">
            <a:extLst>
              <a:ext uri="{FF2B5EF4-FFF2-40B4-BE49-F238E27FC236}">
                <a16:creationId xmlns:a16="http://schemas.microsoft.com/office/drawing/2014/main" id="{819F98CA-D0F5-D949-B237-74CF2EC027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0658" y="-27166"/>
            <a:ext cx="3734619" cy="210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31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33CD5A8656854C857F6C82B0ABB5C1" ma:contentTypeVersion="2" ma:contentTypeDescription="Een nieuw document maken." ma:contentTypeScope="" ma:versionID="dced870c4c9e1c14042e360b7c19557e">
  <xsd:schema xmlns:xsd="http://www.w3.org/2001/XMLSchema" xmlns:xs="http://www.w3.org/2001/XMLSchema" xmlns:p="http://schemas.microsoft.com/office/2006/metadata/properties" xmlns:ns2="8cc73200-64a8-4a77-bcba-237ab3d42967" targetNamespace="http://schemas.microsoft.com/office/2006/metadata/properties" ma:root="true" ma:fieldsID="ff1b95039b213548317ee58017ad06c1" ns2:_="">
    <xsd:import namespace="8cc73200-64a8-4a77-bcba-237ab3d429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73200-64a8-4a77-bcba-237ab3d429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96598B-B58E-4C08-9046-6030C867C5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7F94F7-D6F7-47FE-98B7-638C725A356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761D9B0-06BE-43D2-A6A3-1839410A816E}">
  <ds:schemaRefs>
    <ds:schemaRef ds:uri="8cc73200-64a8-4a77-bcba-237ab3d4296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Automatiseren bij  Stanley Black &amp; Decker</vt:lpstr>
      <vt:lpstr>Doel</vt:lpstr>
      <vt:lpstr>Hoe gaat dit in zijn werk?</vt:lpstr>
      <vt:lpstr>Scope</vt:lpstr>
      <vt:lpstr>Scrum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88</cp:revision>
  <dcterms:created xsi:type="dcterms:W3CDTF">2023-03-23T16:44:52Z</dcterms:created>
  <dcterms:modified xsi:type="dcterms:W3CDTF">2023-03-26T14:55:40Z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0x0101001533CD5A8656854C857F6C82B0ABB5C1</vt:lpwstr>
  </property>
</Properties>
</file>