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3041"/>
    <p:restoredTop sz="94694"/>
  </p:normalViewPr>
  <p:slideViewPr>
    <p:cSldViewPr snapToGrid="0">
      <p:cViewPr varScale="1">
        <p:scale>
          <a:sx n="129" d="100"/>
          <a:sy n="129" d="100"/>
        </p:scale>
        <p:origin x="6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548D8-804A-5693-CA12-B7EAE690A6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FA6BE7-9C6F-E910-825B-342A7CCEDA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Helvetica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60098-E946-7894-17AD-3F80E3559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A2E42-B327-D450-E1F0-3B12A0FA6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6C2-1179-2B45-B65D-74A9EFA40330}" type="slidenum">
              <a:rPr lang="en-US" smtClean="0"/>
              <a:t>‹#›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19E087-80A6-ADF9-2F31-E45368D464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28383" y="20475"/>
            <a:ext cx="3763617" cy="110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531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9BED4-B809-2456-F706-EE4341D57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5E6213-6479-709F-CF59-D033BBAB7E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D276C-C1D1-40E2-9561-010118BA1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A35BF-751E-844E-0F77-FE43FFA88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6C2-1179-2B45-B65D-74A9EFA4033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487D82-CA54-BD84-AEFF-D6D06CB198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53489"/>
            <a:ext cx="2058536" cy="60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406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03BF75-2A97-95BA-C205-EA74892DAA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Helvetica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26D134-21CE-8DB9-C2B1-C27C79A95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94920-EB0A-70EA-3643-C4C7393DE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24F54-B507-B0BB-7918-BF02F81DE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6C2-1179-2B45-B65D-74A9EFA4033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FC7624-FE75-E2A9-98F4-9F0C2A15A9A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53489"/>
            <a:ext cx="2058536" cy="60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436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B6B4C-B951-9E3B-FF44-6DAFB89CD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E4541-6F41-8935-01C0-F9C2ACB64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B306D-9561-3D41-935F-7E5EDF81A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C2667-0217-A48F-34AC-DDC564EBF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6C2-1179-2B45-B65D-74A9EFA4033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86E2DC-82B4-785B-A6C6-0F9AB4F7C0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53489"/>
            <a:ext cx="2058536" cy="60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266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26E24-CC81-64B4-5696-06656D2E4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CC723-548F-94C9-1848-90CCB7040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  <a:latin typeface="Helvetica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0B129-762E-5311-B922-A58C5E614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26B8F-2C2F-B270-1E2F-74C7348B7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6C2-1179-2B45-B65D-74A9EFA4033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67A540-7557-D65E-DC0D-53C169D771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53489"/>
            <a:ext cx="2058536" cy="60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724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B1F37-4532-49DD-8BB0-BF37999CD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6A370-ED40-8B42-D8D2-1383404273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E324B8-6692-2FBA-E466-CC4D574D3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D9BDA-3CC2-099F-80C6-FA1FB79BB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06CE84-2441-0F41-8A2D-3E00525E8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6C2-1179-2B45-B65D-74A9EFA4033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A3B703-7570-335E-AA08-19424A2B08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53489"/>
            <a:ext cx="2058536" cy="60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649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44CB-16E3-3578-8D9E-28C849366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55"/>
            <a:ext cx="12192000" cy="1325563"/>
          </a:xfrm>
        </p:spPr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5E67B-6611-025B-E3DD-9537436B3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Helvetica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B4C18-3289-7FB4-724C-4617F7E23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003C3C-6984-35F0-E629-3153A23E6C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Helvetica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2C728B-DAA0-589A-0AAE-97CE5A6E86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9D34C5-7EEC-FBAD-AE3C-823DA90E2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31931D-A183-BD5E-44A7-CF238099C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6C2-1179-2B45-B65D-74A9EFA4033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77366F-4B3E-6774-24FA-D9A4A799D87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53489"/>
            <a:ext cx="2058536" cy="60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379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8966D-FA81-0C1D-3820-7186E06FB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DD350F-4B01-7292-DFEF-BFD0A5266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3819BE-EEBB-BA5D-5941-0BBE3B295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6C2-1179-2B45-B65D-74A9EFA40330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5DE078-8D0B-DB2E-32C4-938B39BA74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53489"/>
            <a:ext cx="2058536" cy="60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053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604F60-4DAD-DC90-E91D-164135955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0C814-A0DC-C753-A013-CCB6BD66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6C2-1179-2B45-B65D-74A9EFA40330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A52653-7BEB-1921-6EDA-1A539B2796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53489"/>
            <a:ext cx="2058536" cy="60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986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2567C-29A1-32BF-618A-40D311A39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0EECE-B9BC-30FE-D7FC-242EFD740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Helvetica" pitchFamily="2" charset="0"/>
              </a:defRPr>
            </a:lvl1pPr>
            <a:lvl2pPr>
              <a:defRPr sz="2800">
                <a:latin typeface="Helvetica" pitchFamily="2" charset="0"/>
              </a:defRPr>
            </a:lvl2pPr>
            <a:lvl3pPr>
              <a:defRPr sz="2400">
                <a:latin typeface="Helvetica" pitchFamily="2" charset="0"/>
              </a:defRPr>
            </a:lvl3pPr>
            <a:lvl4pPr>
              <a:defRPr sz="2000">
                <a:latin typeface="Helvetica" pitchFamily="2" charset="0"/>
              </a:defRPr>
            </a:lvl4pPr>
            <a:lvl5pPr>
              <a:defRPr sz="2000">
                <a:latin typeface="Helvetica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7D3B2-4149-01B8-85E5-1D320CACC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Helvetica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FF73BA-B3E5-B5C3-1FB4-4AF464C66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0CC318-49D9-6ECA-FCD3-C8F9FB32A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6C2-1179-2B45-B65D-74A9EFA4033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4E0953-C107-3567-D5F3-DA3BB1C95E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53489"/>
            <a:ext cx="2058536" cy="60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301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C253A-1B4C-6143-31EA-E95AF906D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Helvetica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6BFE90-1266-2CE4-071B-77928D9229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Helvetica" pitchFamily="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81FD7D-89E3-54B1-D888-606F1C0D63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Helvetica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AB378D-2306-74AF-B607-CA1CC4CC6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0921C-8354-84A1-412A-A652F7E41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BE6C2-1179-2B45-B65D-74A9EFA4033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DB1A6C-DCBA-7D32-E4EB-F8A756DEB8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53489"/>
            <a:ext cx="2058536" cy="60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844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294990-49D0-0CA2-2970-EC583E422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F094B-E669-CC6F-B68F-495480848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AA9A4-455A-C397-DD33-606585E180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142A9-7469-F5B9-B4B4-6A1E1965E0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1BE6C2-1179-2B45-B65D-74A9EFA40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56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BD4D9-8693-CE6D-34B4-3183EA1516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BF7B44-2F5E-71EB-C38A-23A21BECBF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206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Arial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Shen Xiaotao</dc:creator>
  <cp:lastModifiedBy>Shen Xiaotao</cp:lastModifiedBy>
  <cp:revision>4</cp:revision>
  <dcterms:created xsi:type="dcterms:W3CDTF">2025-03-28T13:20:03Z</dcterms:created>
  <dcterms:modified xsi:type="dcterms:W3CDTF">2025-03-28T13:32:04Z</dcterms:modified>
</cp:coreProperties>
</file>