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0" r:id="rId2"/>
    <p:sldId id="306" r:id="rId3"/>
    <p:sldId id="273" r:id="rId4"/>
    <p:sldId id="272" r:id="rId5"/>
    <p:sldId id="260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3450" autoAdjust="0"/>
  </p:normalViewPr>
  <p:slideViewPr>
    <p:cSldViewPr snapToGrid="0">
      <p:cViewPr varScale="1">
        <p:scale>
          <a:sx n="109" d="100"/>
          <a:sy n="109" d="100"/>
        </p:scale>
        <p:origin x="16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7FB0E-DC3B-4007-80AD-85640669D751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DE709-AB97-475E-B7C7-BF0221C2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3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Birth GA – sample GA</a:t>
            </a:r>
          </a:p>
          <a:p>
            <a:r>
              <a:rPr lang="en-US" dirty="0" smtClean="0"/>
              <a:t>Birth GA</a:t>
            </a:r>
            <a:r>
              <a:rPr lang="en-US" baseline="0" dirty="0" smtClean="0"/>
              <a:t> &lt; 39</a:t>
            </a:r>
          </a:p>
          <a:p>
            <a:r>
              <a:rPr lang="en-US" baseline="0" smtClean="0"/>
              <a:t>Birth </a:t>
            </a:r>
            <a:r>
              <a:rPr lang="en-US" baseline="0" dirty="0" smtClean="0"/>
              <a:t>GA &gt; 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DE709-AB97-475E-B7C7-BF0221C227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Birth GA – sample GA</a:t>
            </a:r>
          </a:p>
          <a:p>
            <a:r>
              <a:rPr lang="en-US" dirty="0" smtClean="0"/>
              <a:t>Birth GA</a:t>
            </a:r>
            <a:r>
              <a:rPr lang="en-US" baseline="0" dirty="0" smtClean="0"/>
              <a:t> &lt; 39</a:t>
            </a:r>
          </a:p>
          <a:p>
            <a:r>
              <a:rPr lang="en-US" baseline="0" smtClean="0"/>
              <a:t>Birth </a:t>
            </a:r>
            <a:r>
              <a:rPr lang="en-US" baseline="0" dirty="0" smtClean="0"/>
              <a:t>GA &gt; 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DE709-AB97-475E-B7C7-BF0221C227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DE709-AB97-475E-B7C7-BF0221C227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8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8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9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4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9017-682F-4C52-B867-43C90ACB9E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2908-9CF1-47D3-9920-149635D7B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8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841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information (sample collection)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26" y="953085"/>
            <a:ext cx="5593204" cy="55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841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information (sample collection)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7" y="1111764"/>
            <a:ext cx="8109916" cy="564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41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 cross-sectional correction network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889"/>
            <a:ext cx="5969184" cy="4551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3874" y="4697497"/>
            <a:ext cx="3740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vertexes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correlation: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&gt; 0.5 or Correlation &lt; -0.5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23529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100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of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network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3" y="754339"/>
            <a:ext cx="7608391" cy="61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23529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Subnetwork detection using community analysis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1" y="3448245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0.383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" y="1227320"/>
            <a:ext cx="5145628" cy="51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41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ross-sectional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ubnetwork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37" y="850113"/>
            <a:ext cx="6759526" cy="57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18374</TotalTime>
  <Words>84</Words>
  <Application>Microsoft Office PowerPoint</Application>
  <PresentationFormat>On-screen Show (4:3)</PresentationFormat>
  <Paragraphs>22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Xiaotao</dc:creator>
  <cp:lastModifiedBy>Shen Xiaotao</cp:lastModifiedBy>
  <cp:revision>817</cp:revision>
  <dcterms:created xsi:type="dcterms:W3CDTF">2019-09-23T22:44:40Z</dcterms:created>
  <dcterms:modified xsi:type="dcterms:W3CDTF">2019-12-15T19:16:30Z</dcterms:modified>
</cp:coreProperties>
</file>