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514"/>
    <a:srgbClr val="000000"/>
    <a:srgbClr val="952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4B8B2-AE8E-F94E-9EA5-1767F192DA17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C4902-BD49-F74E-A971-8B1A8F77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F15C-7458-4A44-954A-17B544B3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4CBF-2CEE-E241-A694-1F2B9881D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9414-B475-E641-9B3D-B12CD62E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E61-B188-DF4E-8F7D-B3E64151C2B6}" type="datetime1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EC3B-3C7D-5941-AF5C-74651C26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8B4C-85C6-1447-A1DA-EBD8F713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3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BE4F-DBEA-1445-97BD-8B1D9E2F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2E044-E66F-6C42-9C48-F4103954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F583-A9BB-9F41-B813-F8ECE06B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7176-D3C4-B341-A96B-EDABCF97F6C5}" type="datetime1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44CEC-D48B-434D-B8E4-836C706E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FC95-6572-1949-889F-BF6986CE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7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C3C36-C211-5643-8AE4-8B00688F0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F8469-B08F-E943-A380-0A0A70B2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EE04-C86A-A941-A0B1-D55E9782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D20-F7A7-E640-9FFA-0CC148979A5D}" type="datetime1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283B-267A-3F4B-BC20-41CE83C9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831C-9662-4949-B559-7A066441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2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FC07-A50C-4745-8688-CAEFC2B5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CD1C-8ABF-3F43-B47D-D3A7FD8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78150-C923-0249-A426-C02B37C4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DBB-4AAB-AD4F-A76E-5D2FCDB990AC}" type="datetime1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954D-C005-954D-90AE-DA6719FB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37B8-5972-984A-BC7E-1D53A416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9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D92-5692-9F4C-8723-B17A0D5E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8425C-AA4D-6141-A0D1-1F346EC62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79BD-95B6-4246-B08E-CB100ECD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1445-4A1F-0941-B58E-B98ED6754CE2}" type="datetime1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12A4-8483-2041-ACE1-E91C098C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BC07-571C-4140-96FF-95A3E858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AF75-8805-4D47-948C-53651E10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34CC-9757-D845-87EB-C69D6084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434B2-DBDC-6F44-A7D4-53C50EA2C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C674-237A-A043-AA69-1CE50F85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A4BA-DA8B-FC4F-BDF9-AD5A64A12F81}" type="datetime1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0EEFC-E8BF-5E45-B9C7-0EAC2D0D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EE3A-C977-5F47-ADEE-4915074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AEB1-DDD4-0449-8D37-2231FBE2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FEC4B-E11A-1240-A60B-D98B333D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C18D4-31C4-FC4E-873C-06C7F63C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648D0-C5C4-F144-AF59-2C7C50FF7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61478-8E54-1540-81A8-7A5DF6E13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1130F-16A4-BF40-9DA9-063E1D40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893-9DCD-B04A-8876-9C614BC5AA29}" type="datetime1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633CA-CD15-7A47-A7C6-B9A35C71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452E2-C69D-684E-8982-28AF80D0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7E93-3D2B-9141-A019-277B0B6B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D4398-E085-AC4E-8A29-587C6E71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BA2-7342-0643-B843-DE8C56A48F48}" type="datetime1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0B1C9-DB43-3C4A-AB7C-43EA5E2C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828C0-FF34-2B45-B21F-879569C3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2E297-1C2C-1C45-B471-462C554C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703C-D311-044A-B46F-DC0C56A09272}" type="datetime1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10103-DF6C-ED45-A47E-FB20D722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69AD6-9BDE-9748-87E3-58FD8C84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C6B5-5F50-A043-ADB2-B3CE6371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1EE8-298B-D143-B33C-07BE67D2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B254F-550A-0D4B-A050-9E111D644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2C73A-4292-344A-9897-AA81AECB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FCB8-CFD7-6141-A502-53E550B2EE61}" type="datetime1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50CF6-9560-2946-B5E0-5C8F722A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649FB-D85E-4845-9731-C567E751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832B-AEAB-0945-BB48-02EBF0F4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6FED1-A68D-D840-9361-4C79B4777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C0B79-4ABC-324F-A8B5-53D44715D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277E-AC6E-974C-A55B-128BCC5F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569-61FD-C94E-929F-E00CB93DC985}" type="datetime1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C4645-FF1E-DE45-9186-65137FF9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33E32-378A-914E-8AEC-5575CEAE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8430F-8059-5B41-87AF-DA9B62CB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FE1E9-CA01-3942-8626-5A626A55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9F71-469A-E54A-ABF9-03B00E5A4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7CFB-02B6-D04F-BA21-C9F4352226D7}" type="datetime1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0171-224C-C647-B3C9-0B06AD806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EAF1-BEDB-6C41-9CD3-337503324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04E920-235C-9E47-BF35-3D80AFA2E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49163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t-SNE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analysis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(peaks,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QC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RSD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&lt;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30%)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702183-F15B-2841-8397-3517E248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6883D-472A-0146-A0BD-48C22CD24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68464"/>
            <a:ext cx="7052749" cy="54878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FC24B7-3116-9840-ABDF-0C9FD452D307}"/>
              </a:ext>
            </a:extLst>
          </p:cNvPr>
          <p:cNvSpPr/>
          <p:nvPr/>
        </p:nvSpPr>
        <p:spPr>
          <a:xfrm>
            <a:off x="7778074" y="1811285"/>
            <a:ext cx="4408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amples from the same participant tended to cluster together indicating greater individual similarity.</a:t>
            </a:r>
          </a:p>
        </p:txBody>
      </p:sp>
    </p:spTree>
    <p:extLst>
      <p:ext uri="{BB962C8B-B14F-4D97-AF65-F5344CB8AC3E}">
        <p14:creationId xmlns:p14="http://schemas.microsoft.com/office/powerpoint/2010/main" val="22940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49163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Dysregulated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metabolome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regulation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during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pregnancy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311A-80D6-0E48-A690-445C9BDA6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70E7AF-0922-AD43-B041-50CFC4827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28" y="510828"/>
            <a:ext cx="10933889" cy="54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7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49163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Fuzzy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K-means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clustering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702183-F15B-2841-8397-3517E248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A45A3-2599-714F-8B5A-4266A22F1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A4EB72-2C72-EE4F-A74D-3D8E319C1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866" y="980310"/>
            <a:ext cx="4564456" cy="45644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399FB8-E9E2-CD46-9461-15F463EAF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337" y="980309"/>
            <a:ext cx="4564455" cy="456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49163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Fuzzy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K-means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clustering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702183-F15B-2841-8397-3517E248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A45A3-2599-714F-8B5A-4266A22F1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280653-803B-8449-B6B7-16F8889B1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45" y="759705"/>
            <a:ext cx="5596645" cy="55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49163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Fuzzy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K-means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clustering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702183-F15B-2841-8397-3517E248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A45A3-2599-714F-8B5A-4266A22F1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3D448F-EF19-3B47-993E-CC6E526DC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9" y="861488"/>
            <a:ext cx="4976315" cy="4976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EDA214-9267-694E-BC7F-6A2FF5D93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024" y="861488"/>
            <a:ext cx="4931137" cy="49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1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43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Xiaotao Shen</dc:creator>
  <cp:lastModifiedBy>Xiaotao Shen</cp:lastModifiedBy>
  <cp:revision>117</cp:revision>
  <dcterms:created xsi:type="dcterms:W3CDTF">2020-05-08T04:53:53Z</dcterms:created>
  <dcterms:modified xsi:type="dcterms:W3CDTF">2020-08-06T06:00:48Z</dcterms:modified>
</cp:coreProperties>
</file>