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0" r:id="rId2"/>
    <p:sldId id="352" r:id="rId3"/>
    <p:sldId id="351" r:id="rId4"/>
    <p:sldId id="353" r:id="rId5"/>
    <p:sldId id="350" r:id="rId6"/>
    <p:sldId id="354" r:id="rId7"/>
    <p:sldId id="358" r:id="rId8"/>
    <p:sldId id="357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70AD47"/>
    <a:srgbClr val="298B45"/>
    <a:srgbClr val="EF5A24"/>
    <a:srgbClr val="FFC000"/>
    <a:srgbClr val="3894FF"/>
    <a:srgbClr val="9DA5C9"/>
    <a:srgbClr val="FA918B"/>
    <a:srgbClr val="FA918C"/>
    <a:srgbClr val="9D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0"/>
    <p:restoredTop sz="95611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B8B2-AE8E-F94E-9EA5-1767F192DA17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4902-BD49-F74E-A971-8B1A8F77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9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4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1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C4902-BD49-F74E-A971-8B1A8F7747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F15C-7458-4A44-954A-17B544B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4CBF-2CEE-E241-A694-1F2B9881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9414-B475-E641-9B3D-B12CD62E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6E61-B188-DF4E-8F7D-B3E64151C2B6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EC3B-3C7D-5941-AF5C-74651C26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8B4C-85C6-1447-A1DA-EBD8F71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BE4F-DBEA-1445-97BD-8B1D9E2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2E044-E66F-6C42-9C48-F4103954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F583-A9BB-9F41-B813-F8ECE06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7176-D3C4-B341-A96B-EDABCF97F6C5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4CEC-D48B-434D-B8E4-836C706E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FC95-6572-1949-889F-BF6986CE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C3C36-C211-5643-8AE4-8B00688F0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F8469-B08F-E943-A380-0A0A70B2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EE04-C86A-A941-A0B1-D55E9782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FD20-F7A7-E640-9FFA-0CC148979A5D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283B-267A-3F4B-BC20-41CE83C9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831C-9662-4949-B559-7A06644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C07-A50C-4745-8688-CAEFC2B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CD1C-8ABF-3F43-B47D-D3A7FD88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8150-C923-0249-A426-C02B37C4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DDBB-4AAB-AD4F-A76E-5D2FCDB990AC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954D-C005-954D-90AE-DA6719FB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37B8-5972-984A-BC7E-1D53A416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3D92-5692-9F4C-8723-B17A0D5E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425C-AA4D-6141-A0D1-1F346EC6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79BD-95B6-4246-B08E-CB100EC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1445-4A1F-0941-B58E-B98ED6754CE2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12A4-8483-2041-ACE1-E91C098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BC07-571C-4140-96FF-95A3E858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AF75-8805-4D47-948C-53651E10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34CC-9757-D845-87EB-C69D608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34B2-DBDC-6F44-A7D4-53C50EA2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C674-237A-A043-AA69-1CE50F85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A4BA-DA8B-FC4F-BDF9-AD5A64A12F81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0EEFC-E8BF-5E45-B9C7-0EAC2D0D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EE3A-C977-5F47-ADEE-4915074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AEB1-DDD4-0449-8D37-2231FBE2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EC4B-E11A-1240-A60B-D98B333D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C18D4-31C4-FC4E-873C-06C7F63C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648D0-C5C4-F144-AF59-2C7C50FF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61478-8E54-1540-81A8-7A5DF6E1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1130F-16A4-BF40-9DA9-063E1D40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893-9DCD-B04A-8876-9C614BC5AA29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633CA-CD15-7A47-A7C6-B9A35C71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452E2-C69D-684E-8982-28AF80D0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E93-3D2B-9141-A019-277B0B6B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D4398-E085-AC4E-8A29-587C6E7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BA2-7342-0643-B843-DE8C56A48F48}" type="datetime1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B1C9-DB43-3C4A-AB7C-43EA5E2C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28C0-FF34-2B45-B21F-879569C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2E297-1C2C-1C45-B471-462C554C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703C-D311-044A-B46F-DC0C56A0927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10103-DF6C-ED45-A47E-FB20D722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9AD6-9BDE-9748-87E3-58FD8C84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C6B5-5F50-A043-ADB2-B3CE6371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1EE8-298B-D143-B33C-07BE67D2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254F-550A-0D4B-A050-9E111D64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C73A-4292-344A-9897-AA81AECB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FCB8-CFD7-6141-A502-53E550B2EE61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0CF6-9560-2946-B5E0-5C8F722A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49FB-D85E-4845-9731-C567E751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832B-AEAB-0945-BB48-02EBF0F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6FED1-A68D-D840-9361-4C79B4777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C0B79-4ABC-324F-A8B5-53D44715D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277E-AC6E-974C-A55B-128BCC5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569-61FD-C94E-929F-E00CB93DC985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C4645-FF1E-DE45-9186-65137FF9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33E32-378A-914E-8AEC-5575CEAE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8430F-8059-5B41-87AF-DA9B62CB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E1E9-CA01-3942-8626-5A626A55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9F71-469A-E54A-ABF9-03B00E5A4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CFB-02B6-D04F-BA21-C9F4352226D7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0171-224C-C647-B3C9-0B06AD806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EAF1-BEDB-6C41-9CD3-337503324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9DEC-5E74-A740-B0BA-9608321B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.tif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microsoft.com/office/2007/relationships/hdphoto" Target="../media/hdphoto1.wdp"/><Relationship Id="rId10" Type="http://schemas.openxmlformats.org/officeDocument/2006/relationships/image" Target="../media/image23.emf"/><Relationship Id="rId4" Type="http://schemas.openxmlformats.org/officeDocument/2006/relationships/image" Target="../media/image2.png"/><Relationship Id="rId9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tif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Metabolomics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C454DE-CB06-0C4A-977A-2D6500046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36" y="702597"/>
            <a:ext cx="3454400" cy="572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7258E-FB3E-4641-B1F7-D57334C6A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5033" y="702597"/>
            <a:ext cx="3683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E2FCB-E010-8245-B051-22575B3FD8A2}"/>
              </a:ext>
            </a:extLst>
          </p:cNvPr>
          <p:cNvSpPr txBox="1"/>
          <p:nvPr/>
        </p:nvSpPr>
        <p:spPr>
          <a:xfrm>
            <a:off x="8054968" y="623455"/>
            <a:ext cx="284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entury Gothic" panose="020B0502020202020204" pitchFamily="34" charset="0"/>
              </a:rPr>
              <a:t>185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samples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and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6351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C4C20-2F50-D94C-B075-D9E09A60F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614" y="1362119"/>
            <a:ext cx="3556667" cy="10070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BC9861-2E50-AC42-BB5F-46F3C7382EF2}"/>
              </a:ext>
            </a:extLst>
          </p:cNvPr>
          <p:cNvSpPr txBox="1"/>
          <p:nvPr/>
        </p:nvSpPr>
        <p:spPr>
          <a:xfrm>
            <a:off x="8107614" y="2923183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entury Gothic" panose="020B0502020202020204" pitchFamily="34" charset="0"/>
              </a:rPr>
              <a:t>How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to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do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metabolite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annotation?</a:t>
            </a:r>
          </a:p>
        </p:txBody>
      </p:sp>
    </p:spTree>
    <p:extLst>
      <p:ext uri="{BB962C8B-B14F-4D97-AF65-F5344CB8AC3E}">
        <p14:creationId xmlns:p14="http://schemas.microsoft.com/office/powerpoint/2010/main" val="84950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A824DF-55A6-2444-9475-278E8EAA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28" y="402084"/>
            <a:ext cx="2618199" cy="610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377A6-6B8E-3E40-8DCD-41FFB32AC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595" y="483003"/>
            <a:ext cx="3366854" cy="2945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95291-9656-E44B-AA41-84B4C1F60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49" y="483003"/>
            <a:ext cx="3366854" cy="2945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11E58B-4D19-024F-82E5-0911BAD74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596" y="3479330"/>
            <a:ext cx="3366854" cy="2945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F7B127-B62E-C149-9B22-709E2823F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2449" y="3479330"/>
            <a:ext cx="3366854" cy="29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Metabolomics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6F7B9-4BE6-9A48-BE65-E1F171FF0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9" y="1544665"/>
            <a:ext cx="3930254" cy="25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Metabolomics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066B08-CCC4-F846-9D54-0F3A318F6076}"/>
              </a:ext>
            </a:extLst>
          </p:cNvPr>
          <p:cNvSpPr txBox="1"/>
          <p:nvPr/>
        </p:nvSpPr>
        <p:spPr>
          <a:xfrm>
            <a:off x="9614050" y="1330901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entury Gothic" panose="020B0502020202020204" pitchFamily="34" charset="0"/>
              </a:rPr>
              <a:t>What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pathway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latin typeface="Century Gothic" panose="020B0502020202020204" pitchFamily="34" charset="0"/>
              </a:rPr>
              <a:t>database?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00E87-CFAE-CE40-A851-F1DCF29D7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96620"/>
            <a:ext cx="98044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Pathway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visualization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3A0B7F-8B6F-284D-A302-DE9BB4E9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22225"/>
            <a:ext cx="12192000" cy="44951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07363-DFF0-B34E-8D8B-4E29F2EE1C23}"/>
              </a:ext>
            </a:extLst>
          </p:cNvPr>
          <p:cNvSpPr/>
          <p:nvPr/>
        </p:nvSpPr>
        <p:spPr>
          <a:xfrm>
            <a:off x="276148" y="895881"/>
            <a:ext cx="2944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combined_dep_pathways.csv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0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Cytokine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29C2A-931C-8147-BE8F-B9D3101C0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13" y="1414259"/>
            <a:ext cx="45847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88FE0-0515-D046-A0C6-38CF48580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414259"/>
            <a:ext cx="4300592" cy="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9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Depression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8B1514"/>
                </a:solidFill>
                <a:latin typeface="Century Gothic" panose="020B0502020202020204" pitchFamily="34" charset="0"/>
              </a:rPr>
              <a:t>bdi_total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)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decrease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according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to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time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E2A16-63B9-CB42-9416-94EDB2BA2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39945"/>
            <a:ext cx="4188651" cy="2932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4F980-38A8-1146-9C6F-52348DB88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048" y="945540"/>
            <a:ext cx="7729728" cy="5410810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94661229-3BC7-5146-A969-BDDF10D40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2391" y="1332571"/>
            <a:ext cx="457200" cy="457200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ACFB9C54-FE8B-D84C-B3E1-84C802CB9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1125" y="1349298"/>
            <a:ext cx="457200" cy="4572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65E47D43-500D-8D4B-B282-0752E24AB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8191" y="1336715"/>
            <a:ext cx="457200" cy="457200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39DBE2D2-67FD-5740-8B90-3EA7CB3B52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1382" y="2410522"/>
            <a:ext cx="457200" cy="4572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2E2E1076-420A-3442-A5D9-BCDCFACC7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1125" y="54552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Depression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8B1514"/>
                </a:solidFill>
                <a:latin typeface="Century Gothic" panose="020B0502020202020204" pitchFamily="34" charset="0"/>
              </a:rPr>
              <a:t>bdi_total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)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decrease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according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to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time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B856B-6E99-054D-BAB9-6E799849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61" y="483003"/>
            <a:ext cx="9829787" cy="59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A699B0-29F9-514E-922B-23924665B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645" y="1090574"/>
            <a:ext cx="496824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2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43A23-28E5-8D41-834F-BD06094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" y="6430297"/>
            <a:ext cx="2040194" cy="45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E5FB09-20B8-D441-9F2D-CB0BC5106263}"/>
              </a:ext>
            </a:extLst>
          </p:cNvPr>
          <p:cNvSpPr txBox="1"/>
          <p:nvPr/>
        </p:nvSpPr>
        <p:spPr>
          <a:xfrm>
            <a:off x="527228" y="21338"/>
            <a:ext cx="116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Fuzzy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k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means</a:t>
            </a:r>
            <a:r>
              <a:rPr lang="zh-CN" altLang="en-US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400" b="1" dirty="0">
                <a:solidFill>
                  <a:srgbClr val="8B1514"/>
                </a:solidFill>
                <a:latin typeface="Century Gothic" panose="020B0502020202020204" pitchFamily="34" charset="0"/>
              </a:rPr>
              <a:t>clustering</a:t>
            </a:r>
            <a:endParaRPr lang="en-US" sz="2400" b="1" dirty="0">
              <a:solidFill>
                <a:srgbClr val="8B1514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F8ACE-2627-BE4E-BF69-5174190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9DEC-5E74-A740-B0BA-9608321BB3F3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2B311A-80D6-0E48-A690-445C9BDA6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645" y="114704"/>
            <a:ext cx="330583" cy="33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C619B-B488-EB45-A1F5-6E8BF4CB1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306" y="1483913"/>
            <a:ext cx="4186290" cy="4186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324B-F8D0-E341-8A3A-B0A7E9652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349" y="365428"/>
            <a:ext cx="4391555" cy="64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26513</TotalTime>
  <Words>80</Words>
  <Application>Microsoft Macintosh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Xiaotao Shen</dc:creator>
  <cp:lastModifiedBy>Xiaotao Shen</cp:lastModifiedBy>
  <cp:revision>2007</cp:revision>
  <dcterms:created xsi:type="dcterms:W3CDTF">2020-05-08T04:53:53Z</dcterms:created>
  <dcterms:modified xsi:type="dcterms:W3CDTF">2021-03-31T16:21:16Z</dcterms:modified>
</cp:coreProperties>
</file>