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1495425"/>
            <a:ext cx="6400800" cy="4571999"/>
            <a:chOff x="2148681" y="1495425"/>
            <a:chExt cx="6400800" cy="4571999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00456" y="1565014"/>
              <a:ext cx="4833834" cy="4102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00456" y="5092523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00456" y="4315538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00456" y="3538554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00456" y="2761569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00456" y="1984585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64309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4974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05640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26305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00456" y="5481015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00456" y="4704030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00456" y="3927046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00456" y="3150062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00456" y="2373077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00456" y="1596093"/>
              <a:ext cx="4833834" cy="0"/>
            </a:xfrm>
            <a:custGeom>
              <a:avLst/>
              <a:pathLst>
                <a:path w="4833834" h="0">
                  <a:moveTo>
                    <a:pt x="0" y="0"/>
                  </a:moveTo>
                  <a:lnTo>
                    <a:pt x="4833834" y="0"/>
                  </a:lnTo>
                  <a:lnTo>
                    <a:pt x="483383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74642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95307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15973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336638" y="1565014"/>
              <a:ext cx="0" cy="4102477"/>
            </a:xfrm>
            <a:custGeom>
              <a:avLst/>
              <a:pathLst>
                <a:path w="0" h="4102477">
                  <a:moveTo>
                    <a:pt x="0" y="4102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71882" y="312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27749" y="3902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83616" y="3591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61550" y="3746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49816" y="2969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38082" y="2503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61550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49816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17417" y="4057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27749" y="3746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38082" y="2814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05683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05683" y="3902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95350" y="3902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26348" y="2348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04282" y="1726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38082" y="2503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71882" y="312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04282" y="2659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71882" y="2659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8082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71882" y="2814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61550" y="2969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71882" y="34360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05683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49816" y="3902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49816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893949" y="312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93949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83616" y="3591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5683" y="3746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38082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93949" y="21928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60149" y="2037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27749" y="3746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49816" y="3591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60149" y="312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27749" y="2969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17417" y="3902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71882" y="328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49816" y="312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39483" y="498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17417" y="3591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49816" y="312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71882" y="2659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05683" y="3902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71882" y="2659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61550" y="3591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16015" y="2814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49816" y="34360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91147" y="3591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358747" y="3591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69080" y="37468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60149" y="49899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80814" y="4213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04282" y="4213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36681" y="34360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27749" y="4834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02880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93949" y="4368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649816" y="5456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748415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70481" y="5145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92548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82215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24947" y="37468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82215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26348" y="4368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14614" y="5145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382215" y="4679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748415" y="3591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92548" y="4213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236681" y="4679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92548" y="4213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358747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02880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47013" y="4213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724947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70481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504282" y="4523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60149" y="4834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260149" y="4834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626348" y="4368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870481" y="4368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38082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870481" y="3280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24947" y="37468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36681" y="49899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82215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260149" y="4679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260149" y="4523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92548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626348" y="4523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49816" y="49899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382215" y="4368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504282" y="390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04282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14614" y="4057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71882" y="4679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04282" y="4213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36681" y="3436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26348" y="4368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13213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36681" y="40576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80814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823546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27749" y="4679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57346" y="40576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24947" y="4679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35280" y="29698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80814" y="3591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358747" y="4368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47013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04282" y="4679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26348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358747" y="3591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480814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945612" y="26590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945612" y="45238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70481" y="51453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69080" y="3591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2215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945612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236681" y="4368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24947" y="3436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35280" y="3591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14614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92548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358747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35280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579413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189745" y="26590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58747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36681" y="4213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992548" y="45238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945612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36681" y="32806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58747" y="3746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870481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69080" y="3746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24947" y="3746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69080" y="3746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626348" y="4368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47013" y="3591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24947" y="3436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24947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36681" y="4679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480814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14614" y="32806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748415" y="3902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2600456" y="1565014"/>
              <a:ext cx="4833834" cy="410247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2382464" y="54393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382464" y="466233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382464" y="3885300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382464" y="3108315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382464" y="2331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382464" y="1554729"/>
              <a:ext cx="15536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2"/>
            <p:cNvSpPr/>
            <p:nvPr/>
          </p:nvSpPr>
          <p:spPr>
            <a:xfrm>
              <a:off x="2565662" y="548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565662" y="4704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565662" y="392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565662" y="3150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565662" y="2373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565662" y="1596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674642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895307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115973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336638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643564" y="572984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864229" y="57284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084895" y="5731158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305560" y="57284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605675" y="5837331"/>
              <a:ext cx="82339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1876933" y="3551518"/>
              <a:ext cx="753206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8" name="rc198"/>
            <p:cNvSpPr/>
            <p:nvPr/>
          </p:nvSpPr>
          <p:spPr>
            <a:xfrm>
              <a:off x="7573469" y="3117985"/>
              <a:ext cx="906422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643058" y="3172806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7643058" y="338656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727960" y="3471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7643058" y="36060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727960" y="3690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7643058" y="38254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727960" y="39103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7932103" y="3456782"/>
              <a:ext cx="329277" cy="795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932103" y="3674437"/>
              <a:ext cx="4781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932103" y="3871683"/>
              <a:ext cx="40993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2019-08-27T23:23:46Z</dcterms:modified>
</cp:coreProperties>
</file>