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2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8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3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E9523-E834-4216-A5AF-9008EA91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1" r="59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10AA26-23C7-4FB1-8B20-30968AE20654}"/>
              </a:ext>
            </a:extLst>
          </p:cNvPr>
          <p:cNvSpPr/>
          <p:nvPr/>
        </p:nvSpPr>
        <p:spPr>
          <a:xfrm>
            <a:off x="5818611" y="215746"/>
            <a:ext cx="5772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PYTHON PROJECT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F7F58-716B-4F56-81FC-08C47F996250}"/>
              </a:ext>
            </a:extLst>
          </p:cNvPr>
          <p:cNvSpPr/>
          <p:nvPr/>
        </p:nvSpPr>
        <p:spPr>
          <a:xfrm>
            <a:off x="4657345" y="1139076"/>
            <a:ext cx="7281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D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Fitness calculator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C4FD8-49C3-49C2-A7F7-3C7BF723ADE3}"/>
              </a:ext>
            </a:extLst>
          </p:cNvPr>
          <p:cNvSpPr txBox="1"/>
          <p:nvPr/>
        </p:nvSpPr>
        <p:spPr>
          <a:xfrm>
            <a:off x="4657345" y="4171064"/>
            <a:ext cx="319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Jaspreet Singh </a:t>
            </a:r>
            <a:r>
              <a:rPr lang="en-IN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Kathuria</a:t>
            </a:r>
            <a:endParaRPr lang="en-IN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11918806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4A289-65B4-44EA-A5B8-8D1E6226D0FB}"/>
              </a:ext>
            </a:extLst>
          </p:cNvPr>
          <p:cNvSpPr txBox="1"/>
          <p:nvPr/>
        </p:nvSpPr>
        <p:spPr>
          <a:xfrm>
            <a:off x="9993971" y="4171064"/>
            <a:ext cx="194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Rashmi Kumari</a:t>
            </a:r>
          </a:p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11908242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F9B9C-110F-4EE4-8ACC-97CE8A86910D}"/>
              </a:ext>
            </a:extLst>
          </p:cNvPr>
          <p:cNvSpPr txBox="1"/>
          <p:nvPr/>
        </p:nvSpPr>
        <p:spPr>
          <a:xfrm>
            <a:off x="7717314" y="4171064"/>
            <a:ext cx="319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Puneet Kumar</a:t>
            </a:r>
          </a:p>
          <a:p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11908274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60D34E-A16F-4F30-8EE8-F02FCBEEF22B}"/>
              </a:ext>
            </a:extLst>
          </p:cNvPr>
          <p:cNvSpPr txBox="1"/>
          <p:nvPr/>
        </p:nvSpPr>
        <p:spPr>
          <a:xfrm>
            <a:off x="4547619" y="3537090"/>
            <a:ext cx="346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Submitted by: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F2AF7-882A-45D9-97FD-C9BBA5F8BA59}"/>
              </a:ext>
            </a:extLst>
          </p:cNvPr>
          <p:cNvSpPr txBox="1"/>
          <p:nvPr/>
        </p:nvSpPr>
        <p:spPr>
          <a:xfrm>
            <a:off x="5080536" y="5599486"/>
            <a:ext cx="659489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IN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(Mr. </a:t>
            </a:r>
            <a:r>
              <a:rPr lang="en-IN" sz="1800" b="1" i="0" u="none" strike="noStrike" baseline="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Dipen</a:t>
            </a:r>
            <a:r>
              <a:rPr lang="en-IN" sz="18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 Saini, Assistant Professor) </a:t>
            </a:r>
            <a:endParaRPr lang="en-IN" sz="18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School of Computer Science and Engineering</a:t>
            </a:r>
            <a:endParaRPr lang="en-US" sz="2000" b="1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LOVELY PROFESSIONAL UNIVERSITY</a:t>
            </a:r>
            <a:endParaRPr lang="en-IN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E9523-E834-4216-A5AF-9008EA91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1" r="59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5DC0E-DEE8-4FF2-950E-B36FAB622941}"/>
              </a:ext>
            </a:extLst>
          </p:cNvPr>
          <p:cNvSpPr txBox="1"/>
          <p:nvPr/>
        </p:nvSpPr>
        <p:spPr>
          <a:xfrm>
            <a:off x="5519955" y="335560"/>
            <a:ext cx="585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88B8"/>
                </a:solidFill>
                <a:latin typeface="Algerian" panose="04020705040A02060702" pitchFamily="82" charset="0"/>
              </a:rPr>
              <a:t>INTRODUCTON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B8EE2-D565-431B-9F33-CDCBAA2BD0DE}"/>
              </a:ext>
            </a:extLst>
          </p:cNvPr>
          <p:cNvSpPr txBox="1"/>
          <p:nvPr/>
        </p:nvSpPr>
        <p:spPr>
          <a:xfrm>
            <a:off x="4885189" y="1728132"/>
            <a:ext cx="73068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choose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our team is Fitness Calculator. It is for a Single User. It will generate report of single person at a time.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Mini project of “Fitness Calculator” is purely made in python, with a good user-friendly interface which lets the user to enter the various values required to be input in order to calculate how fit the person is.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uses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tkinter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library which is used to make the G.U.I. Some modules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tkinter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used are buttons, entry box, labels and progress bars.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All here are used to represent the report graphically to the user. </a:t>
            </a:r>
            <a:endParaRPr lang="en-IN" dirty="0"/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main window consists of all the entry fields that the user is required to fill in order to generate a report. This main window also has a button to generate report when all the entry box has the required values.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8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E9523-E834-4216-A5AF-9008EA91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1" r="59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B2E57C-7B03-4EAE-AA53-10CCAB12BE0E}"/>
              </a:ext>
            </a:extLst>
          </p:cNvPr>
          <p:cNvSpPr txBox="1"/>
          <p:nvPr/>
        </p:nvSpPr>
        <p:spPr>
          <a:xfrm>
            <a:off x="5438163" y="503232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u="none" strike="noStrike" baseline="0" dirty="0">
                <a:solidFill>
                  <a:srgbClr val="0088B8"/>
                </a:solidFill>
                <a:latin typeface="Algerian" panose="04020705040A02060702" pitchFamily="82" charset="0"/>
              </a:rPr>
              <a:t>PROBLEM</a:t>
            </a:r>
            <a:r>
              <a:rPr lang="en-IN" b="1" i="0" u="none" strike="noStrike" baseline="0" dirty="0">
                <a:solidFill>
                  <a:srgbClr val="0088B8"/>
                </a:solidFill>
                <a:latin typeface="Algerian" panose="04020705040A02060702" pitchFamily="82" charset="0"/>
              </a:rPr>
              <a:t> </a:t>
            </a:r>
            <a:r>
              <a:rPr lang="en-IN" sz="3200" b="1" i="0" u="none" strike="noStrike" baseline="0" dirty="0">
                <a:solidFill>
                  <a:srgbClr val="0088B8"/>
                </a:solidFill>
                <a:latin typeface="Algerian" panose="04020705040A02060702" pitchFamily="82" charset="0"/>
              </a:rPr>
              <a:t>STATEMENT</a:t>
            </a:r>
            <a:r>
              <a:rPr lang="en-IN" b="1" i="0" u="none" strike="noStrike" baseline="0" dirty="0">
                <a:solidFill>
                  <a:srgbClr val="0088B8"/>
                </a:solidFill>
                <a:latin typeface="Algerian" panose="04020705040A02060702" pitchFamily="82" charset="0"/>
              </a:rPr>
              <a:t> </a:t>
            </a:r>
            <a:endParaRPr lang="en-IN" b="1" dirty="0">
              <a:solidFill>
                <a:srgbClr val="0088B8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3456F-7AB3-46CE-8437-A789558C9770}"/>
              </a:ext>
            </a:extLst>
          </p:cNvPr>
          <p:cNvSpPr txBox="1"/>
          <p:nvPr/>
        </p:nvSpPr>
        <p:spPr>
          <a:xfrm>
            <a:off x="4845690" y="1718499"/>
            <a:ext cx="72795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Program generates report of the particular person with following labels: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• BMI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• Blood Pressure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• Pulse Rate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• RBC, WBC, Platelets Count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• Haemoglobin level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• Uric Acid level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• Cholesterol level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categorize it as high, low and normal.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different values are colored according to how harmful they are on the individual’s health. This makes it easier for the user to view the report, moreover “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” module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tkinter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library is used to show these values as a progress making it easier for the person using the app.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68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E9523-E834-4216-A5AF-9008EA91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1" r="59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613D2D-C7A0-4EEC-9C2A-4C4889533F4E}"/>
              </a:ext>
            </a:extLst>
          </p:cNvPr>
          <p:cNvSpPr txBox="1"/>
          <p:nvPr/>
        </p:nvSpPr>
        <p:spPr>
          <a:xfrm>
            <a:off x="5077437" y="394175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u="none" strike="noStrike" baseline="0">
                <a:solidFill>
                  <a:srgbClr val="0088B8"/>
                </a:solidFill>
                <a:latin typeface="Algerian" panose="04020705040A02060702" pitchFamily="82" charset="0"/>
              </a:rPr>
              <a:t>PROBLEM ANALYSIS </a:t>
            </a:r>
            <a:endParaRPr lang="en-IN" sz="3200" dirty="0">
              <a:solidFill>
                <a:srgbClr val="0088B8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83566-033D-4661-9741-26B3D6F3880E}"/>
              </a:ext>
            </a:extLst>
          </p:cNvPr>
          <p:cNvSpPr txBox="1"/>
          <p:nvPr/>
        </p:nvSpPr>
        <p:spPr>
          <a:xfrm>
            <a:off x="4876100" y="2067048"/>
            <a:ext cx="70446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used a bunch of if statements used to decide the output according to the input given by user. This is the basic logic on which the program works.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calculation of BMI and other values is done by using formulas and data collected from various websites is used to calculate the strength of a particular value in terms of High low or normal.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various functions and if statement which also control what color to change for the label when a certain value is entered.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81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76958-9DD7-45A0-B30C-E163BB73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" y="181155"/>
            <a:ext cx="11593903" cy="3364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6186C-BDEF-49FB-AE6A-0BC1A6CC4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4" y="4137865"/>
            <a:ext cx="3750557" cy="2402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92591-4DFB-48FB-AAC9-3C50BE5D4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30" y="3741258"/>
            <a:ext cx="4467571" cy="27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87308-D8AE-40B7-B566-7A29D0AEE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8" b="7308"/>
          <a:stretch/>
        </p:blipFill>
        <p:spPr>
          <a:xfrm>
            <a:off x="139059" y="100668"/>
            <a:ext cx="4328894" cy="2449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E3E07-39AB-4C95-B838-DE4B1B6C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31" y="100668"/>
            <a:ext cx="6191250" cy="2449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E9CFB-5029-4150-BEC4-7508B79E7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2" y="3726811"/>
            <a:ext cx="5664969" cy="2783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F05E0D-2567-46F8-810B-B496B68F5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99" y="3707934"/>
            <a:ext cx="4902742" cy="280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16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E9523-E834-4216-A5AF-9008EA91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1" r="59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3FD2F-CAC3-4C16-B50B-AB839773876E}"/>
              </a:ext>
            </a:extLst>
          </p:cNvPr>
          <p:cNvSpPr txBox="1"/>
          <p:nvPr/>
        </p:nvSpPr>
        <p:spPr>
          <a:xfrm>
            <a:off x="5874391" y="41095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0088B8"/>
                </a:solidFill>
                <a:latin typeface="Algerian" panose="04020705040A02060702" pitchFamily="82" charset="0"/>
              </a:rPr>
              <a:t>FUTURE SCOPE AND LIMITATION </a:t>
            </a:r>
            <a:endParaRPr lang="en-IN" sz="2800" dirty="0">
              <a:solidFill>
                <a:srgbClr val="0088B8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D15B2-9B9D-4F23-8E6C-DF1BFF72282D}"/>
              </a:ext>
            </a:extLst>
          </p:cNvPr>
          <p:cNvSpPr txBox="1"/>
          <p:nvPr/>
        </p:nvSpPr>
        <p:spPr>
          <a:xfrm>
            <a:off x="4739780" y="1308683"/>
            <a:ext cx="7373923" cy="424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Creating worldwide health platform to store and generate report of a person’s health. If someone’s health goes bad on this platforms, different health organizations aka Hospitals can tap that person and help him to get to know the symptoms.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Future, the young generation of the world we have to take care of our health. Knowing the disease faster makes us having more chances of curing it more efficiently.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Though the system has been designed according to the requirements of the users it has its own limitation. Thus,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Limitation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system is: -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1.)    No facility to generate report for multiple users.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2.)    Data Used for Calculation is collected from various website. So,         	   possibility of incorrectness of values.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3.)    Data is not stored in the memory or  in the file. </a:t>
            </a:r>
          </a:p>
        </p:txBody>
      </p:sp>
    </p:spTree>
    <p:extLst>
      <p:ext uri="{BB962C8B-B14F-4D97-AF65-F5344CB8AC3E}">
        <p14:creationId xmlns:p14="http://schemas.microsoft.com/office/powerpoint/2010/main" val="75119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E9523-E834-4216-A5AF-9008EA91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1" r="59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E4D25-38D5-4782-94D5-50C3C43A57D0}"/>
              </a:ext>
            </a:extLst>
          </p:cNvPr>
          <p:cNvSpPr txBox="1"/>
          <p:nvPr/>
        </p:nvSpPr>
        <p:spPr>
          <a:xfrm>
            <a:off x="4871207" y="251562"/>
            <a:ext cx="656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88B8"/>
                </a:solidFill>
                <a:latin typeface="Algerian" panose="04020705040A02060702" pitchFamily="82" charset="0"/>
              </a:rPr>
              <a:t>INPUT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91B74-4EDE-45E0-82CD-EA5B7DD70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" y="863649"/>
            <a:ext cx="11316748" cy="5742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65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E9523-E834-4216-A5AF-9008EA917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81" r="598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1177B-2BBF-4669-9EDE-469F63C7A32F}"/>
              </a:ext>
            </a:extLst>
          </p:cNvPr>
          <p:cNvSpPr txBox="1"/>
          <p:nvPr/>
        </p:nvSpPr>
        <p:spPr>
          <a:xfrm>
            <a:off x="4915949" y="335560"/>
            <a:ext cx="6283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88B8"/>
                </a:solidFill>
                <a:latin typeface="Algerian" panose="04020705040A02060702" pitchFamily="82" charset="0"/>
              </a:rPr>
              <a:t>OUTPUT SCREEN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E210D2-C49A-4503-BD20-89E84A45D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6" y="1234229"/>
            <a:ext cx="11228608" cy="5391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0919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568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Arial Rounded MT Bold</vt:lpstr>
      <vt:lpstr>The Hand Bold</vt:lpstr>
      <vt:lpstr>The Serif Hand Black</vt:lpstr>
      <vt:lpstr>Times New Roman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singh</dc:creator>
  <cp:lastModifiedBy>Jaspreet singh</cp:lastModifiedBy>
  <cp:revision>9</cp:revision>
  <dcterms:created xsi:type="dcterms:W3CDTF">2020-11-11T13:14:30Z</dcterms:created>
  <dcterms:modified xsi:type="dcterms:W3CDTF">2020-11-12T02:43:20Z</dcterms:modified>
</cp:coreProperties>
</file>