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10C-808A-4160-9D39-6CD3AFDE5368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1B42-8F23-4E07-96E0-58CE4127A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10C-808A-4160-9D39-6CD3AFDE5368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1B42-8F23-4E07-96E0-58CE4127A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10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10C-808A-4160-9D39-6CD3AFDE5368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1B42-8F23-4E07-96E0-58CE4127A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70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10C-808A-4160-9D39-6CD3AFDE5368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1B42-8F23-4E07-96E0-58CE4127A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57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10C-808A-4160-9D39-6CD3AFDE5368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1B42-8F23-4E07-96E0-58CE4127A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32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10C-808A-4160-9D39-6CD3AFDE5368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1B42-8F23-4E07-96E0-58CE4127A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60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10C-808A-4160-9D39-6CD3AFDE5368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1B42-8F23-4E07-96E0-58CE4127A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608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10C-808A-4160-9D39-6CD3AFDE5368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1B42-8F23-4E07-96E0-58CE4127A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23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10C-808A-4160-9D39-6CD3AFDE5368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1B42-8F23-4E07-96E0-58CE4127A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49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10C-808A-4160-9D39-6CD3AFDE5368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1B42-8F23-4E07-96E0-58CE4127A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567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8710C-808A-4160-9D39-6CD3AFDE5368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A1B42-8F23-4E07-96E0-58CE4127A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44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8710C-808A-4160-9D39-6CD3AFDE5368}" type="datetimeFigureOut">
              <a:rPr lang="en-CA" smtClean="0"/>
              <a:t>2025-03-05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A1B42-8F23-4E07-96E0-58CE4127AA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89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loorplan on a table">
            <a:extLst>
              <a:ext uri="{FF2B5EF4-FFF2-40B4-BE49-F238E27FC236}">
                <a16:creationId xmlns:a16="http://schemas.microsoft.com/office/drawing/2014/main" id="{E7CA1A02-1642-4669-BF11-08E19457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" r="1044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B153B-9D3B-540D-9167-FEE7145C5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000" dirty="0">
                <a:solidFill>
                  <a:schemeClr val="bg1"/>
                </a:solidFill>
              </a:rPr>
              <a:t>CST8916 : Assignment 1: Designing a Real-time Application with REST, </a:t>
            </a:r>
            <a:r>
              <a:rPr lang="en-US" sz="3000" dirty="0" err="1">
                <a:solidFill>
                  <a:schemeClr val="bg1"/>
                </a:solidFill>
              </a:rPr>
              <a:t>GraphQL</a:t>
            </a:r>
            <a:r>
              <a:rPr lang="en-US" sz="3000" dirty="0">
                <a:solidFill>
                  <a:schemeClr val="bg1"/>
                </a:solidFill>
              </a:rPr>
              <a:t>, and </a:t>
            </a:r>
            <a:r>
              <a:rPr lang="en-US" sz="3000" dirty="0" err="1">
                <a:solidFill>
                  <a:schemeClr val="bg1"/>
                </a:solidFill>
              </a:rPr>
              <a:t>WebSockets</a:t>
            </a:r>
            <a:br>
              <a:rPr lang="en-US" sz="3000" dirty="0">
                <a:solidFill>
                  <a:schemeClr val="bg1"/>
                </a:solidFill>
              </a:rPr>
            </a:br>
            <a:endParaRPr lang="en-CA" sz="3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43CA1-E69E-6CA5-DDAB-CFB6659AC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By: -	 Jaspreet Singh Chhabra</a:t>
            </a:r>
          </a:p>
          <a:p>
            <a:pPr algn="l"/>
            <a:r>
              <a:rPr lang="en-CA" sz="2000" dirty="0">
                <a:solidFill>
                  <a:schemeClr val="bg1"/>
                </a:solidFill>
              </a:rPr>
              <a:t>	Akshay Malik</a:t>
            </a:r>
          </a:p>
          <a:p>
            <a:pPr algn="l"/>
            <a:r>
              <a:rPr lang="en-CA" sz="2000" dirty="0">
                <a:solidFill>
                  <a:schemeClr val="bg1"/>
                </a:solidFill>
              </a:rPr>
              <a:t>	</a:t>
            </a:r>
            <a:r>
              <a:rPr lang="en-CA" sz="2000" i="0" dirty="0">
                <a:solidFill>
                  <a:srgbClr val="FFFFFF"/>
                </a:solidFill>
                <a:effectLst/>
              </a:rPr>
              <a:t>Michael </a:t>
            </a:r>
            <a:r>
              <a:rPr lang="en-CA" sz="2000" i="0" dirty="0" err="1">
                <a:solidFill>
                  <a:srgbClr val="FFFFFF"/>
                </a:solidFill>
                <a:effectLst/>
              </a:rPr>
              <a:t>Balcerzak</a:t>
            </a:r>
            <a:endParaRPr lang="en-CA" sz="2000" i="0" dirty="0">
              <a:solidFill>
                <a:srgbClr val="FFFFFF"/>
              </a:solidFill>
              <a:effectLst/>
            </a:endParaRPr>
          </a:p>
          <a:p>
            <a:pPr algn="l"/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56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medical device&#10;&#10;AI-generated content may be incorrect.">
            <a:extLst>
              <a:ext uri="{FF2B5EF4-FFF2-40B4-BE49-F238E27FC236}">
                <a16:creationId xmlns:a16="http://schemas.microsoft.com/office/drawing/2014/main" id="{5AD6ED91-2467-413D-7819-772C9CED2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" y="0"/>
            <a:ext cx="12155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0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medical monitor&#10;&#10;AI-generated content may be incorrect.">
            <a:extLst>
              <a:ext uri="{FF2B5EF4-FFF2-40B4-BE49-F238E27FC236}">
                <a16:creationId xmlns:a16="http://schemas.microsoft.com/office/drawing/2014/main" id="{9ED26E54-F031-6C8A-0C03-44F47BCD1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" y="0"/>
            <a:ext cx="12155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3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medical monitor&#10;&#10;AI-generated content may be incorrect.">
            <a:extLst>
              <a:ext uri="{FF2B5EF4-FFF2-40B4-BE49-F238E27FC236}">
                <a16:creationId xmlns:a16="http://schemas.microsoft.com/office/drawing/2014/main" id="{47F7FC5F-C70B-D6EB-BCEC-ED0B86573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" y="0"/>
            <a:ext cx="12155214" cy="6858000"/>
          </a:xfrm>
          <a:prstGeom prst="rect">
            <a:avLst/>
          </a:prstGeom>
        </p:spPr>
      </p:pic>
      <p:pic>
        <p:nvPicPr>
          <p:cNvPr id="7" name="Picture 6" descr="A close-up of a medical device&#10;&#10;AI-generated content may be incorrect.">
            <a:extLst>
              <a:ext uri="{FF2B5EF4-FFF2-40B4-BE49-F238E27FC236}">
                <a16:creationId xmlns:a16="http://schemas.microsoft.com/office/drawing/2014/main" id="{B2915276-F80A-0E16-D407-24252FF52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" y="0"/>
            <a:ext cx="12155214" cy="6858000"/>
          </a:xfrm>
          <a:prstGeom prst="rect">
            <a:avLst/>
          </a:prstGeom>
        </p:spPr>
      </p:pic>
      <p:pic>
        <p:nvPicPr>
          <p:cNvPr id="9" name="Picture 8" descr="A computer screen with text and a black screen&#10;&#10;AI-generated content may be incorrect.">
            <a:extLst>
              <a:ext uri="{FF2B5EF4-FFF2-40B4-BE49-F238E27FC236}">
                <a16:creationId xmlns:a16="http://schemas.microsoft.com/office/drawing/2014/main" id="{FD7BB328-F493-E978-212A-EC8B1E988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" y="0"/>
            <a:ext cx="12155214" cy="6858000"/>
          </a:xfrm>
          <a:prstGeom prst="rect">
            <a:avLst/>
          </a:prstGeom>
        </p:spPr>
      </p:pic>
      <p:pic>
        <p:nvPicPr>
          <p:cNvPr id="11" name="Picture 10" descr="A close-up of a graph&#10;&#10;AI-generated content may be incorrect.">
            <a:extLst>
              <a:ext uri="{FF2B5EF4-FFF2-40B4-BE49-F238E27FC236}">
                <a16:creationId xmlns:a16="http://schemas.microsoft.com/office/drawing/2014/main" id="{C1AD285F-EAB0-DA62-15C7-64001444A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" y="0"/>
            <a:ext cx="12155214" cy="6858000"/>
          </a:xfrm>
          <a:prstGeom prst="rect">
            <a:avLst/>
          </a:prstGeom>
        </p:spPr>
      </p:pic>
      <p:pic>
        <p:nvPicPr>
          <p:cNvPr id="13" name="Picture 12" descr="A close-up of a graph&#10;&#10;AI-generated content may be incorrect.">
            <a:extLst>
              <a:ext uri="{FF2B5EF4-FFF2-40B4-BE49-F238E27FC236}">
                <a16:creationId xmlns:a16="http://schemas.microsoft.com/office/drawing/2014/main" id="{84CFD7FB-0B9E-2684-B069-0764354CAC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" y="0"/>
            <a:ext cx="12155214" cy="6858000"/>
          </a:xfrm>
          <a:prstGeom prst="rect">
            <a:avLst/>
          </a:prstGeom>
        </p:spPr>
      </p:pic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D907E5-BE4F-B845-F576-BD032780D2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" y="0"/>
            <a:ext cx="12155214" cy="6858000"/>
          </a:xfrm>
          <a:prstGeom prst="rect">
            <a:avLst/>
          </a:prstGeom>
        </p:spPr>
      </p:pic>
      <p:pic>
        <p:nvPicPr>
          <p:cNvPr id="17" name="Picture 16" descr="A close-up of a medical monitor&#10;&#10;AI-generated content may be incorrect.">
            <a:extLst>
              <a:ext uri="{FF2B5EF4-FFF2-40B4-BE49-F238E27FC236}">
                <a16:creationId xmlns:a16="http://schemas.microsoft.com/office/drawing/2014/main" id="{14C3F5C5-05DA-EDF0-0548-0043E134C5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" y="0"/>
            <a:ext cx="12155214" cy="6858000"/>
          </a:xfrm>
          <a:prstGeom prst="rect">
            <a:avLst/>
          </a:prstGeom>
        </p:spPr>
      </p:pic>
      <p:pic>
        <p:nvPicPr>
          <p:cNvPr id="19" name="Picture 18" descr="A close-up of a graph&#10;&#10;AI-generated content may be incorrect.">
            <a:extLst>
              <a:ext uri="{FF2B5EF4-FFF2-40B4-BE49-F238E27FC236}">
                <a16:creationId xmlns:a16="http://schemas.microsoft.com/office/drawing/2014/main" id="{3DB5F9BE-63AC-0F60-772C-A46255A5FC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" y="0"/>
            <a:ext cx="12155214" cy="6858000"/>
          </a:xfrm>
          <a:prstGeom prst="rect">
            <a:avLst/>
          </a:prstGeom>
        </p:spPr>
      </p:pic>
      <p:pic>
        <p:nvPicPr>
          <p:cNvPr id="21" name="Picture 20" descr="A close-up of a smart watch&#10;&#10;AI-generated content may be incorrect.">
            <a:extLst>
              <a:ext uri="{FF2B5EF4-FFF2-40B4-BE49-F238E27FC236}">
                <a16:creationId xmlns:a16="http://schemas.microsoft.com/office/drawing/2014/main" id="{65408D24-7DB5-C5D9-B9D5-0CA3ABC27C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" y="0"/>
            <a:ext cx="12155214" cy="6858000"/>
          </a:xfrm>
          <a:prstGeom prst="rect">
            <a:avLst/>
          </a:prstGeom>
        </p:spPr>
      </p:pic>
      <p:pic>
        <p:nvPicPr>
          <p:cNvPr id="23" name="Picture 2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615B01-3E5B-6410-C701-BA060A48A5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" y="0"/>
            <a:ext cx="12155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8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smart watch&#10;&#10;AI-generated content may be incorrect.">
            <a:extLst>
              <a:ext uri="{FF2B5EF4-FFF2-40B4-BE49-F238E27FC236}">
                <a16:creationId xmlns:a16="http://schemas.microsoft.com/office/drawing/2014/main" id="{7F1A6554-E4A0-812E-D0C4-1ED95BBC4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" y="0"/>
            <a:ext cx="12155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6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graph&#10;&#10;AI-generated content may be incorrect.">
            <a:extLst>
              <a:ext uri="{FF2B5EF4-FFF2-40B4-BE49-F238E27FC236}">
                <a16:creationId xmlns:a16="http://schemas.microsoft.com/office/drawing/2014/main" id="{459060ED-E445-B7A1-7B88-831D4DF75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" y="0"/>
            <a:ext cx="12155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0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medical monitor&#10;&#10;AI-generated content may be incorrect.">
            <a:extLst>
              <a:ext uri="{FF2B5EF4-FFF2-40B4-BE49-F238E27FC236}">
                <a16:creationId xmlns:a16="http://schemas.microsoft.com/office/drawing/2014/main" id="{3A8EED5A-BD20-226D-730E-FF6BC86E7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" y="0"/>
            <a:ext cx="12155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1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BDC48C-0078-4B18-EFE4-BB9E6D411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" y="0"/>
            <a:ext cx="12155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4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graph&#10;&#10;AI-generated content may be incorrect.">
            <a:extLst>
              <a:ext uri="{FF2B5EF4-FFF2-40B4-BE49-F238E27FC236}">
                <a16:creationId xmlns:a16="http://schemas.microsoft.com/office/drawing/2014/main" id="{A12EAC03-BBFE-EBBA-9CC4-E84321078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" y="0"/>
            <a:ext cx="12155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graph&#10;&#10;AI-generated content may be incorrect.">
            <a:extLst>
              <a:ext uri="{FF2B5EF4-FFF2-40B4-BE49-F238E27FC236}">
                <a16:creationId xmlns:a16="http://schemas.microsoft.com/office/drawing/2014/main" id="{DD7DA604-3F96-C06A-B5BB-082E807F9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" y="0"/>
            <a:ext cx="12155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5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text and a black screen&#10;&#10;AI-generated content may be incorrect.">
            <a:extLst>
              <a:ext uri="{FF2B5EF4-FFF2-40B4-BE49-F238E27FC236}">
                <a16:creationId xmlns:a16="http://schemas.microsoft.com/office/drawing/2014/main" id="{29B5F1D1-7F54-99D8-057A-6EC35AE4D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" y="0"/>
            <a:ext cx="12155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7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122</TotalTime>
  <Words>31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2013 - 2022 Theme</vt:lpstr>
      <vt:lpstr>CST8916 : Assignment 1: Designing a Real-time Application with REST, GraphQL, and WebSockets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CST8916 : Assignment 1: Designing a Real-time Application with REST, GraphQL, and WebSockets </dc:title>
  <dc:creator>Akshay malik</dc:creator>
  <cp:lastModifiedBy>Manpreet Kaur</cp:lastModifiedBy>
  <cp:revision>4</cp:revision>
  <dcterms:created xsi:type="dcterms:W3CDTF">2025-03-06T01:33:19Z</dcterms:created>
  <dcterms:modified xsi:type="dcterms:W3CDTF">2025-03-06T03:49:58Z</dcterms:modified>
</cp:coreProperties>
</file>