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80" r:id="rId4"/>
    <p:sldId id="281" r:id="rId5"/>
    <p:sldId id="285" r:id="rId6"/>
    <p:sldId id="282" r:id="rId7"/>
    <p:sldId id="298" r:id="rId8"/>
    <p:sldId id="283" r:id="rId9"/>
    <p:sldId id="284" r:id="rId10"/>
    <p:sldId id="286" r:id="rId11"/>
    <p:sldId id="291" r:id="rId12"/>
    <p:sldId id="292" r:id="rId13"/>
    <p:sldId id="287" r:id="rId14"/>
    <p:sldId id="293" r:id="rId15"/>
    <p:sldId id="294" r:id="rId16"/>
    <p:sldId id="295" r:id="rId17"/>
    <p:sldId id="296" r:id="rId18"/>
    <p:sldId id="299" r:id="rId1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00C41-83AF-477D-9A6C-F3BBEE396FCF}" v="1" dt="2018-07-13T23:17:22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2"/>
    <p:restoredTop sz="94648"/>
  </p:normalViewPr>
  <p:slideViewPr>
    <p:cSldViewPr snapToGrid="0">
      <p:cViewPr>
        <p:scale>
          <a:sx n="89" d="100"/>
          <a:sy n="89" d="100"/>
        </p:scale>
        <p:origin x="280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36" Type="http://schemas.microsoft.com/office/2016/11/relationships/changesInfo" Target="changesInfos/changesInfo1.xml"/><Relationship Id="rId3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on Plumbtree" userId="S::jplumbtree@conestogac.on.ca::d0dcc371-0412-4781-a24c-9fc61a4ba72b" providerId="AD" clId="Web-{3BF3925B-63F7-499A-ACBC-15D78221A45B}"/>
    <pc:docChg chg="delSld modSld">
      <pc:chgData name="Jonathon Plumbtree" userId="S::jplumbtree@conestogac.on.ca::d0dcc371-0412-4781-a24c-9fc61a4ba72b" providerId="AD" clId="Web-{3BF3925B-63F7-499A-ACBC-15D78221A45B}" dt="2018-07-13T23:47:30.962" v="12" actId="20577"/>
      <pc:docMkLst>
        <pc:docMk/>
      </pc:docMkLst>
      <pc:sldChg chg="modSp">
        <pc:chgData name="Jonathon Plumbtree" userId="S::jplumbtree@conestogac.on.ca::d0dcc371-0412-4781-a24c-9fc61a4ba72b" providerId="AD" clId="Web-{3BF3925B-63F7-499A-ACBC-15D78221A45B}" dt="2018-07-13T23:47:30.962" v="12" actId="20577"/>
        <pc:sldMkLst>
          <pc:docMk/>
          <pc:sldMk cId="1766155056" sldId="256"/>
        </pc:sldMkLst>
        <pc:spChg chg="mod">
          <ac:chgData name="Jonathon Plumbtree" userId="S::jplumbtree@conestogac.on.ca::d0dcc371-0412-4781-a24c-9fc61a4ba72b" providerId="AD" clId="Web-{3BF3925B-63F7-499A-ACBC-15D78221A45B}" dt="2018-07-13T23:47:30.962" v="12" actId="20577"/>
          <ac:spMkLst>
            <pc:docMk/>
            <pc:sldMk cId="1766155056" sldId="256"/>
            <ac:spMk id="7" creationId="{38C36AE4-683C-49F4-9F27-7FD69C9C5634}"/>
          </ac:spMkLst>
        </pc:spChg>
      </pc:sldChg>
      <pc:sldChg chg="del">
        <pc:chgData name="Jonathon Plumbtree" userId="S::jplumbtree@conestogac.on.ca::d0dcc371-0412-4781-a24c-9fc61a4ba72b" providerId="AD" clId="Web-{3BF3925B-63F7-499A-ACBC-15D78221A45B}" dt="2018-07-13T23:40:43.901" v="8"/>
        <pc:sldMkLst>
          <pc:docMk/>
          <pc:sldMk cId="2489693389" sldId="280"/>
        </pc:sldMkLst>
      </pc:sldChg>
      <pc:sldChg chg="del">
        <pc:chgData name="Jonathon Plumbtree" userId="S::jplumbtree@conestogac.on.ca::d0dcc371-0412-4781-a24c-9fc61a4ba72b" providerId="AD" clId="Web-{3BF3925B-63F7-499A-ACBC-15D78221A45B}" dt="2018-07-13T23:40:42.760" v="7"/>
        <pc:sldMkLst>
          <pc:docMk/>
          <pc:sldMk cId="1159186078" sldId="281"/>
        </pc:sldMkLst>
      </pc:sldChg>
      <pc:sldChg chg="del">
        <pc:chgData name="Jonathon Plumbtree" userId="S::jplumbtree@conestogac.on.ca::d0dcc371-0412-4781-a24c-9fc61a4ba72b" providerId="AD" clId="Web-{3BF3925B-63F7-499A-ACBC-15D78221A45B}" dt="2018-07-13T23:40:41.620" v="6"/>
        <pc:sldMkLst>
          <pc:docMk/>
          <pc:sldMk cId="127660998" sldId="282"/>
        </pc:sldMkLst>
      </pc:sldChg>
      <pc:sldChg chg="del">
        <pc:chgData name="Jonathon Plumbtree" userId="S::jplumbtree@conestogac.on.ca::d0dcc371-0412-4781-a24c-9fc61a4ba72b" providerId="AD" clId="Web-{3BF3925B-63F7-499A-ACBC-15D78221A45B}" dt="2018-07-13T23:40:40.995" v="5"/>
        <pc:sldMkLst>
          <pc:docMk/>
          <pc:sldMk cId="1264944444" sldId="283"/>
        </pc:sldMkLst>
      </pc:sldChg>
      <pc:sldChg chg="del">
        <pc:chgData name="Jonathon Plumbtree" userId="S::jplumbtree@conestogac.on.ca::d0dcc371-0412-4781-a24c-9fc61a4ba72b" providerId="AD" clId="Web-{3BF3925B-63F7-499A-ACBC-15D78221A45B}" dt="2018-07-13T23:40:40.151" v="4"/>
        <pc:sldMkLst>
          <pc:docMk/>
          <pc:sldMk cId="2483079793" sldId="284"/>
        </pc:sldMkLst>
      </pc:sldChg>
      <pc:sldChg chg="del">
        <pc:chgData name="Jonathon Plumbtree" userId="S::jplumbtree@conestogac.on.ca::d0dcc371-0412-4781-a24c-9fc61a4ba72b" providerId="AD" clId="Web-{3BF3925B-63F7-499A-ACBC-15D78221A45B}" dt="2018-07-13T23:40:39.620" v="3"/>
        <pc:sldMkLst>
          <pc:docMk/>
          <pc:sldMk cId="457875301" sldId="285"/>
        </pc:sldMkLst>
      </pc:sldChg>
      <pc:sldChg chg="del">
        <pc:chgData name="Jonathon Plumbtree" userId="S::jplumbtree@conestogac.on.ca::d0dcc371-0412-4781-a24c-9fc61a4ba72b" providerId="AD" clId="Web-{3BF3925B-63F7-499A-ACBC-15D78221A45B}" dt="2018-07-13T23:40:39.010" v="2"/>
        <pc:sldMkLst>
          <pc:docMk/>
          <pc:sldMk cId="1794812722" sldId="286"/>
        </pc:sldMkLst>
      </pc:sldChg>
      <pc:sldChg chg="del">
        <pc:chgData name="Jonathon Plumbtree" userId="S::jplumbtree@conestogac.on.ca::d0dcc371-0412-4781-a24c-9fc61a4ba72b" providerId="AD" clId="Web-{3BF3925B-63F7-499A-ACBC-15D78221A45B}" dt="2018-07-13T23:40:38.292" v="1"/>
        <pc:sldMkLst>
          <pc:docMk/>
          <pc:sldMk cId="3365152928" sldId="287"/>
        </pc:sldMkLst>
      </pc:sldChg>
      <pc:sldChg chg="del">
        <pc:chgData name="Jonathon Plumbtree" userId="S::jplumbtree@conestogac.on.ca::d0dcc371-0412-4781-a24c-9fc61a4ba72b" providerId="AD" clId="Web-{3BF3925B-63F7-499A-ACBC-15D78221A45B}" dt="2018-07-13T23:40:37.525" v="0"/>
        <pc:sldMkLst>
          <pc:docMk/>
          <pc:sldMk cId="2750692720" sldId="288"/>
        </pc:sldMkLst>
      </pc:sldChg>
    </pc:docChg>
  </pc:docChgLst>
  <pc:docChgLst>
    <pc:chgData name="Jonathon Plumbtree" userId="S::jplumbtree@conestogac.on.ca::d0dcc371-0412-4781-a24c-9fc61a4ba72b" providerId="AD" clId="Web-{FF7480BF-634A-4374-B619-2ED5033C8123}"/>
    <pc:docChg chg="addSld modSld">
      <pc:chgData name="Jonathon Plumbtree" userId="S::jplumbtree@conestogac.on.ca::d0dcc371-0412-4781-a24c-9fc61a4ba72b" providerId="AD" clId="Web-{FF7480BF-634A-4374-B619-2ED5033C8123}" dt="2018-07-14T01:08:23.051" v="826"/>
      <pc:docMkLst>
        <pc:docMk/>
      </pc:docMkLst>
      <pc:sldChg chg="modSp">
        <pc:chgData name="Jonathon Plumbtree" userId="S::jplumbtree@conestogac.on.ca::d0dcc371-0412-4781-a24c-9fc61a4ba72b" providerId="AD" clId="Web-{FF7480BF-634A-4374-B619-2ED5033C8123}" dt="2018-07-14T00:21:25.208" v="65" actId="20577"/>
        <pc:sldMkLst>
          <pc:docMk/>
          <pc:sldMk cId="1474186245" sldId="279"/>
        </pc:sldMkLst>
        <pc:spChg chg="mod">
          <ac:chgData name="Jonathon Plumbtree" userId="S::jplumbtree@conestogac.on.ca::d0dcc371-0412-4781-a24c-9fc61a4ba72b" providerId="AD" clId="Web-{FF7480BF-634A-4374-B619-2ED5033C8123}" dt="2018-07-14T00:19:50.518" v="5" actId="20577"/>
          <ac:spMkLst>
            <pc:docMk/>
            <pc:sldMk cId="1474186245" sldId="279"/>
            <ac:spMk id="2" creationId="{E0369AB5-A118-4E63-AFB1-6467F2BBF35C}"/>
          </ac:spMkLst>
        </pc:spChg>
        <pc:spChg chg="mod">
          <ac:chgData name="Jonathon Plumbtree" userId="S::jplumbtree@conestogac.on.ca::d0dcc371-0412-4781-a24c-9fc61a4ba72b" providerId="AD" clId="Web-{FF7480BF-634A-4374-B619-2ED5033C8123}" dt="2018-07-14T00:21:25.208" v="65" actId="20577"/>
          <ac:spMkLst>
            <pc:docMk/>
            <pc:sldMk cId="1474186245" sldId="279"/>
            <ac:spMk id="3" creationId="{064B8CB9-FC47-4530-9C60-639BF6215623}"/>
          </ac:spMkLst>
        </pc:spChg>
      </pc:sldChg>
      <pc:sldChg chg="addSp delSp modSp new">
        <pc:chgData name="Jonathon Plumbtree" userId="S::jplumbtree@conestogac.on.ca::d0dcc371-0412-4781-a24c-9fc61a4ba72b" providerId="AD" clId="Web-{FF7480BF-634A-4374-B619-2ED5033C8123}" dt="2018-07-14T00:23:27.867" v="95" actId="1076"/>
        <pc:sldMkLst>
          <pc:docMk/>
          <pc:sldMk cId="2658175202" sldId="280"/>
        </pc:sldMkLst>
        <pc:spChg chg="mod">
          <ac:chgData name="Jonathon Plumbtree" userId="S::jplumbtree@conestogac.on.ca::d0dcc371-0412-4781-a24c-9fc61a4ba72b" providerId="AD" clId="Web-{FF7480BF-634A-4374-B619-2ED5033C8123}" dt="2018-07-14T00:21:41.849" v="69" actId="20577"/>
          <ac:spMkLst>
            <pc:docMk/>
            <pc:sldMk cId="2658175202" sldId="280"/>
            <ac:spMk id="2" creationId="{04FECE84-780F-4CE7-A208-845776D53EB2}"/>
          </ac:spMkLst>
        </pc:spChg>
        <pc:spChg chg="mod">
          <ac:chgData name="Jonathon Plumbtree" userId="S::jplumbtree@conestogac.on.ca::d0dcc371-0412-4781-a24c-9fc61a4ba72b" providerId="AD" clId="Web-{FF7480BF-634A-4374-B619-2ED5033C8123}" dt="2018-07-14T00:22:32.131" v="81" actId="20577"/>
          <ac:spMkLst>
            <pc:docMk/>
            <pc:sldMk cId="2658175202" sldId="280"/>
            <ac:spMk id="3" creationId="{EE348B3C-42C0-40EF-AAC7-CFB07B2E5C02}"/>
          </ac:spMkLst>
        </pc:spChg>
        <pc:picChg chg="add del mod">
          <ac:chgData name="Jonathon Plumbtree" userId="S::jplumbtree@conestogac.on.ca::d0dcc371-0412-4781-a24c-9fc61a4ba72b" providerId="AD" clId="Web-{FF7480BF-634A-4374-B619-2ED5033C8123}" dt="2018-07-14T00:22:18.444" v="80"/>
          <ac:picMkLst>
            <pc:docMk/>
            <pc:sldMk cId="2658175202" sldId="280"/>
            <ac:picMk id="4" creationId="{3F32A638-3D3A-496C-B72D-960CA08A9FAC}"/>
          </ac:picMkLst>
        </pc:picChg>
        <pc:picChg chg="add mod">
          <ac:chgData name="Jonathon Plumbtree" userId="S::jplumbtree@conestogac.on.ca::d0dcc371-0412-4781-a24c-9fc61a4ba72b" providerId="AD" clId="Web-{FF7480BF-634A-4374-B619-2ED5033C8123}" dt="2018-07-14T00:23:20.523" v="93" actId="1076"/>
          <ac:picMkLst>
            <pc:docMk/>
            <pc:sldMk cId="2658175202" sldId="280"/>
            <ac:picMk id="6" creationId="{00460764-D858-4A65-A811-9D6F9C7FB51C}"/>
          </ac:picMkLst>
        </pc:picChg>
        <pc:picChg chg="add mod">
          <ac:chgData name="Jonathon Plumbtree" userId="S::jplumbtree@conestogac.on.ca::d0dcc371-0412-4781-a24c-9fc61a4ba72b" providerId="AD" clId="Web-{FF7480BF-634A-4374-B619-2ED5033C8123}" dt="2018-07-14T00:23:27.867" v="95" actId="1076"/>
          <ac:picMkLst>
            <pc:docMk/>
            <pc:sldMk cId="2658175202" sldId="280"/>
            <ac:picMk id="8" creationId="{A25D21D7-8DDC-4CC4-AC15-D2FD946E0CD0}"/>
          </ac:picMkLst>
        </pc:picChg>
      </pc:sldChg>
      <pc:sldChg chg="modSp new">
        <pc:chgData name="Jonathon Plumbtree" userId="S::jplumbtree@conestogac.on.ca::d0dcc371-0412-4781-a24c-9fc61a4ba72b" providerId="AD" clId="Web-{FF7480BF-634A-4374-B619-2ED5033C8123}" dt="2018-07-14T00:27:06.607" v="150" actId="20577"/>
        <pc:sldMkLst>
          <pc:docMk/>
          <pc:sldMk cId="1628400978" sldId="281"/>
        </pc:sldMkLst>
        <pc:spChg chg="mod">
          <ac:chgData name="Jonathon Plumbtree" userId="S::jplumbtree@conestogac.on.ca::d0dcc371-0412-4781-a24c-9fc61a4ba72b" providerId="AD" clId="Web-{FF7480BF-634A-4374-B619-2ED5033C8123}" dt="2018-07-14T00:23:45.680" v="98" actId="20577"/>
          <ac:spMkLst>
            <pc:docMk/>
            <pc:sldMk cId="1628400978" sldId="281"/>
            <ac:spMk id="2" creationId="{3EA9EFD0-3330-41E6-B121-38C0B2675663}"/>
          </ac:spMkLst>
        </pc:spChg>
        <pc:spChg chg="mod">
          <ac:chgData name="Jonathon Plumbtree" userId="S::jplumbtree@conestogac.on.ca::d0dcc371-0412-4781-a24c-9fc61a4ba72b" providerId="AD" clId="Web-{FF7480BF-634A-4374-B619-2ED5033C8123}" dt="2018-07-14T00:27:06.607" v="150" actId="20577"/>
          <ac:spMkLst>
            <pc:docMk/>
            <pc:sldMk cId="1628400978" sldId="281"/>
            <ac:spMk id="3" creationId="{9F9AAB89-A3C2-4ECE-B0F1-19276E6CB505}"/>
          </ac:spMkLst>
        </pc:spChg>
      </pc:sldChg>
      <pc:sldChg chg="modSp new">
        <pc:chgData name="Jonathon Plumbtree" userId="S::jplumbtree@conestogac.on.ca::d0dcc371-0412-4781-a24c-9fc61a4ba72b" providerId="AD" clId="Web-{FF7480BF-634A-4374-B619-2ED5033C8123}" dt="2018-07-14T00:29:05.282" v="221" actId="20577"/>
        <pc:sldMkLst>
          <pc:docMk/>
          <pc:sldMk cId="2206787544" sldId="282"/>
        </pc:sldMkLst>
        <pc:spChg chg="mod">
          <ac:chgData name="Jonathon Plumbtree" userId="S::jplumbtree@conestogac.on.ca::d0dcc371-0412-4781-a24c-9fc61a4ba72b" providerId="AD" clId="Web-{FF7480BF-634A-4374-B619-2ED5033C8123}" dt="2018-07-14T00:27:13.233" v="154" actId="20577"/>
          <ac:spMkLst>
            <pc:docMk/>
            <pc:sldMk cId="2206787544" sldId="282"/>
            <ac:spMk id="2" creationId="{FF9E481C-3772-40E9-AF36-5596BF62224A}"/>
          </ac:spMkLst>
        </pc:spChg>
        <pc:spChg chg="mod">
          <ac:chgData name="Jonathon Plumbtree" userId="S::jplumbtree@conestogac.on.ca::d0dcc371-0412-4781-a24c-9fc61a4ba72b" providerId="AD" clId="Web-{FF7480BF-634A-4374-B619-2ED5033C8123}" dt="2018-07-14T00:29:05.282" v="221" actId="20577"/>
          <ac:spMkLst>
            <pc:docMk/>
            <pc:sldMk cId="2206787544" sldId="282"/>
            <ac:spMk id="3" creationId="{80911B6A-1B2B-4006-B25F-DBC8EF34E7CC}"/>
          </ac:spMkLst>
        </pc:spChg>
      </pc:sldChg>
      <pc:sldChg chg="addSp modSp new">
        <pc:chgData name="Jonathon Plumbtree" userId="S::jplumbtree@conestogac.on.ca::d0dcc371-0412-4781-a24c-9fc61a4ba72b" providerId="AD" clId="Web-{FF7480BF-634A-4374-B619-2ED5033C8123}" dt="2018-07-14T00:34:19.388" v="274" actId="1076"/>
        <pc:sldMkLst>
          <pc:docMk/>
          <pc:sldMk cId="712367664" sldId="283"/>
        </pc:sldMkLst>
        <pc:spChg chg="mod">
          <ac:chgData name="Jonathon Plumbtree" userId="S::jplumbtree@conestogac.on.ca::d0dcc371-0412-4781-a24c-9fc61a4ba72b" providerId="AD" clId="Web-{FF7480BF-634A-4374-B619-2ED5033C8123}" dt="2018-07-14T00:31:35.243" v="224" actId="20577"/>
          <ac:spMkLst>
            <pc:docMk/>
            <pc:sldMk cId="712367664" sldId="283"/>
            <ac:spMk id="2" creationId="{A940EF81-D8BC-458E-851F-D8399D606985}"/>
          </ac:spMkLst>
        </pc:spChg>
        <pc:spChg chg="mod">
          <ac:chgData name="Jonathon Plumbtree" userId="S::jplumbtree@conestogac.on.ca::d0dcc371-0412-4781-a24c-9fc61a4ba72b" providerId="AD" clId="Web-{FF7480BF-634A-4374-B619-2ED5033C8123}" dt="2018-07-14T00:33:16.949" v="256" actId="20577"/>
          <ac:spMkLst>
            <pc:docMk/>
            <pc:sldMk cId="712367664" sldId="283"/>
            <ac:spMk id="3" creationId="{14038432-61B9-4B21-81AD-A5C6514CE6A0}"/>
          </ac:spMkLst>
        </pc:spChg>
        <pc:picChg chg="add mod">
          <ac:chgData name="Jonathon Plumbtree" userId="S::jplumbtree@conestogac.on.ca::d0dcc371-0412-4781-a24c-9fc61a4ba72b" providerId="AD" clId="Web-{FF7480BF-634A-4374-B619-2ED5033C8123}" dt="2018-07-14T00:33:17.183" v="258" actId="1076"/>
          <ac:picMkLst>
            <pc:docMk/>
            <pc:sldMk cId="712367664" sldId="283"/>
            <ac:picMk id="4" creationId="{E1CA96B1-3DB3-4F86-AA00-72CF2B3EC225}"/>
          </ac:picMkLst>
        </pc:picChg>
        <pc:picChg chg="add mod">
          <ac:chgData name="Jonathon Plumbtree" userId="S::jplumbtree@conestogac.on.ca::d0dcc371-0412-4781-a24c-9fc61a4ba72b" providerId="AD" clId="Web-{FF7480BF-634A-4374-B619-2ED5033C8123}" dt="2018-07-14T00:33:44.372" v="267" actId="1076"/>
          <ac:picMkLst>
            <pc:docMk/>
            <pc:sldMk cId="712367664" sldId="283"/>
            <ac:picMk id="6" creationId="{6582E65C-6C8E-41EF-BA77-934D16A07F0D}"/>
          </ac:picMkLst>
        </pc:picChg>
        <pc:picChg chg="add mod">
          <ac:chgData name="Jonathon Plumbtree" userId="S::jplumbtree@conestogac.on.ca::d0dcc371-0412-4781-a24c-9fc61a4ba72b" providerId="AD" clId="Web-{FF7480BF-634A-4374-B619-2ED5033C8123}" dt="2018-07-14T00:34:19.388" v="274" actId="1076"/>
          <ac:picMkLst>
            <pc:docMk/>
            <pc:sldMk cId="712367664" sldId="283"/>
            <ac:picMk id="8" creationId="{B5A32578-B026-468E-8A18-CDABA816D246}"/>
          </ac:picMkLst>
        </pc:picChg>
      </pc:sldChg>
      <pc:sldChg chg="addSp modSp new">
        <pc:chgData name="Jonathon Plumbtree" userId="S::jplumbtree@conestogac.on.ca::d0dcc371-0412-4781-a24c-9fc61a4ba72b" providerId="AD" clId="Web-{FF7480BF-634A-4374-B619-2ED5033C8123}" dt="2018-07-14T00:38:44.200" v="328" actId="1076"/>
        <pc:sldMkLst>
          <pc:docMk/>
          <pc:sldMk cId="3260416002" sldId="284"/>
        </pc:sldMkLst>
        <pc:spChg chg="mod">
          <ac:chgData name="Jonathon Plumbtree" userId="S::jplumbtree@conestogac.on.ca::d0dcc371-0412-4781-a24c-9fc61a4ba72b" providerId="AD" clId="Web-{FF7480BF-634A-4374-B619-2ED5033C8123}" dt="2018-07-14T00:36:15.566" v="277" actId="20577"/>
          <ac:spMkLst>
            <pc:docMk/>
            <pc:sldMk cId="3260416002" sldId="284"/>
            <ac:spMk id="2" creationId="{302C8D59-4650-46B9-9A82-E6E10DF4FCD7}"/>
          </ac:spMkLst>
        </pc:spChg>
        <pc:spChg chg="mod">
          <ac:chgData name="Jonathon Plumbtree" userId="S::jplumbtree@conestogac.on.ca::d0dcc371-0412-4781-a24c-9fc61a4ba72b" providerId="AD" clId="Web-{FF7480BF-634A-4374-B619-2ED5033C8123}" dt="2018-07-14T00:38:37.621" v="325" actId="20577"/>
          <ac:spMkLst>
            <pc:docMk/>
            <pc:sldMk cId="3260416002" sldId="284"/>
            <ac:spMk id="3" creationId="{B3363877-7E4F-4919-8BC3-2C124CF10344}"/>
          </ac:spMkLst>
        </pc:spChg>
        <pc:picChg chg="add mod">
          <ac:chgData name="Jonathon Plumbtree" userId="S::jplumbtree@conestogac.on.ca::d0dcc371-0412-4781-a24c-9fc61a4ba72b" providerId="AD" clId="Web-{FF7480BF-634A-4374-B619-2ED5033C8123}" dt="2018-07-14T00:37:22.350" v="313" actId="1076"/>
          <ac:picMkLst>
            <pc:docMk/>
            <pc:sldMk cId="3260416002" sldId="284"/>
            <ac:picMk id="4" creationId="{FDC658A6-DF9C-4DCA-AEF8-4C84CF902C35}"/>
          </ac:picMkLst>
        </pc:picChg>
        <pc:picChg chg="add mod">
          <ac:chgData name="Jonathon Plumbtree" userId="S::jplumbtree@conestogac.on.ca::d0dcc371-0412-4781-a24c-9fc61a4ba72b" providerId="AD" clId="Web-{FF7480BF-634A-4374-B619-2ED5033C8123}" dt="2018-07-14T00:38:44.200" v="328" actId="1076"/>
          <ac:picMkLst>
            <pc:docMk/>
            <pc:sldMk cId="3260416002" sldId="284"/>
            <ac:picMk id="6" creationId="{87245147-59F2-4FF7-912F-4304013DC206}"/>
          </ac:picMkLst>
        </pc:picChg>
      </pc:sldChg>
      <pc:sldChg chg="addSp modSp new">
        <pc:chgData name="Jonathon Plumbtree" userId="S::jplumbtree@conestogac.on.ca::d0dcc371-0412-4781-a24c-9fc61a4ba72b" providerId="AD" clId="Web-{FF7480BF-634A-4374-B619-2ED5033C8123}" dt="2018-07-14T00:43:15.778" v="388" actId="1076"/>
        <pc:sldMkLst>
          <pc:docMk/>
          <pc:sldMk cId="3250620747" sldId="285"/>
        </pc:sldMkLst>
        <pc:spChg chg="mod">
          <ac:chgData name="Jonathon Plumbtree" userId="S::jplumbtree@conestogac.on.ca::d0dcc371-0412-4781-a24c-9fc61a4ba72b" providerId="AD" clId="Web-{FF7480BF-634A-4374-B619-2ED5033C8123}" dt="2018-07-14T00:40:19.690" v="332" actId="20577"/>
          <ac:spMkLst>
            <pc:docMk/>
            <pc:sldMk cId="3250620747" sldId="285"/>
            <ac:spMk id="2" creationId="{5B3BE4A1-ECFE-4AE3-88E2-78868CA14C50}"/>
          </ac:spMkLst>
        </pc:spChg>
        <pc:spChg chg="mod">
          <ac:chgData name="Jonathon Plumbtree" userId="S::jplumbtree@conestogac.on.ca::d0dcc371-0412-4781-a24c-9fc61a4ba72b" providerId="AD" clId="Web-{FF7480BF-634A-4374-B619-2ED5033C8123}" dt="2018-07-14T00:41:54.400" v="369" actId="20577"/>
          <ac:spMkLst>
            <pc:docMk/>
            <pc:sldMk cId="3250620747" sldId="285"/>
            <ac:spMk id="3" creationId="{B1EA44D7-198B-4AD5-9862-52578AD6BEB1}"/>
          </ac:spMkLst>
        </pc:spChg>
        <pc:picChg chg="add mod">
          <ac:chgData name="Jonathon Plumbtree" userId="S::jplumbtree@conestogac.on.ca::d0dcc371-0412-4781-a24c-9fc61a4ba72b" providerId="AD" clId="Web-{FF7480BF-634A-4374-B619-2ED5033C8123}" dt="2018-07-14T00:41:21.129" v="356" actId="1076"/>
          <ac:picMkLst>
            <pc:docMk/>
            <pc:sldMk cId="3250620747" sldId="285"/>
            <ac:picMk id="4" creationId="{E6D01B5A-CB72-4019-BE65-38D0A9DA38D0}"/>
          </ac:picMkLst>
        </pc:picChg>
        <pc:picChg chg="add mod">
          <ac:chgData name="Jonathon Plumbtree" userId="S::jplumbtree@conestogac.on.ca::d0dcc371-0412-4781-a24c-9fc61a4ba72b" providerId="AD" clId="Web-{FF7480BF-634A-4374-B619-2ED5033C8123}" dt="2018-07-14T00:42:45.027" v="383" actId="1076"/>
          <ac:picMkLst>
            <pc:docMk/>
            <pc:sldMk cId="3250620747" sldId="285"/>
            <ac:picMk id="6" creationId="{AFA1F0F7-7E20-4837-B083-0A0B8F5D59E5}"/>
          </ac:picMkLst>
        </pc:picChg>
        <pc:picChg chg="add mod">
          <ac:chgData name="Jonathon Plumbtree" userId="S::jplumbtree@conestogac.on.ca::d0dcc371-0412-4781-a24c-9fc61a4ba72b" providerId="AD" clId="Web-{FF7480BF-634A-4374-B619-2ED5033C8123}" dt="2018-07-14T00:42:47.152" v="384" actId="1076"/>
          <ac:picMkLst>
            <pc:docMk/>
            <pc:sldMk cId="3250620747" sldId="285"/>
            <ac:picMk id="8" creationId="{D71BE778-653B-4842-BC90-4F3FD69E55D0}"/>
          </ac:picMkLst>
        </pc:picChg>
        <pc:picChg chg="add mod">
          <ac:chgData name="Jonathon Plumbtree" userId="S::jplumbtree@conestogac.on.ca::d0dcc371-0412-4781-a24c-9fc61a4ba72b" providerId="AD" clId="Web-{FF7480BF-634A-4374-B619-2ED5033C8123}" dt="2018-07-14T00:42:49.199" v="385" actId="1076"/>
          <ac:picMkLst>
            <pc:docMk/>
            <pc:sldMk cId="3250620747" sldId="285"/>
            <ac:picMk id="10" creationId="{9A91CED4-6AEC-4959-9F4E-603E935B4D02}"/>
          </ac:picMkLst>
        </pc:picChg>
        <pc:picChg chg="add mod">
          <ac:chgData name="Jonathon Plumbtree" userId="S::jplumbtree@conestogac.on.ca::d0dcc371-0412-4781-a24c-9fc61a4ba72b" providerId="AD" clId="Web-{FF7480BF-634A-4374-B619-2ED5033C8123}" dt="2018-07-14T00:43:15.778" v="388" actId="1076"/>
          <ac:picMkLst>
            <pc:docMk/>
            <pc:sldMk cId="3250620747" sldId="285"/>
            <ac:picMk id="12" creationId="{43168441-4A41-46FE-9D40-A1774B7F3D20}"/>
          </ac:picMkLst>
        </pc:picChg>
      </pc:sldChg>
      <pc:sldChg chg="modSp new">
        <pc:chgData name="Jonathon Plumbtree" userId="S::jplumbtree@conestogac.on.ca::d0dcc371-0412-4781-a24c-9fc61a4ba72b" providerId="AD" clId="Web-{FF7480BF-634A-4374-B619-2ED5033C8123}" dt="2018-07-14T00:47:04.643" v="453" actId="20577"/>
        <pc:sldMkLst>
          <pc:docMk/>
          <pc:sldMk cId="3517216879" sldId="286"/>
        </pc:sldMkLst>
        <pc:spChg chg="mod">
          <ac:chgData name="Jonathon Plumbtree" userId="S::jplumbtree@conestogac.on.ca::d0dcc371-0412-4781-a24c-9fc61a4ba72b" providerId="AD" clId="Web-{FF7480BF-634A-4374-B619-2ED5033C8123}" dt="2018-07-14T00:45:08.343" v="392" actId="20577"/>
          <ac:spMkLst>
            <pc:docMk/>
            <pc:sldMk cId="3517216879" sldId="286"/>
            <ac:spMk id="2" creationId="{55315B9B-2015-46E4-889F-5F0E07A109FE}"/>
          </ac:spMkLst>
        </pc:spChg>
        <pc:spChg chg="mod">
          <ac:chgData name="Jonathon Plumbtree" userId="S::jplumbtree@conestogac.on.ca::d0dcc371-0412-4781-a24c-9fc61a4ba72b" providerId="AD" clId="Web-{FF7480BF-634A-4374-B619-2ED5033C8123}" dt="2018-07-14T00:47:04.643" v="453" actId="20577"/>
          <ac:spMkLst>
            <pc:docMk/>
            <pc:sldMk cId="3517216879" sldId="286"/>
            <ac:spMk id="3" creationId="{18B4D084-EA2B-4C2E-AFCB-59B649048F76}"/>
          </ac:spMkLst>
        </pc:spChg>
      </pc:sldChg>
      <pc:sldChg chg="modSp new">
        <pc:chgData name="Jonathon Plumbtree" userId="S::jplumbtree@conestogac.on.ca::d0dcc371-0412-4781-a24c-9fc61a4ba72b" providerId="AD" clId="Web-{FF7480BF-634A-4374-B619-2ED5033C8123}" dt="2018-07-14T00:49:30.839" v="541" actId="20577"/>
        <pc:sldMkLst>
          <pc:docMk/>
          <pc:sldMk cId="2515232943" sldId="287"/>
        </pc:sldMkLst>
        <pc:spChg chg="mod">
          <ac:chgData name="Jonathon Plumbtree" userId="S::jplumbtree@conestogac.on.ca::d0dcc371-0412-4781-a24c-9fc61a4ba72b" providerId="AD" clId="Web-{FF7480BF-634A-4374-B619-2ED5033C8123}" dt="2018-07-14T00:47:21.737" v="456" actId="20577"/>
          <ac:spMkLst>
            <pc:docMk/>
            <pc:sldMk cId="2515232943" sldId="287"/>
            <ac:spMk id="2" creationId="{31D4E634-C464-4613-BF8B-754DB6ECA26C}"/>
          </ac:spMkLst>
        </pc:spChg>
        <pc:spChg chg="mod">
          <ac:chgData name="Jonathon Plumbtree" userId="S::jplumbtree@conestogac.on.ca::d0dcc371-0412-4781-a24c-9fc61a4ba72b" providerId="AD" clId="Web-{FF7480BF-634A-4374-B619-2ED5033C8123}" dt="2018-07-14T00:49:30.839" v="541" actId="20577"/>
          <ac:spMkLst>
            <pc:docMk/>
            <pc:sldMk cId="2515232943" sldId="287"/>
            <ac:spMk id="3" creationId="{D18F08E8-D57E-4FCB-86EC-C657B4BBAF18}"/>
          </ac:spMkLst>
        </pc:spChg>
      </pc:sldChg>
      <pc:sldChg chg="addSp delSp modSp new">
        <pc:chgData name="Jonathon Plumbtree" userId="S::jplumbtree@conestogac.on.ca::d0dcc371-0412-4781-a24c-9fc61a4ba72b" providerId="AD" clId="Web-{FF7480BF-634A-4374-B619-2ED5033C8123}" dt="2018-07-14T00:50:25.905" v="550" actId="1076"/>
        <pc:sldMkLst>
          <pc:docMk/>
          <pc:sldMk cId="100178297" sldId="288"/>
        </pc:sldMkLst>
        <pc:spChg chg="mod">
          <ac:chgData name="Jonathon Plumbtree" userId="S::jplumbtree@conestogac.on.ca::d0dcc371-0412-4781-a24c-9fc61a4ba72b" providerId="AD" clId="Web-{FF7480BF-634A-4374-B619-2ED5033C8123}" dt="2018-07-14T00:50:16.418" v="545" actId="20577"/>
          <ac:spMkLst>
            <pc:docMk/>
            <pc:sldMk cId="100178297" sldId="288"/>
            <ac:spMk id="2" creationId="{0028CC0D-7199-4E0A-9F46-3A27D999A7FD}"/>
          </ac:spMkLst>
        </pc:spChg>
        <pc:spChg chg="del">
          <ac:chgData name="Jonathon Plumbtree" userId="S::jplumbtree@conestogac.on.ca::d0dcc371-0412-4781-a24c-9fc61a4ba72b" providerId="AD" clId="Web-{FF7480BF-634A-4374-B619-2ED5033C8123}" dt="2018-07-14T00:50:17.231" v="546"/>
          <ac:spMkLst>
            <pc:docMk/>
            <pc:sldMk cId="100178297" sldId="288"/>
            <ac:spMk id="3" creationId="{DBAB0BDA-C3EA-4289-83D1-62E7AD2A6399}"/>
          </ac:spMkLst>
        </pc:spChg>
        <pc:picChg chg="add mod ord">
          <ac:chgData name="Jonathon Plumbtree" userId="S::jplumbtree@conestogac.on.ca::d0dcc371-0412-4781-a24c-9fc61a4ba72b" providerId="AD" clId="Web-{FF7480BF-634A-4374-B619-2ED5033C8123}" dt="2018-07-14T00:50:25.905" v="550" actId="1076"/>
          <ac:picMkLst>
            <pc:docMk/>
            <pc:sldMk cId="100178297" sldId="288"/>
            <ac:picMk id="4" creationId="{3E75C5D7-FC6A-4FD2-B4BD-6DE75E62B1FF}"/>
          </ac:picMkLst>
        </pc:picChg>
      </pc:sldChg>
      <pc:sldChg chg="modSp new">
        <pc:chgData name="Jonathon Plumbtree" userId="S::jplumbtree@conestogac.on.ca::d0dcc371-0412-4781-a24c-9fc61a4ba72b" providerId="AD" clId="Web-{FF7480BF-634A-4374-B619-2ED5033C8123}" dt="2018-07-14T00:56:02.231" v="616" actId="20577"/>
        <pc:sldMkLst>
          <pc:docMk/>
          <pc:sldMk cId="1328323184" sldId="289"/>
        </pc:sldMkLst>
        <pc:spChg chg="mod">
          <ac:chgData name="Jonathon Plumbtree" userId="S::jplumbtree@conestogac.on.ca::d0dcc371-0412-4781-a24c-9fc61a4ba72b" providerId="AD" clId="Web-{FF7480BF-634A-4374-B619-2ED5033C8123}" dt="2018-07-14T00:52:51.362" v="554" actId="20577"/>
          <ac:spMkLst>
            <pc:docMk/>
            <pc:sldMk cId="1328323184" sldId="289"/>
            <ac:spMk id="2" creationId="{739DD5F7-F480-43D2-B4F7-977CFBDFEA9C}"/>
          </ac:spMkLst>
        </pc:spChg>
        <pc:spChg chg="mod">
          <ac:chgData name="Jonathon Plumbtree" userId="S::jplumbtree@conestogac.on.ca::d0dcc371-0412-4781-a24c-9fc61a4ba72b" providerId="AD" clId="Web-{FF7480BF-634A-4374-B619-2ED5033C8123}" dt="2018-07-14T00:56:02.231" v="616" actId="20577"/>
          <ac:spMkLst>
            <pc:docMk/>
            <pc:sldMk cId="1328323184" sldId="289"/>
            <ac:spMk id="3" creationId="{A5A8A3CC-64F5-4177-834E-F2723BBA4DE3}"/>
          </ac:spMkLst>
        </pc:spChg>
      </pc:sldChg>
      <pc:sldChg chg="modSp new">
        <pc:chgData name="Jonathon Plumbtree" userId="S::jplumbtree@conestogac.on.ca::d0dcc371-0412-4781-a24c-9fc61a4ba72b" providerId="AD" clId="Web-{FF7480BF-634A-4374-B619-2ED5033C8123}" dt="2018-07-14T01:00:57.723" v="663" actId="20577"/>
        <pc:sldMkLst>
          <pc:docMk/>
          <pc:sldMk cId="2625307582" sldId="290"/>
        </pc:sldMkLst>
        <pc:spChg chg="mod">
          <ac:chgData name="Jonathon Plumbtree" userId="S::jplumbtree@conestogac.on.ca::d0dcc371-0412-4781-a24c-9fc61a4ba72b" providerId="AD" clId="Web-{FF7480BF-634A-4374-B619-2ED5033C8123}" dt="2018-07-14T00:59:28.861" v="620" actId="20577"/>
          <ac:spMkLst>
            <pc:docMk/>
            <pc:sldMk cId="2625307582" sldId="290"/>
            <ac:spMk id="2" creationId="{F2261035-D0EA-47CE-A485-F2715653F8A7}"/>
          </ac:spMkLst>
        </pc:spChg>
        <pc:spChg chg="mod">
          <ac:chgData name="Jonathon Plumbtree" userId="S::jplumbtree@conestogac.on.ca::d0dcc371-0412-4781-a24c-9fc61a4ba72b" providerId="AD" clId="Web-{FF7480BF-634A-4374-B619-2ED5033C8123}" dt="2018-07-14T01:00:57.723" v="663" actId="20577"/>
          <ac:spMkLst>
            <pc:docMk/>
            <pc:sldMk cId="2625307582" sldId="290"/>
            <ac:spMk id="3" creationId="{55B4006A-8F69-4CD2-A97B-2E2EC397F6C9}"/>
          </ac:spMkLst>
        </pc:spChg>
      </pc:sldChg>
      <pc:sldChg chg="addSp modSp new">
        <pc:chgData name="Jonathon Plumbtree" userId="S::jplumbtree@conestogac.on.ca::d0dcc371-0412-4781-a24c-9fc61a4ba72b" providerId="AD" clId="Web-{FF7480BF-634A-4374-B619-2ED5033C8123}" dt="2018-07-14T01:04:39.199" v="722" actId="20577"/>
        <pc:sldMkLst>
          <pc:docMk/>
          <pc:sldMk cId="2159158507" sldId="291"/>
        </pc:sldMkLst>
        <pc:spChg chg="mod">
          <ac:chgData name="Jonathon Plumbtree" userId="S::jplumbtree@conestogac.on.ca::d0dcc371-0412-4781-a24c-9fc61a4ba72b" providerId="AD" clId="Web-{FF7480BF-634A-4374-B619-2ED5033C8123}" dt="2018-07-14T01:01:08.286" v="666" actId="20577"/>
          <ac:spMkLst>
            <pc:docMk/>
            <pc:sldMk cId="2159158507" sldId="291"/>
            <ac:spMk id="2" creationId="{3F6F3D36-4D24-4A00-876E-A906A20037BB}"/>
          </ac:spMkLst>
        </pc:spChg>
        <pc:spChg chg="mod">
          <ac:chgData name="Jonathon Plumbtree" userId="S::jplumbtree@conestogac.on.ca::d0dcc371-0412-4781-a24c-9fc61a4ba72b" providerId="AD" clId="Web-{FF7480BF-634A-4374-B619-2ED5033C8123}" dt="2018-07-14T01:04:39.199" v="722" actId="20577"/>
          <ac:spMkLst>
            <pc:docMk/>
            <pc:sldMk cId="2159158507" sldId="291"/>
            <ac:spMk id="3" creationId="{CA6953F6-3EE2-487D-8E23-734AB15BF942}"/>
          </ac:spMkLst>
        </pc:spChg>
        <pc:picChg chg="add mod">
          <ac:chgData name="Jonathon Plumbtree" userId="S::jplumbtree@conestogac.on.ca::d0dcc371-0412-4781-a24c-9fc61a4ba72b" providerId="AD" clId="Web-{FF7480BF-634A-4374-B619-2ED5033C8123}" dt="2018-07-14T01:03:24.540" v="690" actId="14100"/>
          <ac:picMkLst>
            <pc:docMk/>
            <pc:sldMk cId="2159158507" sldId="291"/>
            <ac:picMk id="4" creationId="{12010C74-8981-4ED7-A219-6A168AB6E6C7}"/>
          </ac:picMkLst>
        </pc:picChg>
      </pc:sldChg>
      <pc:sldChg chg="modSp new">
        <pc:chgData name="Jonathon Plumbtree" userId="S::jplumbtree@conestogac.on.ca::d0dcc371-0412-4781-a24c-9fc61a4ba72b" providerId="AD" clId="Web-{FF7480BF-634A-4374-B619-2ED5033C8123}" dt="2018-07-14T01:08:14.020" v="825" actId="20577"/>
        <pc:sldMkLst>
          <pc:docMk/>
          <pc:sldMk cId="634478837" sldId="292"/>
        </pc:sldMkLst>
        <pc:spChg chg="mod">
          <ac:chgData name="Jonathon Plumbtree" userId="S::jplumbtree@conestogac.on.ca::d0dcc371-0412-4781-a24c-9fc61a4ba72b" providerId="AD" clId="Web-{FF7480BF-634A-4374-B619-2ED5033C8123}" dt="2018-07-14T01:04:48.090" v="725" actId="20577"/>
          <ac:spMkLst>
            <pc:docMk/>
            <pc:sldMk cId="634478837" sldId="292"/>
            <ac:spMk id="2" creationId="{3A60D207-95B9-409F-803F-0C4A4E79F97F}"/>
          </ac:spMkLst>
        </pc:spChg>
        <pc:spChg chg="mod">
          <ac:chgData name="Jonathon Plumbtree" userId="S::jplumbtree@conestogac.on.ca::d0dcc371-0412-4781-a24c-9fc61a4ba72b" providerId="AD" clId="Web-{FF7480BF-634A-4374-B619-2ED5033C8123}" dt="2018-07-14T01:08:14.020" v="825" actId="20577"/>
          <ac:spMkLst>
            <pc:docMk/>
            <pc:sldMk cId="634478837" sldId="292"/>
            <ac:spMk id="3" creationId="{B5F1D5C3-F776-44AF-A178-4B89F814819F}"/>
          </ac:spMkLst>
        </pc:spChg>
      </pc:sldChg>
      <pc:sldChg chg="new">
        <pc:chgData name="Jonathon Plumbtree" userId="S::jplumbtree@conestogac.on.ca::d0dcc371-0412-4781-a24c-9fc61a4ba72b" providerId="AD" clId="Web-{FF7480BF-634A-4374-B619-2ED5033C8123}" dt="2018-07-14T01:08:23.051" v="826"/>
        <pc:sldMkLst>
          <pc:docMk/>
          <pc:sldMk cId="237417541" sldId="293"/>
        </pc:sldMkLst>
      </pc:sldChg>
    </pc:docChg>
  </pc:docChgLst>
  <pc:docChgLst>
    <pc:chgData name="Jonathon Plumbtree" userId="S::jplumbtree@conestogac.on.ca::d0dcc371-0412-4781-a24c-9fc61a4ba72b" providerId="AD" clId="Web-{CDADAACA-CEF4-489F-B7E5-8FD1F2E94D21}"/>
    <pc:docChg chg="addSld modSld">
      <pc:chgData name="Jonathon Plumbtree" userId="S::jplumbtree@conestogac.on.ca::d0dcc371-0412-4781-a24c-9fc61a4ba72b" providerId="AD" clId="Web-{CDADAACA-CEF4-489F-B7E5-8FD1F2E94D21}" dt="2018-07-14T12:54:09.601" v="633" actId="20577"/>
      <pc:docMkLst>
        <pc:docMk/>
      </pc:docMkLst>
      <pc:sldChg chg="modSp">
        <pc:chgData name="Jonathon Plumbtree" userId="S::jplumbtree@conestogac.on.ca::d0dcc371-0412-4781-a24c-9fc61a4ba72b" providerId="AD" clId="Web-{CDADAACA-CEF4-489F-B7E5-8FD1F2E94D21}" dt="2018-07-14T10:49:56.191" v="73" actId="20577"/>
        <pc:sldMkLst>
          <pc:docMk/>
          <pc:sldMk cId="237417541" sldId="293"/>
        </pc:sldMkLst>
        <pc:spChg chg="mod">
          <ac:chgData name="Jonathon Plumbtree" userId="S::jplumbtree@conestogac.on.ca::d0dcc371-0412-4781-a24c-9fc61a4ba72b" providerId="AD" clId="Web-{CDADAACA-CEF4-489F-B7E5-8FD1F2E94D21}" dt="2018-07-14T10:48:01.030" v="14" actId="20577"/>
          <ac:spMkLst>
            <pc:docMk/>
            <pc:sldMk cId="237417541" sldId="293"/>
            <ac:spMk id="2" creationId="{83CE0501-7001-46BD-82AF-6BAFEF811341}"/>
          </ac:spMkLst>
        </pc:spChg>
        <pc:spChg chg="mod">
          <ac:chgData name="Jonathon Plumbtree" userId="S::jplumbtree@conestogac.on.ca::d0dcc371-0412-4781-a24c-9fc61a4ba72b" providerId="AD" clId="Web-{CDADAACA-CEF4-489F-B7E5-8FD1F2E94D21}" dt="2018-07-14T10:49:56.191" v="73" actId="20577"/>
          <ac:spMkLst>
            <pc:docMk/>
            <pc:sldMk cId="237417541" sldId="293"/>
            <ac:spMk id="3" creationId="{50CC815E-206E-4491-A0FE-3EC6508093D4}"/>
          </ac:spMkLst>
        </pc:spChg>
      </pc:sldChg>
      <pc:sldChg chg="modSp new">
        <pc:chgData name="Jonathon Plumbtree" userId="S::jplumbtree@conestogac.on.ca::d0dcc371-0412-4781-a24c-9fc61a4ba72b" providerId="AD" clId="Web-{CDADAACA-CEF4-489F-B7E5-8FD1F2E94D21}" dt="2018-07-14T10:55:19.688" v="151" actId="20577"/>
        <pc:sldMkLst>
          <pc:docMk/>
          <pc:sldMk cId="1646907386" sldId="294"/>
        </pc:sldMkLst>
        <pc:spChg chg="mod">
          <ac:chgData name="Jonathon Plumbtree" userId="S::jplumbtree@conestogac.on.ca::d0dcc371-0412-4781-a24c-9fc61a4ba72b" providerId="AD" clId="Web-{CDADAACA-CEF4-489F-B7E5-8FD1F2E94D21}" dt="2018-07-14T10:50:04.535" v="77" actId="20577"/>
          <ac:spMkLst>
            <pc:docMk/>
            <pc:sldMk cId="1646907386" sldId="294"/>
            <ac:spMk id="2" creationId="{016E8FD7-24D8-474E-9715-4761BCD514AF}"/>
          </ac:spMkLst>
        </pc:spChg>
        <pc:spChg chg="mod">
          <ac:chgData name="Jonathon Plumbtree" userId="S::jplumbtree@conestogac.on.ca::d0dcc371-0412-4781-a24c-9fc61a4ba72b" providerId="AD" clId="Web-{CDADAACA-CEF4-489F-B7E5-8FD1F2E94D21}" dt="2018-07-14T10:55:19.688" v="151" actId="20577"/>
          <ac:spMkLst>
            <pc:docMk/>
            <pc:sldMk cId="1646907386" sldId="294"/>
            <ac:spMk id="3" creationId="{29FD6600-F93E-4FBD-BE71-0B2834205F9D}"/>
          </ac:spMkLst>
        </pc:spChg>
      </pc:sldChg>
      <pc:sldChg chg="addSp modSp new">
        <pc:chgData name="Jonathon Plumbtree" userId="S::jplumbtree@conestogac.on.ca::d0dcc371-0412-4781-a24c-9fc61a4ba72b" providerId="AD" clId="Web-{CDADAACA-CEF4-489F-B7E5-8FD1F2E94D21}" dt="2018-07-14T10:57:34.945" v="194" actId="1076"/>
        <pc:sldMkLst>
          <pc:docMk/>
          <pc:sldMk cId="3142095540" sldId="295"/>
        </pc:sldMkLst>
        <pc:spChg chg="mod">
          <ac:chgData name="Jonathon Plumbtree" userId="S::jplumbtree@conestogac.on.ca::d0dcc371-0412-4781-a24c-9fc61a4ba72b" providerId="AD" clId="Web-{CDADAACA-CEF4-489F-B7E5-8FD1F2E94D21}" dt="2018-07-14T10:55:39.782" v="154" actId="20577"/>
          <ac:spMkLst>
            <pc:docMk/>
            <pc:sldMk cId="3142095540" sldId="295"/>
            <ac:spMk id="2" creationId="{037C1DDE-DFA9-4546-94E5-A16A26C775C1}"/>
          </ac:spMkLst>
        </pc:spChg>
        <pc:spChg chg="mod">
          <ac:chgData name="Jonathon Plumbtree" userId="S::jplumbtree@conestogac.on.ca::d0dcc371-0412-4781-a24c-9fc61a4ba72b" providerId="AD" clId="Web-{CDADAACA-CEF4-489F-B7E5-8FD1F2E94D21}" dt="2018-07-14T10:56:56.787" v="186" actId="20577"/>
          <ac:spMkLst>
            <pc:docMk/>
            <pc:sldMk cId="3142095540" sldId="295"/>
            <ac:spMk id="3" creationId="{0B348E0A-8DD5-4239-8D51-5AF79E95F1AB}"/>
          </ac:spMkLst>
        </pc:spChg>
        <pc:picChg chg="add mod">
          <ac:chgData name="Jonathon Plumbtree" userId="S::jplumbtree@conestogac.on.ca::d0dcc371-0412-4781-a24c-9fc61a4ba72b" providerId="AD" clId="Web-{CDADAACA-CEF4-489F-B7E5-8FD1F2E94D21}" dt="2018-07-14T10:57:12.835" v="189" actId="1076"/>
          <ac:picMkLst>
            <pc:docMk/>
            <pc:sldMk cId="3142095540" sldId="295"/>
            <ac:picMk id="4" creationId="{86143637-F441-4CA9-9355-E27CADDD9CDD}"/>
          </ac:picMkLst>
        </pc:picChg>
        <pc:picChg chg="add mod">
          <ac:chgData name="Jonathon Plumbtree" userId="S::jplumbtree@conestogac.on.ca::d0dcc371-0412-4781-a24c-9fc61a4ba72b" providerId="AD" clId="Web-{CDADAACA-CEF4-489F-B7E5-8FD1F2E94D21}" dt="2018-07-14T10:57:34.945" v="194" actId="1076"/>
          <ac:picMkLst>
            <pc:docMk/>
            <pc:sldMk cId="3142095540" sldId="295"/>
            <ac:picMk id="6" creationId="{E6DD3659-2CAC-451E-B11E-7814760D286E}"/>
          </ac:picMkLst>
        </pc:picChg>
      </pc:sldChg>
      <pc:sldChg chg="modSp new">
        <pc:chgData name="Jonathon Plumbtree" userId="S::jplumbtree@conestogac.on.ca::d0dcc371-0412-4781-a24c-9fc61a4ba72b" providerId="AD" clId="Web-{CDADAACA-CEF4-489F-B7E5-8FD1F2E94D21}" dt="2018-07-14T11:07:11.624" v="274" actId="20577"/>
        <pc:sldMkLst>
          <pc:docMk/>
          <pc:sldMk cId="4216798286" sldId="296"/>
        </pc:sldMkLst>
        <pc:spChg chg="mod">
          <ac:chgData name="Jonathon Plumbtree" userId="S::jplumbtree@conestogac.on.ca::d0dcc371-0412-4781-a24c-9fc61a4ba72b" providerId="AD" clId="Web-{CDADAACA-CEF4-489F-B7E5-8FD1F2E94D21}" dt="2018-07-14T11:02:32.115" v="203" actId="20577"/>
          <ac:spMkLst>
            <pc:docMk/>
            <pc:sldMk cId="4216798286" sldId="296"/>
            <ac:spMk id="2" creationId="{176F8FE9-EB1C-48CA-86D5-4D6B31EFC147}"/>
          </ac:spMkLst>
        </pc:spChg>
        <pc:spChg chg="mod">
          <ac:chgData name="Jonathon Plumbtree" userId="S::jplumbtree@conestogac.on.ca::d0dcc371-0412-4781-a24c-9fc61a4ba72b" providerId="AD" clId="Web-{CDADAACA-CEF4-489F-B7E5-8FD1F2E94D21}" dt="2018-07-14T11:07:11.624" v="274" actId="20577"/>
          <ac:spMkLst>
            <pc:docMk/>
            <pc:sldMk cId="4216798286" sldId="296"/>
            <ac:spMk id="3" creationId="{7D0371AB-10F9-4F0A-9C2A-81F1DE92E792}"/>
          </ac:spMkLst>
        </pc:spChg>
      </pc:sldChg>
      <pc:sldChg chg="modSp new">
        <pc:chgData name="Jonathon Plumbtree" userId="S::jplumbtree@conestogac.on.ca::d0dcc371-0412-4781-a24c-9fc61a4ba72b" providerId="AD" clId="Web-{CDADAACA-CEF4-489F-B7E5-8FD1F2E94D21}" dt="2018-07-14T12:35:16.799" v="391" actId="20577"/>
        <pc:sldMkLst>
          <pc:docMk/>
          <pc:sldMk cId="3049348079" sldId="297"/>
        </pc:sldMkLst>
        <pc:spChg chg="mod">
          <ac:chgData name="Jonathon Plumbtree" userId="S::jplumbtree@conestogac.on.ca::d0dcc371-0412-4781-a24c-9fc61a4ba72b" providerId="AD" clId="Web-{CDADAACA-CEF4-489F-B7E5-8FD1F2E94D21}" dt="2018-07-14T11:07:47.203" v="277" actId="20577"/>
          <ac:spMkLst>
            <pc:docMk/>
            <pc:sldMk cId="3049348079" sldId="297"/>
            <ac:spMk id="2" creationId="{B00BB2D4-0B35-40F9-B93B-3081050063BD}"/>
          </ac:spMkLst>
        </pc:spChg>
        <pc:spChg chg="mod">
          <ac:chgData name="Jonathon Plumbtree" userId="S::jplumbtree@conestogac.on.ca::d0dcc371-0412-4781-a24c-9fc61a4ba72b" providerId="AD" clId="Web-{CDADAACA-CEF4-489F-B7E5-8FD1F2E94D21}" dt="2018-07-14T12:35:16.799" v="391" actId="20577"/>
          <ac:spMkLst>
            <pc:docMk/>
            <pc:sldMk cId="3049348079" sldId="297"/>
            <ac:spMk id="3" creationId="{39C7D71B-9557-4564-B6C9-74AD20335263}"/>
          </ac:spMkLst>
        </pc:spChg>
      </pc:sldChg>
      <pc:sldChg chg="modSp new">
        <pc:chgData name="Jonathon Plumbtree" userId="S::jplumbtree@conestogac.on.ca::d0dcc371-0412-4781-a24c-9fc61a4ba72b" providerId="AD" clId="Web-{CDADAACA-CEF4-489F-B7E5-8FD1F2E94D21}" dt="2018-07-14T12:40:33.233" v="485" actId="20577"/>
        <pc:sldMkLst>
          <pc:docMk/>
          <pc:sldMk cId="2449337294" sldId="298"/>
        </pc:sldMkLst>
        <pc:spChg chg="mod">
          <ac:chgData name="Jonathon Plumbtree" userId="S::jplumbtree@conestogac.on.ca::d0dcc371-0412-4781-a24c-9fc61a4ba72b" providerId="AD" clId="Web-{CDADAACA-CEF4-489F-B7E5-8FD1F2E94D21}" dt="2018-07-14T12:35:26.112" v="394" actId="20577"/>
          <ac:spMkLst>
            <pc:docMk/>
            <pc:sldMk cId="2449337294" sldId="298"/>
            <ac:spMk id="2" creationId="{F3CD17F6-5B7C-429E-B524-F23DB94975A9}"/>
          </ac:spMkLst>
        </pc:spChg>
        <pc:spChg chg="mod">
          <ac:chgData name="Jonathon Plumbtree" userId="S::jplumbtree@conestogac.on.ca::d0dcc371-0412-4781-a24c-9fc61a4ba72b" providerId="AD" clId="Web-{CDADAACA-CEF4-489F-B7E5-8FD1F2E94D21}" dt="2018-07-14T12:40:33.233" v="485" actId="20577"/>
          <ac:spMkLst>
            <pc:docMk/>
            <pc:sldMk cId="2449337294" sldId="298"/>
            <ac:spMk id="3" creationId="{B066DDD2-CA6F-4024-B365-3734C90643C5}"/>
          </ac:spMkLst>
        </pc:spChg>
      </pc:sldChg>
      <pc:sldChg chg="modSp new">
        <pc:chgData name="Jonathon Plumbtree" userId="S::jplumbtree@conestogac.on.ca::d0dcc371-0412-4781-a24c-9fc61a4ba72b" providerId="AD" clId="Web-{CDADAACA-CEF4-489F-B7E5-8FD1F2E94D21}" dt="2018-07-14T12:45:50.155" v="540" actId="20577"/>
        <pc:sldMkLst>
          <pc:docMk/>
          <pc:sldMk cId="829335044" sldId="299"/>
        </pc:sldMkLst>
        <pc:spChg chg="mod">
          <ac:chgData name="Jonathon Plumbtree" userId="S::jplumbtree@conestogac.on.ca::d0dcc371-0412-4781-a24c-9fc61a4ba72b" providerId="AD" clId="Web-{CDADAACA-CEF4-489F-B7E5-8FD1F2E94D21}" dt="2018-07-14T12:44:13.480" v="490" actId="20577"/>
          <ac:spMkLst>
            <pc:docMk/>
            <pc:sldMk cId="829335044" sldId="299"/>
            <ac:spMk id="2" creationId="{B11FDBC6-B2BA-4187-84F7-662D31F16F34}"/>
          </ac:spMkLst>
        </pc:spChg>
        <pc:spChg chg="mod">
          <ac:chgData name="Jonathon Plumbtree" userId="S::jplumbtree@conestogac.on.ca::d0dcc371-0412-4781-a24c-9fc61a4ba72b" providerId="AD" clId="Web-{CDADAACA-CEF4-489F-B7E5-8FD1F2E94D21}" dt="2018-07-14T12:45:50.155" v="540" actId="20577"/>
          <ac:spMkLst>
            <pc:docMk/>
            <pc:sldMk cId="829335044" sldId="299"/>
            <ac:spMk id="3" creationId="{F9742643-5779-4219-B996-61B4AED41592}"/>
          </ac:spMkLst>
        </pc:spChg>
      </pc:sldChg>
      <pc:sldChg chg="addSp delSp modSp new">
        <pc:chgData name="Jonathon Plumbtree" userId="S::jplumbtree@conestogac.on.ca::d0dcc371-0412-4781-a24c-9fc61a4ba72b" providerId="AD" clId="Web-{CDADAACA-CEF4-489F-B7E5-8FD1F2E94D21}" dt="2018-07-14T12:47:20.690" v="556" actId="1076"/>
        <pc:sldMkLst>
          <pc:docMk/>
          <pc:sldMk cId="2990447789" sldId="300"/>
        </pc:sldMkLst>
        <pc:spChg chg="mod">
          <ac:chgData name="Jonathon Plumbtree" userId="S::jplumbtree@conestogac.on.ca::d0dcc371-0412-4781-a24c-9fc61a4ba72b" providerId="AD" clId="Web-{CDADAACA-CEF4-489F-B7E5-8FD1F2E94D21}" dt="2018-07-14T12:46:29.344" v="544" actId="20577"/>
          <ac:spMkLst>
            <pc:docMk/>
            <pc:sldMk cId="2990447789" sldId="300"/>
            <ac:spMk id="2" creationId="{65573C4B-C56A-4D59-A89D-EB185EEE777E}"/>
          </ac:spMkLst>
        </pc:spChg>
        <pc:spChg chg="del">
          <ac:chgData name="Jonathon Plumbtree" userId="S::jplumbtree@conestogac.on.ca::d0dcc371-0412-4781-a24c-9fc61a4ba72b" providerId="AD" clId="Web-{CDADAACA-CEF4-489F-B7E5-8FD1F2E94D21}" dt="2018-07-14T12:46:40.173" v="545"/>
          <ac:spMkLst>
            <pc:docMk/>
            <pc:sldMk cId="2990447789" sldId="300"/>
            <ac:spMk id="3" creationId="{ED6BCEA5-D908-4769-A830-E9137B3683B2}"/>
          </ac:spMkLst>
        </pc:spChg>
        <pc:picChg chg="add mod ord">
          <ac:chgData name="Jonathon Plumbtree" userId="S::jplumbtree@conestogac.on.ca::d0dcc371-0412-4781-a24c-9fc61a4ba72b" providerId="AD" clId="Web-{CDADAACA-CEF4-489F-B7E5-8FD1F2E94D21}" dt="2018-07-14T12:47:20.675" v="555" actId="1076"/>
          <ac:picMkLst>
            <pc:docMk/>
            <pc:sldMk cId="2990447789" sldId="300"/>
            <ac:picMk id="4" creationId="{1AF88905-01D6-44A6-8AC2-CE4AC2F594BF}"/>
          </ac:picMkLst>
        </pc:picChg>
        <pc:picChg chg="add mod">
          <ac:chgData name="Jonathon Plumbtree" userId="S::jplumbtree@conestogac.on.ca::d0dcc371-0412-4781-a24c-9fc61a4ba72b" providerId="AD" clId="Web-{CDADAACA-CEF4-489F-B7E5-8FD1F2E94D21}" dt="2018-07-14T12:47:20.690" v="556" actId="1076"/>
          <ac:picMkLst>
            <pc:docMk/>
            <pc:sldMk cId="2990447789" sldId="300"/>
            <ac:picMk id="6" creationId="{36118E4E-A5E1-4B12-A837-E145CBE79EB7}"/>
          </ac:picMkLst>
        </pc:picChg>
      </pc:sldChg>
      <pc:sldChg chg="modSp new">
        <pc:chgData name="Jonathon Plumbtree" userId="S::jplumbtree@conestogac.on.ca::d0dcc371-0412-4781-a24c-9fc61a4ba72b" providerId="AD" clId="Web-{CDADAACA-CEF4-489F-B7E5-8FD1F2E94D21}" dt="2018-07-14T12:54:09.601" v="633" actId="20577"/>
        <pc:sldMkLst>
          <pc:docMk/>
          <pc:sldMk cId="1389493333" sldId="301"/>
        </pc:sldMkLst>
        <pc:spChg chg="mod">
          <ac:chgData name="Jonathon Plumbtree" userId="S::jplumbtree@conestogac.on.ca::d0dcc371-0412-4781-a24c-9fc61a4ba72b" providerId="AD" clId="Web-{CDADAACA-CEF4-489F-B7E5-8FD1F2E94D21}" dt="2018-07-14T12:49:01.855" v="559" actId="20577"/>
          <ac:spMkLst>
            <pc:docMk/>
            <pc:sldMk cId="1389493333" sldId="301"/>
            <ac:spMk id="2" creationId="{A21C900D-4BF7-4EA4-AE20-08E927C40CCA}"/>
          </ac:spMkLst>
        </pc:spChg>
        <pc:spChg chg="mod">
          <ac:chgData name="Jonathon Plumbtree" userId="S::jplumbtree@conestogac.on.ca::d0dcc371-0412-4781-a24c-9fc61a4ba72b" providerId="AD" clId="Web-{CDADAACA-CEF4-489F-B7E5-8FD1F2E94D21}" dt="2018-07-14T12:54:09.601" v="633" actId="20577"/>
          <ac:spMkLst>
            <pc:docMk/>
            <pc:sldMk cId="1389493333" sldId="301"/>
            <ac:spMk id="3" creationId="{E7A62774-A552-4062-9ABD-B479174EFAC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BFE90-B346-4006-93AB-E9AC9D8B84A9}" type="datetimeFigureOut">
              <a:rPr lang="en-CA" smtClean="0"/>
              <a:t>2022-08-10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019DB-CF9F-4788-8315-037FB6D94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04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3AC21-DC8C-D544-8151-A8A54CA91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nstga_vrt_CMYK_gld_wht_rev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83" y="-14287"/>
            <a:ext cx="1691217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63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5722-278C-6244-8172-0EC582E36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EB7D0-BAC9-1F4A-B64F-5DF60C4EE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2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92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6493E-0C61-4949-BF7B-226FA9048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4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95400"/>
            <a:ext cx="10972800" cy="5667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5386917" cy="490539"/>
          </a:xfrm>
        </p:spPr>
        <p:txBody>
          <a:bodyPr anchor="b"/>
          <a:lstStyle>
            <a:lvl1pPr marL="0" indent="0">
              <a:buNone/>
              <a:defRPr sz="3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90801"/>
            <a:ext cx="5386917" cy="35353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981200"/>
            <a:ext cx="5389033" cy="490539"/>
          </a:xfrm>
        </p:spPr>
        <p:txBody>
          <a:bodyPr anchor="b"/>
          <a:lstStyle>
            <a:lvl1pPr marL="0" indent="0">
              <a:buNone/>
              <a:defRPr sz="3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90801"/>
            <a:ext cx="5389033" cy="35353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73551-7A4B-AA43-8737-7C3D16D4C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6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9037"/>
            <a:ext cx="10972800" cy="563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4EE22-2F59-1342-B7E4-E05BB95BB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0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371600"/>
            <a:ext cx="4011084" cy="533400"/>
          </a:xfrm>
        </p:spPr>
        <p:txBody>
          <a:bodyPr anchor="b"/>
          <a:lstStyle>
            <a:lvl1pPr algn="l">
              <a:defRPr sz="3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371600"/>
            <a:ext cx="6781800" cy="4754564"/>
          </a:xfrm>
        </p:spPr>
        <p:txBody>
          <a:bodyPr/>
          <a:lstStyle>
            <a:lvl1pPr>
              <a:defRPr sz="30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024061"/>
            <a:ext cx="4011084" cy="410210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EBACB-3B6F-2744-908F-D2030440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600200"/>
            <a:ext cx="3733800" cy="48006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8288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580620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Second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Third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5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1"/>
            <a:ext cx="12187767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1"/>
            <a:ext cx="10972800" cy="40687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37BC20-F178-134C-9AA4-2A7897517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77936"/>
            <a:ext cx="10972800" cy="5635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0" y="1066800"/>
            <a:ext cx="12192000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033" name="Picture 7" descr="Cnstga_vrt_CMYK_gld_wht_rev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83" y="-14287"/>
            <a:ext cx="1691217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ltamira.ai/blog/blockchain-vs-cloud-best-features-for-corporate-space/#:~:text=Cloud%20computing%20is%20an%20extremely,data%20in%20special%20protected%20databases.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ED2B0C7A-A8DF-476A-BF2D-E7F2E948E3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307358"/>
            <a:ext cx="7772400" cy="2030740"/>
          </a:xfrm>
        </p:spPr>
        <p:txBody>
          <a:bodyPr/>
          <a:lstStyle/>
          <a:p>
            <a:r>
              <a:rPr lang="en-US" sz="4000" b="1" dirty="0" err="1"/>
              <a:t>Blockchain</a:t>
            </a:r>
            <a:r>
              <a:rPr lang="en-US" sz="4000" b="1" dirty="0"/>
              <a:t> in Web Development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38C36AE4-683C-49F4-9F27-7FD69C9C56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4426974"/>
            <a:ext cx="6400800" cy="914400"/>
          </a:xfr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Chapter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9AE892E-2E29-475E-A988-F395A7A067DB}"/>
              </a:ext>
            </a:extLst>
          </p:cNvPr>
          <p:cNvCxnSpPr>
            <a:cxnSpLocks/>
          </p:cNvCxnSpPr>
          <p:nvPr/>
        </p:nvCxnSpPr>
        <p:spPr>
          <a:xfrm>
            <a:off x="0" y="4284406"/>
            <a:ext cx="12192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2">
            <a:extLst>
              <a:ext uri="{FF2B5EF4-FFF2-40B4-BE49-F238E27FC236}">
                <a16:creationId xmlns:a16="http://schemas.microsoft.com/office/drawing/2014/main" xmlns="" id="{5CAB178F-F563-4724-874A-1B3F21CF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69615" y="5854182"/>
            <a:ext cx="2590800" cy="381000"/>
          </a:xfrm>
        </p:spPr>
        <p:txBody>
          <a:bodyPr/>
          <a:lstStyle/>
          <a:p>
            <a:pPr algn="r"/>
            <a:fld id="{A7AE6EC5-1CB4-44CC-A210-96F39E40942C}" type="datetime4"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August 10, 2022</a:t>
            </a:fld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15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69AB5-A118-4E63-AFB1-6467F2BB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500" dirty="0" smtClean="0"/>
              <a:t>What </a:t>
            </a:r>
            <a:r>
              <a:rPr lang="en-US" sz="3500" dirty="0"/>
              <a:t>Is a </a:t>
            </a:r>
            <a:r>
              <a:rPr lang="en-US" sz="3500" dirty="0" smtClean="0"/>
              <a:t>Miner? (1)</a:t>
            </a:r>
            <a:r>
              <a:rPr lang="en-US" sz="3500" b="1" dirty="0"/>
              <a:t/>
            </a:r>
            <a:br>
              <a:rPr lang="en-US" sz="3500" b="1" dirty="0"/>
            </a:b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4B8CB9-FC47-4530-9C60-639BF6215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Mining is the process by which miners add new blocks to the chain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Every block on a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has its own distinct nonce and hash, but it also refers to the hash of the previous block it in the chain, making it difficult to mine a block, especially on long chains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Finding a nonce that produces an accepted hash is a tremendously difficult mathematical problem, and miners employ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specialised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software to solve it. 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956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69AB5-A118-4E63-AFB1-6467F2BB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What </a:t>
            </a:r>
            <a:r>
              <a:rPr lang="en-US" dirty="0"/>
              <a:t>Is a </a:t>
            </a:r>
            <a:r>
              <a:rPr lang="en-US" dirty="0" smtClean="0"/>
              <a:t>Miner? (2)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4B8CB9-FC47-4530-9C60-639BF6215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Since the hash is 256 bits but the nonce is just 32 bits, it takes around four billion nonce-hash combinations to get the correct one. When that happens miners are said to have found the "golden nonce" and their block is added to the chain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In order to 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make  modification to 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any block earlier in the 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chain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, you </a:t>
            </a:r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needs to 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re-mining not just the block with the change, but all of the blocks that come after.</a:t>
            </a: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8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69AB5-A118-4E63-AFB1-6467F2BB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500" dirty="0" smtClean="0"/>
              <a:t>What </a:t>
            </a:r>
            <a:r>
              <a:rPr lang="en-US" sz="3500" dirty="0"/>
              <a:t>Is a </a:t>
            </a:r>
            <a:r>
              <a:rPr lang="en-US" sz="3500" dirty="0" smtClean="0"/>
              <a:t>Miner? (3)</a:t>
            </a:r>
            <a:r>
              <a:rPr lang="en-US" sz="3500" b="1" dirty="0"/>
              <a:t/>
            </a:r>
            <a:br>
              <a:rPr lang="en-US" sz="3500" b="1" dirty="0"/>
            </a:b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4B8CB9-FC47-4530-9C60-639BF6215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Because of this, it is very challenging to abuse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technology. Since identifying golden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nonce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takes a lot of effort and processing power, think of it as "safety in math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.”</a:t>
            </a:r>
          </a:p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When a block is successfully mined, the modification is acknowledged by all of the network's nodes, and the miner gets paid.</a:t>
            </a:r>
          </a:p>
        </p:txBody>
      </p:sp>
    </p:spTree>
    <p:extLst>
      <p:ext uri="{BB962C8B-B14F-4D97-AF65-F5344CB8AC3E}">
        <p14:creationId xmlns:p14="http://schemas.microsoft.com/office/powerpoint/2010/main" val="203936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69AB5-A118-4E63-AFB1-6467F2BB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79094"/>
            <a:ext cx="10972800" cy="878307"/>
          </a:xfrm>
        </p:spPr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3500" dirty="0"/>
              <a:t>What Is Decentralization in </a:t>
            </a:r>
            <a:r>
              <a:rPr lang="en-US" sz="3500" dirty="0" err="1"/>
              <a:t>Blockchain</a:t>
            </a:r>
            <a:r>
              <a:rPr lang="en-US" sz="3500" dirty="0" smtClean="0"/>
              <a:t>? (1)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4B8CB9-FC47-4530-9C60-639BF621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46" y="2057402"/>
            <a:ext cx="10764253" cy="40687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Decentralization is one of the key ideas behind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technology. 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chain cannot be owned by any one computer or institution. 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Instead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, it functions as a distributed ledger through the network's chain of nodes. Any type of electronic device that saves copies of the chain and keeps the network running can be a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node.</a:t>
            </a:r>
          </a:p>
        </p:txBody>
      </p:sp>
    </p:spTree>
    <p:extLst>
      <p:ext uri="{BB962C8B-B14F-4D97-AF65-F5344CB8AC3E}">
        <p14:creationId xmlns:p14="http://schemas.microsoft.com/office/powerpoint/2010/main" val="51336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69AB5-A118-4E63-AFB1-6467F2BB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79094"/>
            <a:ext cx="10972800" cy="878307"/>
          </a:xfrm>
        </p:spPr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3500" dirty="0"/>
              <a:t>What Is Decentralization in </a:t>
            </a:r>
            <a:r>
              <a:rPr lang="en-US" sz="3500" dirty="0" err="1"/>
              <a:t>Blockchain</a:t>
            </a:r>
            <a:r>
              <a:rPr lang="en-US" sz="3500" dirty="0" smtClean="0"/>
              <a:t>? (2)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4B8CB9-FC47-4530-9C60-639BF621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46" y="2057402"/>
            <a:ext cx="10764253" cy="40687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Decentralization is one of the key ideas behind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technology. 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chain cannot be owned by any one computer or institution. 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Instead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, it functions as a distributed ledger through the network's chain of nodes. Any type of electronic device that saves copies of the chain and keeps the network running can be a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node.</a:t>
            </a:r>
          </a:p>
        </p:txBody>
      </p:sp>
    </p:spTree>
    <p:extLst>
      <p:ext uri="{BB962C8B-B14F-4D97-AF65-F5344CB8AC3E}">
        <p14:creationId xmlns:p14="http://schemas.microsoft.com/office/powerpoint/2010/main" val="115254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69AB5-A118-4E63-AFB1-6467F2BB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79094"/>
            <a:ext cx="10972800" cy="878307"/>
          </a:xfrm>
        </p:spPr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3500" dirty="0"/>
              <a:t>What Is Decentralization in </a:t>
            </a:r>
            <a:r>
              <a:rPr lang="en-US" sz="3500" dirty="0" err="1"/>
              <a:t>Blockchain</a:t>
            </a:r>
            <a:r>
              <a:rPr lang="en-US" sz="3500" dirty="0" smtClean="0"/>
              <a:t>? (3)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4B8CB9-FC47-4530-9C60-639BF621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46" y="2057402"/>
            <a:ext cx="10764253" cy="40687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Every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node has a unique copy of the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, and for the chain to be updated, trusted, and confirmed, the network must algorithmically approve every newly mined block. 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Every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action in the ledger can be easily reviewed and examined since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blockchains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are transparent. 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exclusive alphanumeric identification number is supplied to each participant, and this number displays their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396285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69AB5-A118-4E63-AFB1-6467F2BB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79094"/>
            <a:ext cx="10972800" cy="878307"/>
          </a:xfrm>
        </p:spPr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3500" dirty="0"/>
              <a:t>What Is Decentralization in </a:t>
            </a:r>
            <a:r>
              <a:rPr lang="en-US" sz="3500" dirty="0" err="1"/>
              <a:t>Blockchain</a:t>
            </a:r>
            <a:r>
              <a:rPr lang="en-US" sz="3500" dirty="0" smtClean="0"/>
              <a:t>? (3)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4B8CB9-FC47-4530-9C60-639BF621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46" y="2057402"/>
            <a:ext cx="10764253" cy="40687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Every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node has a unique copy of the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, and for the chain to be updated, trusted, and confirmed, the network must algorithmically approve every newly mined block. 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Every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action in the ledger can be easily reviewed and examined since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blockchains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are transparent. 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An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exclusive alphanumeric identification number is supplied to each participant, and this number displays their transactions.</a:t>
            </a:r>
          </a:p>
        </p:txBody>
      </p:sp>
    </p:spTree>
    <p:extLst>
      <p:ext uri="{BB962C8B-B14F-4D97-AF65-F5344CB8AC3E}">
        <p14:creationId xmlns:p14="http://schemas.microsoft.com/office/powerpoint/2010/main" val="566094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69AB5-A118-4E63-AFB1-6467F2BB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179094"/>
            <a:ext cx="10925175" cy="563981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500" dirty="0" smtClean="0">
                <a:ea typeface="Times New Roman" charset="0"/>
                <a:cs typeface="Times New Roman" charset="0"/>
              </a:rPr>
              <a:t>Major </a:t>
            </a:r>
            <a:r>
              <a:rPr lang="en-US" sz="3500" dirty="0" err="1" smtClean="0">
                <a:ea typeface="Times New Roman" charset="0"/>
                <a:cs typeface="Times New Roman" charset="0"/>
              </a:rPr>
              <a:t>Blockchain</a:t>
            </a:r>
            <a:r>
              <a:rPr lang="en-US" sz="3500" dirty="0" smtClean="0">
                <a:ea typeface="Times New Roman" charset="0"/>
                <a:cs typeface="Times New Roman" charset="0"/>
              </a:rPr>
              <a:t> Applications</a:t>
            </a:r>
            <a:endParaRPr lang="en-US" sz="3500" dirty="0"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4B8CB9-FC47-4530-9C60-639BF621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2314574"/>
            <a:ext cx="10696574" cy="3657601"/>
          </a:xfrm>
        </p:spPr>
        <p:txBody>
          <a:bodyPr numCol="2"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Web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Cryptocurrency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Cybersecurity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inance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Supply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Healthcare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Banking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E-commerce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Entertainment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Sports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Real Estate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Energy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Insurance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Government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Automobiles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Retail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3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https://www2.deloitte.com/ch/en/pages/strategy-operations/articles/blockchain-explained.html</a:t>
            </a:r>
          </a:p>
          <a:p>
            <a:r>
              <a:rPr lang="en-US" sz="22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</a:t>
            </a:r>
            <a:r>
              <a:rPr lang="en-US" sz="22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://www.altamira.ai/blog/blockchain-vs-cloud-best-features-for-corporate-space/#:~:text=Cloud%20computing%20is%20an%20extremely,data%20in%20special%20protected%20databases.</a:t>
            </a:r>
            <a:endParaRPr lang="en-US" sz="2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4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69AB5-A118-4E63-AFB1-6467F2BB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 Technology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4B8CB9-FC47-4530-9C60-639BF6215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 smtClean="0">
                <a:latin typeface="Times New Roman" charset="0"/>
                <a:ea typeface="Times New Roman" charset="0"/>
                <a:cs typeface="Times New Roman" charset="0"/>
              </a:rPr>
              <a:t>What is </a:t>
            </a:r>
            <a:r>
              <a:rPr lang="en-CA" dirty="0" err="1" smtClean="0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CA" dirty="0" smtClean="0">
                <a:latin typeface="Times New Roman" charset="0"/>
                <a:ea typeface="Times New Roman" charset="0"/>
                <a:cs typeface="Times New Roman" charset="0"/>
              </a:rPr>
              <a:t>? Discuss </a:t>
            </a:r>
            <a:r>
              <a:rPr lang="en-CA" dirty="0" err="1" smtClean="0">
                <a:latin typeface="Times New Roman" charset="0"/>
                <a:ea typeface="Times New Roman" charset="0"/>
                <a:cs typeface="Times New Roman" charset="0"/>
              </a:rPr>
              <a:t>Blockmain</a:t>
            </a:r>
            <a:r>
              <a:rPr lang="en-CA" dirty="0" smtClean="0">
                <a:latin typeface="Times New Roman" charset="0"/>
                <a:ea typeface="Times New Roman" charset="0"/>
                <a:cs typeface="Times New Roman" charset="0"/>
              </a:rPr>
              <a:t> main ideas.</a:t>
            </a:r>
          </a:p>
          <a:p>
            <a:pPr lvl="1"/>
            <a:r>
              <a:rPr lang="en-CA" dirty="0" smtClean="0"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lang="en-CA" dirty="0" err="1" smtClean="0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CA" dirty="0" smtClean="0">
                <a:latin typeface="Times New Roman" charset="0"/>
                <a:ea typeface="Times New Roman" charset="0"/>
                <a:cs typeface="Times New Roman" charset="0"/>
              </a:rPr>
              <a:t> works?</a:t>
            </a:r>
          </a:p>
          <a:p>
            <a:pPr lvl="1"/>
            <a:r>
              <a:rPr lang="en-CA" dirty="0" smtClean="0">
                <a:latin typeface="Times New Roman" charset="0"/>
                <a:ea typeface="Times New Roman" charset="0"/>
                <a:cs typeface="Times New Roman" charset="0"/>
              </a:rPr>
              <a:t>Discuss blocks, Nodes, Miners.</a:t>
            </a:r>
          </a:p>
          <a:p>
            <a:pPr lvl="1"/>
            <a:r>
              <a:rPr lang="en-CA" dirty="0" smtClean="0">
                <a:latin typeface="Times New Roman" charset="0"/>
                <a:ea typeface="Times New Roman" charset="0"/>
                <a:cs typeface="Times New Roman" charset="0"/>
              </a:rPr>
              <a:t>Decentralization in </a:t>
            </a:r>
            <a:r>
              <a:rPr lang="en-CA" dirty="0" err="1" smtClean="0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endParaRPr lang="en-CA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CA" dirty="0" smtClean="0">
                <a:latin typeface="Times New Roman" charset="0"/>
                <a:ea typeface="Times New Roman" charset="0"/>
                <a:cs typeface="Times New Roman" charset="0"/>
              </a:rPr>
              <a:t>Applications of </a:t>
            </a:r>
            <a:r>
              <a:rPr lang="en-CA" dirty="0" err="1" smtClean="0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endParaRPr lang="en-CA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CA" dirty="0" smtClean="0"/>
          </a:p>
          <a:p>
            <a:pPr lvl="1"/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18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69AB5-A118-4E63-AFB1-6467F2BB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What is </a:t>
            </a:r>
            <a:r>
              <a:rPr lang="en-US" sz="3500" dirty="0" err="1" smtClean="0"/>
              <a:t>Blockchain</a:t>
            </a:r>
            <a:r>
              <a:rPr lang="en-US" sz="3500" dirty="0" smtClean="0"/>
              <a:t>? (1)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4B8CB9-FC47-4530-9C60-639BF6215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 is a shared, immutable ledger that facilitates the process of recording transactions and tracking assets in a business network. 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An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sz="2800" i="1" dirty="0">
                <a:latin typeface="Times New Roman" charset="0"/>
                <a:ea typeface="Times New Roman" charset="0"/>
                <a:cs typeface="Times New Roman" charset="0"/>
              </a:rPr>
              <a:t>asset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 can be tangible (a house, car, cash, land) or intangible (intellectual property, patents, copyrights, branding). 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On a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network, practically anything of value may be recorded and traded, lowering risk and increasing efficiency for all parties.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995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69AB5-A118-4E63-AFB1-6467F2BB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What is </a:t>
            </a:r>
            <a:r>
              <a:rPr lang="en-US" sz="3500" dirty="0" err="1" smtClean="0"/>
              <a:t>Blockchain</a:t>
            </a:r>
            <a:r>
              <a:rPr lang="en-US" sz="3500" dirty="0" smtClean="0"/>
              <a:t>? (2)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4B8CB9-FC47-4530-9C60-639BF6215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It's easy to understand how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technology works by making the comparison to a Google Docs document. 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Google Doc is not duplicated or transferred when it is shared with a group of people; rather, it is simply distributed. As a result, a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decentralized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distribution network is established, allowing everyone to simultaneously access the basic document. </a:t>
            </a:r>
            <a:endParaRPr 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All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revisions to the document are being logged in real-time, making changes totally transparent, and no one is locked out while waiting for changes from another party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45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69AB5-A118-4E63-AFB1-6467F2BB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What is </a:t>
            </a:r>
            <a:r>
              <a:rPr lang="en-US" sz="3500" dirty="0" err="1" smtClean="0"/>
              <a:t>Blockchain</a:t>
            </a:r>
            <a:r>
              <a:rPr lang="en-US" sz="3500" dirty="0" smtClean="0"/>
              <a:t>? (3)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4B8CB9-FC47-4530-9C60-639BF6215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A significant gap to note however is that unlike Google Docs, original information and data on the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cannot be edited after being written, increasing its level of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security.</a:t>
            </a:r>
          </a:p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Although a Google Doc is simpler than a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, the comparison is nonetheless useful because it highlights some of the technology's key concepts.</a:t>
            </a:r>
          </a:p>
        </p:txBody>
      </p:sp>
    </p:spTree>
    <p:extLst>
      <p:ext uri="{BB962C8B-B14F-4D97-AF65-F5344CB8AC3E}">
        <p14:creationId xmlns:p14="http://schemas.microsoft.com/office/powerpoint/2010/main" val="105551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69AB5-A118-4E63-AFB1-6467F2BB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 smtClean="0"/>
              <a:t>Blockchain</a:t>
            </a:r>
            <a:r>
              <a:rPr lang="en-US" sz="3500" dirty="0" smtClean="0"/>
              <a:t> Main Ideas (1)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4B8CB9-FC47-4530-9C60-639BF621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7401"/>
            <a:ext cx="10972800" cy="4632157"/>
          </a:xfrm>
        </p:spPr>
        <p:txBody>
          <a:bodyPr/>
          <a:lstStyle/>
          <a:p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is a database that is </a:t>
            </a:r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decentralized 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(has no central authority) secured by cryptography. The digital records keep updated in real-time across a network of computers</a:t>
            </a:r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Each block, or transaction, is verified before being added to the database, and each transaction takes place after the one before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it. That’s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why it’s called a chain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Additionally, every transaction is recorded in a public ledger, guaranteeing its authenticity.</a:t>
            </a:r>
          </a:p>
        </p:txBody>
      </p:sp>
    </p:spTree>
    <p:extLst>
      <p:ext uri="{BB962C8B-B14F-4D97-AF65-F5344CB8AC3E}">
        <p14:creationId xmlns:p14="http://schemas.microsoft.com/office/powerpoint/2010/main" val="122366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69AB5-A118-4E63-AFB1-6467F2BB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 smtClean="0"/>
              <a:t>Blockchain</a:t>
            </a:r>
            <a:r>
              <a:rPr lang="en-US" sz="3500" dirty="0" smtClean="0"/>
              <a:t> Main Ideas (2)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4B8CB9-FC47-4530-9C60-639BF621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7401"/>
            <a:ext cx="10972800" cy="4632157"/>
          </a:xfrm>
        </p:spPr>
        <p:txBody>
          <a:bodyPr/>
          <a:lstStyle/>
          <a:p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 is a database that is </a:t>
            </a:r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decentralized </a:t>
            </a: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(has no central authority) secured by cryptography. The digital records keep updated in real-time across a network of computers.</a:t>
            </a: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Instead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of being copied or transferred, digital assets are distributed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Because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digital assets are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decentralized,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several parties can govern them and access them in real time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800" dirty="0" err="1" smtClean="0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ledgers are transparent; all modifications are recorded, upholding credibility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Since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ledgers are public and built with security features, they are a top technology for practically every industry.</a:t>
            </a:r>
          </a:p>
        </p:txBody>
      </p:sp>
    </p:spTree>
    <p:extLst>
      <p:ext uri="{BB962C8B-B14F-4D97-AF65-F5344CB8AC3E}">
        <p14:creationId xmlns:p14="http://schemas.microsoft.com/office/powerpoint/2010/main" val="122873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69AB5-A118-4E63-AFB1-6467F2BB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How </a:t>
            </a:r>
            <a:r>
              <a:rPr lang="en-US" sz="3500" dirty="0" err="1" smtClean="0"/>
              <a:t>Blockchain</a:t>
            </a:r>
            <a:r>
              <a:rPr lang="en-US" sz="3500" dirty="0" smtClean="0"/>
              <a:t> works?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4B8CB9-FC47-4530-9C60-639BF6215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consists of three important concepts: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</a:t>
            </a:r>
            <a:r>
              <a:rPr lang="en-US" dirty="0" smtClean="0"/>
              <a:t>locks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</a:t>
            </a:r>
            <a:r>
              <a:rPr lang="en-US" dirty="0" smtClean="0"/>
              <a:t>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dirty="0" smtClean="0"/>
              <a:t>iners</a:t>
            </a:r>
            <a:r>
              <a:rPr lang="en-US" dirty="0"/>
              <a:t>.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644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69AB5-A118-4E63-AFB1-6467F2BB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500" dirty="0" smtClean="0"/>
              <a:t>What </a:t>
            </a:r>
            <a:r>
              <a:rPr lang="en-US" sz="3500" dirty="0"/>
              <a:t>Is a Block?</a:t>
            </a:r>
            <a:r>
              <a:rPr lang="en-US" sz="3500" b="1" dirty="0"/>
              <a:t/>
            </a:r>
            <a:br>
              <a:rPr lang="en-US" sz="3500" b="1" dirty="0"/>
            </a:b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4B8CB9-FC47-4530-9C60-639BF6215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Every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chain consists of multiple blocks and each block has three basic elements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ata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in the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en-US" sz="2800" b="1" dirty="0" smtClean="0">
                <a:latin typeface="Times New Roman" charset="0"/>
                <a:ea typeface="Times New Roman" charset="0"/>
                <a:cs typeface="Times New Roman" charset="0"/>
              </a:rPr>
              <a:t>nonce 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- one-time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use 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number.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In the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, a nonce is a 32-bit whole number that is generated at random when a block is created and used to produce the block header hash</a:t>
            </a:r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The hash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- a hash is a 256-bit value that is strongly associated to the nonce. It has to begin with a </a:t>
            </a:r>
            <a:r>
              <a:rPr lang="en-US" sz="2800" dirty="0" err="1">
                <a:latin typeface="Times New Roman" charset="0"/>
                <a:ea typeface="Times New Roman" charset="0"/>
                <a:cs typeface="Times New Roman" charset="0"/>
              </a:rPr>
              <a:t>tonne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 of zeroes (i.e., be extremely small).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8058050"/>
      </p:ext>
    </p:extLst>
  </p:cSld>
  <p:clrMapOvr>
    <a:masterClrMapping/>
  </p:clrMapOvr>
</p:sld>
</file>

<file path=ppt/theme/theme1.xml><?xml version="1.0" encoding="utf-8"?>
<a:theme xmlns:a="http://schemas.openxmlformats.org/drawingml/2006/main" name="Conestoga College Theme (mod)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nestoga College Theme (mod)" id="{F19A1BB9-432E-4D4C-917F-C5448E4BC6BA}" vid="{F0EF04FD-ECFA-4B63-95BF-A45BB57801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895</Words>
  <Application>Microsoft Macintosh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ＭＳ Ｐゴシック</vt:lpstr>
      <vt:lpstr>Times New Roman</vt:lpstr>
      <vt:lpstr>Arial</vt:lpstr>
      <vt:lpstr>Conestoga College Theme (mod)</vt:lpstr>
      <vt:lpstr>Blockchain in Web Development</vt:lpstr>
      <vt:lpstr>BlockChain Technology</vt:lpstr>
      <vt:lpstr>What is Blockchain? (1)</vt:lpstr>
      <vt:lpstr>What is Blockchain? (2)</vt:lpstr>
      <vt:lpstr>What is Blockchain? (3)</vt:lpstr>
      <vt:lpstr>Blockchain Main Ideas (1)</vt:lpstr>
      <vt:lpstr>Blockchain Main Ideas (2)</vt:lpstr>
      <vt:lpstr>How Blockchain works?</vt:lpstr>
      <vt:lpstr> What Is a Block? </vt:lpstr>
      <vt:lpstr> What Is a Miner? (1) </vt:lpstr>
      <vt:lpstr> What Is a Miner? (2) </vt:lpstr>
      <vt:lpstr> What Is a Miner? (3) </vt:lpstr>
      <vt:lpstr> What Is Decentralization in Blockchain? (1)</vt:lpstr>
      <vt:lpstr> What Is Decentralization in Blockchain? (2)</vt:lpstr>
      <vt:lpstr> What Is Decentralization in Blockchain? (3)</vt:lpstr>
      <vt:lpstr> What Is Decentralization in Blockchain? (3)</vt:lpstr>
      <vt:lpstr> Major Blockchain Applications</vt:lpstr>
      <vt:lpstr>Reading Material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Development for Android</dc:title>
  <cp:lastModifiedBy>Jaspinder Kaur</cp:lastModifiedBy>
  <cp:revision>194</cp:revision>
  <dcterms:modified xsi:type="dcterms:W3CDTF">2022-08-10T05:10:47Z</dcterms:modified>
</cp:coreProperties>
</file>