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61" r:id="rId6"/>
    <p:sldId id="263" r:id="rId7"/>
    <p:sldId id="259"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13B2BBF-BD8E-4CB4-A839-A3A677469A37}">
          <p14:sldIdLst>
            <p14:sldId id="256"/>
            <p14:sldId id="257"/>
            <p14:sldId id="258"/>
            <p14:sldId id="260"/>
            <p14:sldId id="261"/>
            <p14:sldId id="263"/>
            <p14:sldId id="259"/>
            <p14:sldId id="262"/>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47CBE-3D5B-4AD5-98C2-8BFED9CDAE84}" type="doc">
      <dgm:prSet loTypeId="urn:microsoft.com/office/officeart/2005/8/layout/hList7" loCatId="list" qsTypeId="urn:microsoft.com/office/officeart/2005/8/quickstyle/3d9" qsCatId="3D" csTypeId="urn:microsoft.com/office/officeart/2005/8/colors/colorful1" csCatId="colorful" phldr="1"/>
      <dgm:spPr/>
      <dgm:t>
        <a:bodyPr/>
        <a:lstStyle/>
        <a:p>
          <a:endParaRPr lang="en-IN"/>
        </a:p>
      </dgm:t>
    </dgm:pt>
    <dgm:pt modelId="{60479B41-562F-4506-91BE-4400435070A3}">
      <dgm:prSet phldrT="[Text]" custT="1"/>
      <dgm:spPr/>
      <dgm:t>
        <a:bodyPr/>
        <a:lstStyle/>
        <a:p>
          <a:r>
            <a:rPr lang="en-US" sz="2400" b="1" smtClean="0">
              <a:solidFill>
                <a:schemeClr val="bg1">
                  <a:lumMod val="95000"/>
                  <a:lumOff val="5000"/>
                </a:schemeClr>
              </a:solidFill>
            </a:rPr>
            <a:t>Introduction</a:t>
          </a:r>
        </a:p>
        <a:p>
          <a:r>
            <a:rPr lang="en-US" sz="2400" b="1" smtClean="0">
              <a:solidFill>
                <a:schemeClr val="bg1">
                  <a:lumMod val="95000"/>
                  <a:lumOff val="5000"/>
                </a:schemeClr>
              </a:solidFill>
            </a:rPr>
            <a:t>Objectives</a:t>
          </a:r>
        </a:p>
        <a:p>
          <a:r>
            <a:rPr lang="en-US" sz="2400" b="1" smtClean="0">
              <a:solidFill>
                <a:schemeClr val="bg1">
                  <a:lumMod val="95000"/>
                  <a:lumOff val="5000"/>
                </a:schemeClr>
              </a:solidFill>
            </a:rPr>
            <a:t>Scope </a:t>
          </a:r>
        </a:p>
        <a:p>
          <a:r>
            <a:rPr lang="en-US" sz="2400" b="1" smtClean="0">
              <a:solidFill>
                <a:schemeClr val="bg1">
                  <a:lumMod val="95000"/>
                  <a:lumOff val="5000"/>
                </a:schemeClr>
              </a:solidFill>
            </a:rPr>
            <a:t>Problems</a:t>
          </a:r>
          <a:endParaRPr lang="en-US" sz="2400" b="1" dirty="0" smtClean="0">
            <a:solidFill>
              <a:schemeClr val="bg1">
                <a:lumMod val="95000"/>
                <a:lumOff val="5000"/>
              </a:schemeClr>
            </a:solidFill>
          </a:endParaRPr>
        </a:p>
      </dgm:t>
    </dgm:pt>
    <dgm:pt modelId="{4C229D7D-22F9-4F95-8715-AFC33D43E99E}" type="parTrans" cxnId="{94700E22-A14A-457D-8D80-71549708A0F0}">
      <dgm:prSet/>
      <dgm:spPr/>
      <dgm:t>
        <a:bodyPr/>
        <a:lstStyle/>
        <a:p>
          <a:endParaRPr lang="en-IN"/>
        </a:p>
      </dgm:t>
    </dgm:pt>
    <dgm:pt modelId="{D68E1723-AF21-4464-9AFB-CD6066D81BFF}" type="sibTrans" cxnId="{94700E22-A14A-457D-8D80-71549708A0F0}">
      <dgm:prSet/>
      <dgm:spPr/>
      <dgm:t>
        <a:bodyPr/>
        <a:lstStyle/>
        <a:p>
          <a:endParaRPr lang="en-IN"/>
        </a:p>
      </dgm:t>
    </dgm:pt>
    <dgm:pt modelId="{032EA765-CC79-490C-8FFA-25FE021D32E2}">
      <dgm:prSet phldrT="[Text]" custT="1"/>
      <dgm:spPr/>
      <dgm:t>
        <a:bodyPr/>
        <a:lstStyle/>
        <a:p>
          <a:r>
            <a:rPr lang="en-US" sz="3200" b="1" smtClean="0">
              <a:solidFill>
                <a:schemeClr val="bg1">
                  <a:lumMod val="95000"/>
                  <a:lumOff val="5000"/>
                </a:schemeClr>
              </a:solidFill>
            </a:rPr>
            <a:t>Requirements</a:t>
          </a:r>
        </a:p>
        <a:p>
          <a:r>
            <a:rPr lang="en-US" sz="3200" b="1" smtClean="0">
              <a:solidFill>
                <a:schemeClr val="bg1">
                  <a:lumMod val="95000"/>
                  <a:lumOff val="5000"/>
                </a:schemeClr>
              </a:solidFill>
            </a:rPr>
            <a:t>Hardware</a:t>
          </a:r>
        </a:p>
        <a:p>
          <a:r>
            <a:rPr lang="en-US" sz="3200" b="1" smtClean="0">
              <a:solidFill>
                <a:schemeClr val="bg1">
                  <a:lumMod val="95000"/>
                  <a:lumOff val="5000"/>
                </a:schemeClr>
              </a:solidFill>
            </a:rPr>
            <a:t>Software</a:t>
          </a:r>
          <a:endParaRPr lang="en-IN" sz="3200" b="1" dirty="0">
            <a:solidFill>
              <a:schemeClr val="bg1">
                <a:lumMod val="95000"/>
                <a:lumOff val="5000"/>
              </a:schemeClr>
            </a:solidFill>
          </a:endParaRPr>
        </a:p>
      </dgm:t>
    </dgm:pt>
    <dgm:pt modelId="{E5CD5C0E-ABCA-41B4-ABA1-EDFAF08200AD}" type="parTrans" cxnId="{9D0AA790-A7EC-4E8C-A6E2-E9A5B2E3D3DC}">
      <dgm:prSet/>
      <dgm:spPr/>
      <dgm:t>
        <a:bodyPr/>
        <a:lstStyle/>
        <a:p>
          <a:endParaRPr lang="en-IN"/>
        </a:p>
      </dgm:t>
    </dgm:pt>
    <dgm:pt modelId="{881FC367-67E9-46D2-954A-59BF05794F72}" type="sibTrans" cxnId="{9D0AA790-A7EC-4E8C-A6E2-E9A5B2E3D3DC}">
      <dgm:prSet/>
      <dgm:spPr/>
      <dgm:t>
        <a:bodyPr/>
        <a:lstStyle/>
        <a:p>
          <a:endParaRPr lang="en-IN"/>
        </a:p>
      </dgm:t>
    </dgm:pt>
    <dgm:pt modelId="{8FE1B153-41B6-4675-8FD3-E1395D05A8C8}">
      <dgm:prSet phldrT="[Text]"/>
      <dgm:spPr/>
      <dgm:t>
        <a:bodyPr/>
        <a:lstStyle/>
        <a:p>
          <a:r>
            <a:rPr lang="en-US" b="1" smtClean="0">
              <a:solidFill>
                <a:schemeClr val="bg1">
                  <a:lumMod val="95000"/>
                  <a:lumOff val="5000"/>
                </a:schemeClr>
              </a:solidFill>
            </a:rPr>
            <a:t>Design</a:t>
          </a:r>
        </a:p>
        <a:p>
          <a:r>
            <a:rPr lang="en-US" b="1" smtClean="0">
              <a:solidFill>
                <a:schemeClr val="bg1">
                  <a:lumMod val="95000"/>
                  <a:lumOff val="5000"/>
                </a:schemeClr>
              </a:solidFill>
            </a:rPr>
            <a:t>Flowchart</a:t>
          </a:r>
          <a:endParaRPr lang="en-IN" b="1" dirty="0">
            <a:solidFill>
              <a:schemeClr val="bg1">
                <a:lumMod val="95000"/>
                <a:lumOff val="5000"/>
              </a:schemeClr>
            </a:solidFill>
          </a:endParaRPr>
        </a:p>
      </dgm:t>
    </dgm:pt>
    <dgm:pt modelId="{50F703A4-3DCF-4F62-A6CB-219E83063380}" type="parTrans" cxnId="{A6C5BA1D-491D-412E-A74A-3F398CDA43CA}">
      <dgm:prSet/>
      <dgm:spPr/>
      <dgm:t>
        <a:bodyPr/>
        <a:lstStyle/>
        <a:p>
          <a:endParaRPr lang="en-IN"/>
        </a:p>
      </dgm:t>
    </dgm:pt>
    <dgm:pt modelId="{8FBB5183-2042-4DF5-98AD-2F7F34DD7BE1}" type="sibTrans" cxnId="{A6C5BA1D-491D-412E-A74A-3F398CDA43CA}">
      <dgm:prSet/>
      <dgm:spPr/>
      <dgm:t>
        <a:bodyPr/>
        <a:lstStyle/>
        <a:p>
          <a:endParaRPr lang="en-IN"/>
        </a:p>
      </dgm:t>
    </dgm:pt>
    <dgm:pt modelId="{7B5E9A20-8ED0-4B95-8217-4410CFA8E623}" type="pres">
      <dgm:prSet presAssocID="{32947CBE-3D5B-4AD5-98C2-8BFED9CDAE84}" presName="Name0" presStyleCnt="0">
        <dgm:presLayoutVars>
          <dgm:dir/>
          <dgm:resizeHandles val="exact"/>
        </dgm:presLayoutVars>
      </dgm:prSet>
      <dgm:spPr/>
    </dgm:pt>
    <dgm:pt modelId="{ED762419-D294-4EC1-AE0A-027412A4607C}" type="pres">
      <dgm:prSet presAssocID="{32947CBE-3D5B-4AD5-98C2-8BFED9CDAE84}" presName="fgShape" presStyleLbl="fgShp" presStyleIdx="0" presStyleCnt="1"/>
      <dgm:spPr/>
    </dgm:pt>
    <dgm:pt modelId="{F50DA3E0-F44C-4BDF-95F9-EF5015DC513B}" type="pres">
      <dgm:prSet presAssocID="{32947CBE-3D5B-4AD5-98C2-8BFED9CDAE84}" presName="linComp" presStyleCnt="0"/>
      <dgm:spPr/>
    </dgm:pt>
    <dgm:pt modelId="{0368E228-573E-44E3-94C1-6E60F435E1C9}" type="pres">
      <dgm:prSet presAssocID="{60479B41-562F-4506-91BE-4400435070A3}" presName="compNode" presStyleCnt="0"/>
      <dgm:spPr/>
    </dgm:pt>
    <dgm:pt modelId="{01B23FE3-EF2A-4FBE-BA2F-8749E23C2377}" type="pres">
      <dgm:prSet presAssocID="{60479B41-562F-4506-91BE-4400435070A3}" presName="bkgdShape" presStyleLbl="node1" presStyleIdx="0" presStyleCnt="3"/>
      <dgm:spPr/>
      <dgm:t>
        <a:bodyPr/>
        <a:lstStyle/>
        <a:p>
          <a:endParaRPr lang="en-IN"/>
        </a:p>
      </dgm:t>
    </dgm:pt>
    <dgm:pt modelId="{C01189D4-95C4-4004-9005-B18C2573CAF6}" type="pres">
      <dgm:prSet presAssocID="{60479B41-562F-4506-91BE-4400435070A3}" presName="nodeTx" presStyleLbl="node1" presStyleIdx="0" presStyleCnt="3">
        <dgm:presLayoutVars>
          <dgm:bulletEnabled val="1"/>
        </dgm:presLayoutVars>
      </dgm:prSet>
      <dgm:spPr/>
      <dgm:t>
        <a:bodyPr/>
        <a:lstStyle/>
        <a:p>
          <a:endParaRPr lang="en-IN"/>
        </a:p>
      </dgm:t>
    </dgm:pt>
    <dgm:pt modelId="{A3C007AD-4A2A-445E-ABC7-C053F2E23194}" type="pres">
      <dgm:prSet presAssocID="{60479B41-562F-4506-91BE-4400435070A3}" presName="invisiNode" presStyleLbl="node1" presStyleIdx="0" presStyleCnt="3"/>
      <dgm:spPr/>
    </dgm:pt>
    <dgm:pt modelId="{47803AAA-D036-4C00-AB61-C72B96A8B57E}" type="pres">
      <dgm:prSet presAssocID="{60479B41-562F-4506-91BE-4400435070A3}" presName="imagNode" presStyleLbl="fgImgPlace1" presStyleIdx="0" presStyleCnt="3" custLinFactNeighborX="-80872" custLinFactNeighborY="-4719"/>
      <dgm:spPr>
        <a:solidFill>
          <a:schemeClr val="accent1"/>
        </a:solidFill>
      </dgm:spPr>
    </dgm:pt>
    <dgm:pt modelId="{AB3D3922-C13E-4323-877D-2D897BE2AAE5}" type="pres">
      <dgm:prSet presAssocID="{D68E1723-AF21-4464-9AFB-CD6066D81BFF}" presName="sibTrans" presStyleLbl="sibTrans2D1" presStyleIdx="0" presStyleCnt="0"/>
      <dgm:spPr/>
    </dgm:pt>
    <dgm:pt modelId="{D01289AB-55F7-4DA1-B3D2-814D36A97876}" type="pres">
      <dgm:prSet presAssocID="{032EA765-CC79-490C-8FFA-25FE021D32E2}" presName="compNode" presStyleCnt="0"/>
      <dgm:spPr/>
    </dgm:pt>
    <dgm:pt modelId="{3374D95A-8D8F-4E1D-B566-D5E0E0AD4553}" type="pres">
      <dgm:prSet presAssocID="{032EA765-CC79-490C-8FFA-25FE021D32E2}" presName="bkgdShape" presStyleLbl="node1" presStyleIdx="1" presStyleCnt="3" custLinFactNeighborX="-2352"/>
      <dgm:spPr/>
    </dgm:pt>
    <dgm:pt modelId="{E37DD254-3973-48E7-A3BA-2B0F5E7CE622}" type="pres">
      <dgm:prSet presAssocID="{032EA765-CC79-490C-8FFA-25FE021D32E2}" presName="nodeTx" presStyleLbl="node1" presStyleIdx="1" presStyleCnt="3">
        <dgm:presLayoutVars>
          <dgm:bulletEnabled val="1"/>
        </dgm:presLayoutVars>
      </dgm:prSet>
      <dgm:spPr/>
    </dgm:pt>
    <dgm:pt modelId="{D06F9150-7D5D-400C-B737-685A509903A3}" type="pres">
      <dgm:prSet presAssocID="{032EA765-CC79-490C-8FFA-25FE021D32E2}" presName="invisiNode" presStyleLbl="node1" presStyleIdx="1" presStyleCnt="3"/>
      <dgm:spPr/>
    </dgm:pt>
    <dgm:pt modelId="{CB12ADD2-97DC-4658-8BF9-63B6BB354BA6}" type="pres">
      <dgm:prSet presAssocID="{032EA765-CC79-490C-8FFA-25FE021D32E2}" presName="imagNode" presStyleLbl="fgImgPlace1" presStyleIdx="1" presStyleCnt="3" custLinFactNeighborX="-67452" custLinFactNeighborY="-10309"/>
      <dgm:spPr>
        <a:solidFill>
          <a:srgbClr val="FFFF00"/>
        </a:solidFill>
      </dgm:spPr>
    </dgm:pt>
    <dgm:pt modelId="{B5D4AC0A-1632-40B1-BB3A-7A9E833C171B}" type="pres">
      <dgm:prSet presAssocID="{881FC367-67E9-46D2-954A-59BF05794F72}" presName="sibTrans" presStyleLbl="sibTrans2D1" presStyleIdx="0" presStyleCnt="0"/>
      <dgm:spPr/>
    </dgm:pt>
    <dgm:pt modelId="{E83878F1-1060-4A8C-B8A2-35765D4E7446}" type="pres">
      <dgm:prSet presAssocID="{8FE1B153-41B6-4675-8FD3-E1395D05A8C8}" presName="compNode" presStyleCnt="0"/>
      <dgm:spPr/>
    </dgm:pt>
    <dgm:pt modelId="{AAC800D2-F2C5-4EA0-B0DF-40B0AF45EE88}" type="pres">
      <dgm:prSet presAssocID="{8FE1B153-41B6-4675-8FD3-E1395D05A8C8}" presName="bkgdShape" presStyleLbl="node1" presStyleIdx="2" presStyleCnt="3" custLinFactNeighborX="-3072" custLinFactNeighborY="1033"/>
      <dgm:spPr/>
      <dgm:t>
        <a:bodyPr/>
        <a:lstStyle/>
        <a:p>
          <a:endParaRPr lang="en-IN"/>
        </a:p>
      </dgm:t>
    </dgm:pt>
    <dgm:pt modelId="{BD272D27-3842-4EF5-A678-AEB8409EF0A3}" type="pres">
      <dgm:prSet presAssocID="{8FE1B153-41B6-4675-8FD3-E1395D05A8C8}" presName="nodeTx" presStyleLbl="node1" presStyleIdx="2" presStyleCnt="3">
        <dgm:presLayoutVars>
          <dgm:bulletEnabled val="1"/>
        </dgm:presLayoutVars>
      </dgm:prSet>
      <dgm:spPr/>
      <dgm:t>
        <a:bodyPr/>
        <a:lstStyle/>
        <a:p>
          <a:endParaRPr lang="en-IN"/>
        </a:p>
      </dgm:t>
    </dgm:pt>
    <dgm:pt modelId="{A848E731-A3A3-44D5-BE8B-CDC55BC53E80}" type="pres">
      <dgm:prSet presAssocID="{8FE1B153-41B6-4675-8FD3-E1395D05A8C8}" presName="invisiNode" presStyleLbl="node1" presStyleIdx="2" presStyleCnt="3"/>
      <dgm:spPr/>
    </dgm:pt>
    <dgm:pt modelId="{11B0F05E-C81A-43BC-8C32-FFF48FAE9B76}" type="pres">
      <dgm:prSet presAssocID="{8FE1B153-41B6-4675-8FD3-E1395D05A8C8}" presName="imagNode" presStyleLbl="fgImgPlace1" presStyleIdx="2" presStyleCnt="3" custLinFactNeighborX="-77088" custLinFactNeighborY="-18982"/>
      <dgm:spPr>
        <a:solidFill>
          <a:schemeClr val="accent5">
            <a:lumMod val="60000"/>
            <a:lumOff val="40000"/>
          </a:schemeClr>
        </a:solidFill>
      </dgm:spPr>
    </dgm:pt>
  </dgm:ptLst>
  <dgm:cxnLst>
    <dgm:cxn modelId="{162DEF90-E152-42FE-B9D2-7677FC597F09}" type="presOf" srcId="{60479B41-562F-4506-91BE-4400435070A3}" destId="{01B23FE3-EF2A-4FBE-BA2F-8749E23C2377}" srcOrd="0" destOrd="0" presId="urn:microsoft.com/office/officeart/2005/8/layout/hList7"/>
    <dgm:cxn modelId="{D6F910D3-F8DD-4443-9B93-D730D6C93E9A}" type="presOf" srcId="{032EA765-CC79-490C-8FFA-25FE021D32E2}" destId="{E37DD254-3973-48E7-A3BA-2B0F5E7CE622}" srcOrd="1" destOrd="0" presId="urn:microsoft.com/office/officeart/2005/8/layout/hList7"/>
    <dgm:cxn modelId="{67BA3EB2-9360-4D4E-8919-13AF8A77228A}" type="presOf" srcId="{032EA765-CC79-490C-8FFA-25FE021D32E2}" destId="{3374D95A-8D8F-4E1D-B566-D5E0E0AD4553}" srcOrd="0" destOrd="0" presId="urn:microsoft.com/office/officeart/2005/8/layout/hList7"/>
    <dgm:cxn modelId="{94700E22-A14A-457D-8D80-71549708A0F0}" srcId="{32947CBE-3D5B-4AD5-98C2-8BFED9CDAE84}" destId="{60479B41-562F-4506-91BE-4400435070A3}" srcOrd="0" destOrd="0" parTransId="{4C229D7D-22F9-4F95-8715-AFC33D43E99E}" sibTransId="{D68E1723-AF21-4464-9AFB-CD6066D81BFF}"/>
    <dgm:cxn modelId="{2E1AC0D2-7C85-4A9C-8A9A-5C24603DA7FF}" type="presOf" srcId="{32947CBE-3D5B-4AD5-98C2-8BFED9CDAE84}" destId="{7B5E9A20-8ED0-4B95-8217-4410CFA8E623}" srcOrd="0" destOrd="0" presId="urn:microsoft.com/office/officeart/2005/8/layout/hList7"/>
    <dgm:cxn modelId="{47FE4AE3-36C3-4B1F-B086-F30886B52DD9}" type="presOf" srcId="{881FC367-67E9-46D2-954A-59BF05794F72}" destId="{B5D4AC0A-1632-40B1-BB3A-7A9E833C171B}" srcOrd="0" destOrd="0" presId="urn:microsoft.com/office/officeart/2005/8/layout/hList7"/>
    <dgm:cxn modelId="{9D0AA790-A7EC-4E8C-A6E2-E9A5B2E3D3DC}" srcId="{32947CBE-3D5B-4AD5-98C2-8BFED9CDAE84}" destId="{032EA765-CC79-490C-8FFA-25FE021D32E2}" srcOrd="1" destOrd="0" parTransId="{E5CD5C0E-ABCA-41B4-ABA1-EDFAF08200AD}" sibTransId="{881FC367-67E9-46D2-954A-59BF05794F72}"/>
    <dgm:cxn modelId="{A6C5BA1D-491D-412E-A74A-3F398CDA43CA}" srcId="{32947CBE-3D5B-4AD5-98C2-8BFED9CDAE84}" destId="{8FE1B153-41B6-4675-8FD3-E1395D05A8C8}" srcOrd="2" destOrd="0" parTransId="{50F703A4-3DCF-4F62-A6CB-219E83063380}" sibTransId="{8FBB5183-2042-4DF5-98AD-2F7F34DD7BE1}"/>
    <dgm:cxn modelId="{76C0F1F1-A09C-4A0F-A5B9-653E6829D778}" type="presOf" srcId="{D68E1723-AF21-4464-9AFB-CD6066D81BFF}" destId="{AB3D3922-C13E-4323-877D-2D897BE2AAE5}" srcOrd="0" destOrd="0" presId="urn:microsoft.com/office/officeart/2005/8/layout/hList7"/>
    <dgm:cxn modelId="{CC384A0E-0699-4781-8DB7-0BA3A3732BD1}" type="presOf" srcId="{8FE1B153-41B6-4675-8FD3-E1395D05A8C8}" destId="{BD272D27-3842-4EF5-A678-AEB8409EF0A3}" srcOrd="1" destOrd="0" presId="urn:microsoft.com/office/officeart/2005/8/layout/hList7"/>
    <dgm:cxn modelId="{553D4A78-FBEF-48BD-A8F9-5E750EDC339C}" type="presOf" srcId="{8FE1B153-41B6-4675-8FD3-E1395D05A8C8}" destId="{AAC800D2-F2C5-4EA0-B0DF-40B0AF45EE88}" srcOrd="0" destOrd="0" presId="urn:microsoft.com/office/officeart/2005/8/layout/hList7"/>
    <dgm:cxn modelId="{CC82BF01-E4C7-4825-91E5-0A0059012777}" type="presOf" srcId="{60479B41-562F-4506-91BE-4400435070A3}" destId="{C01189D4-95C4-4004-9005-B18C2573CAF6}" srcOrd="1" destOrd="0" presId="urn:microsoft.com/office/officeart/2005/8/layout/hList7"/>
    <dgm:cxn modelId="{9090CD96-4423-42E7-B314-B3705DE02A30}" type="presParOf" srcId="{7B5E9A20-8ED0-4B95-8217-4410CFA8E623}" destId="{ED762419-D294-4EC1-AE0A-027412A4607C}" srcOrd="0" destOrd="0" presId="urn:microsoft.com/office/officeart/2005/8/layout/hList7"/>
    <dgm:cxn modelId="{0013409E-C5F5-4C23-8FD5-C5DFCC80D936}" type="presParOf" srcId="{7B5E9A20-8ED0-4B95-8217-4410CFA8E623}" destId="{F50DA3E0-F44C-4BDF-95F9-EF5015DC513B}" srcOrd="1" destOrd="0" presId="urn:microsoft.com/office/officeart/2005/8/layout/hList7"/>
    <dgm:cxn modelId="{E1573546-4B32-42D1-AAFC-A6475D5C70F0}" type="presParOf" srcId="{F50DA3E0-F44C-4BDF-95F9-EF5015DC513B}" destId="{0368E228-573E-44E3-94C1-6E60F435E1C9}" srcOrd="0" destOrd="0" presId="urn:microsoft.com/office/officeart/2005/8/layout/hList7"/>
    <dgm:cxn modelId="{47E032CE-1DF1-41B7-9627-F8BF9E85641A}" type="presParOf" srcId="{0368E228-573E-44E3-94C1-6E60F435E1C9}" destId="{01B23FE3-EF2A-4FBE-BA2F-8749E23C2377}" srcOrd="0" destOrd="0" presId="urn:microsoft.com/office/officeart/2005/8/layout/hList7"/>
    <dgm:cxn modelId="{F4C3FE92-76B0-4A3F-8E4B-72181885BCBF}" type="presParOf" srcId="{0368E228-573E-44E3-94C1-6E60F435E1C9}" destId="{C01189D4-95C4-4004-9005-B18C2573CAF6}" srcOrd="1" destOrd="0" presId="urn:microsoft.com/office/officeart/2005/8/layout/hList7"/>
    <dgm:cxn modelId="{06A28CD2-ED37-4DA0-A150-85721F945DCA}" type="presParOf" srcId="{0368E228-573E-44E3-94C1-6E60F435E1C9}" destId="{A3C007AD-4A2A-445E-ABC7-C053F2E23194}" srcOrd="2" destOrd="0" presId="urn:microsoft.com/office/officeart/2005/8/layout/hList7"/>
    <dgm:cxn modelId="{C81FCB9F-651B-4F24-AF41-2AF454170A40}" type="presParOf" srcId="{0368E228-573E-44E3-94C1-6E60F435E1C9}" destId="{47803AAA-D036-4C00-AB61-C72B96A8B57E}" srcOrd="3" destOrd="0" presId="urn:microsoft.com/office/officeart/2005/8/layout/hList7"/>
    <dgm:cxn modelId="{D79EC204-8F3D-4039-8908-9B08FA586C32}" type="presParOf" srcId="{F50DA3E0-F44C-4BDF-95F9-EF5015DC513B}" destId="{AB3D3922-C13E-4323-877D-2D897BE2AAE5}" srcOrd="1" destOrd="0" presId="urn:microsoft.com/office/officeart/2005/8/layout/hList7"/>
    <dgm:cxn modelId="{E86AD2B5-3942-47CE-9E6E-2B101B4E9311}" type="presParOf" srcId="{F50DA3E0-F44C-4BDF-95F9-EF5015DC513B}" destId="{D01289AB-55F7-4DA1-B3D2-814D36A97876}" srcOrd="2" destOrd="0" presId="urn:microsoft.com/office/officeart/2005/8/layout/hList7"/>
    <dgm:cxn modelId="{F824F97A-9990-488F-8330-94D6B4833AC0}" type="presParOf" srcId="{D01289AB-55F7-4DA1-B3D2-814D36A97876}" destId="{3374D95A-8D8F-4E1D-B566-D5E0E0AD4553}" srcOrd="0" destOrd="0" presId="urn:microsoft.com/office/officeart/2005/8/layout/hList7"/>
    <dgm:cxn modelId="{1B21B39E-D410-4849-A877-43ED2CABEAEC}" type="presParOf" srcId="{D01289AB-55F7-4DA1-B3D2-814D36A97876}" destId="{E37DD254-3973-48E7-A3BA-2B0F5E7CE622}" srcOrd="1" destOrd="0" presId="urn:microsoft.com/office/officeart/2005/8/layout/hList7"/>
    <dgm:cxn modelId="{CD2E4355-3789-4C6B-A205-6888CA278854}" type="presParOf" srcId="{D01289AB-55F7-4DA1-B3D2-814D36A97876}" destId="{D06F9150-7D5D-400C-B737-685A509903A3}" srcOrd="2" destOrd="0" presId="urn:microsoft.com/office/officeart/2005/8/layout/hList7"/>
    <dgm:cxn modelId="{BCA6D1A7-9E84-4D73-A746-F774B142B710}" type="presParOf" srcId="{D01289AB-55F7-4DA1-B3D2-814D36A97876}" destId="{CB12ADD2-97DC-4658-8BF9-63B6BB354BA6}" srcOrd="3" destOrd="0" presId="urn:microsoft.com/office/officeart/2005/8/layout/hList7"/>
    <dgm:cxn modelId="{20A6DC78-5C16-4CD8-A71E-7A0B4F594B2F}" type="presParOf" srcId="{F50DA3E0-F44C-4BDF-95F9-EF5015DC513B}" destId="{B5D4AC0A-1632-40B1-BB3A-7A9E833C171B}" srcOrd="3" destOrd="0" presId="urn:microsoft.com/office/officeart/2005/8/layout/hList7"/>
    <dgm:cxn modelId="{33BCFDEC-B3C9-473F-89DA-CC7493CF3B68}" type="presParOf" srcId="{F50DA3E0-F44C-4BDF-95F9-EF5015DC513B}" destId="{E83878F1-1060-4A8C-B8A2-35765D4E7446}" srcOrd="4" destOrd="0" presId="urn:microsoft.com/office/officeart/2005/8/layout/hList7"/>
    <dgm:cxn modelId="{38479CCF-EBE1-4CBD-8AFF-A783ACAEC554}" type="presParOf" srcId="{E83878F1-1060-4A8C-B8A2-35765D4E7446}" destId="{AAC800D2-F2C5-4EA0-B0DF-40B0AF45EE88}" srcOrd="0" destOrd="0" presId="urn:microsoft.com/office/officeart/2005/8/layout/hList7"/>
    <dgm:cxn modelId="{6405FAD7-C352-43C9-809F-D7A0A610F622}" type="presParOf" srcId="{E83878F1-1060-4A8C-B8A2-35765D4E7446}" destId="{BD272D27-3842-4EF5-A678-AEB8409EF0A3}" srcOrd="1" destOrd="0" presId="urn:microsoft.com/office/officeart/2005/8/layout/hList7"/>
    <dgm:cxn modelId="{D1869E8E-3EE9-4F84-81B4-21F3C1EFAA37}" type="presParOf" srcId="{E83878F1-1060-4A8C-B8A2-35765D4E7446}" destId="{A848E731-A3A3-44D5-BE8B-CDC55BC53E80}" srcOrd="2" destOrd="0" presId="urn:microsoft.com/office/officeart/2005/8/layout/hList7"/>
    <dgm:cxn modelId="{AECE7AF1-8332-41D5-9FCF-0395BD8B49B7}" type="presParOf" srcId="{E83878F1-1060-4A8C-B8A2-35765D4E7446}" destId="{11B0F05E-C81A-43BC-8C32-FFF48FAE9B7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23FE3-EF2A-4FBE-BA2F-8749E23C2377}">
      <dsp:nvSpPr>
        <dsp:cNvPr id="0" name=""/>
        <dsp:cNvSpPr/>
      </dsp:nvSpPr>
      <dsp:spPr>
        <a:xfrm>
          <a:off x="2271" y="0"/>
          <a:ext cx="3534593" cy="431771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sp3d extrusionH="28000" prstMaterial="matte"/>
        </a:bodyPr>
        <a:lstStyle/>
        <a:p>
          <a:pPr lvl="0" algn="ctr" defTabSz="1066800">
            <a:lnSpc>
              <a:spcPct val="90000"/>
            </a:lnSpc>
            <a:spcBef>
              <a:spcPct val="0"/>
            </a:spcBef>
            <a:spcAft>
              <a:spcPct val="35000"/>
            </a:spcAft>
          </a:pPr>
          <a:r>
            <a:rPr lang="en-US" sz="2400" b="1" kern="1200" smtClean="0">
              <a:solidFill>
                <a:schemeClr val="bg1">
                  <a:lumMod val="95000"/>
                  <a:lumOff val="5000"/>
                </a:schemeClr>
              </a:solidFill>
            </a:rPr>
            <a:t>Introduction</a:t>
          </a:r>
        </a:p>
        <a:p>
          <a:pPr lvl="0" algn="ctr" defTabSz="1066800">
            <a:lnSpc>
              <a:spcPct val="90000"/>
            </a:lnSpc>
            <a:spcBef>
              <a:spcPct val="0"/>
            </a:spcBef>
            <a:spcAft>
              <a:spcPct val="35000"/>
            </a:spcAft>
          </a:pPr>
          <a:r>
            <a:rPr lang="en-US" sz="2400" b="1" kern="1200" smtClean="0">
              <a:solidFill>
                <a:schemeClr val="bg1">
                  <a:lumMod val="95000"/>
                  <a:lumOff val="5000"/>
                </a:schemeClr>
              </a:solidFill>
            </a:rPr>
            <a:t>Objectives</a:t>
          </a:r>
        </a:p>
        <a:p>
          <a:pPr lvl="0" algn="ctr" defTabSz="1066800">
            <a:lnSpc>
              <a:spcPct val="90000"/>
            </a:lnSpc>
            <a:spcBef>
              <a:spcPct val="0"/>
            </a:spcBef>
            <a:spcAft>
              <a:spcPct val="35000"/>
            </a:spcAft>
          </a:pPr>
          <a:r>
            <a:rPr lang="en-US" sz="2400" b="1" kern="1200" smtClean="0">
              <a:solidFill>
                <a:schemeClr val="bg1">
                  <a:lumMod val="95000"/>
                  <a:lumOff val="5000"/>
                </a:schemeClr>
              </a:solidFill>
            </a:rPr>
            <a:t>Scope </a:t>
          </a:r>
        </a:p>
        <a:p>
          <a:pPr lvl="0" algn="ctr" defTabSz="1066800">
            <a:lnSpc>
              <a:spcPct val="90000"/>
            </a:lnSpc>
            <a:spcBef>
              <a:spcPct val="0"/>
            </a:spcBef>
            <a:spcAft>
              <a:spcPct val="35000"/>
            </a:spcAft>
          </a:pPr>
          <a:r>
            <a:rPr lang="en-US" sz="2400" b="1" kern="1200" smtClean="0">
              <a:solidFill>
                <a:schemeClr val="bg1">
                  <a:lumMod val="95000"/>
                  <a:lumOff val="5000"/>
                </a:schemeClr>
              </a:solidFill>
            </a:rPr>
            <a:t>Problems</a:t>
          </a:r>
          <a:endParaRPr lang="en-US" sz="2400" b="1" kern="1200" dirty="0" smtClean="0">
            <a:solidFill>
              <a:schemeClr val="bg1">
                <a:lumMod val="95000"/>
                <a:lumOff val="5000"/>
              </a:schemeClr>
            </a:solidFill>
          </a:endParaRPr>
        </a:p>
      </dsp:txBody>
      <dsp:txXfrm>
        <a:off x="2271" y="1727084"/>
        <a:ext cx="3534593" cy="1727084"/>
      </dsp:txXfrm>
    </dsp:sp>
    <dsp:sp modelId="{47803AAA-D036-4C00-AB61-C72B96A8B57E}">
      <dsp:nvSpPr>
        <dsp:cNvPr id="0" name=""/>
        <dsp:cNvSpPr/>
      </dsp:nvSpPr>
      <dsp:spPr>
        <a:xfrm>
          <a:off x="0" y="191212"/>
          <a:ext cx="1437797" cy="1437797"/>
        </a:xfrm>
        <a:prstGeom prst="ellipse">
          <a:avLst/>
        </a:prstGeom>
        <a:solidFill>
          <a:schemeClr val="accent1"/>
        </a:solidFill>
        <a:ln>
          <a:noFill/>
        </a:ln>
        <a:effectLst/>
        <a:sp3d prstMaterial="matte"/>
      </dsp:spPr>
      <dsp:style>
        <a:lnRef idx="0">
          <a:scrgbClr r="0" g="0" b="0"/>
        </a:lnRef>
        <a:fillRef idx="1">
          <a:scrgbClr r="0" g="0" b="0"/>
        </a:fillRef>
        <a:effectRef idx="0">
          <a:scrgbClr r="0" g="0" b="0"/>
        </a:effectRef>
        <a:fontRef idx="minor"/>
      </dsp:style>
    </dsp:sp>
    <dsp:sp modelId="{3374D95A-8D8F-4E1D-B566-D5E0E0AD4553}">
      <dsp:nvSpPr>
        <dsp:cNvPr id="0" name=""/>
        <dsp:cNvSpPr/>
      </dsp:nvSpPr>
      <dsp:spPr>
        <a:xfrm>
          <a:off x="3559769" y="0"/>
          <a:ext cx="3534593" cy="4317711"/>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sp3d extrusionH="28000" prstMaterial="matte"/>
        </a:bodyPr>
        <a:lstStyle/>
        <a:p>
          <a:pPr lvl="0" algn="ctr" defTabSz="1422400">
            <a:lnSpc>
              <a:spcPct val="90000"/>
            </a:lnSpc>
            <a:spcBef>
              <a:spcPct val="0"/>
            </a:spcBef>
            <a:spcAft>
              <a:spcPct val="35000"/>
            </a:spcAft>
          </a:pPr>
          <a:r>
            <a:rPr lang="en-US" sz="3200" b="1" kern="1200" smtClean="0">
              <a:solidFill>
                <a:schemeClr val="bg1">
                  <a:lumMod val="95000"/>
                  <a:lumOff val="5000"/>
                </a:schemeClr>
              </a:solidFill>
            </a:rPr>
            <a:t>Requirements</a:t>
          </a:r>
        </a:p>
        <a:p>
          <a:pPr lvl="0" algn="ctr" defTabSz="1422400">
            <a:lnSpc>
              <a:spcPct val="90000"/>
            </a:lnSpc>
            <a:spcBef>
              <a:spcPct val="0"/>
            </a:spcBef>
            <a:spcAft>
              <a:spcPct val="35000"/>
            </a:spcAft>
          </a:pPr>
          <a:r>
            <a:rPr lang="en-US" sz="3200" b="1" kern="1200" smtClean="0">
              <a:solidFill>
                <a:schemeClr val="bg1">
                  <a:lumMod val="95000"/>
                  <a:lumOff val="5000"/>
                </a:schemeClr>
              </a:solidFill>
            </a:rPr>
            <a:t>Hardware</a:t>
          </a:r>
        </a:p>
        <a:p>
          <a:pPr lvl="0" algn="ctr" defTabSz="1422400">
            <a:lnSpc>
              <a:spcPct val="90000"/>
            </a:lnSpc>
            <a:spcBef>
              <a:spcPct val="0"/>
            </a:spcBef>
            <a:spcAft>
              <a:spcPct val="35000"/>
            </a:spcAft>
          </a:pPr>
          <a:r>
            <a:rPr lang="en-US" sz="3200" b="1" kern="1200" smtClean="0">
              <a:solidFill>
                <a:schemeClr val="bg1">
                  <a:lumMod val="95000"/>
                  <a:lumOff val="5000"/>
                </a:schemeClr>
              </a:solidFill>
            </a:rPr>
            <a:t>Software</a:t>
          </a:r>
          <a:endParaRPr lang="en-IN" sz="3200" b="1" kern="1200" dirty="0">
            <a:solidFill>
              <a:schemeClr val="bg1">
                <a:lumMod val="95000"/>
                <a:lumOff val="5000"/>
              </a:schemeClr>
            </a:solidFill>
          </a:endParaRPr>
        </a:p>
      </dsp:txBody>
      <dsp:txXfrm>
        <a:off x="3559769" y="1727084"/>
        <a:ext cx="3534593" cy="1727084"/>
      </dsp:txXfrm>
    </dsp:sp>
    <dsp:sp modelId="{CB12ADD2-97DC-4658-8BF9-63B6BB354BA6}">
      <dsp:nvSpPr>
        <dsp:cNvPr id="0" name=""/>
        <dsp:cNvSpPr/>
      </dsp:nvSpPr>
      <dsp:spPr>
        <a:xfrm>
          <a:off x="3721477" y="110840"/>
          <a:ext cx="1437797" cy="1437797"/>
        </a:xfrm>
        <a:prstGeom prst="ellipse">
          <a:avLst/>
        </a:prstGeom>
        <a:solidFill>
          <a:srgbClr val="FFFF00"/>
        </a:solidFill>
        <a:ln>
          <a:noFill/>
        </a:ln>
        <a:effectLst/>
        <a:sp3d prstMaterial="matte"/>
      </dsp:spPr>
      <dsp:style>
        <a:lnRef idx="0">
          <a:scrgbClr r="0" g="0" b="0"/>
        </a:lnRef>
        <a:fillRef idx="1">
          <a:scrgbClr r="0" g="0" b="0"/>
        </a:fillRef>
        <a:effectRef idx="0">
          <a:scrgbClr r="0" g="0" b="0"/>
        </a:effectRef>
        <a:fontRef idx="minor"/>
      </dsp:style>
    </dsp:sp>
    <dsp:sp modelId="{AAC800D2-F2C5-4EA0-B0DF-40B0AF45EE88}">
      <dsp:nvSpPr>
        <dsp:cNvPr id="0" name=""/>
        <dsp:cNvSpPr/>
      </dsp:nvSpPr>
      <dsp:spPr>
        <a:xfrm>
          <a:off x="7174951" y="0"/>
          <a:ext cx="3534593" cy="4317711"/>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6032" tIns="256032" rIns="256032" bIns="256032" numCol="1" spcCol="1270" anchor="ctr" anchorCtr="0">
          <a:noAutofit/>
          <a:sp3d extrusionH="28000" prstMaterial="matte"/>
        </a:bodyPr>
        <a:lstStyle/>
        <a:p>
          <a:pPr lvl="0" algn="ctr" defTabSz="1600200">
            <a:lnSpc>
              <a:spcPct val="90000"/>
            </a:lnSpc>
            <a:spcBef>
              <a:spcPct val="0"/>
            </a:spcBef>
            <a:spcAft>
              <a:spcPct val="35000"/>
            </a:spcAft>
          </a:pPr>
          <a:r>
            <a:rPr lang="en-US" sz="3600" b="1" kern="1200" smtClean="0">
              <a:solidFill>
                <a:schemeClr val="bg1">
                  <a:lumMod val="95000"/>
                  <a:lumOff val="5000"/>
                </a:schemeClr>
              </a:solidFill>
            </a:rPr>
            <a:t>Design</a:t>
          </a:r>
        </a:p>
        <a:p>
          <a:pPr lvl="0" algn="ctr" defTabSz="1600200">
            <a:lnSpc>
              <a:spcPct val="90000"/>
            </a:lnSpc>
            <a:spcBef>
              <a:spcPct val="0"/>
            </a:spcBef>
            <a:spcAft>
              <a:spcPct val="35000"/>
            </a:spcAft>
          </a:pPr>
          <a:r>
            <a:rPr lang="en-US" sz="3600" b="1" kern="1200" smtClean="0">
              <a:solidFill>
                <a:schemeClr val="bg1">
                  <a:lumMod val="95000"/>
                  <a:lumOff val="5000"/>
                </a:schemeClr>
              </a:solidFill>
            </a:rPr>
            <a:t>Flowchart</a:t>
          </a:r>
          <a:endParaRPr lang="en-IN" sz="3600" b="1" kern="1200" dirty="0">
            <a:solidFill>
              <a:schemeClr val="bg1">
                <a:lumMod val="95000"/>
                <a:lumOff val="5000"/>
              </a:schemeClr>
            </a:solidFill>
          </a:endParaRPr>
        </a:p>
      </dsp:txBody>
      <dsp:txXfrm>
        <a:off x="7174951" y="1727084"/>
        <a:ext cx="3534593" cy="1727084"/>
      </dsp:txXfrm>
    </dsp:sp>
    <dsp:sp modelId="{11B0F05E-C81A-43BC-8C32-FFF48FAE9B76}">
      <dsp:nvSpPr>
        <dsp:cNvPr id="0" name=""/>
        <dsp:cNvSpPr/>
      </dsp:nvSpPr>
      <dsp:spPr>
        <a:xfrm>
          <a:off x="7223562" y="0"/>
          <a:ext cx="1437797" cy="1437797"/>
        </a:xfrm>
        <a:prstGeom prst="ellipse">
          <a:avLst/>
        </a:prstGeom>
        <a:solidFill>
          <a:schemeClr val="accent5">
            <a:lumMod val="60000"/>
            <a:lumOff val="40000"/>
          </a:schemeClr>
        </a:solidFill>
        <a:ln>
          <a:noFill/>
        </a:ln>
        <a:effectLst/>
        <a:sp3d prstMaterial="matte"/>
      </dsp:spPr>
      <dsp:style>
        <a:lnRef idx="0">
          <a:scrgbClr r="0" g="0" b="0"/>
        </a:lnRef>
        <a:fillRef idx="1">
          <a:scrgbClr r="0" g="0" b="0"/>
        </a:fillRef>
        <a:effectRef idx="0">
          <a:scrgbClr r="0" g="0" b="0"/>
        </a:effectRef>
        <a:fontRef idx="minor"/>
      </dsp:style>
    </dsp:sp>
    <dsp:sp modelId="{ED762419-D294-4EC1-AE0A-027412A4607C}">
      <dsp:nvSpPr>
        <dsp:cNvPr id="0" name=""/>
        <dsp:cNvSpPr/>
      </dsp:nvSpPr>
      <dsp:spPr>
        <a:xfrm>
          <a:off x="432815" y="3454168"/>
          <a:ext cx="9954768" cy="647656"/>
        </a:xfrm>
        <a:prstGeom prst="leftRightArrow">
          <a:avLst/>
        </a:prstGeom>
        <a:solidFill>
          <a:schemeClr val="accent2">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10/2/2023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75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515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737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4893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10/2/2023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782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0716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3680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99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10/2/2023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12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604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670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523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454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24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310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73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97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375299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800" b="1" dirty="0" smtClean="0">
                <a:solidFill>
                  <a:srgbClr val="FFFF00"/>
                </a:solidFill>
                <a:latin typeface="Algerian" panose="04020705040A02060702" pitchFamily="82" charset="0"/>
              </a:rPr>
              <a:t>S</a:t>
            </a:r>
            <a:r>
              <a:rPr lang="en-US" b="1" dirty="0" smtClean="0">
                <a:solidFill>
                  <a:srgbClr val="FFFF00"/>
                </a:solidFill>
              </a:rPr>
              <a:t>tudent grade boo</a:t>
            </a:r>
            <a:r>
              <a:rPr lang="en-US" sz="8800" b="1" dirty="0" smtClean="0">
                <a:solidFill>
                  <a:srgbClr val="FFFF00"/>
                </a:solidFill>
                <a:latin typeface="Arial Black" panose="020B0A04020102020204" pitchFamily="34" charset="0"/>
              </a:rPr>
              <a:t>k</a:t>
            </a:r>
            <a:endParaRPr lang="en-IN" sz="8800" b="1" dirty="0">
              <a:solidFill>
                <a:srgbClr val="FFFF00"/>
              </a:solidFill>
              <a:latin typeface="Arial Black" panose="020B0A04020102020204" pitchFamily="34" charset="0"/>
            </a:endParaRPr>
          </a:p>
        </p:txBody>
      </p:sp>
      <p:sp>
        <p:nvSpPr>
          <p:cNvPr id="3" name="Subtitle 2"/>
          <p:cNvSpPr>
            <a:spLocks noGrp="1"/>
          </p:cNvSpPr>
          <p:nvPr>
            <p:ph type="subTitle" idx="1"/>
          </p:nvPr>
        </p:nvSpPr>
        <p:spPr/>
        <p:txBody>
          <a:bodyPr>
            <a:noAutofit/>
          </a:bodyPr>
          <a:lstStyle/>
          <a:p>
            <a:r>
              <a:rPr lang="en-US" sz="4400" dirty="0" smtClean="0">
                <a:solidFill>
                  <a:srgbClr val="00B0F0"/>
                </a:solidFill>
                <a:latin typeface="Blackadder ITC" panose="04020505051007020D02" pitchFamily="82" charset="0"/>
              </a:rPr>
              <a:t>P</a:t>
            </a:r>
            <a:r>
              <a:rPr lang="en-US" sz="4400" b="1" dirty="0" smtClean="0">
                <a:solidFill>
                  <a:srgbClr val="FF0000"/>
                </a:solidFill>
              </a:rPr>
              <a:t>resentation Based on </a:t>
            </a:r>
            <a:r>
              <a:rPr lang="en-US" sz="4400" b="1" dirty="0" err="1" smtClean="0">
                <a:solidFill>
                  <a:srgbClr val="FF0000"/>
                </a:solidFill>
              </a:rPr>
              <a:t>synobsis</a:t>
            </a:r>
            <a:endParaRPr lang="en-IN" sz="4400" b="1" dirty="0">
              <a:solidFill>
                <a:srgbClr val="FF0000"/>
              </a:solidFill>
            </a:endParaRPr>
          </a:p>
        </p:txBody>
      </p:sp>
    </p:spTree>
    <p:extLst>
      <p:ext uri="{BB962C8B-B14F-4D97-AF65-F5344CB8AC3E}">
        <p14:creationId xmlns:p14="http://schemas.microsoft.com/office/powerpoint/2010/main" val="60476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mph" presetSubtype="0" fill="hold" grpId="0" nodeType="clickEffect">
                                  <p:stCondLst>
                                    <p:cond delay="0"/>
                                  </p:stCondLst>
                                  <p:childTnLst>
                                    <p:animClr clrSpc="hsl" dir="cw">
                                      <p:cBhvr override="childStyle">
                                        <p:cTn id="11" dur="500" fill="hold"/>
                                        <p:tgtEl>
                                          <p:spTgt spid="2"/>
                                        </p:tgtEl>
                                        <p:attrNameLst>
                                          <p:attrName>style.color</p:attrName>
                                        </p:attrNameLst>
                                      </p:cBhvr>
                                      <p:by>
                                        <p:hsl h="0" s="-70588" l="0"/>
                                      </p:by>
                                    </p:animClr>
                                    <p:animClr clrSpc="hsl" dir="cw">
                                      <p:cBhvr>
                                        <p:cTn id="12" dur="500" fill="hold"/>
                                        <p:tgtEl>
                                          <p:spTgt spid="2"/>
                                        </p:tgtEl>
                                        <p:attrNameLst>
                                          <p:attrName>fillcolor</p:attrName>
                                        </p:attrNameLst>
                                      </p:cBhvr>
                                      <p:by>
                                        <p:hsl h="0" s="-70588" l="0"/>
                                      </p:by>
                                    </p:animClr>
                                    <p:animClr clrSpc="hsl" dir="cw">
                                      <p:cBhvr>
                                        <p:cTn id="13" dur="500" fill="hold"/>
                                        <p:tgtEl>
                                          <p:spTgt spid="2"/>
                                        </p:tgtEl>
                                        <p:attrNameLst>
                                          <p:attrName>stroke.color</p:attrName>
                                        </p:attrNameLst>
                                      </p:cBhvr>
                                      <p:by>
                                        <p:hsl h="0" s="-70588" l="0"/>
                                      </p:by>
                                    </p:animClr>
                                    <p:set>
                                      <p:cBhvr>
                                        <p:cTn id="14" dur="500" fill="hold"/>
                                        <p:tgtEl>
                                          <p:spTgt spid="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1"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nodeType="clickEffect">
                                  <p:stCondLst>
                                    <p:cond delay="0"/>
                                  </p:stCondLst>
                                  <p:childTnLst>
                                    <p:animClr clrSpc="rgb" dir="cw">
                                      <p:cBhvr override="childStyle">
                                        <p:cTn id="25" dur="500" autoRev="1" fill="remove"/>
                                        <p:tgtEl>
                                          <p:spTgt spid="3">
                                            <p:txEl>
                                              <p:pRg st="0" end="0"/>
                                            </p:txEl>
                                          </p:spTgt>
                                        </p:tgtEl>
                                        <p:attrNameLst>
                                          <p:attrName>style.color</p:attrName>
                                        </p:attrNameLst>
                                      </p:cBhvr>
                                      <p:to>
                                        <a:srgbClr val="32C7A9"/>
                                      </p:to>
                                    </p:animClr>
                                    <p:animClr clrSpc="rgb" dir="cw">
                                      <p:cBhvr>
                                        <p:cTn id="26" dur="500" autoRev="1" fill="remove"/>
                                        <p:tgtEl>
                                          <p:spTgt spid="3">
                                            <p:txEl>
                                              <p:pRg st="0" end="0"/>
                                            </p:txEl>
                                          </p:spTgt>
                                        </p:tgtEl>
                                        <p:attrNameLst>
                                          <p:attrName>fillcolor</p:attrName>
                                        </p:attrNameLst>
                                      </p:cBhvr>
                                      <p:to>
                                        <a:srgbClr val="32C7A9"/>
                                      </p:to>
                                    </p:animClr>
                                    <p:set>
                                      <p:cBhvr>
                                        <p:cTn id="27" dur="500" autoRev="1" fill="remove"/>
                                        <p:tgtEl>
                                          <p:spTgt spid="3">
                                            <p:txEl>
                                              <p:pRg st="0" end="0"/>
                                            </p:txEl>
                                          </p:spTgt>
                                        </p:tgtEl>
                                        <p:attrNameLst>
                                          <p:attrName>fill.type</p:attrName>
                                        </p:attrNameLst>
                                      </p:cBhvr>
                                      <p:to>
                                        <p:strVal val="solid"/>
                                      </p:to>
                                    </p:set>
                                    <p:set>
                                      <p:cBhvr>
                                        <p:cTn id="28" dur="500" autoRev="1" fill="remove"/>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8125">
              <a:srgbClr val="88FFCF"/>
            </a:gs>
            <a:gs pos="41250">
              <a:srgbClr val="97FFD5"/>
            </a:gs>
            <a:gs pos="27500">
              <a:srgbClr val="B5FFE1"/>
            </a:gs>
            <a:gs pos="0">
              <a:schemeClr val="accent1">
                <a:lumMod val="5000"/>
                <a:lumOff val="95000"/>
              </a:schemeClr>
            </a:gs>
            <a:gs pos="55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Algerian" panose="04020705040A02060702" pitchFamily="82" charset="0"/>
              </a:rPr>
              <a:t>To</a:t>
            </a:r>
            <a:r>
              <a:rPr lang="en-US" sz="6000" b="1" dirty="0" smtClean="0">
                <a:solidFill>
                  <a:srgbClr val="00B0F0"/>
                </a:solidFill>
                <a:latin typeface="Algerian" panose="04020705040A02060702" pitchFamily="82" charset="0"/>
              </a:rPr>
              <a:t>p</a:t>
            </a:r>
            <a:r>
              <a:rPr lang="en-US" b="1" dirty="0" smtClean="0">
                <a:solidFill>
                  <a:srgbClr val="00B0F0"/>
                </a:solidFill>
                <a:latin typeface="Algerian" panose="04020705040A02060702" pitchFamily="82" charset="0"/>
              </a:rPr>
              <a:t>ics co</a:t>
            </a:r>
            <a:r>
              <a:rPr lang="en-US" sz="5400" b="1" dirty="0" smtClean="0">
                <a:solidFill>
                  <a:srgbClr val="00B0F0"/>
                </a:solidFill>
                <a:latin typeface="Algerian" panose="04020705040A02060702" pitchFamily="82" charset="0"/>
              </a:rPr>
              <a:t>v</a:t>
            </a:r>
            <a:r>
              <a:rPr lang="en-US" b="1" dirty="0" smtClean="0">
                <a:solidFill>
                  <a:srgbClr val="00B0F0"/>
                </a:solidFill>
                <a:latin typeface="Algerian" panose="04020705040A02060702" pitchFamily="82" charset="0"/>
              </a:rPr>
              <a:t>ered</a:t>
            </a:r>
            <a:endParaRPr lang="en-IN" b="1" dirty="0">
              <a:solidFill>
                <a:srgbClr val="00B0F0"/>
              </a:solidFill>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0307413"/>
              </p:ext>
            </p:extLst>
          </p:nvPr>
        </p:nvGraphicFramePr>
        <p:xfrm>
          <a:off x="685800" y="2193925"/>
          <a:ext cx="10820400" cy="4317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049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870">
                                          <p:stCondLst>
                                            <p:cond delay="0"/>
                                          </p:stCondLst>
                                        </p:cTn>
                                        <p:tgtEl>
                                          <p:spTgt spid="4"/>
                                        </p:tgtEl>
                                      </p:cBhvr>
                                    </p:animEffect>
                                    <p:anim calcmode="lin" valueType="num">
                                      <p:cBhvr>
                                        <p:cTn id="8" dur="2733"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4"/>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4"/>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4"/>
                                        </p:tgtEl>
                                        <p:attrNameLst>
                                          <p:attrName>ppt_y</p:attrName>
                                        </p:attrNameLst>
                                      </p:cBhvr>
                                      <p:tavLst>
                                        <p:tav tm="0" fmla="#ppt_y-sin(pi*$)/81">
                                          <p:val>
                                            <p:fltVal val="0"/>
                                          </p:val>
                                        </p:tav>
                                        <p:tav tm="100000">
                                          <p:val>
                                            <p:fltVal val="1"/>
                                          </p:val>
                                        </p:tav>
                                      </p:tavLst>
                                    </p:anim>
                                    <p:animScale>
                                      <p:cBhvr>
                                        <p:cTn id="13" dur="39">
                                          <p:stCondLst>
                                            <p:cond delay="975"/>
                                          </p:stCondLst>
                                        </p:cTn>
                                        <p:tgtEl>
                                          <p:spTgt spid="4"/>
                                        </p:tgtEl>
                                      </p:cBhvr>
                                      <p:to x="100000" y="60000"/>
                                    </p:animScale>
                                    <p:animScale>
                                      <p:cBhvr>
                                        <p:cTn id="14" dur="249" decel="50000">
                                          <p:stCondLst>
                                            <p:cond delay="1014"/>
                                          </p:stCondLst>
                                        </p:cTn>
                                        <p:tgtEl>
                                          <p:spTgt spid="4"/>
                                        </p:tgtEl>
                                      </p:cBhvr>
                                      <p:to x="100000" y="100000"/>
                                    </p:animScale>
                                    <p:animScale>
                                      <p:cBhvr>
                                        <p:cTn id="15" dur="39">
                                          <p:stCondLst>
                                            <p:cond delay="1968"/>
                                          </p:stCondLst>
                                        </p:cTn>
                                        <p:tgtEl>
                                          <p:spTgt spid="4"/>
                                        </p:tgtEl>
                                      </p:cBhvr>
                                      <p:to x="100000" y="80000"/>
                                    </p:animScale>
                                    <p:animScale>
                                      <p:cBhvr>
                                        <p:cTn id="16" dur="249" decel="50000">
                                          <p:stCondLst>
                                            <p:cond delay="2007"/>
                                          </p:stCondLst>
                                        </p:cTn>
                                        <p:tgtEl>
                                          <p:spTgt spid="4"/>
                                        </p:tgtEl>
                                      </p:cBhvr>
                                      <p:to x="100000" y="100000"/>
                                    </p:animScale>
                                    <p:animScale>
                                      <p:cBhvr>
                                        <p:cTn id="17" dur="39">
                                          <p:stCondLst>
                                            <p:cond delay="2463"/>
                                          </p:stCondLst>
                                        </p:cTn>
                                        <p:tgtEl>
                                          <p:spTgt spid="4"/>
                                        </p:tgtEl>
                                      </p:cBhvr>
                                      <p:to x="100000" y="90000"/>
                                    </p:animScale>
                                    <p:animScale>
                                      <p:cBhvr>
                                        <p:cTn id="18" dur="249" decel="50000">
                                          <p:stCondLst>
                                            <p:cond delay="2502"/>
                                          </p:stCondLst>
                                        </p:cTn>
                                        <p:tgtEl>
                                          <p:spTgt spid="4"/>
                                        </p:tgtEl>
                                      </p:cBhvr>
                                      <p:to x="100000" y="100000"/>
                                    </p:animScale>
                                    <p:animScale>
                                      <p:cBhvr>
                                        <p:cTn id="19" dur="39">
                                          <p:stCondLst>
                                            <p:cond delay="2712"/>
                                          </p:stCondLst>
                                        </p:cTn>
                                        <p:tgtEl>
                                          <p:spTgt spid="4"/>
                                        </p:tgtEl>
                                      </p:cBhvr>
                                      <p:to x="100000" y="95000"/>
                                    </p:animScale>
                                    <p:animScale>
                                      <p:cBhvr>
                                        <p:cTn id="20" dur="249" decel="50000">
                                          <p:stCondLst>
                                            <p:cond delay="2751"/>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anim calcmode="lin" valueType="num">
                                      <p:cBhvr>
                                        <p:cTn id="26" dur="2000" fill="hold"/>
                                        <p:tgtEl>
                                          <p:spTgt spid="2"/>
                                        </p:tgtEl>
                                        <p:attrNameLst>
                                          <p:attrName>ppt_w</p:attrName>
                                        </p:attrNameLst>
                                      </p:cBhvr>
                                      <p:tavLst>
                                        <p:tav tm="0" fmla="#ppt_w*sin(2.5*pi*$)">
                                          <p:val>
                                            <p:fltVal val="0"/>
                                          </p:val>
                                        </p:tav>
                                        <p:tav tm="100000">
                                          <p:val>
                                            <p:fltVal val="1"/>
                                          </p:val>
                                        </p:tav>
                                      </p:tavLst>
                                    </p:anim>
                                    <p:anim calcmode="lin" valueType="num">
                                      <p:cBhvr>
                                        <p:cTn id="27"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9" presetClass="entr" presetSubtype="0" decel="100000" fill="hold" grpId="1"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 calcmode="lin" valueType="num">
                                      <p:cBhvr>
                                        <p:cTn id="34" dur="500" fill="hold"/>
                                        <p:tgtEl>
                                          <p:spTgt spid="2"/>
                                        </p:tgtEl>
                                        <p:attrNameLst>
                                          <p:attrName>style.rotation</p:attrName>
                                        </p:attrNameLst>
                                      </p:cBhvr>
                                      <p:tavLst>
                                        <p:tav tm="0">
                                          <p:val>
                                            <p:fltVal val="360"/>
                                          </p:val>
                                        </p:tav>
                                        <p:tav tm="100000">
                                          <p:val>
                                            <p:fltVal val="0"/>
                                          </p:val>
                                        </p:tav>
                                      </p:tavLst>
                                    </p:anim>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46909"/>
            <a:ext cx="6873240" cy="1600200"/>
          </a:xfrm>
        </p:spPr>
        <p:txBody>
          <a:bodyPr/>
          <a:lstStyle/>
          <a:p>
            <a:pPr algn="ctr"/>
            <a:r>
              <a:rPr lang="en-US" i="1" dirty="0" smtClean="0">
                <a:solidFill>
                  <a:schemeClr val="accent5"/>
                </a:solidFill>
                <a:latin typeface="Algerian" panose="04020705040A02060702" pitchFamily="82" charset="0"/>
              </a:rPr>
              <a:t>introduction</a:t>
            </a:r>
            <a:endParaRPr lang="en-IN" i="1" dirty="0">
              <a:solidFill>
                <a:schemeClr val="accent5"/>
              </a:solidFill>
              <a:latin typeface="Algerian" panose="04020705040A02060702" pitchFamily="82" charset="0"/>
            </a:endParaRPr>
          </a:p>
        </p:txBody>
      </p:sp>
      <p:pic>
        <p:nvPicPr>
          <p:cNvPr id="5" name="Picture Placeholder 4"/>
          <p:cNvPicPr>
            <a:picLocks noGrp="1" noChangeAspect="1"/>
          </p:cNvPicPr>
          <p:nvPr>
            <p:ph type="pic" idx="1"/>
          </p:nvPr>
        </p:nvPicPr>
        <p:blipFill>
          <a:blip r:embed="rId2"/>
          <a:srcRect l="5299" r="5299"/>
          <a:stretch>
            <a:fillRect/>
          </a:stretch>
        </p:blipFill>
        <p:spPr>
          <a:prstGeom prst="rect">
            <a:avLst/>
          </a:prstGeom>
        </p:spPr>
      </p:pic>
      <p:sp>
        <p:nvSpPr>
          <p:cNvPr id="4" name="Text Placeholder 3"/>
          <p:cNvSpPr>
            <a:spLocks noGrp="1"/>
          </p:cNvSpPr>
          <p:nvPr>
            <p:ph type="body" sz="half" idx="2"/>
          </p:nvPr>
        </p:nvSpPr>
        <p:spPr>
          <a:xfrm>
            <a:off x="685800" y="3124199"/>
            <a:ext cx="7045036" cy="3094485"/>
          </a:xfrm>
        </p:spPr>
        <p:txBody>
          <a:bodyPr>
            <a:normAutofit/>
          </a:bodyPr>
          <a:lstStyle/>
          <a:p>
            <a:pPr>
              <a:lnSpc>
                <a:spcPct val="150000"/>
              </a:lnSpc>
            </a:pPr>
            <a:r>
              <a:rPr lang="en-US" sz="2000" b="1" dirty="0">
                <a:solidFill>
                  <a:srgbClr val="FFFF00"/>
                </a:solidFill>
                <a:latin typeface="Times New Roman" panose="02020603050405020304" pitchFamily="18" charset="0"/>
                <a:cs typeface="Times New Roman" panose="02020603050405020304" pitchFamily="18" charset="0"/>
              </a:rPr>
              <a:t>The creative and useful Student Grade Book Mini Project in C aims to improve and modernize the administration of student grades in educational institutions. This project offers a technologically cutting-edge solution to streamline the process while addressing the inherent difficulties and inefficiencies associated with conventional manual grade recording systems.</a:t>
            </a:r>
            <a:endParaRPr lang="en-IN" sz="20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65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ppt_w</p:attrName>
                                        </p:attrNameLst>
                                      </p:cBhvr>
                                      <p:tavLst>
                                        <p:tav tm="0" fmla="#ppt_w*sin(2.5*pi*$)">
                                          <p:val>
                                            <p:fltVal val="0"/>
                                          </p:val>
                                        </p:tav>
                                        <p:tav tm="100000">
                                          <p:val>
                                            <p:fltVal val="1"/>
                                          </p:val>
                                        </p:tav>
                                      </p:tavLst>
                                    </p:anim>
                                    <p:anim calcmode="lin" valueType="num">
                                      <p:cBhvr>
                                        <p:cTn id="21"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901532"/>
            <a:ext cx="8610600" cy="1293028"/>
          </a:xfrm>
        </p:spPr>
        <p:txBody>
          <a:bodyPr/>
          <a:lstStyle/>
          <a:p>
            <a:r>
              <a:rPr lang="en-US" b="1" dirty="0" smtClean="0">
                <a:solidFill>
                  <a:schemeClr val="accent1">
                    <a:lumMod val="60000"/>
                    <a:lumOff val="40000"/>
                  </a:schemeClr>
                </a:solidFill>
                <a:effectLst>
                  <a:outerShdw blurRad="38100" dist="38100" dir="2700000" algn="tl">
                    <a:srgbClr val="000000">
                      <a:alpha val="43137"/>
                    </a:srgbClr>
                  </a:outerShdw>
                </a:effectLst>
              </a:rPr>
              <a:t>OBJECTIVES</a:t>
            </a:r>
            <a:endParaRPr lang="en-IN" b="1" dirty="0">
              <a:solidFill>
                <a:schemeClr val="accent1">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2069869"/>
            <a:ext cx="10820400" cy="4024125"/>
          </a:xfrm>
        </p:spPr>
        <p:txBody>
          <a:bodyPr>
            <a:normAutofit/>
          </a:bodyPr>
          <a:lstStyle/>
          <a:p>
            <a:pPr marL="0" indent="0">
              <a:lnSpc>
                <a:spcPct val="150000"/>
              </a:lnSpc>
              <a:buNone/>
            </a:pPr>
            <a:r>
              <a:rPr lang="en-US" b="1" dirty="0" smtClean="0">
                <a:solidFill>
                  <a:srgbClr val="D60093"/>
                </a:solidFill>
              </a:rPr>
              <a:t>1. User-Friendly </a:t>
            </a:r>
            <a:r>
              <a:rPr lang="en-US" b="1" dirty="0">
                <a:solidFill>
                  <a:srgbClr val="D60093"/>
                </a:solidFill>
              </a:rPr>
              <a:t>Interface: The project will have an intuitive and user-friendly interface to ensure broad adoption. It should be simple for educators with different degrees of technological expertise to use the system</a:t>
            </a:r>
            <a:r>
              <a:rPr lang="en-US" dirty="0" smtClean="0"/>
              <a:t>.</a:t>
            </a:r>
          </a:p>
          <a:p>
            <a:pPr>
              <a:lnSpc>
                <a:spcPct val="150000"/>
              </a:lnSpc>
            </a:pPr>
            <a:endParaRPr lang="en-US" dirty="0"/>
          </a:p>
          <a:p>
            <a:pPr marL="0" indent="0">
              <a:lnSpc>
                <a:spcPct val="150000"/>
              </a:lnSpc>
              <a:buNone/>
            </a:pPr>
            <a:r>
              <a:rPr lang="en-US" b="1" dirty="0" smtClean="0">
                <a:solidFill>
                  <a:srgbClr val="7030A0"/>
                </a:solidFill>
              </a:rPr>
              <a:t>2. Accurate </a:t>
            </a:r>
            <a:r>
              <a:rPr lang="en-US" b="1" dirty="0">
                <a:solidFill>
                  <a:srgbClr val="7030A0"/>
                </a:solidFill>
              </a:rPr>
              <a:t>Grade Calculation: The project will guarantee correct grade calculations, including weighted averages and unique grading systems. This accuracy gets rid of grading mistakes and encourages fairness.</a:t>
            </a:r>
          </a:p>
          <a:p>
            <a:pPr>
              <a:lnSpc>
                <a:spcPct val="150000"/>
              </a:lnSpc>
            </a:pPr>
            <a:endParaRPr lang="en-IN" dirty="0"/>
          </a:p>
        </p:txBody>
      </p:sp>
    </p:spTree>
    <p:extLst>
      <p:ext uri="{BB962C8B-B14F-4D97-AF65-F5344CB8AC3E}">
        <p14:creationId xmlns:p14="http://schemas.microsoft.com/office/powerpoint/2010/main" val="81510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5"/>
                </a:solidFill>
                <a:latin typeface="Algerian" panose="04020705040A02060702" pitchFamily="82" charset="0"/>
              </a:rPr>
              <a:t>SCOPE OF THE PROJECT</a:t>
            </a:r>
          </a:p>
        </p:txBody>
      </p:sp>
      <p:sp>
        <p:nvSpPr>
          <p:cNvPr id="3" name="Content Placeholder 2"/>
          <p:cNvSpPr>
            <a:spLocks noGrp="1"/>
          </p:cNvSpPr>
          <p:nvPr>
            <p:ph idx="1"/>
          </p:nvPr>
        </p:nvSpPr>
        <p:spPr/>
        <p:txBody>
          <a:bodyPr/>
          <a:lstStyle/>
          <a:p>
            <a:pPr marL="0" indent="0">
              <a:buNone/>
            </a:pPr>
            <a:r>
              <a:rPr lang="en-IN" dirty="0"/>
              <a:t> </a:t>
            </a:r>
            <a:endParaRPr lang="en-IN" dirty="0" smtClean="0"/>
          </a:p>
          <a:p>
            <a:pPr marL="0" indent="0" algn="ctr">
              <a:buNone/>
            </a:pPr>
            <a:r>
              <a:rPr lang="en-IN" dirty="0" smtClean="0"/>
              <a:t>T</a:t>
            </a:r>
            <a:r>
              <a:rPr lang="en-IN" b="1" dirty="0" smtClean="0">
                <a:solidFill>
                  <a:srgbClr val="FFFF00"/>
                </a:solidFill>
              </a:rPr>
              <a:t>he </a:t>
            </a:r>
            <a:r>
              <a:rPr lang="en-IN" b="1" dirty="0">
                <a:solidFill>
                  <a:srgbClr val="FFFF00"/>
                </a:solidFill>
              </a:rPr>
              <a:t>creation of a user-friendly, effective, and secure digital platform for controlling student grades is included in the Student Grade Book Mini Project's scope. It involves the development of a user-friendly user interface, algorithms for calculating grades, systems for storing and retrieving data, and reporting capabilities. While this small project establishes a solid basis, it also paves the way for potential future improvements and integrations.</a:t>
            </a:r>
          </a:p>
          <a:p>
            <a:pPr marL="0" indent="0">
              <a:buNone/>
            </a:pPr>
            <a:endParaRPr lang="en-IN" dirty="0"/>
          </a:p>
        </p:txBody>
      </p:sp>
    </p:spTree>
    <p:extLst>
      <p:ext uri="{BB962C8B-B14F-4D97-AF65-F5344CB8AC3E}">
        <p14:creationId xmlns:p14="http://schemas.microsoft.com/office/powerpoint/2010/main" val="23356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latin typeface="Algerian" panose="04020705040A02060702" pitchFamily="82" charset="0"/>
              </a:rPr>
              <a:t>Problems in existing system</a:t>
            </a:r>
            <a:endParaRPr lang="en-IN" b="1" dirty="0">
              <a:solidFill>
                <a:schemeClr val="accent3"/>
              </a:solidFill>
              <a:latin typeface="Algerian" panose="04020705040A02060702" pitchFamily="82" charset="0"/>
            </a:endParaRPr>
          </a:p>
        </p:txBody>
      </p:sp>
      <p:sp>
        <p:nvSpPr>
          <p:cNvPr id="3" name="Content Placeholder 2"/>
          <p:cNvSpPr>
            <a:spLocks noGrp="1"/>
          </p:cNvSpPr>
          <p:nvPr>
            <p:ph idx="1"/>
          </p:nvPr>
        </p:nvSpPr>
        <p:spPr/>
        <p:txBody>
          <a:bodyPr/>
          <a:lstStyle/>
          <a:p>
            <a:r>
              <a:rPr lang="en-IN" b="1" dirty="0">
                <a:solidFill>
                  <a:schemeClr val="accent5"/>
                </a:solidFill>
              </a:rPr>
              <a:t>The problem definition for the Student Grade Book project in C outlines the specific challenges and issues that the project aims to address. It provides a clear understanding of why the project is necessary. Here's the problem definition for this project.</a:t>
            </a:r>
          </a:p>
          <a:p>
            <a:endParaRPr lang="en-IN" dirty="0" smtClean="0"/>
          </a:p>
          <a:p>
            <a:r>
              <a:rPr lang="en-IN" b="1" dirty="0" smtClean="0">
                <a:solidFill>
                  <a:srgbClr val="FF0000"/>
                </a:solidFill>
              </a:rPr>
              <a:t>In </a:t>
            </a:r>
            <a:r>
              <a:rPr lang="en-IN" b="1" dirty="0">
                <a:solidFill>
                  <a:srgbClr val="FF0000"/>
                </a:solidFill>
              </a:rPr>
              <a:t>traditional educational institutions, the management and recording of student grades are predominantly manual and paper-based processes. Educators and administrators rely on handwritten grade books and spreadsheets to record, calculate, and manage student grades. While this approach has been in use for decades, it is plagued by several inherent challenges and limitations, which the Student Grade Book project seeks to overcome.</a:t>
            </a:r>
          </a:p>
          <a:p>
            <a:endParaRPr lang="en-IN" dirty="0"/>
          </a:p>
        </p:txBody>
      </p:sp>
    </p:spTree>
    <p:extLst>
      <p:ext uri="{BB962C8B-B14F-4D97-AF65-F5344CB8AC3E}">
        <p14:creationId xmlns:p14="http://schemas.microsoft.com/office/powerpoint/2010/main" val="213681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anim calcmode="lin" valueType="num">
                                      <p:cBhvr>
                                        <p:cTn id="12"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500"/>
                                        <p:tgtEl>
                                          <p:spTgt spid="3">
                                            <p:txEl>
                                              <p:pRg st="2" end="2"/>
                                            </p:txEl>
                                          </p:spTgt>
                                        </p:tgtEl>
                                      </p:cBhvr>
                                    </p:animEffect>
                                    <p:anim calcmode="lin" valueType="num">
                                      <p:cBhvr>
                                        <p:cTn id="18"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7030A0"/>
                </a:solidFill>
              </a:rPr>
              <a:t>requirements</a:t>
            </a:r>
            <a:endParaRPr lang="en-IN" b="1" i="1" dirty="0">
              <a:solidFill>
                <a:srgbClr val="7030A0"/>
              </a:solidFill>
            </a:endParaRPr>
          </a:p>
        </p:txBody>
      </p:sp>
      <p:sp>
        <p:nvSpPr>
          <p:cNvPr id="3" name="Content Placeholder 2"/>
          <p:cNvSpPr>
            <a:spLocks noGrp="1"/>
          </p:cNvSpPr>
          <p:nvPr>
            <p:ph sz="half" idx="1"/>
          </p:nvPr>
        </p:nvSpPr>
        <p:spPr/>
        <p:txBody>
          <a:bodyPr>
            <a:normAutofit fontScale="77500" lnSpcReduction="20000"/>
          </a:bodyPr>
          <a:lstStyle/>
          <a:p>
            <a:pPr marL="0" indent="0" algn="ctr">
              <a:buNone/>
            </a:pPr>
            <a:r>
              <a:rPr lang="en-US" b="1" dirty="0" smtClean="0">
                <a:solidFill>
                  <a:srgbClr val="FFFF00"/>
                </a:solidFill>
              </a:rPr>
              <a:t>HARDWARE</a:t>
            </a:r>
          </a:p>
          <a:p>
            <a:r>
              <a:rPr lang="en-IN" dirty="0">
                <a:solidFill>
                  <a:srgbClr val="FF0000"/>
                </a:solidFill>
              </a:rPr>
              <a:t>Operating system</a:t>
            </a:r>
          </a:p>
          <a:p>
            <a:pPr marL="0" indent="0">
              <a:buNone/>
            </a:pPr>
            <a:r>
              <a:rPr lang="en-IN" b="1" i="1" dirty="0">
                <a:solidFill>
                  <a:schemeClr val="accent2"/>
                </a:solidFill>
              </a:rPr>
              <a:t>A</a:t>
            </a:r>
            <a:r>
              <a:rPr lang="en-IN" i="1" dirty="0"/>
              <a:t> </a:t>
            </a:r>
            <a:r>
              <a:rPr lang="en-IN" dirty="0"/>
              <a:t> </a:t>
            </a:r>
            <a:r>
              <a:rPr lang="en-IN" b="1" dirty="0">
                <a:solidFill>
                  <a:schemeClr val="accent1"/>
                </a:solidFill>
              </a:rPr>
              <a:t>Dual core windows 7 with 2ghz speed works perfectly.  </a:t>
            </a:r>
            <a:endParaRPr lang="en-IN" b="1" dirty="0" smtClean="0">
              <a:solidFill>
                <a:schemeClr val="accent1"/>
              </a:solidFill>
            </a:endParaRPr>
          </a:p>
          <a:p>
            <a:r>
              <a:rPr lang="en-IN" dirty="0" smtClean="0">
                <a:solidFill>
                  <a:srgbClr val="FF0000"/>
                </a:solidFill>
              </a:rPr>
              <a:t>CPU</a:t>
            </a:r>
            <a:r>
              <a:rPr lang="en-IN" dirty="0">
                <a:solidFill>
                  <a:srgbClr val="FF0000"/>
                </a:solidFill>
              </a:rPr>
              <a:t>, or processor:</a:t>
            </a:r>
          </a:p>
          <a:p>
            <a:pPr marL="0" indent="0">
              <a:buNone/>
            </a:pPr>
            <a:r>
              <a:rPr lang="en-IN" b="1" i="1" dirty="0" smtClean="0">
                <a:solidFill>
                  <a:schemeClr val="accent2"/>
                </a:solidFill>
              </a:rPr>
              <a:t>A</a:t>
            </a:r>
            <a:r>
              <a:rPr lang="en-IN" dirty="0" smtClean="0"/>
              <a:t> </a:t>
            </a:r>
            <a:r>
              <a:rPr lang="en-IN" b="1" dirty="0">
                <a:solidFill>
                  <a:schemeClr val="accent1"/>
                </a:solidFill>
              </a:rPr>
              <a:t>multi-core CPU for effective code compilation and execution, such as an AMD or Intel Core i3</a:t>
            </a:r>
            <a:r>
              <a:rPr lang="en-IN" dirty="0" smtClean="0"/>
              <a:t>.</a:t>
            </a:r>
            <a:r>
              <a:rPr lang="en-IN" dirty="0"/>
              <a:t> </a:t>
            </a:r>
          </a:p>
          <a:p>
            <a:r>
              <a:rPr lang="en-IN" dirty="0">
                <a:solidFill>
                  <a:srgbClr val="FF0000"/>
                </a:solidFill>
              </a:rPr>
              <a:t>RAM</a:t>
            </a:r>
          </a:p>
          <a:p>
            <a:pPr marL="0" indent="0">
              <a:buNone/>
            </a:pPr>
            <a:r>
              <a:rPr lang="en-IN" b="1" i="1" dirty="0">
                <a:solidFill>
                  <a:schemeClr val="accent2"/>
                </a:solidFill>
              </a:rPr>
              <a:t>A</a:t>
            </a:r>
            <a:r>
              <a:rPr lang="en-IN" dirty="0"/>
              <a:t> </a:t>
            </a:r>
            <a:r>
              <a:rPr lang="en-IN" b="1" dirty="0">
                <a:solidFill>
                  <a:schemeClr val="accent1"/>
                </a:solidFill>
              </a:rPr>
              <a:t>minimum of  2 GB of RAM is required to allow efficient testing and development</a:t>
            </a:r>
            <a:r>
              <a:rPr lang="en-IN" b="1" dirty="0" smtClean="0">
                <a:solidFill>
                  <a:schemeClr val="accent1"/>
                </a:solidFill>
              </a:rPr>
              <a:t>.</a:t>
            </a:r>
            <a:endParaRPr lang="en-IN" b="1" dirty="0">
              <a:solidFill>
                <a:schemeClr val="accent1"/>
              </a:solidFill>
            </a:endParaRPr>
          </a:p>
          <a:p>
            <a:r>
              <a:rPr lang="en-IN" dirty="0">
                <a:solidFill>
                  <a:srgbClr val="FF0000"/>
                </a:solidFill>
              </a:rPr>
              <a:t>Storage</a:t>
            </a:r>
            <a:r>
              <a:rPr lang="en-IN" dirty="0"/>
              <a:t>:</a:t>
            </a:r>
          </a:p>
          <a:p>
            <a:pPr marL="0" indent="0">
              <a:buNone/>
            </a:pPr>
            <a:r>
              <a:rPr lang="en-IN" b="1" i="1" dirty="0">
                <a:solidFill>
                  <a:schemeClr val="accent2"/>
                </a:solidFill>
              </a:rPr>
              <a:t>The</a:t>
            </a:r>
            <a:r>
              <a:rPr lang="en-IN" dirty="0"/>
              <a:t> </a:t>
            </a:r>
            <a:r>
              <a:rPr lang="en-IN" b="1" dirty="0">
                <a:solidFill>
                  <a:schemeClr val="accent1"/>
                </a:solidFill>
              </a:rPr>
              <a:t>operating system, programming tools, project files, and database storage should all have enough storage capacity (at least 20 GB).</a:t>
            </a:r>
          </a:p>
          <a:p>
            <a:pPr marL="0" indent="0">
              <a:buNone/>
            </a:pPr>
            <a:endParaRPr lang="en-IN" dirty="0"/>
          </a:p>
        </p:txBody>
      </p:sp>
      <p:sp>
        <p:nvSpPr>
          <p:cNvPr id="4" name="Content Placeholder 3"/>
          <p:cNvSpPr>
            <a:spLocks noGrp="1"/>
          </p:cNvSpPr>
          <p:nvPr>
            <p:ph sz="half" idx="2"/>
          </p:nvPr>
        </p:nvSpPr>
        <p:spPr/>
        <p:txBody>
          <a:bodyPr>
            <a:normAutofit fontScale="77500" lnSpcReduction="20000"/>
          </a:bodyPr>
          <a:lstStyle/>
          <a:p>
            <a:pPr marL="0" indent="0" algn="ctr">
              <a:buNone/>
            </a:pPr>
            <a:r>
              <a:rPr lang="en-US" b="1" dirty="0" smtClean="0">
                <a:solidFill>
                  <a:srgbClr val="FFFF00"/>
                </a:solidFill>
              </a:rPr>
              <a:t>SOFTWARE</a:t>
            </a:r>
          </a:p>
          <a:p>
            <a:r>
              <a:rPr lang="en-IN" b="1" dirty="0">
                <a:solidFill>
                  <a:schemeClr val="accent1"/>
                </a:solidFill>
              </a:rPr>
              <a:t>Running </a:t>
            </a:r>
            <a:r>
              <a:rPr lang="en-IN" b="1" dirty="0" smtClean="0">
                <a:solidFill>
                  <a:schemeClr val="accent1"/>
                </a:solidFill>
              </a:rPr>
              <a:t>System:</a:t>
            </a:r>
          </a:p>
          <a:p>
            <a:pPr marL="0" indent="0">
              <a:buNone/>
            </a:pPr>
            <a:r>
              <a:rPr lang="en-IN" b="1" dirty="0" smtClean="0">
                <a:solidFill>
                  <a:schemeClr val="accent6"/>
                </a:solidFill>
              </a:rPr>
              <a:t>Multiple </a:t>
            </a:r>
            <a:r>
              <a:rPr lang="en-IN" b="1" dirty="0">
                <a:solidFill>
                  <a:schemeClr val="accent6"/>
                </a:solidFill>
              </a:rPr>
              <a:t>operating systems, including Windows, Linux, and  Mac OS should be compatible with the project. </a:t>
            </a:r>
            <a:r>
              <a:rPr lang="en-IN" dirty="0"/>
              <a:t> </a:t>
            </a:r>
          </a:p>
          <a:p>
            <a:r>
              <a:rPr lang="en-IN" b="1" dirty="0">
                <a:solidFill>
                  <a:schemeClr val="accent1"/>
                </a:solidFill>
              </a:rPr>
              <a:t>The C </a:t>
            </a:r>
            <a:r>
              <a:rPr lang="en-IN" b="1" dirty="0" smtClean="0">
                <a:solidFill>
                  <a:schemeClr val="accent1"/>
                </a:solidFill>
              </a:rPr>
              <a:t>compiler:</a:t>
            </a:r>
            <a:endParaRPr lang="en-IN" b="1" dirty="0">
              <a:solidFill>
                <a:schemeClr val="accent1"/>
              </a:solidFill>
            </a:endParaRPr>
          </a:p>
          <a:p>
            <a:pPr marL="0" indent="0">
              <a:buNone/>
            </a:pPr>
            <a:r>
              <a:rPr lang="en-IN" b="1" dirty="0">
                <a:solidFill>
                  <a:schemeClr val="accent6"/>
                </a:solidFill>
              </a:rPr>
              <a:t>For the creation of code, a C compiler is necessary. Popular choices comprise:</a:t>
            </a:r>
          </a:p>
          <a:p>
            <a:r>
              <a:rPr lang="en-IN" b="1" dirty="0" smtClean="0">
                <a:solidFill>
                  <a:schemeClr val="accent1"/>
                </a:solidFill>
              </a:rPr>
              <a:t>Editors </a:t>
            </a:r>
            <a:r>
              <a:rPr lang="en-IN" b="1" dirty="0">
                <a:solidFill>
                  <a:schemeClr val="accent1"/>
                </a:solidFill>
              </a:rPr>
              <a:t>of </a:t>
            </a:r>
            <a:r>
              <a:rPr lang="en-IN" b="1" dirty="0" smtClean="0">
                <a:solidFill>
                  <a:schemeClr val="accent1"/>
                </a:solidFill>
              </a:rPr>
              <a:t>text:</a:t>
            </a:r>
            <a:endParaRPr lang="en-IN" b="1" dirty="0">
              <a:solidFill>
                <a:schemeClr val="accent1"/>
              </a:solidFill>
            </a:endParaRPr>
          </a:p>
          <a:p>
            <a:pPr marL="0" indent="0">
              <a:buNone/>
            </a:pPr>
            <a:r>
              <a:rPr lang="en-IN" b="1" dirty="0">
                <a:solidFill>
                  <a:schemeClr val="accent6"/>
                </a:solidFill>
              </a:rPr>
              <a:t>Use simple text editors like Notepad (Windows) or edit (Linux) to write code and documentation</a:t>
            </a:r>
            <a:r>
              <a:rPr lang="en-IN" b="1" dirty="0" smtClean="0">
                <a:solidFill>
                  <a:schemeClr val="accent6"/>
                </a:solidFill>
              </a:rPr>
              <a:t>.</a:t>
            </a:r>
            <a:r>
              <a:rPr lang="en-IN" b="1" dirty="0">
                <a:solidFill>
                  <a:schemeClr val="accent6"/>
                </a:solidFill>
              </a:rPr>
              <a:t> </a:t>
            </a:r>
          </a:p>
          <a:p>
            <a:r>
              <a:rPr lang="en-IN" b="1" dirty="0">
                <a:solidFill>
                  <a:schemeClr val="accent1"/>
                </a:solidFill>
              </a:rPr>
              <a:t>Tools for testing and </a:t>
            </a:r>
            <a:r>
              <a:rPr lang="en-IN" b="1" dirty="0" smtClean="0">
                <a:solidFill>
                  <a:schemeClr val="accent1"/>
                </a:solidFill>
              </a:rPr>
              <a:t>debugging</a:t>
            </a:r>
            <a:r>
              <a:rPr lang="en-IN" dirty="0" smtClean="0"/>
              <a:t>:</a:t>
            </a:r>
            <a:endParaRPr lang="en-IN" dirty="0"/>
          </a:p>
          <a:p>
            <a:pPr marL="0" indent="0">
              <a:buNone/>
            </a:pPr>
            <a:r>
              <a:rPr lang="en-IN" b="1" dirty="0">
                <a:solidFill>
                  <a:schemeClr val="accent6"/>
                </a:solidFill>
              </a:rPr>
              <a:t>To find and resolve code errors, debugging tools like GDB (GNU Debugger) are necessary.</a:t>
            </a:r>
          </a:p>
          <a:p>
            <a:pPr marL="0" indent="0" algn="ctr">
              <a:buNone/>
            </a:pPr>
            <a:endParaRPr lang="en-IN" b="1" dirty="0">
              <a:solidFill>
                <a:srgbClr val="FFFF00"/>
              </a:solidFill>
            </a:endParaRPr>
          </a:p>
        </p:txBody>
      </p:sp>
    </p:spTree>
    <p:extLst>
      <p:ext uri="{BB962C8B-B14F-4D97-AF65-F5344CB8AC3E}">
        <p14:creationId xmlns:p14="http://schemas.microsoft.com/office/powerpoint/2010/main" val="214158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80">
                                          <p:stCondLst>
                                            <p:cond delay="0"/>
                                          </p:stCondLst>
                                        </p:cTn>
                                        <p:tgtEl>
                                          <p:spTgt spid="3">
                                            <p:txEl>
                                              <p:pRg st="1" end="1"/>
                                            </p:txEl>
                                          </p:spTgt>
                                        </p:tgtEl>
                                      </p:cBhvr>
                                    </p:animEffect>
                                    <p:anim calcmode="lin" valueType="num">
                                      <p:cBhvr>
                                        <p:cTn id="3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xEl>
                                              <p:pRg st="1" end="1"/>
                                            </p:txEl>
                                          </p:spTgt>
                                        </p:tgtEl>
                                      </p:cBhvr>
                                      <p:to x="100000" y="60000"/>
                                    </p:animScale>
                                    <p:animScale>
                                      <p:cBhvr>
                                        <p:cTn id="39" dur="166" decel="50000">
                                          <p:stCondLst>
                                            <p:cond delay="676"/>
                                          </p:stCondLst>
                                        </p:cTn>
                                        <p:tgtEl>
                                          <p:spTgt spid="3">
                                            <p:txEl>
                                              <p:pRg st="1" end="1"/>
                                            </p:txEl>
                                          </p:spTgt>
                                        </p:tgtEl>
                                      </p:cBhvr>
                                      <p:to x="100000" y="100000"/>
                                    </p:animScale>
                                    <p:animScale>
                                      <p:cBhvr>
                                        <p:cTn id="40" dur="26">
                                          <p:stCondLst>
                                            <p:cond delay="1312"/>
                                          </p:stCondLst>
                                        </p:cTn>
                                        <p:tgtEl>
                                          <p:spTgt spid="3">
                                            <p:txEl>
                                              <p:pRg st="1" end="1"/>
                                            </p:txEl>
                                          </p:spTgt>
                                        </p:tgtEl>
                                      </p:cBhvr>
                                      <p:to x="100000" y="80000"/>
                                    </p:animScale>
                                    <p:animScale>
                                      <p:cBhvr>
                                        <p:cTn id="41" dur="166" decel="50000">
                                          <p:stCondLst>
                                            <p:cond delay="1338"/>
                                          </p:stCondLst>
                                        </p:cTn>
                                        <p:tgtEl>
                                          <p:spTgt spid="3">
                                            <p:txEl>
                                              <p:pRg st="1" end="1"/>
                                            </p:txEl>
                                          </p:spTgt>
                                        </p:tgtEl>
                                      </p:cBhvr>
                                      <p:to x="100000" y="100000"/>
                                    </p:animScale>
                                    <p:animScale>
                                      <p:cBhvr>
                                        <p:cTn id="42" dur="26">
                                          <p:stCondLst>
                                            <p:cond delay="1642"/>
                                          </p:stCondLst>
                                        </p:cTn>
                                        <p:tgtEl>
                                          <p:spTgt spid="3">
                                            <p:txEl>
                                              <p:pRg st="1" end="1"/>
                                            </p:txEl>
                                          </p:spTgt>
                                        </p:tgtEl>
                                      </p:cBhvr>
                                      <p:to x="100000" y="90000"/>
                                    </p:animScale>
                                    <p:animScale>
                                      <p:cBhvr>
                                        <p:cTn id="43" dur="166" decel="50000">
                                          <p:stCondLst>
                                            <p:cond delay="1668"/>
                                          </p:stCondLst>
                                        </p:cTn>
                                        <p:tgtEl>
                                          <p:spTgt spid="3">
                                            <p:txEl>
                                              <p:pRg st="1" end="1"/>
                                            </p:txEl>
                                          </p:spTgt>
                                        </p:tgtEl>
                                      </p:cBhvr>
                                      <p:to x="100000" y="100000"/>
                                    </p:animScale>
                                    <p:animScale>
                                      <p:cBhvr>
                                        <p:cTn id="44" dur="26">
                                          <p:stCondLst>
                                            <p:cond delay="1808"/>
                                          </p:stCondLst>
                                        </p:cTn>
                                        <p:tgtEl>
                                          <p:spTgt spid="3">
                                            <p:txEl>
                                              <p:pRg st="1" end="1"/>
                                            </p:txEl>
                                          </p:spTgt>
                                        </p:tgtEl>
                                      </p:cBhvr>
                                      <p:to x="100000" y="95000"/>
                                    </p:animScale>
                                    <p:animScale>
                                      <p:cBhvr>
                                        <p:cTn id="45" dur="166" decel="50000">
                                          <p:stCondLst>
                                            <p:cond delay="1834"/>
                                          </p:stCondLst>
                                        </p:cTn>
                                        <p:tgtEl>
                                          <p:spTgt spid="3">
                                            <p:txEl>
                                              <p:pRg st="1" end="1"/>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wipe(down)">
                                      <p:cBhvr>
                                        <p:cTn id="50" dur="580">
                                          <p:stCondLst>
                                            <p:cond delay="0"/>
                                          </p:stCondLst>
                                        </p:cTn>
                                        <p:tgtEl>
                                          <p:spTgt spid="3">
                                            <p:txEl>
                                              <p:pRg st="2" end="2"/>
                                            </p:txEl>
                                          </p:spTgt>
                                        </p:tgtEl>
                                      </p:cBhvr>
                                    </p:animEffect>
                                    <p:anim calcmode="lin" valueType="num">
                                      <p:cBhvr>
                                        <p:cTn id="5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3">
                                            <p:txEl>
                                              <p:pRg st="2" end="2"/>
                                            </p:txEl>
                                          </p:spTgt>
                                        </p:tgtEl>
                                      </p:cBhvr>
                                      <p:to x="100000" y="60000"/>
                                    </p:animScale>
                                    <p:animScale>
                                      <p:cBhvr>
                                        <p:cTn id="57" dur="166" decel="50000">
                                          <p:stCondLst>
                                            <p:cond delay="676"/>
                                          </p:stCondLst>
                                        </p:cTn>
                                        <p:tgtEl>
                                          <p:spTgt spid="3">
                                            <p:txEl>
                                              <p:pRg st="2" end="2"/>
                                            </p:txEl>
                                          </p:spTgt>
                                        </p:tgtEl>
                                      </p:cBhvr>
                                      <p:to x="100000" y="100000"/>
                                    </p:animScale>
                                    <p:animScale>
                                      <p:cBhvr>
                                        <p:cTn id="58" dur="26">
                                          <p:stCondLst>
                                            <p:cond delay="1312"/>
                                          </p:stCondLst>
                                        </p:cTn>
                                        <p:tgtEl>
                                          <p:spTgt spid="3">
                                            <p:txEl>
                                              <p:pRg st="2" end="2"/>
                                            </p:txEl>
                                          </p:spTgt>
                                        </p:tgtEl>
                                      </p:cBhvr>
                                      <p:to x="100000" y="80000"/>
                                    </p:animScale>
                                    <p:animScale>
                                      <p:cBhvr>
                                        <p:cTn id="59" dur="166" decel="50000">
                                          <p:stCondLst>
                                            <p:cond delay="1338"/>
                                          </p:stCondLst>
                                        </p:cTn>
                                        <p:tgtEl>
                                          <p:spTgt spid="3">
                                            <p:txEl>
                                              <p:pRg st="2" end="2"/>
                                            </p:txEl>
                                          </p:spTgt>
                                        </p:tgtEl>
                                      </p:cBhvr>
                                      <p:to x="100000" y="100000"/>
                                    </p:animScale>
                                    <p:animScale>
                                      <p:cBhvr>
                                        <p:cTn id="60" dur="26">
                                          <p:stCondLst>
                                            <p:cond delay="1642"/>
                                          </p:stCondLst>
                                        </p:cTn>
                                        <p:tgtEl>
                                          <p:spTgt spid="3">
                                            <p:txEl>
                                              <p:pRg st="2" end="2"/>
                                            </p:txEl>
                                          </p:spTgt>
                                        </p:tgtEl>
                                      </p:cBhvr>
                                      <p:to x="100000" y="90000"/>
                                    </p:animScale>
                                    <p:animScale>
                                      <p:cBhvr>
                                        <p:cTn id="61" dur="166" decel="50000">
                                          <p:stCondLst>
                                            <p:cond delay="1668"/>
                                          </p:stCondLst>
                                        </p:cTn>
                                        <p:tgtEl>
                                          <p:spTgt spid="3">
                                            <p:txEl>
                                              <p:pRg st="2" end="2"/>
                                            </p:txEl>
                                          </p:spTgt>
                                        </p:tgtEl>
                                      </p:cBhvr>
                                      <p:to x="100000" y="100000"/>
                                    </p:animScale>
                                    <p:animScale>
                                      <p:cBhvr>
                                        <p:cTn id="62" dur="26">
                                          <p:stCondLst>
                                            <p:cond delay="1808"/>
                                          </p:stCondLst>
                                        </p:cTn>
                                        <p:tgtEl>
                                          <p:spTgt spid="3">
                                            <p:txEl>
                                              <p:pRg st="2" end="2"/>
                                            </p:txEl>
                                          </p:spTgt>
                                        </p:tgtEl>
                                      </p:cBhvr>
                                      <p:to x="100000" y="95000"/>
                                    </p:animScale>
                                    <p:animScale>
                                      <p:cBhvr>
                                        <p:cTn id="63" dur="166" decel="50000">
                                          <p:stCondLst>
                                            <p:cond delay="1834"/>
                                          </p:stCondLst>
                                        </p:cTn>
                                        <p:tgtEl>
                                          <p:spTgt spid="3">
                                            <p:txEl>
                                              <p:pRg st="2" end="2"/>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wipe(down)">
                                      <p:cBhvr>
                                        <p:cTn id="68" dur="580">
                                          <p:stCondLst>
                                            <p:cond delay="0"/>
                                          </p:stCondLst>
                                        </p:cTn>
                                        <p:tgtEl>
                                          <p:spTgt spid="3">
                                            <p:txEl>
                                              <p:pRg st="3" end="3"/>
                                            </p:txEl>
                                          </p:spTgt>
                                        </p:tgtEl>
                                      </p:cBhvr>
                                    </p:animEffect>
                                    <p:anim calcmode="lin" valueType="num">
                                      <p:cBhvr>
                                        <p:cTn id="6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3">
                                            <p:txEl>
                                              <p:pRg st="3" end="3"/>
                                            </p:txEl>
                                          </p:spTgt>
                                        </p:tgtEl>
                                      </p:cBhvr>
                                      <p:to x="100000" y="60000"/>
                                    </p:animScale>
                                    <p:animScale>
                                      <p:cBhvr>
                                        <p:cTn id="75" dur="166" decel="50000">
                                          <p:stCondLst>
                                            <p:cond delay="676"/>
                                          </p:stCondLst>
                                        </p:cTn>
                                        <p:tgtEl>
                                          <p:spTgt spid="3">
                                            <p:txEl>
                                              <p:pRg st="3" end="3"/>
                                            </p:txEl>
                                          </p:spTgt>
                                        </p:tgtEl>
                                      </p:cBhvr>
                                      <p:to x="100000" y="100000"/>
                                    </p:animScale>
                                    <p:animScale>
                                      <p:cBhvr>
                                        <p:cTn id="76" dur="26">
                                          <p:stCondLst>
                                            <p:cond delay="1312"/>
                                          </p:stCondLst>
                                        </p:cTn>
                                        <p:tgtEl>
                                          <p:spTgt spid="3">
                                            <p:txEl>
                                              <p:pRg st="3" end="3"/>
                                            </p:txEl>
                                          </p:spTgt>
                                        </p:tgtEl>
                                      </p:cBhvr>
                                      <p:to x="100000" y="80000"/>
                                    </p:animScale>
                                    <p:animScale>
                                      <p:cBhvr>
                                        <p:cTn id="77" dur="166" decel="50000">
                                          <p:stCondLst>
                                            <p:cond delay="1338"/>
                                          </p:stCondLst>
                                        </p:cTn>
                                        <p:tgtEl>
                                          <p:spTgt spid="3">
                                            <p:txEl>
                                              <p:pRg st="3" end="3"/>
                                            </p:txEl>
                                          </p:spTgt>
                                        </p:tgtEl>
                                      </p:cBhvr>
                                      <p:to x="100000" y="100000"/>
                                    </p:animScale>
                                    <p:animScale>
                                      <p:cBhvr>
                                        <p:cTn id="78" dur="26">
                                          <p:stCondLst>
                                            <p:cond delay="1642"/>
                                          </p:stCondLst>
                                        </p:cTn>
                                        <p:tgtEl>
                                          <p:spTgt spid="3">
                                            <p:txEl>
                                              <p:pRg st="3" end="3"/>
                                            </p:txEl>
                                          </p:spTgt>
                                        </p:tgtEl>
                                      </p:cBhvr>
                                      <p:to x="100000" y="90000"/>
                                    </p:animScale>
                                    <p:animScale>
                                      <p:cBhvr>
                                        <p:cTn id="79" dur="166" decel="50000">
                                          <p:stCondLst>
                                            <p:cond delay="1668"/>
                                          </p:stCondLst>
                                        </p:cTn>
                                        <p:tgtEl>
                                          <p:spTgt spid="3">
                                            <p:txEl>
                                              <p:pRg st="3" end="3"/>
                                            </p:txEl>
                                          </p:spTgt>
                                        </p:tgtEl>
                                      </p:cBhvr>
                                      <p:to x="100000" y="100000"/>
                                    </p:animScale>
                                    <p:animScale>
                                      <p:cBhvr>
                                        <p:cTn id="80" dur="26">
                                          <p:stCondLst>
                                            <p:cond delay="1808"/>
                                          </p:stCondLst>
                                        </p:cTn>
                                        <p:tgtEl>
                                          <p:spTgt spid="3">
                                            <p:txEl>
                                              <p:pRg st="3" end="3"/>
                                            </p:txEl>
                                          </p:spTgt>
                                        </p:tgtEl>
                                      </p:cBhvr>
                                      <p:to x="100000" y="95000"/>
                                    </p:animScale>
                                    <p:animScale>
                                      <p:cBhvr>
                                        <p:cTn id="81" dur="166" decel="50000">
                                          <p:stCondLst>
                                            <p:cond delay="1834"/>
                                          </p:stCondLst>
                                        </p:cTn>
                                        <p:tgtEl>
                                          <p:spTgt spid="3">
                                            <p:txEl>
                                              <p:pRg st="3" end="3"/>
                                            </p:txEl>
                                          </p:spTgt>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3">
                                            <p:txEl>
                                              <p:pRg st="4" end="4"/>
                                            </p:txEl>
                                          </p:spTgt>
                                        </p:tgtEl>
                                        <p:attrNameLst>
                                          <p:attrName>style.visibility</p:attrName>
                                        </p:attrNameLst>
                                      </p:cBhvr>
                                      <p:to>
                                        <p:strVal val="visible"/>
                                      </p:to>
                                    </p:set>
                                    <p:animEffect transition="in" filter="wipe(down)">
                                      <p:cBhvr>
                                        <p:cTn id="86" dur="580">
                                          <p:stCondLst>
                                            <p:cond delay="0"/>
                                          </p:stCondLst>
                                        </p:cTn>
                                        <p:tgtEl>
                                          <p:spTgt spid="3">
                                            <p:txEl>
                                              <p:pRg st="4" end="4"/>
                                            </p:txEl>
                                          </p:spTgt>
                                        </p:tgtEl>
                                      </p:cBhvr>
                                    </p:animEffect>
                                    <p:anim calcmode="lin" valueType="num">
                                      <p:cBhvr>
                                        <p:cTn id="8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3">
                                            <p:txEl>
                                              <p:pRg st="4" end="4"/>
                                            </p:txEl>
                                          </p:spTgt>
                                        </p:tgtEl>
                                      </p:cBhvr>
                                      <p:to x="100000" y="60000"/>
                                    </p:animScale>
                                    <p:animScale>
                                      <p:cBhvr>
                                        <p:cTn id="93" dur="166" decel="50000">
                                          <p:stCondLst>
                                            <p:cond delay="676"/>
                                          </p:stCondLst>
                                        </p:cTn>
                                        <p:tgtEl>
                                          <p:spTgt spid="3">
                                            <p:txEl>
                                              <p:pRg st="4" end="4"/>
                                            </p:txEl>
                                          </p:spTgt>
                                        </p:tgtEl>
                                      </p:cBhvr>
                                      <p:to x="100000" y="100000"/>
                                    </p:animScale>
                                    <p:animScale>
                                      <p:cBhvr>
                                        <p:cTn id="94" dur="26">
                                          <p:stCondLst>
                                            <p:cond delay="1312"/>
                                          </p:stCondLst>
                                        </p:cTn>
                                        <p:tgtEl>
                                          <p:spTgt spid="3">
                                            <p:txEl>
                                              <p:pRg st="4" end="4"/>
                                            </p:txEl>
                                          </p:spTgt>
                                        </p:tgtEl>
                                      </p:cBhvr>
                                      <p:to x="100000" y="80000"/>
                                    </p:animScale>
                                    <p:animScale>
                                      <p:cBhvr>
                                        <p:cTn id="95" dur="166" decel="50000">
                                          <p:stCondLst>
                                            <p:cond delay="1338"/>
                                          </p:stCondLst>
                                        </p:cTn>
                                        <p:tgtEl>
                                          <p:spTgt spid="3">
                                            <p:txEl>
                                              <p:pRg st="4" end="4"/>
                                            </p:txEl>
                                          </p:spTgt>
                                        </p:tgtEl>
                                      </p:cBhvr>
                                      <p:to x="100000" y="100000"/>
                                    </p:animScale>
                                    <p:animScale>
                                      <p:cBhvr>
                                        <p:cTn id="96" dur="26">
                                          <p:stCondLst>
                                            <p:cond delay="1642"/>
                                          </p:stCondLst>
                                        </p:cTn>
                                        <p:tgtEl>
                                          <p:spTgt spid="3">
                                            <p:txEl>
                                              <p:pRg st="4" end="4"/>
                                            </p:txEl>
                                          </p:spTgt>
                                        </p:tgtEl>
                                      </p:cBhvr>
                                      <p:to x="100000" y="90000"/>
                                    </p:animScale>
                                    <p:animScale>
                                      <p:cBhvr>
                                        <p:cTn id="97" dur="166" decel="50000">
                                          <p:stCondLst>
                                            <p:cond delay="1668"/>
                                          </p:stCondLst>
                                        </p:cTn>
                                        <p:tgtEl>
                                          <p:spTgt spid="3">
                                            <p:txEl>
                                              <p:pRg st="4" end="4"/>
                                            </p:txEl>
                                          </p:spTgt>
                                        </p:tgtEl>
                                      </p:cBhvr>
                                      <p:to x="100000" y="100000"/>
                                    </p:animScale>
                                    <p:animScale>
                                      <p:cBhvr>
                                        <p:cTn id="98" dur="26">
                                          <p:stCondLst>
                                            <p:cond delay="1808"/>
                                          </p:stCondLst>
                                        </p:cTn>
                                        <p:tgtEl>
                                          <p:spTgt spid="3">
                                            <p:txEl>
                                              <p:pRg st="4" end="4"/>
                                            </p:txEl>
                                          </p:spTgt>
                                        </p:tgtEl>
                                      </p:cBhvr>
                                      <p:to x="100000" y="95000"/>
                                    </p:animScale>
                                    <p:animScale>
                                      <p:cBhvr>
                                        <p:cTn id="99" dur="166" decel="50000">
                                          <p:stCondLst>
                                            <p:cond delay="1834"/>
                                          </p:stCondLst>
                                        </p:cTn>
                                        <p:tgtEl>
                                          <p:spTgt spid="3">
                                            <p:txEl>
                                              <p:pRg st="4" end="4"/>
                                            </p:txEl>
                                          </p:spTgt>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Effect transition="in" filter="wipe(down)">
                                      <p:cBhvr>
                                        <p:cTn id="104" dur="580">
                                          <p:stCondLst>
                                            <p:cond delay="0"/>
                                          </p:stCondLst>
                                        </p:cTn>
                                        <p:tgtEl>
                                          <p:spTgt spid="3">
                                            <p:txEl>
                                              <p:pRg st="5" end="5"/>
                                            </p:txEl>
                                          </p:spTgt>
                                        </p:tgtEl>
                                      </p:cBhvr>
                                    </p:animEffect>
                                    <p:anim calcmode="lin" valueType="num">
                                      <p:cBhvr>
                                        <p:cTn id="10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10" dur="26">
                                          <p:stCondLst>
                                            <p:cond delay="650"/>
                                          </p:stCondLst>
                                        </p:cTn>
                                        <p:tgtEl>
                                          <p:spTgt spid="3">
                                            <p:txEl>
                                              <p:pRg st="5" end="5"/>
                                            </p:txEl>
                                          </p:spTgt>
                                        </p:tgtEl>
                                      </p:cBhvr>
                                      <p:to x="100000" y="60000"/>
                                    </p:animScale>
                                    <p:animScale>
                                      <p:cBhvr>
                                        <p:cTn id="111" dur="166" decel="50000">
                                          <p:stCondLst>
                                            <p:cond delay="676"/>
                                          </p:stCondLst>
                                        </p:cTn>
                                        <p:tgtEl>
                                          <p:spTgt spid="3">
                                            <p:txEl>
                                              <p:pRg st="5" end="5"/>
                                            </p:txEl>
                                          </p:spTgt>
                                        </p:tgtEl>
                                      </p:cBhvr>
                                      <p:to x="100000" y="100000"/>
                                    </p:animScale>
                                    <p:animScale>
                                      <p:cBhvr>
                                        <p:cTn id="112" dur="26">
                                          <p:stCondLst>
                                            <p:cond delay="1312"/>
                                          </p:stCondLst>
                                        </p:cTn>
                                        <p:tgtEl>
                                          <p:spTgt spid="3">
                                            <p:txEl>
                                              <p:pRg st="5" end="5"/>
                                            </p:txEl>
                                          </p:spTgt>
                                        </p:tgtEl>
                                      </p:cBhvr>
                                      <p:to x="100000" y="80000"/>
                                    </p:animScale>
                                    <p:animScale>
                                      <p:cBhvr>
                                        <p:cTn id="113" dur="166" decel="50000">
                                          <p:stCondLst>
                                            <p:cond delay="1338"/>
                                          </p:stCondLst>
                                        </p:cTn>
                                        <p:tgtEl>
                                          <p:spTgt spid="3">
                                            <p:txEl>
                                              <p:pRg st="5" end="5"/>
                                            </p:txEl>
                                          </p:spTgt>
                                        </p:tgtEl>
                                      </p:cBhvr>
                                      <p:to x="100000" y="100000"/>
                                    </p:animScale>
                                    <p:animScale>
                                      <p:cBhvr>
                                        <p:cTn id="114" dur="26">
                                          <p:stCondLst>
                                            <p:cond delay="1642"/>
                                          </p:stCondLst>
                                        </p:cTn>
                                        <p:tgtEl>
                                          <p:spTgt spid="3">
                                            <p:txEl>
                                              <p:pRg st="5" end="5"/>
                                            </p:txEl>
                                          </p:spTgt>
                                        </p:tgtEl>
                                      </p:cBhvr>
                                      <p:to x="100000" y="90000"/>
                                    </p:animScale>
                                    <p:animScale>
                                      <p:cBhvr>
                                        <p:cTn id="115" dur="166" decel="50000">
                                          <p:stCondLst>
                                            <p:cond delay="1668"/>
                                          </p:stCondLst>
                                        </p:cTn>
                                        <p:tgtEl>
                                          <p:spTgt spid="3">
                                            <p:txEl>
                                              <p:pRg st="5" end="5"/>
                                            </p:txEl>
                                          </p:spTgt>
                                        </p:tgtEl>
                                      </p:cBhvr>
                                      <p:to x="100000" y="100000"/>
                                    </p:animScale>
                                    <p:animScale>
                                      <p:cBhvr>
                                        <p:cTn id="116" dur="26">
                                          <p:stCondLst>
                                            <p:cond delay="1808"/>
                                          </p:stCondLst>
                                        </p:cTn>
                                        <p:tgtEl>
                                          <p:spTgt spid="3">
                                            <p:txEl>
                                              <p:pRg st="5" end="5"/>
                                            </p:txEl>
                                          </p:spTgt>
                                        </p:tgtEl>
                                      </p:cBhvr>
                                      <p:to x="100000" y="95000"/>
                                    </p:animScale>
                                    <p:animScale>
                                      <p:cBhvr>
                                        <p:cTn id="117" dur="166" decel="50000">
                                          <p:stCondLst>
                                            <p:cond delay="1834"/>
                                          </p:stCondLst>
                                        </p:cTn>
                                        <p:tgtEl>
                                          <p:spTgt spid="3">
                                            <p:txEl>
                                              <p:pRg st="5" end="5"/>
                                            </p:txEl>
                                          </p:spTgt>
                                        </p:tgtEl>
                                      </p:cBhvr>
                                      <p:to x="100000" y="100000"/>
                                    </p:animScale>
                                  </p:childTnLst>
                                </p:cTn>
                              </p:par>
                            </p:childTnLst>
                          </p:cTn>
                        </p:par>
                      </p:childTnLst>
                    </p:cTn>
                  </p:par>
                  <p:par>
                    <p:cTn id="118" fill="hold">
                      <p:stCondLst>
                        <p:cond delay="indefinite"/>
                      </p:stCondLst>
                      <p:childTnLst>
                        <p:par>
                          <p:cTn id="119" fill="hold">
                            <p:stCondLst>
                              <p:cond delay="0"/>
                            </p:stCondLst>
                            <p:childTnLst>
                              <p:par>
                                <p:cTn id="120" presetID="26" presetClass="entr" presetSubtype="0" fill="hold" grpId="0" nodeType="clickEffect">
                                  <p:stCondLst>
                                    <p:cond delay="0"/>
                                  </p:stCondLst>
                                  <p:childTnLst>
                                    <p:set>
                                      <p:cBhvr>
                                        <p:cTn id="121" dur="1" fill="hold">
                                          <p:stCondLst>
                                            <p:cond delay="0"/>
                                          </p:stCondLst>
                                        </p:cTn>
                                        <p:tgtEl>
                                          <p:spTgt spid="3">
                                            <p:txEl>
                                              <p:pRg st="6" end="6"/>
                                            </p:txEl>
                                          </p:spTgt>
                                        </p:tgtEl>
                                        <p:attrNameLst>
                                          <p:attrName>style.visibility</p:attrName>
                                        </p:attrNameLst>
                                      </p:cBhvr>
                                      <p:to>
                                        <p:strVal val="visible"/>
                                      </p:to>
                                    </p:set>
                                    <p:animEffect transition="in" filter="wipe(down)">
                                      <p:cBhvr>
                                        <p:cTn id="122" dur="580">
                                          <p:stCondLst>
                                            <p:cond delay="0"/>
                                          </p:stCondLst>
                                        </p:cTn>
                                        <p:tgtEl>
                                          <p:spTgt spid="3">
                                            <p:txEl>
                                              <p:pRg st="6" end="6"/>
                                            </p:txEl>
                                          </p:spTgt>
                                        </p:tgtEl>
                                      </p:cBhvr>
                                    </p:animEffect>
                                    <p:anim calcmode="lin" valueType="num">
                                      <p:cBhvr>
                                        <p:cTn id="123"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8" dur="26">
                                          <p:stCondLst>
                                            <p:cond delay="650"/>
                                          </p:stCondLst>
                                        </p:cTn>
                                        <p:tgtEl>
                                          <p:spTgt spid="3">
                                            <p:txEl>
                                              <p:pRg st="6" end="6"/>
                                            </p:txEl>
                                          </p:spTgt>
                                        </p:tgtEl>
                                      </p:cBhvr>
                                      <p:to x="100000" y="60000"/>
                                    </p:animScale>
                                    <p:animScale>
                                      <p:cBhvr>
                                        <p:cTn id="129" dur="166" decel="50000">
                                          <p:stCondLst>
                                            <p:cond delay="676"/>
                                          </p:stCondLst>
                                        </p:cTn>
                                        <p:tgtEl>
                                          <p:spTgt spid="3">
                                            <p:txEl>
                                              <p:pRg st="6" end="6"/>
                                            </p:txEl>
                                          </p:spTgt>
                                        </p:tgtEl>
                                      </p:cBhvr>
                                      <p:to x="100000" y="100000"/>
                                    </p:animScale>
                                    <p:animScale>
                                      <p:cBhvr>
                                        <p:cTn id="130" dur="26">
                                          <p:stCondLst>
                                            <p:cond delay="1312"/>
                                          </p:stCondLst>
                                        </p:cTn>
                                        <p:tgtEl>
                                          <p:spTgt spid="3">
                                            <p:txEl>
                                              <p:pRg st="6" end="6"/>
                                            </p:txEl>
                                          </p:spTgt>
                                        </p:tgtEl>
                                      </p:cBhvr>
                                      <p:to x="100000" y="80000"/>
                                    </p:animScale>
                                    <p:animScale>
                                      <p:cBhvr>
                                        <p:cTn id="131" dur="166" decel="50000">
                                          <p:stCondLst>
                                            <p:cond delay="1338"/>
                                          </p:stCondLst>
                                        </p:cTn>
                                        <p:tgtEl>
                                          <p:spTgt spid="3">
                                            <p:txEl>
                                              <p:pRg st="6" end="6"/>
                                            </p:txEl>
                                          </p:spTgt>
                                        </p:tgtEl>
                                      </p:cBhvr>
                                      <p:to x="100000" y="100000"/>
                                    </p:animScale>
                                    <p:animScale>
                                      <p:cBhvr>
                                        <p:cTn id="132" dur="26">
                                          <p:stCondLst>
                                            <p:cond delay="1642"/>
                                          </p:stCondLst>
                                        </p:cTn>
                                        <p:tgtEl>
                                          <p:spTgt spid="3">
                                            <p:txEl>
                                              <p:pRg st="6" end="6"/>
                                            </p:txEl>
                                          </p:spTgt>
                                        </p:tgtEl>
                                      </p:cBhvr>
                                      <p:to x="100000" y="90000"/>
                                    </p:animScale>
                                    <p:animScale>
                                      <p:cBhvr>
                                        <p:cTn id="133" dur="166" decel="50000">
                                          <p:stCondLst>
                                            <p:cond delay="1668"/>
                                          </p:stCondLst>
                                        </p:cTn>
                                        <p:tgtEl>
                                          <p:spTgt spid="3">
                                            <p:txEl>
                                              <p:pRg st="6" end="6"/>
                                            </p:txEl>
                                          </p:spTgt>
                                        </p:tgtEl>
                                      </p:cBhvr>
                                      <p:to x="100000" y="100000"/>
                                    </p:animScale>
                                    <p:animScale>
                                      <p:cBhvr>
                                        <p:cTn id="134" dur="26">
                                          <p:stCondLst>
                                            <p:cond delay="1808"/>
                                          </p:stCondLst>
                                        </p:cTn>
                                        <p:tgtEl>
                                          <p:spTgt spid="3">
                                            <p:txEl>
                                              <p:pRg st="6" end="6"/>
                                            </p:txEl>
                                          </p:spTgt>
                                        </p:tgtEl>
                                      </p:cBhvr>
                                      <p:to x="100000" y="95000"/>
                                    </p:animScale>
                                    <p:animScale>
                                      <p:cBhvr>
                                        <p:cTn id="135" dur="166" decel="50000">
                                          <p:stCondLst>
                                            <p:cond delay="1834"/>
                                          </p:stCondLst>
                                        </p:cTn>
                                        <p:tgtEl>
                                          <p:spTgt spid="3">
                                            <p:txEl>
                                              <p:pRg st="6" end="6"/>
                                            </p:txEl>
                                          </p:spTgt>
                                        </p:tgtEl>
                                      </p:cBhvr>
                                      <p:to x="100000" y="100000"/>
                                    </p:animScale>
                                  </p:childTnLst>
                                </p:cTn>
                              </p:par>
                            </p:childTnLst>
                          </p:cTn>
                        </p:par>
                      </p:childTnLst>
                    </p:cTn>
                  </p:par>
                  <p:par>
                    <p:cTn id="136" fill="hold">
                      <p:stCondLst>
                        <p:cond delay="indefinite"/>
                      </p:stCondLst>
                      <p:childTnLst>
                        <p:par>
                          <p:cTn id="137" fill="hold">
                            <p:stCondLst>
                              <p:cond delay="0"/>
                            </p:stCondLst>
                            <p:childTnLst>
                              <p:par>
                                <p:cTn id="138" presetID="26" presetClass="entr" presetSubtype="0" fill="hold" grpId="0" nodeType="clickEffect">
                                  <p:stCondLst>
                                    <p:cond delay="0"/>
                                  </p:stCondLst>
                                  <p:childTnLst>
                                    <p:set>
                                      <p:cBhvr>
                                        <p:cTn id="139" dur="1" fill="hold">
                                          <p:stCondLst>
                                            <p:cond delay="0"/>
                                          </p:stCondLst>
                                        </p:cTn>
                                        <p:tgtEl>
                                          <p:spTgt spid="3">
                                            <p:txEl>
                                              <p:pRg st="7" end="7"/>
                                            </p:txEl>
                                          </p:spTgt>
                                        </p:tgtEl>
                                        <p:attrNameLst>
                                          <p:attrName>style.visibility</p:attrName>
                                        </p:attrNameLst>
                                      </p:cBhvr>
                                      <p:to>
                                        <p:strVal val="visible"/>
                                      </p:to>
                                    </p:set>
                                    <p:animEffect transition="in" filter="wipe(down)">
                                      <p:cBhvr>
                                        <p:cTn id="140" dur="580">
                                          <p:stCondLst>
                                            <p:cond delay="0"/>
                                          </p:stCondLst>
                                        </p:cTn>
                                        <p:tgtEl>
                                          <p:spTgt spid="3">
                                            <p:txEl>
                                              <p:pRg st="7" end="7"/>
                                            </p:txEl>
                                          </p:spTgt>
                                        </p:tgtEl>
                                      </p:cBhvr>
                                    </p:animEffect>
                                    <p:anim calcmode="lin" valueType="num">
                                      <p:cBhvr>
                                        <p:cTn id="141"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46" dur="26">
                                          <p:stCondLst>
                                            <p:cond delay="650"/>
                                          </p:stCondLst>
                                        </p:cTn>
                                        <p:tgtEl>
                                          <p:spTgt spid="3">
                                            <p:txEl>
                                              <p:pRg st="7" end="7"/>
                                            </p:txEl>
                                          </p:spTgt>
                                        </p:tgtEl>
                                      </p:cBhvr>
                                      <p:to x="100000" y="60000"/>
                                    </p:animScale>
                                    <p:animScale>
                                      <p:cBhvr>
                                        <p:cTn id="147" dur="166" decel="50000">
                                          <p:stCondLst>
                                            <p:cond delay="676"/>
                                          </p:stCondLst>
                                        </p:cTn>
                                        <p:tgtEl>
                                          <p:spTgt spid="3">
                                            <p:txEl>
                                              <p:pRg st="7" end="7"/>
                                            </p:txEl>
                                          </p:spTgt>
                                        </p:tgtEl>
                                      </p:cBhvr>
                                      <p:to x="100000" y="100000"/>
                                    </p:animScale>
                                    <p:animScale>
                                      <p:cBhvr>
                                        <p:cTn id="148" dur="26">
                                          <p:stCondLst>
                                            <p:cond delay="1312"/>
                                          </p:stCondLst>
                                        </p:cTn>
                                        <p:tgtEl>
                                          <p:spTgt spid="3">
                                            <p:txEl>
                                              <p:pRg st="7" end="7"/>
                                            </p:txEl>
                                          </p:spTgt>
                                        </p:tgtEl>
                                      </p:cBhvr>
                                      <p:to x="100000" y="80000"/>
                                    </p:animScale>
                                    <p:animScale>
                                      <p:cBhvr>
                                        <p:cTn id="149" dur="166" decel="50000">
                                          <p:stCondLst>
                                            <p:cond delay="1338"/>
                                          </p:stCondLst>
                                        </p:cTn>
                                        <p:tgtEl>
                                          <p:spTgt spid="3">
                                            <p:txEl>
                                              <p:pRg st="7" end="7"/>
                                            </p:txEl>
                                          </p:spTgt>
                                        </p:tgtEl>
                                      </p:cBhvr>
                                      <p:to x="100000" y="100000"/>
                                    </p:animScale>
                                    <p:animScale>
                                      <p:cBhvr>
                                        <p:cTn id="150" dur="26">
                                          <p:stCondLst>
                                            <p:cond delay="1642"/>
                                          </p:stCondLst>
                                        </p:cTn>
                                        <p:tgtEl>
                                          <p:spTgt spid="3">
                                            <p:txEl>
                                              <p:pRg st="7" end="7"/>
                                            </p:txEl>
                                          </p:spTgt>
                                        </p:tgtEl>
                                      </p:cBhvr>
                                      <p:to x="100000" y="90000"/>
                                    </p:animScale>
                                    <p:animScale>
                                      <p:cBhvr>
                                        <p:cTn id="151" dur="166" decel="50000">
                                          <p:stCondLst>
                                            <p:cond delay="1668"/>
                                          </p:stCondLst>
                                        </p:cTn>
                                        <p:tgtEl>
                                          <p:spTgt spid="3">
                                            <p:txEl>
                                              <p:pRg st="7" end="7"/>
                                            </p:txEl>
                                          </p:spTgt>
                                        </p:tgtEl>
                                      </p:cBhvr>
                                      <p:to x="100000" y="100000"/>
                                    </p:animScale>
                                    <p:animScale>
                                      <p:cBhvr>
                                        <p:cTn id="152" dur="26">
                                          <p:stCondLst>
                                            <p:cond delay="1808"/>
                                          </p:stCondLst>
                                        </p:cTn>
                                        <p:tgtEl>
                                          <p:spTgt spid="3">
                                            <p:txEl>
                                              <p:pRg st="7" end="7"/>
                                            </p:txEl>
                                          </p:spTgt>
                                        </p:tgtEl>
                                      </p:cBhvr>
                                      <p:to x="100000" y="95000"/>
                                    </p:animScale>
                                    <p:animScale>
                                      <p:cBhvr>
                                        <p:cTn id="153" dur="166" decel="50000">
                                          <p:stCondLst>
                                            <p:cond delay="1834"/>
                                          </p:stCondLst>
                                        </p:cTn>
                                        <p:tgtEl>
                                          <p:spTgt spid="3">
                                            <p:txEl>
                                              <p:pRg st="7" end="7"/>
                                            </p:txEl>
                                          </p:spTgt>
                                        </p:tgtEl>
                                      </p:cBhvr>
                                      <p:to x="100000" y="100000"/>
                                    </p:animScale>
                                  </p:childTnLst>
                                </p:cTn>
                              </p:par>
                            </p:childTnLst>
                          </p:cTn>
                        </p:par>
                      </p:childTnLst>
                    </p:cTn>
                  </p:par>
                  <p:par>
                    <p:cTn id="154" fill="hold">
                      <p:stCondLst>
                        <p:cond delay="indefinite"/>
                      </p:stCondLst>
                      <p:childTnLst>
                        <p:par>
                          <p:cTn id="155" fill="hold">
                            <p:stCondLst>
                              <p:cond delay="0"/>
                            </p:stCondLst>
                            <p:childTnLst>
                              <p:par>
                                <p:cTn id="156" presetID="26" presetClass="entr" presetSubtype="0" fill="hold" grpId="0" nodeType="clickEffect">
                                  <p:stCondLst>
                                    <p:cond delay="0"/>
                                  </p:stCondLst>
                                  <p:childTnLst>
                                    <p:set>
                                      <p:cBhvr>
                                        <p:cTn id="157" dur="1" fill="hold">
                                          <p:stCondLst>
                                            <p:cond delay="0"/>
                                          </p:stCondLst>
                                        </p:cTn>
                                        <p:tgtEl>
                                          <p:spTgt spid="3">
                                            <p:txEl>
                                              <p:pRg st="8" end="8"/>
                                            </p:txEl>
                                          </p:spTgt>
                                        </p:tgtEl>
                                        <p:attrNameLst>
                                          <p:attrName>style.visibility</p:attrName>
                                        </p:attrNameLst>
                                      </p:cBhvr>
                                      <p:to>
                                        <p:strVal val="visible"/>
                                      </p:to>
                                    </p:set>
                                    <p:animEffect transition="in" filter="wipe(down)">
                                      <p:cBhvr>
                                        <p:cTn id="158" dur="580">
                                          <p:stCondLst>
                                            <p:cond delay="0"/>
                                          </p:stCondLst>
                                        </p:cTn>
                                        <p:tgtEl>
                                          <p:spTgt spid="3">
                                            <p:txEl>
                                              <p:pRg st="8" end="8"/>
                                            </p:txEl>
                                          </p:spTgt>
                                        </p:tgtEl>
                                      </p:cBhvr>
                                    </p:animEffect>
                                    <p:anim calcmode="lin" valueType="num">
                                      <p:cBhvr>
                                        <p:cTn id="159"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64" dur="26">
                                          <p:stCondLst>
                                            <p:cond delay="650"/>
                                          </p:stCondLst>
                                        </p:cTn>
                                        <p:tgtEl>
                                          <p:spTgt spid="3">
                                            <p:txEl>
                                              <p:pRg st="8" end="8"/>
                                            </p:txEl>
                                          </p:spTgt>
                                        </p:tgtEl>
                                      </p:cBhvr>
                                      <p:to x="100000" y="60000"/>
                                    </p:animScale>
                                    <p:animScale>
                                      <p:cBhvr>
                                        <p:cTn id="165" dur="166" decel="50000">
                                          <p:stCondLst>
                                            <p:cond delay="676"/>
                                          </p:stCondLst>
                                        </p:cTn>
                                        <p:tgtEl>
                                          <p:spTgt spid="3">
                                            <p:txEl>
                                              <p:pRg st="8" end="8"/>
                                            </p:txEl>
                                          </p:spTgt>
                                        </p:tgtEl>
                                      </p:cBhvr>
                                      <p:to x="100000" y="100000"/>
                                    </p:animScale>
                                    <p:animScale>
                                      <p:cBhvr>
                                        <p:cTn id="166" dur="26">
                                          <p:stCondLst>
                                            <p:cond delay="1312"/>
                                          </p:stCondLst>
                                        </p:cTn>
                                        <p:tgtEl>
                                          <p:spTgt spid="3">
                                            <p:txEl>
                                              <p:pRg st="8" end="8"/>
                                            </p:txEl>
                                          </p:spTgt>
                                        </p:tgtEl>
                                      </p:cBhvr>
                                      <p:to x="100000" y="80000"/>
                                    </p:animScale>
                                    <p:animScale>
                                      <p:cBhvr>
                                        <p:cTn id="167" dur="166" decel="50000">
                                          <p:stCondLst>
                                            <p:cond delay="1338"/>
                                          </p:stCondLst>
                                        </p:cTn>
                                        <p:tgtEl>
                                          <p:spTgt spid="3">
                                            <p:txEl>
                                              <p:pRg st="8" end="8"/>
                                            </p:txEl>
                                          </p:spTgt>
                                        </p:tgtEl>
                                      </p:cBhvr>
                                      <p:to x="100000" y="100000"/>
                                    </p:animScale>
                                    <p:animScale>
                                      <p:cBhvr>
                                        <p:cTn id="168" dur="26">
                                          <p:stCondLst>
                                            <p:cond delay="1642"/>
                                          </p:stCondLst>
                                        </p:cTn>
                                        <p:tgtEl>
                                          <p:spTgt spid="3">
                                            <p:txEl>
                                              <p:pRg st="8" end="8"/>
                                            </p:txEl>
                                          </p:spTgt>
                                        </p:tgtEl>
                                      </p:cBhvr>
                                      <p:to x="100000" y="90000"/>
                                    </p:animScale>
                                    <p:animScale>
                                      <p:cBhvr>
                                        <p:cTn id="169" dur="166" decel="50000">
                                          <p:stCondLst>
                                            <p:cond delay="1668"/>
                                          </p:stCondLst>
                                        </p:cTn>
                                        <p:tgtEl>
                                          <p:spTgt spid="3">
                                            <p:txEl>
                                              <p:pRg st="8" end="8"/>
                                            </p:txEl>
                                          </p:spTgt>
                                        </p:tgtEl>
                                      </p:cBhvr>
                                      <p:to x="100000" y="100000"/>
                                    </p:animScale>
                                    <p:animScale>
                                      <p:cBhvr>
                                        <p:cTn id="170" dur="26">
                                          <p:stCondLst>
                                            <p:cond delay="1808"/>
                                          </p:stCondLst>
                                        </p:cTn>
                                        <p:tgtEl>
                                          <p:spTgt spid="3">
                                            <p:txEl>
                                              <p:pRg st="8" end="8"/>
                                            </p:txEl>
                                          </p:spTgt>
                                        </p:tgtEl>
                                      </p:cBhvr>
                                      <p:to x="100000" y="95000"/>
                                    </p:animScale>
                                    <p:animScale>
                                      <p:cBhvr>
                                        <p:cTn id="171" dur="166" decel="50000">
                                          <p:stCondLst>
                                            <p:cond delay="1834"/>
                                          </p:stCondLst>
                                        </p:cTn>
                                        <p:tgtEl>
                                          <p:spTgt spid="3">
                                            <p:txEl>
                                              <p:pRg st="8" end="8"/>
                                            </p:txEl>
                                          </p:spTgt>
                                        </p:tgtEl>
                                      </p:cBhvr>
                                      <p:to x="100000" y="100000"/>
                                    </p:animScale>
                                  </p:childTnLst>
                                </p:cTn>
                              </p:par>
                            </p:childTnLst>
                          </p:cTn>
                        </p:par>
                      </p:childTnLst>
                    </p:cTn>
                  </p:par>
                  <p:par>
                    <p:cTn id="172" fill="hold">
                      <p:stCondLst>
                        <p:cond delay="indefinite"/>
                      </p:stCondLst>
                      <p:childTnLst>
                        <p:par>
                          <p:cTn id="173" fill="hold">
                            <p:stCondLst>
                              <p:cond delay="0"/>
                            </p:stCondLst>
                            <p:childTnLst>
                              <p:par>
                                <p:cTn id="174" presetID="26" presetClass="entr" presetSubtype="0" fill="hold" grpId="0" nodeType="clickEffect">
                                  <p:stCondLst>
                                    <p:cond delay="0"/>
                                  </p:stCondLst>
                                  <p:childTnLst>
                                    <p:set>
                                      <p:cBhvr>
                                        <p:cTn id="175" dur="1" fill="hold">
                                          <p:stCondLst>
                                            <p:cond delay="0"/>
                                          </p:stCondLst>
                                        </p:cTn>
                                        <p:tgtEl>
                                          <p:spTgt spid="4">
                                            <p:txEl>
                                              <p:pRg st="0" end="0"/>
                                            </p:txEl>
                                          </p:spTgt>
                                        </p:tgtEl>
                                        <p:attrNameLst>
                                          <p:attrName>style.visibility</p:attrName>
                                        </p:attrNameLst>
                                      </p:cBhvr>
                                      <p:to>
                                        <p:strVal val="visible"/>
                                      </p:to>
                                    </p:set>
                                    <p:animEffect transition="in" filter="wipe(down)">
                                      <p:cBhvr>
                                        <p:cTn id="176" dur="580">
                                          <p:stCondLst>
                                            <p:cond delay="0"/>
                                          </p:stCondLst>
                                        </p:cTn>
                                        <p:tgtEl>
                                          <p:spTgt spid="4">
                                            <p:txEl>
                                              <p:pRg st="0" end="0"/>
                                            </p:txEl>
                                          </p:spTgt>
                                        </p:tgtEl>
                                      </p:cBhvr>
                                    </p:animEffect>
                                    <p:anim calcmode="lin" valueType="num">
                                      <p:cBhvr>
                                        <p:cTn id="177"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78"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79"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80"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81"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2" dur="26">
                                          <p:stCondLst>
                                            <p:cond delay="650"/>
                                          </p:stCondLst>
                                        </p:cTn>
                                        <p:tgtEl>
                                          <p:spTgt spid="4">
                                            <p:txEl>
                                              <p:pRg st="0" end="0"/>
                                            </p:txEl>
                                          </p:spTgt>
                                        </p:tgtEl>
                                      </p:cBhvr>
                                      <p:to x="100000" y="60000"/>
                                    </p:animScale>
                                    <p:animScale>
                                      <p:cBhvr>
                                        <p:cTn id="183" dur="166" decel="50000">
                                          <p:stCondLst>
                                            <p:cond delay="676"/>
                                          </p:stCondLst>
                                        </p:cTn>
                                        <p:tgtEl>
                                          <p:spTgt spid="4">
                                            <p:txEl>
                                              <p:pRg st="0" end="0"/>
                                            </p:txEl>
                                          </p:spTgt>
                                        </p:tgtEl>
                                      </p:cBhvr>
                                      <p:to x="100000" y="100000"/>
                                    </p:animScale>
                                    <p:animScale>
                                      <p:cBhvr>
                                        <p:cTn id="184" dur="26">
                                          <p:stCondLst>
                                            <p:cond delay="1312"/>
                                          </p:stCondLst>
                                        </p:cTn>
                                        <p:tgtEl>
                                          <p:spTgt spid="4">
                                            <p:txEl>
                                              <p:pRg st="0" end="0"/>
                                            </p:txEl>
                                          </p:spTgt>
                                        </p:tgtEl>
                                      </p:cBhvr>
                                      <p:to x="100000" y="80000"/>
                                    </p:animScale>
                                    <p:animScale>
                                      <p:cBhvr>
                                        <p:cTn id="185" dur="166" decel="50000">
                                          <p:stCondLst>
                                            <p:cond delay="1338"/>
                                          </p:stCondLst>
                                        </p:cTn>
                                        <p:tgtEl>
                                          <p:spTgt spid="4">
                                            <p:txEl>
                                              <p:pRg st="0" end="0"/>
                                            </p:txEl>
                                          </p:spTgt>
                                        </p:tgtEl>
                                      </p:cBhvr>
                                      <p:to x="100000" y="100000"/>
                                    </p:animScale>
                                    <p:animScale>
                                      <p:cBhvr>
                                        <p:cTn id="186" dur="26">
                                          <p:stCondLst>
                                            <p:cond delay="1642"/>
                                          </p:stCondLst>
                                        </p:cTn>
                                        <p:tgtEl>
                                          <p:spTgt spid="4">
                                            <p:txEl>
                                              <p:pRg st="0" end="0"/>
                                            </p:txEl>
                                          </p:spTgt>
                                        </p:tgtEl>
                                      </p:cBhvr>
                                      <p:to x="100000" y="90000"/>
                                    </p:animScale>
                                    <p:animScale>
                                      <p:cBhvr>
                                        <p:cTn id="187" dur="166" decel="50000">
                                          <p:stCondLst>
                                            <p:cond delay="1668"/>
                                          </p:stCondLst>
                                        </p:cTn>
                                        <p:tgtEl>
                                          <p:spTgt spid="4">
                                            <p:txEl>
                                              <p:pRg st="0" end="0"/>
                                            </p:txEl>
                                          </p:spTgt>
                                        </p:tgtEl>
                                      </p:cBhvr>
                                      <p:to x="100000" y="100000"/>
                                    </p:animScale>
                                    <p:animScale>
                                      <p:cBhvr>
                                        <p:cTn id="188" dur="26">
                                          <p:stCondLst>
                                            <p:cond delay="1808"/>
                                          </p:stCondLst>
                                        </p:cTn>
                                        <p:tgtEl>
                                          <p:spTgt spid="4">
                                            <p:txEl>
                                              <p:pRg st="0" end="0"/>
                                            </p:txEl>
                                          </p:spTgt>
                                        </p:tgtEl>
                                      </p:cBhvr>
                                      <p:to x="100000" y="95000"/>
                                    </p:animScale>
                                    <p:animScale>
                                      <p:cBhvr>
                                        <p:cTn id="189" dur="166" decel="50000">
                                          <p:stCondLst>
                                            <p:cond delay="1834"/>
                                          </p:stCondLst>
                                        </p:cTn>
                                        <p:tgtEl>
                                          <p:spTgt spid="4">
                                            <p:txEl>
                                              <p:pRg st="0" end="0"/>
                                            </p:txEl>
                                          </p:spTgt>
                                        </p:tgtEl>
                                      </p:cBhvr>
                                      <p:to x="100000" y="100000"/>
                                    </p:animScale>
                                  </p:childTnLst>
                                </p:cTn>
                              </p:par>
                            </p:childTnLst>
                          </p:cTn>
                        </p:par>
                      </p:childTnLst>
                    </p:cTn>
                  </p:par>
                  <p:par>
                    <p:cTn id="190" fill="hold">
                      <p:stCondLst>
                        <p:cond delay="indefinite"/>
                      </p:stCondLst>
                      <p:childTnLst>
                        <p:par>
                          <p:cTn id="191" fill="hold">
                            <p:stCondLst>
                              <p:cond delay="0"/>
                            </p:stCondLst>
                            <p:childTnLst>
                              <p:par>
                                <p:cTn id="192" presetID="26" presetClass="entr" presetSubtype="0" fill="hold" grpId="0" nodeType="clickEffect">
                                  <p:stCondLst>
                                    <p:cond delay="0"/>
                                  </p:stCondLst>
                                  <p:childTnLst>
                                    <p:set>
                                      <p:cBhvr>
                                        <p:cTn id="193" dur="1" fill="hold">
                                          <p:stCondLst>
                                            <p:cond delay="0"/>
                                          </p:stCondLst>
                                        </p:cTn>
                                        <p:tgtEl>
                                          <p:spTgt spid="4">
                                            <p:txEl>
                                              <p:pRg st="1" end="1"/>
                                            </p:txEl>
                                          </p:spTgt>
                                        </p:tgtEl>
                                        <p:attrNameLst>
                                          <p:attrName>style.visibility</p:attrName>
                                        </p:attrNameLst>
                                      </p:cBhvr>
                                      <p:to>
                                        <p:strVal val="visible"/>
                                      </p:to>
                                    </p:set>
                                    <p:animEffect transition="in" filter="wipe(down)">
                                      <p:cBhvr>
                                        <p:cTn id="194" dur="580">
                                          <p:stCondLst>
                                            <p:cond delay="0"/>
                                          </p:stCondLst>
                                        </p:cTn>
                                        <p:tgtEl>
                                          <p:spTgt spid="4">
                                            <p:txEl>
                                              <p:pRg st="1" end="1"/>
                                            </p:txEl>
                                          </p:spTgt>
                                        </p:tgtEl>
                                      </p:cBhvr>
                                    </p:animEffect>
                                    <p:anim calcmode="lin" valueType="num">
                                      <p:cBhvr>
                                        <p:cTn id="195"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196"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97"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98"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99"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00" dur="26">
                                          <p:stCondLst>
                                            <p:cond delay="650"/>
                                          </p:stCondLst>
                                        </p:cTn>
                                        <p:tgtEl>
                                          <p:spTgt spid="4">
                                            <p:txEl>
                                              <p:pRg st="1" end="1"/>
                                            </p:txEl>
                                          </p:spTgt>
                                        </p:tgtEl>
                                      </p:cBhvr>
                                      <p:to x="100000" y="60000"/>
                                    </p:animScale>
                                    <p:animScale>
                                      <p:cBhvr>
                                        <p:cTn id="201" dur="166" decel="50000">
                                          <p:stCondLst>
                                            <p:cond delay="676"/>
                                          </p:stCondLst>
                                        </p:cTn>
                                        <p:tgtEl>
                                          <p:spTgt spid="4">
                                            <p:txEl>
                                              <p:pRg st="1" end="1"/>
                                            </p:txEl>
                                          </p:spTgt>
                                        </p:tgtEl>
                                      </p:cBhvr>
                                      <p:to x="100000" y="100000"/>
                                    </p:animScale>
                                    <p:animScale>
                                      <p:cBhvr>
                                        <p:cTn id="202" dur="26">
                                          <p:stCondLst>
                                            <p:cond delay="1312"/>
                                          </p:stCondLst>
                                        </p:cTn>
                                        <p:tgtEl>
                                          <p:spTgt spid="4">
                                            <p:txEl>
                                              <p:pRg st="1" end="1"/>
                                            </p:txEl>
                                          </p:spTgt>
                                        </p:tgtEl>
                                      </p:cBhvr>
                                      <p:to x="100000" y="80000"/>
                                    </p:animScale>
                                    <p:animScale>
                                      <p:cBhvr>
                                        <p:cTn id="203" dur="166" decel="50000">
                                          <p:stCondLst>
                                            <p:cond delay="1338"/>
                                          </p:stCondLst>
                                        </p:cTn>
                                        <p:tgtEl>
                                          <p:spTgt spid="4">
                                            <p:txEl>
                                              <p:pRg st="1" end="1"/>
                                            </p:txEl>
                                          </p:spTgt>
                                        </p:tgtEl>
                                      </p:cBhvr>
                                      <p:to x="100000" y="100000"/>
                                    </p:animScale>
                                    <p:animScale>
                                      <p:cBhvr>
                                        <p:cTn id="204" dur="26">
                                          <p:stCondLst>
                                            <p:cond delay="1642"/>
                                          </p:stCondLst>
                                        </p:cTn>
                                        <p:tgtEl>
                                          <p:spTgt spid="4">
                                            <p:txEl>
                                              <p:pRg st="1" end="1"/>
                                            </p:txEl>
                                          </p:spTgt>
                                        </p:tgtEl>
                                      </p:cBhvr>
                                      <p:to x="100000" y="90000"/>
                                    </p:animScale>
                                    <p:animScale>
                                      <p:cBhvr>
                                        <p:cTn id="205" dur="166" decel="50000">
                                          <p:stCondLst>
                                            <p:cond delay="1668"/>
                                          </p:stCondLst>
                                        </p:cTn>
                                        <p:tgtEl>
                                          <p:spTgt spid="4">
                                            <p:txEl>
                                              <p:pRg st="1" end="1"/>
                                            </p:txEl>
                                          </p:spTgt>
                                        </p:tgtEl>
                                      </p:cBhvr>
                                      <p:to x="100000" y="100000"/>
                                    </p:animScale>
                                    <p:animScale>
                                      <p:cBhvr>
                                        <p:cTn id="206" dur="26">
                                          <p:stCondLst>
                                            <p:cond delay="1808"/>
                                          </p:stCondLst>
                                        </p:cTn>
                                        <p:tgtEl>
                                          <p:spTgt spid="4">
                                            <p:txEl>
                                              <p:pRg st="1" end="1"/>
                                            </p:txEl>
                                          </p:spTgt>
                                        </p:tgtEl>
                                      </p:cBhvr>
                                      <p:to x="100000" y="95000"/>
                                    </p:animScale>
                                    <p:animScale>
                                      <p:cBhvr>
                                        <p:cTn id="207" dur="166" decel="50000">
                                          <p:stCondLst>
                                            <p:cond delay="1834"/>
                                          </p:stCondLst>
                                        </p:cTn>
                                        <p:tgtEl>
                                          <p:spTgt spid="4">
                                            <p:txEl>
                                              <p:pRg st="1" end="1"/>
                                            </p:txEl>
                                          </p:spTgt>
                                        </p:tgtEl>
                                      </p:cBhvr>
                                      <p:to x="100000" y="100000"/>
                                    </p:animScale>
                                  </p:childTnLst>
                                </p:cTn>
                              </p:par>
                            </p:childTnLst>
                          </p:cTn>
                        </p:par>
                      </p:childTnLst>
                    </p:cTn>
                  </p:par>
                  <p:par>
                    <p:cTn id="208" fill="hold">
                      <p:stCondLst>
                        <p:cond delay="indefinite"/>
                      </p:stCondLst>
                      <p:childTnLst>
                        <p:par>
                          <p:cTn id="209" fill="hold">
                            <p:stCondLst>
                              <p:cond delay="0"/>
                            </p:stCondLst>
                            <p:childTnLst>
                              <p:par>
                                <p:cTn id="210" presetID="26" presetClass="entr" presetSubtype="0" fill="hold" grpId="0" nodeType="clickEffect">
                                  <p:stCondLst>
                                    <p:cond delay="0"/>
                                  </p:stCondLst>
                                  <p:childTnLst>
                                    <p:set>
                                      <p:cBhvr>
                                        <p:cTn id="211" dur="1" fill="hold">
                                          <p:stCondLst>
                                            <p:cond delay="0"/>
                                          </p:stCondLst>
                                        </p:cTn>
                                        <p:tgtEl>
                                          <p:spTgt spid="4">
                                            <p:txEl>
                                              <p:pRg st="2" end="2"/>
                                            </p:txEl>
                                          </p:spTgt>
                                        </p:tgtEl>
                                        <p:attrNameLst>
                                          <p:attrName>style.visibility</p:attrName>
                                        </p:attrNameLst>
                                      </p:cBhvr>
                                      <p:to>
                                        <p:strVal val="visible"/>
                                      </p:to>
                                    </p:set>
                                    <p:animEffect transition="in" filter="wipe(down)">
                                      <p:cBhvr>
                                        <p:cTn id="212" dur="580">
                                          <p:stCondLst>
                                            <p:cond delay="0"/>
                                          </p:stCondLst>
                                        </p:cTn>
                                        <p:tgtEl>
                                          <p:spTgt spid="4">
                                            <p:txEl>
                                              <p:pRg st="2" end="2"/>
                                            </p:txEl>
                                          </p:spTgt>
                                        </p:tgtEl>
                                      </p:cBhvr>
                                    </p:animEffect>
                                    <p:anim calcmode="lin" valueType="num">
                                      <p:cBhvr>
                                        <p:cTn id="213"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14"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15"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16"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217"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218" dur="26">
                                          <p:stCondLst>
                                            <p:cond delay="650"/>
                                          </p:stCondLst>
                                        </p:cTn>
                                        <p:tgtEl>
                                          <p:spTgt spid="4">
                                            <p:txEl>
                                              <p:pRg st="2" end="2"/>
                                            </p:txEl>
                                          </p:spTgt>
                                        </p:tgtEl>
                                      </p:cBhvr>
                                      <p:to x="100000" y="60000"/>
                                    </p:animScale>
                                    <p:animScale>
                                      <p:cBhvr>
                                        <p:cTn id="219" dur="166" decel="50000">
                                          <p:stCondLst>
                                            <p:cond delay="676"/>
                                          </p:stCondLst>
                                        </p:cTn>
                                        <p:tgtEl>
                                          <p:spTgt spid="4">
                                            <p:txEl>
                                              <p:pRg st="2" end="2"/>
                                            </p:txEl>
                                          </p:spTgt>
                                        </p:tgtEl>
                                      </p:cBhvr>
                                      <p:to x="100000" y="100000"/>
                                    </p:animScale>
                                    <p:animScale>
                                      <p:cBhvr>
                                        <p:cTn id="220" dur="26">
                                          <p:stCondLst>
                                            <p:cond delay="1312"/>
                                          </p:stCondLst>
                                        </p:cTn>
                                        <p:tgtEl>
                                          <p:spTgt spid="4">
                                            <p:txEl>
                                              <p:pRg st="2" end="2"/>
                                            </p:txEl>
                                          </p:spTgt>
                                        </p:tgtEl>
                                      </p:cBhvr>
                                      <p:to x="100000" y="80000"/>
                                    </p:animScale>
                                    <p:animScale>
                                      <p:cBhvr>
                                        <p:cTn id="221" dur="166" decel="50000">
                                          <p:stCondLst>
                                            <p:cond delay="1338"/>
                                          </p:stCondLst>
                                        </p:cTn>
                                        <p:tgtEl>
                                          <p:spTgt spid="4">
                                            <p:txEl>
                                              <p:pRg st="2" end="2"/>
                                            </p:txEl>
                                          </p:spTgt>
                                        </p:tgtEl>
                                      </p:cBhvr>
                                      <p:to x="100000" y="100000"/>
                                    </p:animScale>
                                    <p:animScale>
                                      <p:cBhvr>
                                        <p:cTn id="222" dur="26">
                                          <p:stCondLst>
                                            <p:cond delay="1642"/>
                                          </p:stCondLst>
                                        </p:cTn>
                                        <p:tgtEl>
                                          <p:spTgt spid="4">
                                            <p:txEl>
                                              <p:pRg st="2" end="2"/>
                                            </p:txEl>
                                          </p:spTgt>
                                        </p:tgtEl>
                                      </p:cBhvr>
                                      <p:to x="100000" y="90000"/>
                                    </p:animScale>
                                    <p:animScale>
                                      <p:cBhvr>
                                        <p:cTn id="223" dur="166" decel="50000">
                                          <p:stCondLst>
                                            <p:cond delay="1668"/>
                                          </p:stCondLst>
                                        </p:cTn>
                                        <p:tgtEl>
                                          <p:spTgt spid="4">
                                            <p:txEl>
                                              <p:pRg st="2" end="2"/>
                                            </p:txEl>
                                          </p:spTgt>
                                        </p:tgtEl>
                                      </p:cBhvr>
                                      <p:to x="100000" y="100000"/>
                                    </p:animScale>
                                    <p:animScale>
                                      <p:cBhvr>
                                        <p:cTn id="224" dur="26">
                                          <p:stCondLst>
                                            <p:cond delay="1808"/>
                                          </p:stCondLst>
                                        </p:cTn>
                                        <p:tgtEl>
                                          <p:spTgt spid="4">
                                            <p:txEl>
                                              <p:pRg st="2" end="2"/>
                                            </p:txEl>
                                          </p:spTgt>
                                        </p:tgtEl>
                                      </p:cBhvr>
                                      <p:to x="100000" y="95000"/>
                                    </p:animScale>
                                    <p:animScale>
                                      <p:cBhvr>
                                        <p:cTn id="225" dur="166" decel="50000">
                                          <p:stCondLst>
                                            <p:cond delay="1834"/>
                                          </p:stCondLst>
                                        </p:cTn>
                                        <p:tgtEl>
                                          <p:spTgt spid="4">
                                            <p:txEl>
                                              <p:pRg st="2" end="2"/>
                                            </p:txEl>
                                          </p:spTgt>
                                        </p:tgtEl>
                                      </p:cBhvr>
                                      <p:to x="100000" y="100000"/>
                                    </p:animScale>
                                  </p:childTnLst>
                                </p:cTn>
                              </p:par>
                            </p:childTnLst>
                          </p:cTn>
                        </p:par>
                      </p:childTnLst>
                    </p:cTn>
                  </p:par>
                  <p:par>
                    <p:cTn id="226" fill="hold">
                      <p:stCondLst>
                        <p:cond delay="indefinite"/>
                      </p:stCondLst>
                      <p:childTnLst>
                        <p:par>
                          <p:cTn id="227" fill="hold">
                            <p:stCondLst>
                              <p:cond delay="0"/>
                            </p:stCondLst>
                            <p:childTnLst>
                              <p:par>
                                <p:cTn id="228" presetID="26" presetClass="entr" presetSubtype="0" fill="hold" grpId="0" nodeType="clickEffect">
                                  <p:stCondLst>
                                    <p:cond delay="0"/>
                                  </p:stCondLst>
                                  <p:childTnLst>
                                    <p:set>
                                      <p:cBhvr>
                                        <p:cTn id="229" dur="1" fill="hold">
                                          <p:stCondLst>
                                            <p:cond delay="0"/>
                                          </p:stCondLst>
                                        </p:cTn>
                                        <p:tgtEl>
                                          <p:spTgt spid="4">
                                            <p:txEl>
                                              <p:pRg st="3" end="3"/>
                                            </p:txEl>
                                          </p:spTgt>
                                        </p:tgtEl>
                                        <p:attrNameLst>
                                          <p:attrName>style.visibility</p:attrName>
                                        </p:attrNameLst>
                                      </p:cBhvr>
                                      <p:to>
                                        <p:strVal val="visible"/>
                                      </p:to>
                                    </p:set>
                                    <p:animEffect transition="in" filter="wipe(down)">
                                      <p:cBhvr>
                                        <p:cTn id="230" dur="580">
                                          <p:stCondLst>
                                            <p:cond delay="0"/>
                                          </p:stCondLst>
                                        </p:cTn>
                                        <p:tgtEl>
                                          <p:spTgt spid="4">
                                            <p:txEl>
                                              <p:pRg st="3" end="3"/>
                                            </p:txEl>
                                          </p:spTgt>
                                        </p:tgtEl>
                                      </p:cBhvr>
                                    </p:animEffect>
                                    <p:anim calcmode="lin" valueType="num">
                                      <p:cBhvr>
                                        <p:cTn id="231"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232"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233"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234"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235"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236" dur="26">
                                          <p:stCondLst>
                                            <p:cond delay="650"/>
                                          </p:stCondLst>
                                        </p:cTn>
                                        <p:tgtEl>
                                          <p:spTgt spid="4">
                                            <p:txEl>
                                              <p:pRg st="3" end="3"/>
                                            </p:txEl>
                                          </p:spTgt>
                                        </p:tgtEl>
                                      </p:cBhvr>
                                      <p:to x="100000" y="60000"/>
                                    </p:animScale>
                                    <p:animScale>
                                      <p:cBhvr>
                                        <p:cTn id="237" dur="166" decel="50000">
                                          <p:stCondLst>
                                            <p:cond delay="676"/>
                                          </p:stCondLst>
                                        </p:cTn>
                                        <p:tgtEl>
                                          <p:spTgt spid="4">
                                            <p:txEl>
                                              <p:pRg st="3" end="3"/>
                                            </p:txEl>
                                          </p:spTgt>
                                        </p:tgtEl>
                                      </p:cBhvr>
                                      <p:to x="100000" y="100000"/>
                                    </p:animScale>
                                    <p:animScale>
                                      <p:cBhvr>
                                        <p:cTn id="238" dur="26">
                                          <p:stCondLst>
                                            <p:cond delay="1312"/>
                                          </p:stCondLst>
                                        </p:cTn>
                                        <p:tgtEl>
                                          <p:spTgt spid="4">
                                            <p:txEl>
                                              <p:pRg st="3" end="3"/>
                                            </p:txEl>
                                          </p:spTgt>
                                        </p:tgtEl>
                                      </p:cBhvr>
                                      <p:to x="100000" y="80000"/>
                                    </p:animScale>
                                    <p:animScale>
                                      <p:cBhvr>
                                        <p:cTn id="239" dur="166" decel="50000">
                                          <p:stCondLst>
                                            <p:cond delay="1338"/>
                                          </p:stCondLst>
                                        </p:cTn>
                                        <p:tgtEl>
                                          <p:spTgt spid="4">
                                            <p:txEl>
                                              <p:pRg st="3" end="3"/>
                                            </p:txEl>
                                          </p:spTgt>
                                        </p:tgtEl>
                                      </p:cBhvr>
                                      <p:to x="100000" y="100000"/>
                                    </p:animScale>
                                    <p:animScale>
                                      <p:cBhvr>
                                        <p:cTn id="240" dur="26">
                                          <p:stCondLst>
                                            <p:cond delay="1642"/>
                                          </p:stCondLst>
                                        </p:cTn>
                                        <p:tgtEl>
                                          <p:spTgt spid="4">
                                            <p:txEl>
                                              <p:pRg st="3" end="3"/>
                                            </p:txEl>
                                          </p:spTgt>
                                        </p:tgtEl>
                                      </p:cBhvr>
                                      <p:to x="100000" y="90000"/>
                                    </p:animScale>
                                    <p:animScale>
                                      <p:cBhvr>
                                        <p:cTn id="241" dur="166" decel="50000">
                                          <p:stCondLst>
                                            <p:cond delay="1668"/>
                                          </p:stCondLst>
                                        </p:cTn>
                                        <p:tgtEl>
                                          <p:spTgt spid="4">
                                            <p:txEl>
                                              <p:pRg st="3" end="3"/>
                                            </p:txEl>
                                          </p:spTgt>
                                        </p:tgtEl>
                                      </p:cBhvr>
                                      <p:to x="100000" y="100000"/>
                                    </p:animScale>
                                    <p:animScale>
                                      <p:cBhvr>
                                        <p:cTn id="242" dur="26">
                                          <p:stCondLst>
                                            <p:cond delay="1808"/>
                                          </p:stCondLst>
                                        </p:cTn>
                                        <p:tgtEl>
                                          <p:spTgt spid="4">
                                            <p:txEl>
                                              <p:pRg st="3" end="3"/>
                                            </p:txEl>
                                          </p:spTgt>
                                        </p:tgtEl>
                                      </p:cBhvr>
                                      <p:to x="100000" y="95000"/>
                                    </p:animScale>
                                    <p:animScale>
                                      <p:cBhvr>
                                        <p:cTn id="243" dur="166" decel="50000">
                                          <p:stCondLst>
                                            <p:cond delay="1834"/>
                                          </p:stCondLst>
                                        </p:cTn>
                                        <p:tgtEl>
                                          <p:spTgt spid="4">
                                            <p:txEl>
                                              <p:pRg st="3" end="3"/>
                                            </p:txEl>
                                          </p:spTgt>
                                        </p:tgtEl>
                                      </p:cBhvr>
                                      <p:to x="100000" y="100000"/>
                                    </p:animScale>
                                  </p:childTnLst>
                                </p:cTn>
                              </p:par>
                            </p:childTnLst>
                          </p:cTn>
                        </p:par>
                      </p:childTnLst>
                    </p:cTn>
                  </p:par>
                  <p:par>
                    <p:cTn id="244" fill="hold">
                      <p:stCondLst>
                        <p:cond delay="indefinite"/>
                      </p:stCondLst>
                      <p:childTnLst>
                        <p:par>
                          <p:cTn id="245" fill="hold">
                            <p:stCondLst>
                              <p:cond delay="0"/>
                            </p:stCondLst>
                            <p:childTnLst>
                              <p:par>
                                <p:cTn id="246" presetID="26" presetClass="entr" presetSubtype="0" fill="hold" grpId="0" nodeType="clickEffect">
                                  <p:stCondLst>
                                    <p:cond delay="0"/>
                                  </p:stCondLst>
                                  <p:childTnLst>
                                    <p:set>
                                      <p:cBhvr>
                                        <p:cTn id="247" dur="1" fill="hold">
                                          <p:stCondLst>
                                            <p:cond delay="0"/>
                                          </p:stCondLst>
                                        </p:cTn>
                                        <p:tgtEl>
                                          <p:spTgt spid="4">
                                            <p:txEl>
                                              <p:pRg st="4" end="4"/>
                                            </p:txEl>
                                          </p:spTgt>
                                        </p:tgtEl>
                                        <p:attrNameLst>
                                          <p:attrName>style.visibility</p:attrName>
                                        </p:attrNameLst>
                                      </p:cBhvr>
                                      <p:to>
                                        <p:strVal val="visible"/>
                                      </p:to>
                                    </p:set>
                                    <p:animEffect transition="in" filter="wipe(down)">
                                      <p:cBhvr>
                                        <p:cTn id="248" dur="580">
                                          <p:stCondLst>
                                            <p:cond delay="0"/>
                                          </p:stCondLst>
                                        </p:cTn>
                                        <p:tgtEl>
                                          <p:spTgt spid="4">
                                            <p:txEl>
                                              <p:pRg st="4" end="4"/>
                                            </p:txEl>
                                          </p:spTgt>
                                        </p:tgtEl>
                                      </p:cBhvr>
                                    </p:animEffect>
                                    <p:anim calcmode="lin" valueType="num">
                                      <p:cBhvr>
                                        <p:cTn id="249"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250"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251"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252"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253"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254" dur="26">
                                          <p:stCondLst>
                                            <p:cond delay="650"/>
                                          </p:stCondLst>
                                        </p:cTn>
                                        <p:tgtEl>
                                          <p:spTgt spid="4">
                                            <p:txEl>
                                              <p:pRg st="4" end="4"/>
                                            </p:txEl>
                                          </p:spTgt>
                                        </p:tgtEl>
                                      </p:cBhvr>
                                      <p:to x="100000" y="60000"/>
                                    </p:animScale>
                                    <p:animScale>
                                      <p:cBhvr>
                                        <p:cTn id="255" dur="166" decel="50000">
                                          <p:stCondLst>
                                            <p:cond delay="676"/>
                                          </p:stCondLst>
                                        </p:cTn>
                                        <p:tgtEl>
                                          <p:spTgt spid="4">
                                            <p:txEl>
                                              <p:pRg st="4" end="4"/>
                                            </p:txEl>
                                          </p:spTgt>
                                        </p:tgtEl>
                                      </p:cBhvr>
                                      <p:to x="100000" y="100000"/>
                                    </p:animScale>
                                    <p:animScale>
                                      <p:cBhvr>
                                        <p:cTn id="256" dur="26">
                                          <p:stCondLst>
                                            <p:cond delay="1312"/>
                                          </p:stCondLst>
                                        </p:cTn>
                                        <p:tgtEl>
                                          <p:spTgt spid="4">
                                            <p:txEl>
                                              <p:pRg st="4" end="4"/>
                                            </p:txEl>
                                          </p:spTgt>
                                        </p:tgtEl>
                                      </p:cBhvr>
                                      <p:to x="100000" y="80000"/>
                                    </p:animScale>
                                    <p:animScale>
                                      <p:cBhvr>
                                        <p:cTn id="257" dur="166" decel="50000">
                                          <p:stCondLst>
                                            <p:cond delay="1338"/>
                                          </p:stCondLst>
                                        </p:cTn>
                                        <p:tgtEl>
                                          <p:spTgt spid="4">
                                            <p:txEl>
                                              <p:pRg st="4" end="4"/>
                                            </p:txEl>
                                          </p:spTgt>
                                        </p:tgtEl>
                                      </p:cBhvr>
                                      <p:to x="100000" y="100000"/>
                                    </p:animScale>
                                    <p:animScale>
                                      <p:cBhvr>
                                        <p:cTn id="258" dur="26">
                                          <p:stCondLst>
                                            <p:cond delay="1642"/>
                                          </p:stCondLst>
                                        </p:cTn>
                                        <p:tgtEl>
                                          <p:spTgt spid="4">
                                            <p:txEl>
                                              <p:pRg st="4" end="4"/>
                                            </p:txEl>
                                          </p:spTgt>
                                        </p:tgtEl>
                                      </p:cBhvr>
                                      <p:to x="100000" y="90000"/>
                                    </p:animScale>
                                    <p:animScale>
                                      <p:cBhvr>
                                        <p:cTn id="259" dur="166" decel="50000">
                                          <p:stCondLst>
                                            <p:cond delay="1668"/>
                                          </p:stCondLst>
                                        </p:cTn>
                                        <p:tgtEl>
                                          <p:spTgt spid="4">
                                            <p:txEl>
                                              <p:pRg st="4" end="4"/>
                                            </p:txEl>
                                          </p:spTgt>
                                        </p:tgtEl>
                                      </p:cBhvr>
                                      <p:to x="100000" y="100000"/>
                                    </p:animScale>
                                    <p:animScale>
                                      <p:cBhvr>
                                        <p:cTn id="260" dur="26">
                                          <p:stCondLst>
                                            <p:cond delay="1808"/>
                                          </p:stCondLst>
                                        </p:cTn>
                                        <p:tgtEl>
                                          <p:spTgt spid="4">
                                            <p:txEl>
                                              <p:pRg st="4" end="4"/>
                                            </p:txEl>
                                          </p:spTgt>
                                        </p:tgtEl>
                                      </p:cBhvr>
                                      <p:to x="100000" y="95000"/>
                                    </p:animScale>
                                    <p:animScale>
                                      <p:cBhvr>
                                        <p:cTn id="261" dur="166" decel="50000">
                                          <p:stCondLst>
                                            <p:cond delay="1834"/>
                                          </p:stCondLst>
                                        </p:cTn>
                                        <p:tgtEl>
                                          <p:spTgt spid="4">
                                            <p:txEl>
                                              <p:pRg st="4" end="4"/>
                                            </p:txEl>
                                          </p:spTgt>
                                        </p:tgtEl>
                                      </p:cBhvr>
                                      <p:to x="100000" y="100000"/>
                                    </p:animScale>
                                  </p:childTnLst>
                                </p:cTn>
                              </p:par>
                            </p:childTnLst>
                          </p:cTn>
                        </p:par>
                      </p:childTnLst>
                    </p:cTn>
                  </p:par>
                  <p:par>
                    <p:cTn id="262" fill="hold">
                      <p:stCondLst>
                        <p:cond delay="indefinite"/>
                      </p:stCondLst>
                      <p:childTnLst>
                        <p:par>
                          <p:cTn id="263" fill="hold">
                            <p:stCondLst>
                              <p:cond delay="0"/>
                            </p:stCondLst>
                            <p:childTnLst>
                              <p:par>
                                <p:cTn id="264" presetID="26" presetClass="entr" presetSubtype="0" fill="hold" grpId="0" nodeType="clickEffect">
                                  <p:stCondLst>
                                    <p:cond delay="0"/>
                                  </p:stCondLst>
                                  <p:childTnLst>
                                    <p:set>
                                      <p:cBhvr>
                                        <p:cTn id="265" dur="1" fill="hold">
                                          <p:stCondLst>
                                            <p:cond delay="0"/>
                                          </p:stCondLst>
                                        </p:cTn>
                                        <p:tgtEl>
                                          <p:spTgt spid="4">
                                            <p:txEl>
                                              <p:pRg st="5" end="5"/>
                                            </p:txEl>
                                          </p:spTgt>
                                        </p:tgtEl>
                                        <p:attrNameLst>
                                          <p:attrName>style.visibility</p:attrName>
                                        </p:attrNameLst>
                                      </p:cBhvr>
                                      <p:to>
                                        <p:strVal val="visible"/>
                                      </p:to>
                                    </p:set>
                                    <p:animEffect transition="in" filter="wipe(down)">
                                      <p:cBhvr>
                                        <p:cTn id="266" dur="580">
                                          <p:stCondLst>
                                            <p:cond delay="0"/>
                                          </p:stCondLst>
                                        </p:cTn>
                                        <p:tgtEl>
                                          <p:spTgt spid="4">
                                            <p:txEl>
                                              <p:pRg st="5" end="5"/>
                                            </p:txEl>
                                          </p:spTgt>
                                        </p:tgtEl>
                                      </p:cBhvr>
                                    </p:animEffect>
                                    <p:anim calcmode="lin" valueType="num">
                                      <p:cBhvr>
                                        <p:cTn id="267"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268"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269"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270"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271"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272" dur="26">
                                          <p:stCondLst>
                                            <p:cond delay="650"/>
                                          </p:stCondLst>
                                        </p:cTn>
                                        <p:tgtEl>
                                          <p:spTgt spid="4">
                                            <p:txEl>
                                              <p:pRg st="5" end="5"/>
                                            </p:txEl>
                                          </p:spTgt>
                                        </p:tgtEl>
                                      </p:cBhvr>
                                      <p:to x="100000" y="60000"/>
                                    </p:animScale>
                                    <p:animScale>
                                      <p:cBhvr>
                                        <p:cTn id="273" dur="166" decel="50000">
                                          <p:stCondLst>
                                            <p:cond delay="676"/>
                                          </p:stCondLst>
                                        </p:cTn>
                                        <p:tgtEl>
                                          <p:spTgt spid="4">
                                            <p:txEl>
                                              <p:pRg st="5" end="5"/>
                                            </p:txEl>
                                          </p:spTgt>
                                        </p:tgtEl>
                                      </p:cBhvr>
                                      <p:to x="100000" y="100000"/>
                                    </p:animScale>
                                    <p:animScale>
                                      <p:cBhvr>
                                        <p:cTn id="274" dur="26">
                                          <p:stCondLst>
                                            <p:cond delay="1312"/>
                                          </p:stCondLst>
                                        </p:cTn>
                                        <p:tgtEl>
                                          <p:spTgt spid="4">
                                            <p:txEl>
                                              <p:pRg st="5" end="5"/>
                                            </p:txEl>
                                          </p:spTgt>
                                        </p:tgtEl>
                                      </p:cBhvr>
                                      <p:to x="100000" y="80000"/>
                                    </p:animScale>
                                    <p:animScale>
                                      <p:cBhvr>
                                        <p:cTn id="275" dur="166" decel="50000">
                                          <p:stCondLst>
                                            <p:cond delay="1338"/>
                                          </p:stCondLst>
                                        </p:cTn>
                                        <p:tgtEl>
                                          <p:spTgt spid="4">
                                            <p:txEl>
                                              <p:pRg st="5" end="5"/>
                                            </p:txEl>
                                          </p:spTgt>
                                        </p:tgtEl>
                                      </p:cBhvr>
                                      <p:to x="100000" y="100000"/>
                                    </p:animScale>
                                    <p:animScale>
                                      <p:cBhvr>
                                        <p:cTn id="276" dur="26">
                                          <p:stCondLst>
                                            <p:cond delay="1642"/>
                                          </p:stCondLst>
                                        </p:cTn>
                                        <p:tgtEl>
                                          <p:spTgt spid="4">
                                            <p:txEl>
                                              <p:pRg st="5" end="5"/>
                                            </p:txEl>
                                          </p:spTgt>
                                        </p:tgtEl>
                                      </p:cBhvr>
                                      <p:to x="100000" y="90000"/>
                                    </p:animScale>
                                    <p:animScale>
                                      <p:cBhvr>
                                        <p:cTn id="277" dur="166" decel="50000">
                                          <p:stCondLst>
                                            <p:cond delay="1668"/>
                                          </p:stCondLst>
                                        </p:cTn>
                                        <p:tgtEl>
                                          <p:spTgt spid="4">
                                            <p:txEl>
                                              <p:pRg st="5" end="5"/>
                                            </p:txEl>
                                          </p:spTgt>
                                        </p:tgtEl>
                                      </p:cBhvr>
                                      <p:to x="100000" y="100000"/>
                                    </p:animScale>
                                    <p:animScale>
                                      <p:cBhvr>
                                        <p:cTn id="278" dur="26">
                                          <p:stCondLst>
                                            <p:cond delay="1808"/>
                                          </p:stCondLst>
                                        </p:cTn>
                                        <p:tgtEl>
                                          <p:spTgt spid="4">
                                            <p:txEl>
                                              <p:pRg st="5" end="5"/>
                                            </p:txEl>
                                          </p:spTgt>
                                        </p:tgtEl>
                                      </p:cBhvr>
                                      <p:to x="100000" y="95000"/>
                                    </p:animScale>
                                    <p:animScale>
                                      <p:cBhvr>
                                        <p:cTn id="279" dur="166" decel="50000">
                                          <p:stCondLst>
                                            <p:cond delay="1834"/>
                                          </p:stCondLst>
                                        </p:cTn>
                                        <p:tgtEl>
                                          <p:spTgt spid="4">
                                            <p:txEl>
                                              <p:pRg st="5" end="5"/>
                                            </p:txEl>
                                          </p:spTgt>
                                        </p:tgtEl>
                                      </p:cBhvr>
                                      <p:to x="100000" y="100000"/>
                                    </p:animScale>
                                  </p:childTnLst>
                                </p:cTn>
                              </p:par>
                            </p:childTnLst>
                          </p:cTn>
                        </p:par>
                      </p:childTnLst>
                    </p:cTn>
                  </p:par>
                  <p:par>
                    <p:cTn id="280" fill="hold">
                      <p:stCondLst>
                        <p:cond delay="indefinite"/>
                      </p:stCondLst>
                      <p:childTnLst>
                        <p:par>
                          <p:cTn id="281" fill="hold">
                            <p:stCondLst>
                              <p:cond delay="0"/>
                            </p:stCondLst>
                            <p:childTnLst>
                              <p:par>
                                <p:cTn id="282" presetID="26" presetClass="entr" presetSubtype="0" fill="hold" grpId="0" nodeType="clickEffect">
                                  <p:stCondLst>
                                    <p:cond delay="0"/>
                                  </p:stCondLst>
                                  <p:childTnLst>
                                    <p:set>
                                      <p:cBhvr>
                                        <p:cTn id="283" dur="1" fill="hold">
                                          <p:stCondLst>
                                            <p:cond delay="0"/>
                                          </p:stCondLst>
                                        </p:cTn>
                                        <p:tgtEl>
                                          <p:spTgt spid="4">
                                            <p:txEl>
                                              <p:pRg st="6" end="6"/>
                                            </p:txEl>
                                          </p:spTgt>
                                        </p:tgtEl>
                                        <p:attrNameLst>
                                          <p:attrName>style.visibility</p:attrName>
                                        </p:attrNameLst>
                                      </p:cBhvr>
                                      <p:to>
                                        <p:strVal val="visible"/>
                                      </p:to>
                                    </p:set>
                                    <p:animEffect transition="in" filter="wipe(down)">
                                      <p:cBhvr>
                                        <p:cTn id="284" dur="580">
                                          <p:stCondLst>
                                            <p:cond delay="0"/>
                                          </p:stCondLst>
                                        </p:cTn>
                                        <p:tgtEl>
                                          <p:spTgt spid="4">
                                            <p:txEl>
                                              <p:pRg st="6" end="6"/>
                                            </p:txEl>
                                          </p:spTgt>
                                        </p:tgtEl>
                                      </p:cBhvr>
                                    </p:animEffect>
                                    <p:anim calcmode="lin" valueType="num">
                                      <p:cBhvr>
                                        <p:cTn id="285"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286"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287"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288"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289"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290" dur="26">
                                          <p:stCondLst>
                                            <p:cond delay="650"/>
                                          </p:stCondLst>
                                        </p:cTn>
                                        <p:tgtEl>
                                          <p:spTgt spid="4">
                                            <p:txEl>
                                              <p:pRg st="6" end="6"/>
                                            </p:txEl>
                                          </p:spTgt>
                                        </p:tgtEl>
                                      </p:cBhvr>
                                      <p:to x="100000" y="60000"/>
                                    </p:animScale>
                                    <p:animScale>
                                      <p:cBhvr>
                                        <p:cTn id="291" dur="166" decel="50000">
                                          <p:stCondLst>
                                            <p:cond delay="676"/>
                                          </p:stCondLst>
                                        </p:cTn>
                                        <p:tgtEl>
                                          <p:spTgt spid="4">
                                            <p:txEl>
                                              <p:pRg st="6" end="6"/>
                                            </p:txEl>
                                          </p:spTgt>
                                        </p:tgtEl>
                                      </p:cBhvr>
                                      <p:to x="100000" y="100000"/>
                                    </p:animScale>
                                    <p:animScale>
                                      <p:cBhvr>
                                        <p:cTn id="292" dur="26">
                                          <p:stCondLst>
                                            <p:cond delay="1312"/>
                                          </p:stCondLst>
                                        </p:cTn>
                                        <p:tgtEl>
                                          <p:spTgt spid="4">
                                            <p:txEl>
                                              <p:pRg st="6" end="6"/>
                                            </p:txEl>
                                          </p:spTgt>
                                        </p:tgtEl>
                                      </p:cBhvr>
                                      <p:to x="100000" y="80000"/>
                                    </p:animScale>
                                    <p:animScale>
                                      <p:cBhvr>
                                        <p:cTn id="293" dur="166" decel="50000">
                                          <p:stCondLst>
                                            <p:cond delay="1338"/>
                                          </p:stCondLst>
                                        </p:cTn>
                                        <p:tgtEl>
                                          <p:spTgt spid="4">
                                            <p:txEl>
                                              <p:pRg st="6" end="6"/>
                                            </p:txEl>
                                          </p:spTgt>
                                        </p:tgtEl>
                                      </p:cBhvr>
                                      <p:to x="100000" y="100000"/>
                                    </p:animScale>
                                    <p:animScale>
                                      <p:cBhvr>
                                        <p:cTn id="294" dur="26">
                                          <p:stCondLst>
                                            <p:cond delay="1642"/>
                                          </p:stCondLst>
                                        </p:cTn>
                                        <p:tgtEl>
                                          <p:spTgt spid="4">
                                            <p:txEl>
                                              <p:pRg st="6" end="6"/>
                                            </p:txEl>
                                          </p:spTgt>
                                        </p:tgtEl>
                                      </p:cBhvr>
                                      <p:to x="100000" y="90000"/>
                                    </p:animScale>
                                    <p:animScale>
                                      <p:cBhvr>
                                        <p:cTn id="295" dur="166" decel="50000">
                                          <p:stCondLst>
                                            <p:cond delay="1668"/>
                                          </p:stCondLst>
                                        </p:cTn>
                                        <p:tgtEl>
                                          <p:spTgt spid="4">
                                            <p:txEl>
                                              <p:pRg st="6" end="6"/>
                                            </p:txEl>
                                          </p:spTgt>
                                        </p:tgtEl>
                                      </p:cBhvr>
                                      <p:to x="100000" y="100000"/>
                                    </p:animScale>
                                    <p:animScale>
                                      <p:cBhvr>
                                        <p:cTn id="296" dur="26">
                                          <p:stCondLst>
                                            <p:cond delay="1808"/>
                                          </p:stCondLst>
                                        </p:cTn>
                                        <p:tgtEl>
                                          <p:spTgt spid="4">
                                            <p:txEl>
                                              <p:pRg st="6" end="6"/>
                                            </p:txEl>
                                          </p:spTgt>
                                        </p:tgtEl>
                                      </p:cBhvr>
                                      <p:to x="100000" y="95000"/>
                                    </p:animScale>
                                    <p:animScale>
                                      <p:cBhvr>
                                        <p:cTn id="297" dur="166" decel="50000">
                                          <p:stCondLst>
                                            <p:cond delay="1834"/>
                                          </p:stCondLst>
                                        </p:cTn>
                                        <p:tgtEl>
                                          <p:spTgt spid="4">
                                            <p:txEl>
                                              <p:pRg st="6" end="6"/>
                                            </p:txEl>
                                          </p:spTgt>
                                        </p:tgtEl>
                                      </p:cBhvr>
                                      <p:to x="100000" y="100000"/>
                                    </p:animScale>
                                  </p:childTnLst>
                                </p:cTn>
                              </p:par>
                            </p:childTnLst>
                          </p:cTn>
                        </p:par>
                      </p:childTnLst>
                    </p:cTn>
                  </p:par>
                  <p:par>
                    <p:cTn id="298" fill="hold">
                      <p:stCondLst>
                        <p:cond delay="indefinite"/>
                      </p:stCondLst>
                      <p:childTnLst>
                        <p:par>
                          <p:cTn id="299" fill="hold">
                            <p:stCondLst>
                              <p:cond delay="0"/>
                            </p:stCondLst>
                            <p:childTnLst>
                              <p:par>
                                <p:cTn id="300" presetID="26" presetClass="entr" presetSubtype="0" fill="hold" grpId="0" nodeType="clickEffect">
                                  <p:stCondLst>
                                    <p:cond delay="0"/>
                                  </p:stCondLst>
                                  <p:childTnLst>
                                    <p:set>
                                      <p:cBhvr>
                                        <p:cTn id="301" dur="1" fill="hold">
                                          <p:stCondLst>
                                            <p:cond delay="0"/>
                                          </p:stCondLst>
                                        </p:cTn>
                                        <p:tgtEl>
                                          <p:spTgt spid="4">
                                            <p:txEl>
                                              <p:pRg st="7" end="7"/>
                                            </p:txEl>
                                          </p:spTgt>
                                        </p:tgtEl>
                                        <p:attrNameLst>
                                          <p:attrName>style.visibility</p:attrName>
                                        </p:attrNameLst>
                                      </p:cBhvr>
                                      <p:to>
                                        <p:strVal val="visible"/>
                                      </p:to>
                                    </p:set>
                                    <p:animEffect transition="in" filter="wipe(down)">
                                      <p:cBhvr>
                                        <p:cTn id="302" dur="580">
                                          <p:stCondLst>
                                            <p:cond delay="0"/>
                                          </p:stCondLst>
                                        </p:cTn>
                                        <p:tgtEl>
                                          <p:spTgt spid="4">
                                            <p:txEl>
                                              <p:pRg st="7" end="7"/>
                                            </p:txEl>
                                          </p:spTgt>
                                        </p:tgtEl>
                                      </p:cBhvr>
                                    </p:animEffect>
                                    <p:anim calcmode="lin" valueType="num">
                                      <p:cBhvr>
                                        <p:cTn id="303"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304"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305"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306"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307"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308" dur="26">
                                          <p:stCondLst>
                                            <p:cond delay="650"/>
                                          </p:stCondLst>
                                        </p:cTn>
                                        <p:tgtEl>
                                          <p:spTgt spid="4">
                                            <p:txEl>
                                              <p:pRg st="7" end="7"/>
                                            </p:txEl>
                                          </p:spTgt>
                                        </p:tgtEl>
                                      </p:cBhvr>
                                      <p:to x="100000" y="60000"/>
                                    </p:animScale>
                                    <p:animScale>
                                      <p:cBhvr>
                                        <p:cTn id="309" dur="166" decel="50000">
                                          <p:stCondLst>
                                            <p:cond delay="676"/>
                                          </p:stCondLst>
                                        </p:cTn>
                                        <p:tgtEl>
                                          <p:spTgt spid="4">
                                            <p:txEl>
                                              <p:pRg st="7" end="7"/>
                                            </p:txEl>
                                          </p:spTgt>
                                        </p:tgtEl>
                                      </p:cBhvr>
                                      <p:to x="100000" y="100000"/>
                                    </p:animScale>
                                    <p:animScale>
                                      <p:cBhvr>
                                        <p:cTn id="310" dur="26">
                                          <p:stCondLst>
                                            <p:cond delay="1312"/>
                                          </p:stCondLst>
                                        </p:cTn>
                                        <p:tgtEl>
                                          <p:spTgt spid="4">
                                            <p:txEl>
                                              <p:pRg st="7" end="7"/>
                                            </p:txEl>
                                          </p:spTgt>
                                        </p:tgtEl>
                                      </p:cBhvr>
                                      <p:to x="100000" y="80000"/>
                                    </p:animScale>
                                    <p:animScale>
                                      <p:cBhvr>
                                        <p:cTn id="311" dur="166" decel="50000">
                                          <p:stCondLst>
                                            <p:cond delay="1338"/>
                                          </p:stCondLst>
                                        </p:cTn>
                                        <p:tgtEl>
                                          <p:spTgt spid="4">
                                            <p:txEl>
                                              <p:pRg st="7" end="7"/>
                                            </p:txEl>
                                          </p:spTgt>
                                        </p:tgtEl>
                                      </p:cBhvr>
                                      <p:to x="100000" y="100000"/>
                                    </p:animScale>
                                    <p:animScale>
                                      <p:cBhvr>
                                        <p:cTn id="312" dur="26">
                                          <p:stCondLst>
                                            <p:cond delay="1642"/>
                                          </p:stCondLst>
                                        </p:cTn>
                                        <p:tgtEl>
                                          <p:spTgt spid="4">
                                            <p:txEl>
                                              <p:pRg st="7" end="7"/>
                                            </p:txEl>
                                          </p:spTgt>
                                        </p:tgtEl>
                                      </p:cBhvr>
                                      <p:to x="100000" y="90000"/>
                                    </p:animScale>
                                    <p:animScale>
                                      <p:cBhvr>
                                        <p:cTn id="313" dur="166" decel="50000">
                                          <p:stCondLst>
                                            <p:cond delay="1668"/>
                                          </p:stCondLst>
                                        </p:cTn>
                                        <p:tgtEl>
                                          <p:spTgt spid="4">
                                            <p:txEl>
                                              <p:pRg st="7" end="7"/>
                                            </p:txEl>
                                          </p:spTgt>
                                        </p:tgtEl>
                                      </p:cBhvr>
                                      <p:to x="100000" y="100000"/>
                                    </p:animScale>
                                    <p:animScale>
                                      <p:cBhvr>
                                        <p:cTn id="314" dur="26">
                                          <p:stCondLst>
                                            <p:cond delay="1808"/>
                                          </p:stCondLst>
                                        </p:cTn>
                                        <p:tgtEl>
                                          <p:spTgt spid="4">
                                            <p:txEl>
                                              <p:pRg st="7" end="7"/>
                                            </p:txEl>
                                          </p:spTgt>
                                        </p:tgtEl>
                                      </p:cBhvr>
                                      <p:to x="100000" y="95000"/>
                                    </p:animScale>
                                    <p:animScale>
                                      <p:cBhvr>
                                        <p:cTn id="315" dur="166" decel="50000">
                                          <p:stCondLst>
                                            <p:cond delay="1834"/>
                                          </p:stCondLst>
                                        </p:cTn>
                                        <p:tgtEl>
                                          <p:spTgt spid="4">
                                            <p:txEl>
                                              <p:pRg st="7" end="7"/>
                                            </p:txEl>
                                          </p:spTgt>
                                        </p:tgtEl>
                                      </p:cBhvr>
                                      <p:to x="100000" y="100000"/>
                                    </p:animScale>
                                  </p:childTnLst>
                                </p:cTn>
                              </p:par>
                            </p:childTnLst>
                          </p:cTn>
                        </p:par>
                      </p:childTnLst>
                    </p:cTn>
                  </p:par>
                  <p:par>
                    <p:cTn id="316" fill="hold">
                      <p:stCondLst>
                        <p:cond delay="indefinite"/>
                      </p:stCondLst>
                      <p:childTnLst>
                        <p:par>
                          <p:cTn id="317" fill="hold">
                            <p:stCondLst>
                              <p:cond delay="0"/>
                            </p:stCondLst>
                            <p:childTnLst>
                              <p:par>
                                <p:cTn id="318" presetID="26" presetClass="entr" presetSubtype="0" fill="hold" grpId="0" nodeType="clickEffect">
                                  <p:stCondLst>
                                    <p:cond delay="0"/>
                                  </p:stCondLst>
                                  <p:childTnLst>
                                    <p:set>
                                      <p:cBhvr>
                                        <p:cTn id="319" dur="1" fill="hold">
                                          <p:stCondLst>
                                            <p:cond delay="0"/>
                                          </p:stCondLst>
                                        </p:cTn>
                                        <p:tgtEl>
                                          <p:spTgt spid="4">
                                            <p:txEl>
                                              <p:pRg st="8" end="8"/>
                                            </p:txEl>
                                          </p:spTgt>
                                        </p:tgtEl>
                                        <p:attrNameLst>
                                          <p:attrName>style.visibility</p:attrName>
                                        </p:attrNameLst>
                                      </p:cBhvr>
                                      <p:to>
                                        <p:strVal val="visible"/>
                                      </p:to>
                                    </p:set>
                                    <p:animEffect transition="in" filter="wipe(down)">
                                      <p:cBhvr>
                                        <p:cTn id="320" dur="580">
                                          <p:stCondLst>
                                            <p:cond delay="0"/>
                                          </p:stCondLst>
                                        </p:cTn>
                                        <p:tgtEl>
                                          <p:spTgt spid="4">
                                            <p:txEl>
                                              <p:pRg st="8" end="8"/>
                                            </p:txEl>
                                          </p:spTgt>
                                        </p:tgtEl>
                                      </p:cBhvr>
                                    </p:animEffect>
                                    <p:anim calcmode="lin" valueType="num">
                                      <p:cBhvr>
                                        <p:cTn id="321"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322"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323"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324"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325"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326" dur="26">
                                          <p:stCondLst>
                                            <p:cond delay="650"/>
                                          </p:stCondLst>
                                        </p:cTn>
                                        <p:tgtEl>
                                          <p:spTgt spid="4">
                                            <p:txEl>
                                              <p:pRg st="8" end="8"/>
                                            </p:txEl>
                                          </p:spTgt>
                                        </p:tgtEl>
                                      </p:cBhvr>
                                      <p:to x="100000" y="60000"/>
                                    </p:animScale>
                                    <p:animScale>
                                      <p:cBhvr>
                                        <p:cTn id="327" dur="166" decel="50000">
                                          <p:stCondLst>
                                            <p:cond delay="676"/>
                                          </p:stCondLst>
                                        </p:cTn>
                                        <p:tgtEl>
                                          <p:spTgt spid="4">
                                            <p:txEl>
                                              <p:pRg st="8" end="8"/>
                                            </p:txEl>
                                          </p:spTgt>
                                        </p:tgtEl>
                                      </p:cBhvr>
                                      <p:to x="100000" y="100000"/>
                                    </p:animScale>
                                    <p:animScale>
                                      <p:cBhvr>
                                        <p:cTn id="328" dur="26">
                                          <p:stCondLst>
                                            <p:cond delay="1312"/>
                                          </p:stCondLst>
                                        </p:cTn>
                                        <p:tgtEl>
                                          <p:spTgt spid="4">
                                            <p:txEl>
                                              <p:pRg st="8" end="8"/>
                                            </p:txEl>
                                          </p:spTgt>
                                        </p:tgtEl>
                                      </p:cBhvr>
                                      <p:to x="100000" y="80000"/>
                                    </p:animScale>
                                    <p:animScale>
                                      <p:cBhvr>
                                        <p:cTn id="329" dur="166" decel="50000">
                                          <p:stCondLst>
                                            <p:cond delay="1338"/>
                                          </p:stCondLst>
                                        </p:cTn>
                                        <p:tgtEl>
                                          <p:spTgt spid="4">
                                            <p:txEl>
                                              <p:pRg st="8" end="8"/>
                                            </p:txEl>
                                          </p:spTgt>
                                        </p:tgtEl>
                                      </p:cBhvr>
                                      <p:to x="100000" y="100000"/>
                                    </p:animScale>
                                    <p:animScale>
                                      <p:cBhvr>
                                        <p:cTn id="330" dur="26">
                                          <p:stCondLst>
                                            <p:cond delay="1642"/>
                                          </p:stCondLst>
                                        </p:cTn>
                                        <p:tgtEl>
                                          <p:spTgt spid="4">
                                            <p:txEl>
                                              <p:pRg st="8" end="8"/>
                                            </p:txEl>
                                          </p:spTgt>
                                        </p:tgtEl>
                                      </p:cBhvr>
                                      <p:to x="100000" y="90000"/>
                                    </p:animScale>
                                    <p:animScale>
                                      <p:cBhvr>
                                        <p:cTn id="331" dur="166" decel="50000">
                                          <p:stCondLst>
                                            <p:cond delay="1668"/>
                                          </p:stCondLst>
                                        </p:cTn>
                                        <p:tgtEl>
                                          <p:spTgt spid="4">
                                            <p:txEl>
                                              <p:pRg st="8" end="8"/>
                                            </p:txEl>
                                          </p:spTgt>
                                        </p:tgtEl>
                                      </p:cBhvr>
                                      <p:to x="100000" y="100000"/>
                                    </p:animScale>
                                    <p:animScale>
                                      <p:cBhvr>
                                        <p:cTn id="332" dur="26">
                                          <p:stCondLst>
                                            <p:cond delay="1808"/>
                                          </p:stCondLst>
                                        </p:cTn>
                                        <p:tgtEl>
                                          <p:spTgt spid="4">
                                            <p:txEl>
                                              <p:pRg st="8" end="8"/>
                                            </p:txEl>
                                          </p:spTgt>
                                        </p:tgtEl>
                                      </p:cBhvr>
                                      <p:to x="100000" y="95000"/>
                                    </p:animScale>
                                    <p:animScale>
                                      <p:cBhvr>
                                        <p:cTn id="333" dur="166" decel="50000">
                                          <p:stCondLst>
                                            <p:cond delay="1834"/>
                                          </p:stCondLst>
                                        </p:cTn>
                                        <p:tgtEl>
                                          <p:spTgt spid="4">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29" y="1523999"/>
            <a:ext cx="6873240" cy="1600200"/>
          </a:xfrm>
        </p:spPr>
        <p:txBody>
          <a:bodyPr>
            <a:normAutofit/>
          </a:bodyPr>
          <a:lstStyle/>
          <a:p>
            <a:r>
              <a:rPr lang="en-US" sz="6000" b="1" dirty="0" smtClean="0">
                <a:solidFill>
                  <a:schemeClr val="accent1">
                    <a:lumMod val="60000"/>
                    <a:lumOff val="40000"/>
                  </a:schemeClr>
                </a:solidFill>
                <a:latin typeface="Algerian" panose="04020705040A02060702" pitchFamily="82" charset="0"/>
              </a:rPr>
              <a:t>FLOWCHART</a:t>
            </a:r>
            <a:endParaRPr lang="en-IN" sz="6000" b="1" dirty="0">
              <a:solidFill>
                <a:schemeClr val="accent1">
                  <a:lumMod val="60000"/>
                  <a:lumOff val="40000"/>
                </a:schemeClr>
              </a:solidFill>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6230839" y="1156853"/>
            <a:ext cx="5725634" cy="4526100"/>
          </a:xfrm>
          <a:prstGeom prst="rect">
            <a:avLst/>
          </a:prstGeom>
        </p:spPr>
      </p:pic>
    </p:spTree>
    <p:extLst>
      <p:ext uri="{BB962C8B-B14F-4D97-AF65-F5344CB8AC3E}">
        <p14:creationId xmlns:p14="http://schemas.microsoft.com/office/powerpoint/2010/main" val="320121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x" algn="tl"/>
        </a:blipFill>
        <a:effectLst/>
      </p:bgPr>
    </p:bg>
    <p:spTree>
      <p:nvGrpSpPr>
        <p:cNvPr id="1" name=""/>
        <p:cNvGrpSpPr/>
        <p:nvPr/>
      </p:nvGrpSpPr>
      <p:grpSpPr>
        <a:xfrm>
          <a:off x="0" y="0"/>
          <a:ext cx="0" cy="0"/>
          <a:chOff x="0" y="0"/>
          <a:chExt cx="0" cy="0"/>
        </a:xfrm>
      </p:grpSpPr>
      <p:pic>
        <p:nvPicPr>
          <p:cNvPr id="6" name="Picture 5" descr="See related image detail. Zoom Background - Thank You - Association Marketing Academy"/>
          <p:cNvPicPr/>
          <p:nvPr/>
        </p:nvPicPr>
        <p:blipFill>
          <a:blip r:embed="rId3">
            <a:extLst>
              <a:ext uri="{28A0092B-C50C-407E-A947-70E740481C1C}">
                <a14:useLocalDpi xmlns:a14="http://schemas.microsoft.com/office/drawing/2010/main" val="0"/>
              </a:ext>
            </a:extLst>
          </a:blip>
          <a:srcRect/>
          <a:stretch>
            <a:fillRect/>
          </a:stretch>
        </p:blipFill>
        <p:spPr bwMode="auto">
          <a:xfrm>
            <a:off x="3735301" y="1123717"/>
            <a:ext cx="4577426" cy="4819883"/>
          </a:xfrm>
          <a:prstGeom prst="rect">
            <a:avLst/>
          </a:prstGeom>
          <a:noFill/>
          <a:ln>
            <a:noFill/>
          </a:ln>
        </p:spPr>
      </p:pic>
    </p:spTree>
    <p:extLst>
      <p:ext uri="{BB962C8B-B14F-4D97-AF65-F5344CB8AC3E}">
        <p14:creationId xmlns:p14="http://schemas.microsoft.com/office/powerpoint/2010/main" val="191160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74</TotalTime>
  <Words>324</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 Black</vt:lpstr>
      <vt:lpstr>Blackadder ITC</vt:lpstr>
      <vt:lpstr>Century Gothic</vt:lpstr>
      <vt:lpstr>Times New Roman</vt:lpstr>
      <vt:lpstr>Vapor Trail</vt:lpstr>
      <vt:lpstr>Student grade book</vt:lpstr>
      <vt:lpstr>Topics covered</vt:lpstr>
      <vt:lpstr>introduction</vt:lpstr>
      <vt:lpstr>OBJECTIVES</vt:lpstr>
      <vt:lpstr>SCOPE OF THE PROJECT</vt:lpstr>
      <vt:lpstr>Problems in existing system</vt:lpstr>
      <vt:lpstr>requirements</vt:lpstr>
      <vt:lpstr>FLOWCHART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grade book</dc:title>
  <dc:creator>Microsoft account</dc:creator>
  <cp:lastModifiedBy>Microsoft account</cp:lastModifiedBy>
  <cp:revision>9</cp:revision>
  <dcterms:created xsi:type="dcterms:W3CDTF">2023-10-02T08:09:22Z</dcterms:created>
  <dcterms:modified xsi:type="dcterms:W3CDTF">2023-10-02T09:23:41Z</dcterms:modified>
</cp:coreProperties>
</file>