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3785922532"/>
          <c:y val="0.0699344149119779"/>
          <c:w val="0.700291545189504"/>
          <c:h val="0.727027959958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17935291"/>
        <c:axId val="89687126"/>
      </c:barChart>
      <c:catAx>
        <c:axId val="17935291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9687126"/>
        <c:crosses val="autoZero"/>
        <c:auto val="1"/>
        <c:lblAlgn val="ctr"/>
        <c:lblOffset val="100"/>
      </c:catAx>
      <c:valAx>
        <c:axId val="8968712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793529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17A78B4-DD4C-4365-A481-D5F50744BD8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FB2219-0DCF-428E-8117-68341086E49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E8801F9-33EF-43A5-B280-93635FA78D9C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7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NAME:Y.T.JASRA JANNATH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NO:asunm1323312207800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8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8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3240" cy="52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E26C175-1377-4EC3-AFA0-81D3310D4118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10E0921-2EDF-4A2C-963A-ADDFC8D74E51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560" cy="3256920"/>
            <a:chOff x="7953480" y="3000240"/>
            <a:chExt cx="2761560" cy="32569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P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ROB</a:t>
            </a:r>
            <a:r>
              <a:rPr b="1" lang="en-IN" sz="4250" spc="49" strike="noStrike" u="sng">
                <a:solidFill>
                  <a:srgbClr val="000000"/>
                </a:solidFill>
                <a:uFillTx/>
                <a:latin typeface="Trebuchet M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15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</a:rPr>
              <a:t>	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ME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CDC7E16-686D-43FF-9D15-E79C686E05E4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50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0AC5E66-DC25-4357-98DC-8CF263C98332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73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940C60D-7112-40DB-9BBA-C21744BE1D1B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50032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FA94983-BF1A-4DCF-A2F8-315A348359DB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4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732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8308A97-1E41-40B5-BEC2-C9A298539F73}" type="slidenum">
              <a:rPr b="0" lang="en-IN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40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2024-09-02T13:12:05Z</dcterms:modified>
  <cp:revision>21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