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4"/>
  </p:sldMasterIdLst>
  <p:sldIdLst>
    <p:sldId id="256" r:id="rId5"/>
    <p:sldId id="257" r:id="rId6"/>
    <p:sldId id="258" r:id="rId7"/>
    <p:sldId id="259" r:id="rId8"/>
    <p:sldId id="260" r:id="rId9"/>
    <p:sldId id="262" r:id="rId10"/>
    <p:sldId id="261"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9" r:id="rId27"/>
    <p:sldId id="280" r:id="rId28"/>
    <p:sldId id="281" r:id="rId29"/>
    <p:sldId id="282" r:id="rId30"/>
    <p:sldId id="283" r:id="rId31"/>
    <p:sldId id="284" r:id="rId32"/>
    <p:sldId id="287" r:id="rId33"/>
    <p:sldId id="285"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47" d="100"/>
          <a:sy n="47" d="100"/>
        </p:scale>
        <p:origin x="1416" y="3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diagrams/_rels/data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A6FF9A-44B6-418B-A873-2434A2D05F24}"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938B675B-6B79-4172-99DD-617ABCE58FE8}">
      <dgm:prSet/>
      <dgm:spPr/>
      <dgm:t>
        <a:bodyPr/>
        <a:lstStyle/>
        <a:p>
          <a:r>
            <a:rPr lang="en-IN"/>
            <a:t>Vectors</a:t>
          </a:r>
          <a:endParaRPr lang="en-US"/>
        </a:p>
      </dgm:t>
    </dgm:pt>
    <dgm:pt modelId="{DD5BDC0D-AAEC-4108-BEF2-F27A2567CA0A}" type="parTrans" cxnId="{35B68F1E-902C-48B4-AB26-A8D04787FA25}">
      <dgm:prSet/>
      <dgm:spPr/>
      <dgm:t>
        <a:bodyPr/>
        <a:lstStyle/>
        <a:p>
          <a:endParaRPr lang="en-US"/>
        </a:p>
      </dgm:t>
    </dgm:pt>
    <dgm:pt modelId="{5B8BAF25-128C-4368-80A6-B1C667EEE74C}" type="sibTrans" cxnId="{35B68F1E-902C-48B4-AB26-A8D04787FA25}">
      <dgm:prSet/>
      <dgm:spPr/>
      <dgm:t>
        <a:bodyPr/>
        <a:lstStyle/>
        <a:p>
          <a:endParaRPr lang="en-US"/>
        </a:p>
      </dgm:t>
    </dgm:pt>
    <dgm:pt modelId="{02EECA1D-7D25-4EE0-8051-D811770C1BE9}">
      <dgm:prSet/>
      <dgm:spPr/>
      <dgm:t>
        <a:bodyPr/>
        <a:lstStyle/>
        <a:p>
          <a:r>
            <a:rPr lang="en-IN"/>
            <a:t>Stacks</a:t>
          </a:r>
          <a:endParaRPr lang="en-US"/>
        </a:p>
      </dgm:t>
    </dgm:pt>
    <dgm:pt modelId="{DE58B61E-FA9B-4C39-8DC1-D16BCC52F42C}" type="parTrans" cxnId="{ABC882E8-26BB-4DA8-8A58-3228FDB34F74}">
      <dgm:prSet/>
      <dgm:spPr/>
      <dgm:t>
        <a:bodyPr/>
        <a:lstStyle/>
        <a:p>
          <a:endParaRPr lang="en-US"/>
        </a:p>
      </dgm:t>
    </dgm:pt>
    <dgm:pt modelId="{9D7B2B09-6A12-45A8-8BEF-4EF88DF8CE11}" type="sibTrans" cxnId="{ABC882E8-26BB-4DA8-8A58-3228FDB34F74}">
      <dgm:prSet/>
      <dgm:spPr/>
      <dgm:t>
        <a:bodyPr/>
        <a:lstStyle/>
        <a:p>
          <a:endParaRPr lang="en-US"/>
        </a:p>
      </dgm:t>
    </dgm:pt>
    <dgm:pt modelId="{2FE4B1CB-B84B-4B6F-8B5E-D7090892BE3D}">
      <dgm:prSet/>
      <dgm:spPr/>
      <dgm:t>
        <a:bodyPr/>
        <a:lstStyle/>
        <a:p>
          <a:r>
            <a:rPr lang="en-IN"/>
            <a:t>Queues</a:t>
          </a:r>
          <a:endParaRPr lang="en-US"/>
        </a:p>
      </dgm:t>
    </dgm:pt>
    <dgm:pt modelId="{71BC079D-BD0B-461C-88F5-F80BFA45D9DE}" type="parTrans" cxnId="{7976491C-E9E0-4362-9793-759ABC412AE5}">
      <dgm:prSet/>
      <dgm:spPr/>
      <dgm:t>
        <a:bodyPr/>
        <a:lstStyle/>
        <a:p>
          <a:endParaRPr lang="en-US"/>
        </a:p>
      </dgm:t>
    </dgm:pt>
    <dgm:pt modelId="{D6DB8760-93A0-4D8A-9FCA-5636809267BA}" type="sibTrans" cxnId="{7976491C-E9E0-4362-9793-759ABC412AE5}">
      <dgm:prSet/>
      <dgm:spPr/>
      <dgm:t>
        <a:bodyPr/>
        <a:lstStyle/>
        <a:p>
          <a:endParaRPr lang="en-US"/>
        </a:p>
      </dgm:t>
    </dgm:pt>
    <dgm:pt modelId="{0B76EEFD-8155-4C44-806F-25DCBCAD6625}" type="pres">
      <dgm:prSet presAssocID="{8FA6FF9A-44B6-418B-A873-2434A2D05F24}" presName="diagram" presStyleCnt="0">
        <dgm:presLayoutVars>
          <dgm:dir/>
          <dgm:resizeHandles val="exact"/>
        </dgm:presLayoutVars>
      </dgm:prSet>
      <dgm:spPr/>
    </dgm:pt>
    <dgm:pt modelId="{8CB8122E-0E15-41AC-9F37-4D8BBEFD82DF}" type="pres">
      <dgm:prSet presAssocID="{938B675B-6B79-4172-99DD-617ABCE58FE8}" presName="node" presStyleLbl="node1" presStyleIdx="0" presStyleCnt="3">
        <dgm:presLayoutVars>
          <dgm:bulletEnabled val="1"/>
        </dgm:presLayoutVars>
      </dgm:prSet>
      <dgm:spPr/>
    </dgm:pt>
    <dgm:pt modelId="{2BE5E837-C8B3-4229-A2D5-0003EDD65976}" type="pres">
      <dgm:prSet presAssocID="{5B8BAF25-128C-4368-80A6-B1C667EEE74C}" presName="sibTrans" presStyleCnt="0"/>
      <dgm:spPr/>
    </dgm:pt>
    <dgm:pt modelId="{B03D68CB-74FC-4876-A2DD-4D891EFBF67C}" type="pres">
      <dgm:prSet presAssocID="{02EECA1D-7D25-4EE0-8051-D811770C1BE9}" presName="node" presStyleLbl="node1" presStyleIdx="1" presStyleCnt="3">
        <dgm:presLayoutVars>
          <dgm:bulletEnabled val="1"/>
        </dgm:presLayoutVars>
      </dgm:prSet>
      <dgm:spPr/>
    </dgm:pt>
    <dgm:pt modelId="{B5D7E8AB-853C-4FA8-BE62-F0EA04DFBEB8}" type="pres">
      <dgm:prSet presAssocID="{9D7B2B09-6A12-45A8-8BEF-4EF88DF8CE11}" presName="sibTrans" presStyleCnt="0"/>
      <dgm:spPr/>
    </dgm:pt>
    <dgm:pt modelId="{A4694A62-CC58-48AD-AFE6-55085935E85E}" type="pres">
      <dgm:prSet presAssocID="{2FE4B1CB-B84B-4B6F-8B5E-D7090892BE3D}" presName="node" presStyleLbl="node1" presStyleIdx="2" presStyleCnt="3">
        <dgm:presLayoutVars>
          <dgm:bulletEnabled val="1"/>
        </dgm:presLayoutVars>
      </dgm:prSet>
      <dgm:spPr/>
    </dgm:pt>
  </dgm:ptLst>
  <dgm:cxnLst>
    <dgm:cxn modelId="{7976491C-E9E0-4362-9793-759ABC412AE5}" srcId="{8FA6FF9A-44B6-418B-A873-2434A2D05F24}" destId="{2FE4B1CB-B84B-4B6F-8B5E-D7090892BE3D}" srcOrd="2" destOrd="0" parTransId="{71BC079D-BD0B-461C-88F5-F80BFA45D9DE}" sibTransId="{D6DB8760-93A0-4D8A-9FCA-5636809267BA}"/>
    <dgm:cxn modelId="{35B68F1E-902C-48B4-AB26-A8D04787FA25}" srcId="{8FA6FF9A-44B6-418B-A873-2434A2D05F24}" destId="{938B675B-6B79-4172-99DD-617ABCE58FE8}" srcOrd="0" destOrd="0" parTransId="{DD5BDC0D-AAEC-4108-BEF2-F27A2567CA0A}" sibTransId="{5B8BAF25-128C-4368-80A6-B1C667EEE74C}"/>
    <dgm:cxn modelId="{02F5CFA4-7934-4245-9235-DE9E739F93B8}" type="presOf" srcId="{938B675B-6B79-4172-99DD-617ABCE58FE8}" destId="{8CB8122E-0E15-41AC-9F37-4D8BBEFD82DF}" srcOrd="0" destOrd="0" presId="urn:microsoft.com/office/officeart/2005/8/layout/default"/>
    <dgm:cxn modelId="{C72648D2-DB70-4053-A257-D622F36EFB05}" type="presOf" srcId="{02EECA1D-7D25-4EE0-8051-D811770C1BE9}" destId="{B03D68CB-74FC-4876-A2DD-4D891EFBF67C}" srcOrd="0" destOrd="0" presId="urn:microsoft.com/office/officeart/2005/8/layout/default"/>
    <dgm:cxn modelId="{987941DB-2E79-4E97-8126-1B027822E8CC}" type="presOf" srcId="{2FE4B1CB-B84B-4B6F-8B5E-D7090892BE3D}" destId="{A4694A62-CC58-48AD-AFE6-55085935E85E}" srcOrd="0" destOrd="0" presId="urn:microsoft.com/office/officeart/2005/8/layout/default"/>
    <dgm:cxn modelId="{785737E0-E42D-40F1-8F1F-A8E1482C8F85}" type="presOf" srcId="{8FA6FF9A-44B6-418B-A873-2434A2D05F24}" destId="{0B76EEFD-8155-4C44-806F-25DCBCAD6625}" srcOrd="0" destOrd="0" presId="urn:microsoft.com/office/officeart/2005/8/layout/default"/>
    <dgm:cxn modelId="{ABC882E8-26BB-4DA8-8A58-3228FDB34F74}" srcId="{8FA6FF9A-44B6-418B-A873-2434A2D05F24}" destId="{02EECA1D-7D25-4EE0-8051-D811770C1BE9}" srcOrd="1" destOrd="0" parTransId="{DE58B61E-FA9B-4C39-8DC1-D16BCC52F42C}" sibTransId="{9D7B2B09-6A12-45A8-8BEF-4EF88DF8CE11}"/>
    <dgm:cxn modelId="{1EF429D4-54F6-44E3-97D7-098986530DC4}" type="presParOf" srcId="{0B76EEFD-8155-4C44-806F-25DCBCAD6625}" destId="{8CB8122E-0E15-41AC-9F37-4D8BBEFD82DF}" srcOrd="0" destOrd="0" presId="urn:microsoft.com/office/officeart/2005/8/layout/default"/>
    <dgm:cxn modelId="{DE10C9F0-E819-4DDC-A8F9-AE9721159E8A}" type="presParOf" srcId="{0B76EEFD-8155-4C44-806F-25DCBCAD6625}" destId="{2BE5E837-C8B3-4229-A2D5-0003EDD65976}" srcOrd="1" destOrd="0" presId="urn:microsoft.com/office/officeart/2005/8/layout/default"/>
    <dgm:cxn modelId="{C405D039-CABF-4796-AF86-2E24F4F50192}" type="presParOf" srcId="{0B76EEFD-8155-4C44-806F-25DCBCAD6625}" destId="{B03D68CB-74FC-4876-A2DD-4D891EFBF67C}" srcOrd="2" destOrd="0" presId="urn:microsoft.com/office/officeart/2005/8/layout/default"/>
    <dgm:cxn modelId="{5B27AAC9-D7F5-4677-A8F7-4421836281AE}" type="presParOf" srcId="{0B76EEFD-8155-4C44-806F-25DCBCAD6625}" destId="{B5D7E8AB-853C-4FA8-BE62-F0EA04DFBEB8}" srcOrd="3" destOrd="0" presId="urn:microsoft.com/office/officeart/2005/8/layout/default"/>
    <dgm:cxn modelId="{BD6F76C0-9B1D-4AB8-AA86-E5F551F71452}" type="presParOf" srcId="{0B76EEFD-8155-4C44-806F-25DCBCAD6625}" destId="{A4694A62-CC58-48AD-AFE6-55085935E85E}"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808DE4-4C40-41BA-81CE-F8E56B44C102}"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447B0B1F-07AD-4EA2-B278-0AFF4F91035D}">
      <dgm:prSet/>
      <dgm:spPr/>
      <dgm:t>
        <a:bodyPr/>
        <a:lstStyle/>
        <a:p>
          <a:r>
            <a:rPr lang="en-IN"/>
            <a:t>3 Types of traversal</a:t>
          </a:r>
          <a:endParaRPr lang="en-US"/>
        </a:p>
      </dgm:t>
    </dgm:pt>
    <dgm:pt modelId="{C6957E70-6D74-4735-8731-0062402FBD66}" type="parTrans" cxnId="{450E02E1-BE23-450E-98F2-DC0674F147D5}">
      <dgm:prSet/>
      <dgm:spPr/>
      <dgm:t>
        <a:bodyPr/>
        <a:lstStyle/>
        <a:p>
          <a:endParaRPr lang="en-US"/>
        </a:p>
      </dgm:t>
    </dgm:pt>
    <dgm:pt modelId="{29779D7F-6F72-4712-924B-C8B956B690E7}" type="sibTrans" cxnId="{450E02E1-BE23-450E-98F2-DC0674F147D5}">
      <dgm:prSet/>
      <dgm:spPr/>
      <dgm:t>
        <a:bodyPr/>
        <a:lstStyle/>
        <a:p>
          <a:endParaRPr lang="en-US"/>
        </a:p>
      </dgm:t>
    </dgm:pt>
    <dgm:pt modelId="{C172ADE8-8DF4-4E5B-9432-BC88731E60D2}">
      <dgm:prSet/>
      <dgm:spPr/>
      <dgm:t>
        <a:bodyPr/>
        <a:lstStyle/>
        <a:p>
          <a:r>
            <a:rPr lang="en-IN"/>
            <a:t>Inorder </a:t>
          </a:r>
          <a:endParaRPr lang="en-US"/>
        </a:p>
      </dgm:t>
    </dgm:pt>
    <dgm:pt modelId="{64BB1807-7872-4326-A5E9-4F2D312E8C6F}" type="parTrans" cxnId="{D819D40C-4314-442A-A73B-273FB9657669}">
      <dgm:prSet/>
      <dgm:spPr/>
      <dgm:t>
        <a:bodyPr/>
        <a:lstStyle/>
        <a:p>
          <a:endParaRPr lang="en-US"/>
        </a:p>
      </dgm:t>
    </dgm:pt>
    <dgm:pt modelId="{7BD284AA-BC68-4A7A-969E-5FEA981E6289}" type="sibTrans" cxnId="{D819D40C-4314-442A-A73B-273FB9657669}">
      <dgm:prSet/>
      <dgm:spPr/>
      <dgm:t>
        <a:bodyPr/>
        <a:lstStyle/>
        <a:p>
          <a:endParaRPr lang="en-US"/>
        </a:p>
      </dgm:t>
    </dgm:pt>
    <dgm:pt modelId="{9A8C8B8E-9857-4FE2-B81D-F4E7BF20D7BD}">
      <dgm:prSet/>
      <dgm:spPr/>
      <dgm:t>
        <a:bodyPr/>
        <a:lstStyle/>
        <a:p>
          <a:r>
            <a:rPr lang="en-IN"/>
            <a:t>Preorder</a:t>
          </a:r>
          <a:endParaRPr lang="en-US"/>
        </a:p>
      </dgm:t>
    </dgm:pt>
    <dgm:pt modelId="{5D578328-B36E-46D3-A39C-22BA376DC970}" type="parTrans" cxnId="{4E55AFF4-8A0D-497A-B0C9-3B3E7BCE5E5E}">
      <dgm:prSet/>
      <dgm:spPr/>
      <dgm:t>
        <a:bodyPr/>
        <a:lstStyle/>
        <a:p>
          <a:endParaRPr lang="en-US"/>
        </a:p>
      </dgm:t>
    </dgm:pt>
    <dgm:pt modelId="{701866DF-209E-4FB4-AEE1-50554771A183}" type="sibTrans" cxnId="{4E55AFF4-8A0D-497A-B0C9-3B3E7BCE5E5E}">
      <dgm:prSet/>
      <dgm:spPr/>
      <dgm:t>
        <a:bodyPr/>
        <a:lstStyle/>
        <a:p>
          <a:endParaRPr lang="en-US"/>
        </a:p>
      </dgm:t>
    </dgm:pt>
    <dgm:pt modelId="{3523F8D7-AFE3-46B7-9BCD-B3B0FBBA4C96}">
      <dgm:prSet/>
      <dgm:spPr/>
      <dgm:t>
        <a:bodyPr/>
        <a:lstStyle/>
        <a:p>
          <a:r>
            <a:rPr lang="en-IN"/>
            <a:t>Postorder</a:t>
          </a:r>
          <a:endParaRPr lang="en-US"/>
        </a:p>
      </dgm:t>
    </dgm:pt>
    <dgm:pt modelId="{5FF8349B-223D-4C80-B679-10B9E2CC1AB8}" type="parTrans" cxnId="{0EA6F822-2DDE-453D-9404-B26E25274754}">
      <dgm:prSet/>
      <dgm:spPr/>
      <dgm:t>
        <a:bodyPr/>
        <a:lstStyle/>
        <a:p>
          <a:endParaRPr lang="en-US"/>
        </a:p>
      </dgm:t>
    </dgm:pt>
    <dgm:pt modelId="{F406A473-C728-4715-B561-8C13CFD24F13}" type="sibTrans" cxnId="{0EA6F822-2DDE-453D-9404-B26E25274754}">
      <dgm:prSet/>
      <dgm:spPr/>
      <dgm:t>
        <a:bodyPr/>
        <a:lstStyle/>
        <a:p>
          <a:endParaRPr lang="en-US"/>
        </a:p>
      </dgm:t>
    </dgm:pt>
    <dgm:pt modelId="{C8C70055-AE1C-4E23-A2DB-697A4F55A138}" type="pres">
      <dgm:prSet presAssocID="{14808DE4-4C40-41BA-81CE-F8E56B44C102}" presName="Name0" presStyleCnt="0">
        <dgm:presLayoutVars>
          <dgm:dir/>
          <dgm:animLvl val="lvl"/>
          <dgm:resizeHandles val="exact"/>
        </dgm:presLayoutVars>
      </dgm:prSet>
      <dgm:spPr/>
    </dgm:pt>
    <dgm:pt modelId="{BC4E13C1-2CE7-4D07-9348-AAF3013C4B1F}" type="pres">
      <dgm:prSet presAssocID="{447B0B1F-07AD-4EA2-B278-0AFF4F91035D}" presName="linNode" presStyleCnt="0"/>
      <dgm:spPr/>
    </dgm:pt>
    <dgm:pt modelId="{8BAF9F59-81EA-4BAB-A38F-6BD052ECF61C}" type="pres">
      <dgm:prSet presAssocID="{447B0B1F-07AD-4EA2-B278-0AFF4F91035D}" presName="parentText" presStyleLbl="node1" presStyleIdx="0" presStyleCnt="4">
        <dgm:presLayoutVars>
          <dgm:chMax val="1"/>
          <dgm:bulletEnabled val="1"/>
        </dgm:presLayoutVars>
      </dgm:prSet>
      <dgm:spPr/>
    </dgm:pt>
    <dgm:pt modelId="{854C3879-9A28-4785-9D69-D468ED47EA26}" type="pres">
      <dgm:prSet presAssocID="{29779D7F-6F72-4712-924B-C8B956B690E7}" presName="sp" presStyleCnt="0"/>
      <dgm:spPr/>
    </dgm:pt>
    <dgm:pt modelId="{A7D4DE60-B381-492E-83BA-767BD8FCB379}" type="pres">
      <dgm:prSet presAssocID="{C172ADE8-8DF4-4E5B-9432-BC88731E60D2}" presName="linNode" presStyleCnt="0"/>
      <dgm:spPr/>
    </dgm:pt>
    <dgm:pt modelId="{3DBDB8EB-652C-4777-AF6E-9776C8290A7F}" type="pres">
      <dgm:prSet presAssocID="{C172ADE8-8DF4-4E5B-9432-BC88731E60D2}" presName="parentText" presStyleLbl="node1" presStyleIdx="1" presStyleCnt="4">
        <dgm:presLayoutVars>
          <dgm:chMax val="1"/>
          <dgm:bulletEnabled val="1"/>
        </dgm:presLayoutVars>
      </dgm:prSet>
      <dgm:spPr/>
    </dgm:pt>
    <dgm:pt modelId="{22E00987-B826-48E0-82B2-40EC7336667E}" type="pres">
      <dgm:prSet presAssocID="{7BD284AA-BC68-4A7A-969E-5FEA981E6289}" presName="sp" presStyleCnt="0"/>
      <dgm:spPr/>
    </dgm:pt>
    <dgm:pt modelId="{331D5FDA-2D9C-4D7F-A9D4-19E26313653F}" type="pres">
      <dgm:prSet presAssocID="{9A8C8B8E-9857-4FE2-B81D-F4E7BF20D7BD}" presName="linNode" presStyleCnt="0"/>
      <dgm:spPr/>
    </dgm:pt>
    <dgm:pt modelId="{0FBDF8D3-916C-4A9E-A416-D9D617EDF335}" type="pres">
      <dgm:prSet presAssocID="{9A8C8B8E-9857-4FE2-B81D-F4E7BF20D7BD}" presName="parentText" presStyleLbl="node1" presStyleIdx="2" presStyleCnt="4">
        <dgm:presLayoutVars>
          <dgm:chMax val="1"/>
          <dgm:bulletEnabled val="1"/>
        </dgm:presLayoutVars>
      </dgm:prSet>
      <dgm:spPr/>
    </dgm:pt>
    <dgm:pt modelId="{6809C839-48EF-481F-B331-5EFD31EA5E5D}" type="pres">
      <dgm:prSet presAssocID="{701866DF-209E-4FB4-AEE1-50554771A183}" presName="sp" presStyleCnt="0"/>
      <dgm:spPr/>
    </dgm:pt>
    <dgm:pt modelId="{DA771636-703C-459B-B58A-672A7BBF910A}" type="pres">
      <dgm:prSet presAssocID="{3523F8D7-AFE3-46B7-9BCD-B3B0FBBA4C96}" presName="linNode" presStyleCnt="0"/>
      <dgm:spPr/>
    </dgm:pt>
    <dgm:pt modelId="{B57E72E9-BCC5-418D-B58D-EEEB03EB0A98}" type="pres">
      <dgm:prSet presAssocID="{3523F8D7-AFE3-46B7-9BCD-B3B0FBBA4C96}" presName="parentText" presStyleLbl="node1" presStyleIdx="3" presStyleCnt="4">
        <dgm:presLayoutVars>
          <dgm:chMax val="1"/>
          <dgm:bulletEnabled val="1"/>
        </dgm:presLayoutVars>
      </dgm:prSet>
      <dgm:spPr/>
    </dgm:pt>
  </dgm:ptLst>
  <dgm:cxnLst>
    <dgm:cxn modelId="{D819D40C-4314-442A-A73B-273FB9657669}" srcId="{14808DE4-4C40-41BA-81CE-F8E56B44C102}" destId="{C172ADE8-8DF4-4E5B-9432-BC88731E60D2}" srcOrd="1" destOrd="0" parTransId="{64BB1807-7872-4326-A5E9-4F2D312E8C6F}" sibTransId="{7BD284AA-BC68-4A7A-969E-5FEA981E6289}"/>
    <dgm:cxn modelId="{0EA6F822-2DDE-453D-9404-B26E25274754}" srcId="{14808DE4-4C40-41BA-81CE-F8E56B44C102}" destId="{3523F8D7-AFE3-46B7-9BCD-B3B0FBBA4C96}" srcOrd="3" destOrd="0" parTransId="{5FF8349B-223D-4C80-B679-10B9E2CC1AB8}" sibTransId="{F406A473-C728-4715-B561-8C13CFD24F13}"/>
    <dgm:cxn modelId="{937B0D3D-D881-43B5-914F-FAA2792F0F3A}" type="presOf" srcId="{3523F8D7-AFE3-46B7-9BCD-B3B0FBBA4C96}" destId="{B57E72E9-BCC5-418D-B58D-EEEB03EB0A98}" srcOrd="0" destOrd="0" presId="urn:microsoft.com/office/officeart/2005/8/layout/vList5"/>
    <dgm:cxn modelId="{3F4B0E7C-223C-46FD-B90C-81987107A331}" type="presOf" srcId="{9A8C8B8E-9857-4FE2-B81D-F4E7BF20D7BD}" destId="{0FBDF8D3-916C-4A9E-A416-D9D617EDF335}" srcOrd="0" destOrd="0" presId="urn:microsoft.com/office/officeart/2005/8/layout/vList5"/>
    <dgm:cxn modelId="{45782EC4-3212-4B5D-96D1-27CF100D148D}" type="presOf" srcId="{447B0B1F-07AD-4EA2-B278-0AFF4F91035D}" destId="{8BAF9F59-81EA-4BAB-A38F-6BD052ECF61C}" srcOrd="0" destOrd="0" presId="urn:microsoft.com/office/officeart/2005/8/layout/vList5"/>
    <dgm:cxn modelId="{CD3C82C9-4910-45A9-A04E-5E4503397BA7}" type="presOf" srcId="{C172ADE8-8DF4-4E5B-9432-BC88731E60D2}" destId="{3DBDB8EB-652C-4777-AF6E-9776C8290A7F}" srcOrd="0" destOrd="0" presId="urn:microsoft.com/office/officeart/2005/8/layout/vList5"/>
    <dgm:cxn modelId="{450E02E1-BE23-450E-98F2-DC0674F147D5}" srcId="{14808DE4-4C40-41BA-81CE-F8E56B44C102}" destId="{447B0B1F-07AD-4EA2-B278-0AFF4F91035D}" srcOrd="0" destOrd="0" parTransId="{C6957E70-6D74-4735-8731-0062402FBD66}" sibTransId="{29779D7F-6F72-4712-924B-C8B956B690E7}"/>
    <dgm:cxn modelId="{4E55AFF4-8A0D-497A-B0C9-3B3E7BCE5E5E}" srcId="{14808DE4-4C40-41BA-81CE-F8E56B44C102}" destId="{9A8C8B8E-9857-4FE2-B81D-F4E7BF20D7BD}" srcOrd="2" destOrd="0" parTransId="{5D578328-B36E-46D3-A39C-22BA376DC970}" sibTransId="{701866DF-209E-4FB4-AEE1-50554771A183}"/>
    <dgm:cxn modelId="{1C1139F8-17B6-4048-AF16-A8C30B495BA2}" type="presOf" srcId="{14808DE4-4C40-41BA-81CE-F8E56B44C102}" destId="{C8C70055-AE1C-4E23-A2DB-697A4F55A138}" srcOrd="0" destOrd="0" presId="urn:microsoft.com/office/officeart/2005/8/layout/vList5"/>
    <dgm:cxn modelId="{D5255404-87A4-4886-BC3F-D23B5092841B}" type="presParOf" srcId="{C8C70055-AE1C-4E23-A2DB-697A4F55A138}" destId="{BC4E13C1-2CE7-4D07-9348-AAF3013C4B1F}" srcOrd="0" destOrd="0" presId="urn:microsoft.com/office/officeart/2005/8/layout/vList5"/>
    <dgm:cxn modelId="{175A0327-FBF4-40E7-AECD-61D1FA6F1722}" type="presParOf" srcId="{BC4E13C1-2CE7-4D07-9348-AAF3013C4B1F}" destId="{8BAF9F59-81EA-4BAB-A38F-6BD052ECF61C}" srcOrd="0" destOrd="0" presId="urn:microsoft.com/office/officeart/2005/8/layout/vList5"/>
    <dgm:cxn modelId="{6FA5E65E-8D16-4185-9BCF-7468CC90F7E1}" type="presParOf" srcId="{C8C70055-AE1C-4E23-A2DB-697A4F55A138}" destId="{854C3879-9A28-4785-9D69-D468ED47EA26}" srcOrd="1" destOrd="0" presId="urn:microsoft.com/office/officeart/2005/8/layout/vList5"/>
    <dgm:cxn modelId="{F9B8379E-7FF2-4F96-8816-4768B97826A3}" type="presParOf" srcId="{C8C70055-AE1C-4E23-A2DB-697A4F55A138}" destId="{A7D4DE60-B381-492E-83BA-767BD8FCB379}" srcOrd="2" destOrd="0" presId="urn:microsoft.com/office/officeart/2005/8/layout/vList5"/>
    <dgm:cxn modelId="{E2ACDFF4-FFC6-4269-B21D-89BE2D13A7F1}" type="presParOf" srcId="{A7D4DE60-B381-492E-83BA-767BD8FCB379}" destId="{3DBDB8EB-652C-4777-AF6E-9776C8290A7F}" srcOrd="0" destOrd="0" presId="urn:microsoft.com/office/officeart/2005/8/layout/vList5"/>
    <dgm:cxn modelId="{8F7DFC2E-BB0C-4361-98C7-46136E562981}" type="presParOf" srcId="{C8C70055-AE1C-4E23-A2DB-697A4F55A138}" destId="{22E00987-B826-48E0-82B2-40EC7336667E}" srcOrd="3" destOrd="0" presId="urn:microsoft.com/office/officeart/2005/8/layout/vList5"/>
    <dgm:cxn modelId="{514EDF8C-627F-41F4-AA75-F382BF60C824}" type="presParOf" srcId="{C8C70055-AE1C-4E23-A2DB-697A4F55A138}" destId="{331D5FDA-2D9C-4D7F-A9D4-19E26313653F}" srcOrd="4" destOrd="0" presId="urn:microsoft.com/office/officeart/2005/8/layout/vList5"/>
    <dgm:cxn modelId="{79EB2081-02D8-4CD3-8645-F838366815DE}" type="presParOf" srcId="{331D5FDA-2D9C-4D7F-A9D4-19E26313653F}" destId="{0FBDF8D3-916C-4A9E-A416-D9D617EDF335}" srcOrd="0" destOrd="0" presId="urn:microsoft.com/office/officeart/2005/8/layout/vList5"/>
    <dgm:cxn modelId="{6F667541-D5BF-4AE5-AE41-A5FC537BBF2C}" type="presParOf" srcId="{C8C70055-AE1C-4E23-A2DB-697A4F55A138}" destId="{6809C839-48EF-481F-B331-5EFD31EA5E5D}" srcOrd="5" destOrd="0" presId="urn:microsoft.com/office/officeart/2005/8/layout/vList5"/>
    <dgm:cxn modelId="{4F3D5351-2021-450A-B5BB-87EA347C7BE1}" type="presParOf" srcId="{C8C70055-AE1C-4E23-A2DB-697A4F55A138}" destId="{DA771636-703C-459B-B58A-672A7BBF910A}" srcOrd="6" destOrd="0" presId="urn:microsoft.com/office/officeart/2005/8/layout/vList5"/>
    <dgm:cxn modelId="{45A44CB0-3B5D-4B4B-96C4-8396D611204E}" type="presParOf" srcId="{DA771636-703C-459B-B58A-672A7BBF910A}" destId="{B57E72E9-BCC5-418D-B58D-EEEB03EB0A98}"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BDD6C6-92AD-4293-A79E-278CA2D28639}"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559279EF-2304-4851-9E5D-F2A5967F3955}">
      <dgm:prSet/>
      <dgm:spPr/>
      <dgm:t>
        <a:bodyPr/>
        <a:lstStyle/>
        <a:p>
          <a:r>
            <a:rPr lang="en-IN"/>
            <a:t>Search in a BST</a:t>
          </a:r>
          <a:endParaRPr lang="en-US"/>
        </a:p>
      </dgm:t>
    </dgm:pt>
    <dgm:pt modelId="{CB9E464A-F4CD-402E-8FC8-61915D15E17D}" type="parTrans" cxnId="{22350C3E-5B4C-4F1C-AD63-BAABFB8CC41B}">
      <dgm:prSet/>
      <dgm:spPr/>
      <dgm:t>
        <a:bodyPr/>
        <a:lstStyle/>
        <a:p>
          <a:endParaRPr lang="en-US"/>
        </a:p>
      </dgm:t>
    </dgm:pt>
    <dgm:pt modelId="{E85A60BB-3341-4157-91A6-4824E89A8659}" type="sibTrans" cxnId="{22350C3E-5B4C-4F1C-AD63-BAABFB8CC41B}">
      <dgm:prSet/>
      <dgm:spPr/>
      <dgm:t>
        <a:bodyPr/>
        <a:lstStyle/>
        <a:p>
          <a:endParaRPr lang="en-US"/>
        </a:p>
      </dgm:t>
    </dgm:pt>
    <dgm:pt modelId="{717DDBB1-5939-4542-BA45-DFB954ECDC1A}">
      <dgm:prSet/>
      <dgm:spPr/>
      <dgm:t>
        <a:bodyPr/>
        <a:lstStyle/>
        <a:p>
          <a:r>
            <a:rPr lang="en-IN"/>
            <a:t>Max depth of a BST</a:t>
          </a:r>
          <a:endParaRPr lang="en-US"/>
        </a:p>
      </dgm:t>
    </dgm:pt>
    <dgm:pt modelId="{9D9F8984-3D44-4CC3-BADA-DDD81C81D779}" type="parTrans" cxnId="{3A0C8F28-B4AB-480C-A6C2-188AFB42C427}">
      <dgm:prSet/>
      <dgm:spPr/>
      <dgm:t>
        <a:bodyPr/>
        <a:lstStyle/>
        <a:p>
          <a:endParaRPr lang="en-US"/>
        </a:p>
      </dgm:t>
    </dgm:pt>
    <dgm:pt modelId="{3DD64910-A60C-4AB6-8603-407B074288F2}" type="sibTrans" cxnId="{3A0C8F28-B4AB-480C-A6C2-188AFB42C427}">
      <dgm:prSet/>
      <dgm:spPr/>
      <dgm:t>
        <a:bodyPr/>
        <a:lstStyle/>
        <a:p>
          <a:endParaRPr lang="en-US"/>
        </a:p>
      </dgm:t>
    </dgm:pt>
    <dgm:pt modelId="{2E9501B3-1E73-47D1-8242-55B44C61F9B6}">
      <dgm:prSet/>
      <dgm:spPr/>
      <dgm:t>
        <a:bodyPr/>
        <a:lstStyle/>
        <a:p>
          <a:r>
            <a:rPr lang="en-IN"/>
            <a:t>Symmetric tree</a:t>
          </a:r>
          <a:endParaRPr lang="en-US"/>
        </a:p>
      </dgm:t>
    </dgm:pt>
    <dgm:pt modelId="{12D21187-0F21-40F9-9525-02129F9260A9}" type="parTrans" cxnId="{D991C527-AFA5-4321-BE0E-6033700DE49D}">
      <dgm:prSet/>
      <dgm:spPr/>
      <dgm:t>
        <a:bodyPr/>
        <a:lstStyle/>
        <a:p>
          <a:endParaRPr lang="en-US"/>
        </a:p>
      </dgm:t>
    </dgm:pt>
    <dgm:pt modelId="{5C98A652-3918-41D9-9967-C954F0F2ACEC}" type="sibTrans" cxnId="{D991C527-AFA5-4321-BE0E-6033700DE49D}">
      <dgm:prSet/>
      <dgm:spPr/>
      <dgm:t>
        <a:bodyPr/>
        <a:lstStyle/>
        <a:p>
          <a:endParaRPr lang="en-US"/>
        </a:p>
      </dgm:t>
    </dgm:pt>
    <dgm:pt modelId="{BC5592B4-3647-4319-A177-F6A2F127BDC2}">
      <dgm:prSet/>
      <dgm:spPr/>
      <dgm:t>
        <a:bodyPr/>
        <a:lstStyle/>
        <a:p>
          <a:r>
            <a:rPr lang="en-IN"/>
            <a:t>Validate BST</a:t>
          </a:r>
          <a:endParaRPr lang="en-US"/>
        </a:p>
      </dgm:t>
    </dgm:pt>
    <dgm:pt modelId="{DB51004E-89BE-4176-BED0-E79C781E2891}" type="parTrans" cxnId="{B5443FBB-D62C-407F-9650-233E8148B4F8}">
      <dgm:prSet/>
      <dgm:spPr/>
      <dgm:t>
        <a:bodyPr/>
        <a:lstStyle/>
        <a:p>
          <a:endParaRPr lang="en-US"/>
        </a:p>
      </dgm:t>
    </dgm:pt>
    <dgm:pt modelId="{921C2084-F56D-4F6E-9807-FF4F9B5808AD}" type="sibTrans" cxnId="{B5443FBB-D62C-407F-9650-233E8148B4F8}">
      <dgm:prSet/>
      <dgm:spPr/>
      <dgm:t>
        <a:bodyPr/>
        <a:lstStyle/>
        <a:p>
          <a:endParaRPr lang="en-US"/>
        </a:p>
      </dgm:t>
    </dgm:pt>
    <dgm:pt modelId="{C9B6DFCF-D14E-4ECB-B0D1-0473DAAE9C1B}">
      <dgm:prSet/>
      <dgm:spPr/>
      <dgm:t>
        <a:bodyPr/>
        <a:lstStyle/>
        <a:p>
          <a:r>
            <a:rPr lang="en-IN"/>
            <a:t>Maximum level sum of a binary tree</a:t>
          </a:r>
          <a:endParaRPr lang="en-US"/>
        </a:p>
      </dgm:t>
    </dgm:pt>
    <dgm:pt modelId="{58CFA345-F629-4466-8174-DFA32C5AB3DA}" type="parTrans" cxnId="{76E3F4FA-172B-4487-AC83-8B3E31B98F4C}">
      <dgm:prSet/>
      <dgm:spPr/>
      <dgm:t>
        <a:bodyPr/>
        <a:lstStyle/>
        <a:p>
          <a:endParaRPr lang="en-US"/>
        </a:p>
      </dgm:t>
    </dgm:pt>
    <dgm:pt modelId="{0F2E2D91-8EA6-49D7-B60E-3540F79F64A8}" type="sibTrans" cxnId="{76E3F4FA-172B-4487-AC83-8B3E31B98F4C}">
      <dgm:prSet/>
      <dgm:spPr/>
      <dgm:t>
        <a:bodyPr/>
        <a:lstStyle/>
        <a:p>
          <a:endParaRPr lang="en-US"/>
        </a:p>
      </dgm:t>
    </dgm:pt>
    <dgm:pt modelId="{B6A925A8-A451-4257-99C1-A90B9E24316C}" type="pres">
      <dgm:prSet presAssocID="{4BBDD6C6-92AD-4293-A79E-278CA2D28639}" presName="outerComposite" presStyleCnt="0">
        <dgm:presLayoutVars>
          <dgm:chMax val="5"/>
          <dgm:dir/>
          <dgm:resizeHandles val="exact"/>
        </dgm:presLayoutVars>
      </dgm:prSet>
      <dgm:spPr/>
    </dgm:pt>
    <dgm:pt modelId="{27F025ED-ACEC-4B10-9238-84E87B0D79F2}" type="pres">
      <dgm:prSet presAssocID="{4BBDD6C6-92AD-4293-A79E-278CA2D28639}" presName="dummyMaxCanvas" presStyleCnt="0">
        <dgm:presLayoutVars/>
      </dgm:prSet>
      <dgm:spPr/>
    </dgm:pt>
    <dgm:pt modelId="{211DF7F5-0FCB-4EFE-881D-D5D82FE2F6BE}" type="pres">
      <dgm:prSet presAssocID="{4BBDD6C6-92AD-4293-A79E-278CA2D28639}" presName="FiveNodes_1" presStyleLbl="node1" presStyleIdx="0" presStyleCnt="5">
        <dgm:presLayoutVars>
          <dgm:bulletEnabled val="1"/>
        </dgm:presLayoutVars>
      </dgm:prSet>
      <dgm:spPr/>
    </dgm:pt>
    <dgm:pt modelId="{4A2D8121-8E36-4FF5-8A62-06FF4E77E46C}" type="pres">
      <dgm:prSet presAssocID="{4BBDD6C6-92AD-4293-A79E-278CA2D28639}" presName="FiveNodes_2" presStyleLbl="node1" presStyleIdx="1" presStyleCnt="5">
        <dgm:presLayoutVars>
          <dgm:bulletEnabled val="1"/>
        </dgm:presLayoutVars>
      </dgm:prSet>
      <dgm:spPr/>
    </dgm:pt>
    <dgm:pt modelId="{EA86715B-8078-4DF4-BBEF-69018AD009E2}" type="pres">
      <dgm:prSet presAssocID="{4BBDD6C6-92AD-4293-A79E-278CA2D28639}" presName="FiveNodes_3" presStyleLbl="node1" presStyleIdx="2" presStyleCnt="5">
        <dgm:presLayoutVars>
          <dgm:bulletEnabled val="1"/>
        </dgm:presLayoutVars>
      </dgm:prSet>
      <dgm:spPr/>
    </dgm:pt>
    <dgm:pt modelId="{DB0049BC-54B3-4DE8-B82D-CAB78B2224B6}" type="pres">
      <dgm:prSet presAssocID="{4BBDD6C6-92AD-4293-A79E-278CA2D28639}" presName="FiveNodes_4" presStyleLbl="node1" presStyleIdx="3" presStyleCnt="5">
        <dgm:presLayoutVars>
          <dgm:bulletEnabled val="1"/>
        </dgm:presLayoutVars>
      </dgm:prSet>
      <dgm:spPr/>
    </dgm:pt>
    <dgm:pt modelId="{DFEBE35B-453C-47DB-B9D8-4E9E29DED808}" type="pres">
      <dgm:prSet presAssocID="{4BBDD6C6-92AD-4293-A79E-278CA2D28639}" presName="FiveNodes_5" presStyleLbl="node1" presStyleIdx="4" presStyleCnt="5">
        <dgm:presLayoutVars>
          <dgm:bulletEnabled val="1"/>
        </dgm:presLayoutVars>
      </dgm:prSet>
      <dgm:spPr/>
    </dgm:pt>
    <dgm:pt modelId="{890B9076-EEEC-45E2-88B1-3A74D9AFD082}" type="pres">
      <dgm:prSet presAssocID="{4BBDD6C6-92AD-4293-A79E-278CA2D28639}" presName="FiveConn_1-2" presStyleLbl="fgAccFollowNode1" presStyleIdx="0" presStyleCnt="4">
        <dgm:presLayoutVars>
          <dgm:bulletEnabled val="1"/>
        </dgm:presLayoutVars>
      </dgm:prSet>
      <dgm:spPr/>
    </dgm:pt>
    <dgm:pt modelId="{02E7D8C9-93DF-4C60-8039-DC49265B4A5F}" type="pres">
      <dgm:prSet presAssocID="{4BBDD6C6-92AD-4293-A79E-278CA2D28639}" presName="FiveConn_2-3" presStyleLbl="fgAccFollowNode1" presStyleIdx="1" presStyleCnt="4">
        <dgm:presLayoutVars>
          <dgm:bulletEnabled val="1"/>
        </dgm:presLayoutVars>
      </dgm:prSet>
      <dgm:spPr/>
    </dgm:pt>
    <dgm:pt modelId="{8C63E75A-8954-440B-B62C-23E3E4DEF74C}" type="pres">
      <dgm:prSet presAssocID="{4BBDD6C6-92AD-4293-A79E-278CA2D28639}" presName="FiveConn_3-4" presStyleLbl="fgAccFollowNode1" presStyleIdx="2" presStyleCnt="4">
        <dgm:presLayoutVars>
          <dgm:bulletEnabled val="1"/>
        </dgm:presLayoutVars>
      </dgm:prSet>
      <dgm:spPr/>
    </dgm:pt>
    <dgm:pt modelId="{A88E1F69-9D17-4A52-A253-638FCB284B23}" type="pres">
      <dgm:prSet presAssocID="{4BBDD6C6-92AD-4293-A79E-278CA2D28639}" presName="FiveConn_4-5" presStyleLbl="fgAccFollowNode1" presStyleIdx="3" presStyleCnt="4">
        <dgm:presLayoutVars>
          <dgm:bulletEnabled val="1"/>
        </dgm:presLayoutVars>
      </dgm:prSet>
      <dgm:spPr/>
    </dgm:pt>
    <dgm:pt modelId="{77A7EC39-0C01-441D-A5E3-731FF5F6E6EF}" type="pres">
      <dgm:prSet presAssocID="{4BBDD6C6-92AD-4293-A79E-278CA2D28639}" presName="FiveNodes_1_text" presStyleLbl="node1" presStyleIdx="4" presStyleCnt="5">
        <dgm:presLayoutVars>
          <dgm:bulletEnabled val="1"/>
        </dgm:presLayoutVars>
      </dgm:prSet>
      <dgm:spPr/>
    </dgm:pt>
    <dgm:pt modelId="{64560D4E-31D6-4FE8-98CE-1CC254EC1AAA}" type="pres">
      <dgm:prSet presAssocID="{4BBDD6C6-92AD-4293-A79E-278CA2D28639}" presName="FiveNodes_2_text" presStyleLbl="node1" presStyleIdx="4" presStyleCnt="5">
        <dgm:presLayoutVars>
          <dgm:bulletEnabled val="1"/>
        </dgm:presLayoutVars>
      </dgm:prSet>
      <dgm:spPr/>
    </dgm:pt>
    <dgm:pt modelId="{16CCC70A-6447-4CBA-BC92-AA8C32986BAA}" type="pres">
      <dgm:prSet presAssocID="{4BBDD6C6-92AD-4293-A79E-278CA2D28639}" presName="FiveNodes_3_text" presStyleLbl="node1" presStyleIdx="4" presStyleCnt="5">
        <dgm:presLayoutVars>
          <dgm:bulletEnabled val="1"/>
        </dgm:presLayoutVars>
      </dgm:prSet>
      <dgm:spPr/>
    </dgm:pt>
    <dgm:pt modelId="{3E5CD040-9DD6-451B-877B-33D35A85FA5C}" type="pres">
      <dgm:prSet presAssocID="{4BBDD6C6-92AD-4293-A79E-278CA2D28639}" presName="FiveNodes_4_text" presStyleLbl="node1" presStyleIdx="4" presStyleCnt="5">
        <dgm:presLayoutVars>
          <dgm:bulletEnabled val="1"/>
        </dgm:presLayoutVars>
      </dgm:prSet>
      <dgm:spPr/>
    </dgm:pt>
    <dgm:pt modelId="{1D5F6009-B7CC-4BA7-B555-B2C336619742}" type="pres">
      <dgm:prSet presAssocID="{4BBDD6C6-92AD-4293-A79E-278CA2D28639}" presName="FiveNodes_5_text" presStyleLbl="node1" presStyleIdx="4" presStyleCnt="5">
        <dgm:presLayoutVars>
          <dgm:bulletEnabled val="1"/>
        </dgm:presLayoutVars>
      </dgm:prSet>
      <dgm:spPr/>
    </dgm:pt>
  </dgm:ptLst>
  <dgm:cxnLst>
    <dgm:cxn modelId="{2648470C-1911-4728-AE49-649A4E06C2E0}" type="presOf" srcId="{C9B6DFCF-D14E-4ECB-B0D1-0473DAAE9C1B}" destId="{1D5F6009-B7CC-4BA7-B555-B2C336619742}" srcOrd="1" destOrd="0" presId="urn:microsoft.com/office/officeart/2005/8/layout/vProcess5"/>
    <dgm:cxn modelId="{857EE31B-0AA9-4CA4-8812-ED1A49F8F94C}" type="presOf" srcId="{BC5592B4-3647-4319-A177-F6A2F127BDC2}" destId="{3E5CD040-9DD6-451B-877B-33D35A85FA5C}" srcOrd="1" destOrd="0" presId="urn:microsoft.com/office/officeart/2005/8/layout/vProcess5"/>
    <dgm:cxn modelId="{D991C527-AFA5-4321-BE0E-6033700DE49D}" srcId="{4BBDD6C6-92AD-4293-A79E-278CA2D28639}" destId="{2E9501B3-1E73-47D1-8242-55B44C61F9B6}" srcOrd="2" destOrd="0" parTransId="{12D21187-0F21-40F9-9525-02129F9260A9}" sibTransId="{5C98A652-3918-41D9-9967-C954F0F2ACEC}"/>
    <dgm:cxn modelId="{3A0C8F28-B4AB-480C-A6C2-188AFB42C427}" srcId="{4BBDD6C6-92AD-4293-A79E-278CA2D28639}" destId="{717DDBB1-5939-4542-BA45-DFB954ECDC1A}" srcOrd="1" destOrd="0" parTransId="{9D9F8984-3D44-4CC3-BADA-DDD81C81D779}" sibTransId="{3DD64910-A60C-4AB6-8603-407B074288F2}"/>
    <dgm:cxn modelId="{AEB24B32-D5B4-4971-BB04-0402F49B7C78}" type="presOf" srcId="{3DD64910-A60C-4AB6-8603-407B074288F2}" destId="{02E7D8C9-93DF-4C60-8039-DC49265B4A5F}" srcOrd="0" destOrd="0" presId="urn:microsoft.com/office/officeart/2005/8/layout/vProcess5"/>
    <dgm:cxn modelId="{22350C3E-5B4C-4F1C-AD63-BAABFB8CC41B}" srcId="{4BBDD6C6-92AD-4293-A79E-278CA2D28639}" destId="{559279EF-2304-4851-9E5D-F2A5967F3955}" srcOrd="0" destOrd="0" parTransId="{CB9E464A-F4CD-402E-8FC8-61915D15E17D}" sibTransId="{E85A60BB-3341-4157-91A6-4824E89A8659}"/>
    <dgm:cxn modelId="{32F77964-0BE0-4C36-AEF0-F25FD7AB80A1}" type="presOf" srcId="{BC5592B4-3647-4319-A177-F6A2F127BDC2}" destId="{DB0049BC-54B3-4DE8-B82D-CAB78B2224B6}" srcOrd="0" destOrd="0" presId="urn:microsoft.com/office/officeart/2005/8/layout/vProcess5"/>
    <dgm:cxn modelId="{A3AB7376-424D-4323-854F-A3B365F87BBF}" type="presOf" srcId="{717DDBB1-5939-4542-BA45-DFB954ECDC1A}" destId="{4A2D8121-8E36-4FF5-8A62-06FF4E77E46C}" srcOrd="0" destOrd="0" presId="urn:microsoft.com/office/officeart/2005/8/layout/vProcess5"/>
    <dgm:cxn modelId="{7EE2928B-68D5-47D4-A6A2-9613324D82D1}" type="presOf" srcId="{4BBDD6C6-92AD-4293-A79E-278CA2D28639}" destId="{B6A925A8-A451-4257-99C1-A90B9E24316C}" srcOrd="0" destOrd="0" presId="urn:microsoft.com/office/officeart/2005/8/layout/vProcess5"/>
    <dgm:cxn modelId="{B5443FBB-D62C-407F-9650-233E8148B4F8}" srcId="{4BBDD6C6-92AD-4293-A79E-278CA2D28639}" destId="{BC5592B4-3647-4319-A177-F6A2F127BDC2}" srcOrd="3" destOrd="0" parTransId="{DB51004E-89BE-4176-BED0-E79C781E2891}" sibTransId="{921C2084-F56D-4F6E-9807-FF4F9B5808AD}"/>
    <dgm:cxn modelId="{96EECBC9-FDF2-47AD-BC98-D5B121EFAF94}" type="presOf" srcId="{E85A60BB-3341-4157-91A6-4824E89A8659}" destId="{890B9076-EEEC-45E2-88B1-3A74D9AFD082}" srcOrd="0" destOrd="0" presId="urn:microsoft.com/office/officeart/2005/8/layout/vProcess5"/>
    <dgm:cxn modelId="{0C722CD1-1BE2-4C61-B1C3-EA5BEC978C12}" type="presOf" srcId="{559279EF-2304-4851-9E5D-F2A5967F3955}" destId="{77A7EC39-0C01-441D-A5E3-731FF5F6E6EF}" srcOrd="1" destOrd="0" presId="urn:microsoft.com/office/officeart/2005/8/layout/vProcess5"/>
    <dgm:cxn modelId="{39B61BDC-13D0-4F2B-8AE1-F98997556B2B}" type="presOf" srcId="{2E9501B3-1E73-47D1-8242-55B44C61F9B6}" destId="{16CCC70A-6447-4CBA-BC92-AA8C32986BAA}" srcOrd="1" destOrd="0" presId="urn:microsoft.com/office/officeart/2005/8/layout/vProcess5"/>
    <dgm:cxn modelId="{91C028DD-EC1F-4CA1-BD01-F8831EB3B45F}" type="presOf" srcId="{2E9501B3-1E73-47D1-8242-55B44C61F9B6}" destId="{EA86715B-8078-4DF4-BBEF-69018AD009E2}" srcOrd="0" destOrd="0" presId="urn:microsoft.com/office/officeart/2005/8/layout/vProcess5"/>
    <dgm:cxn modelId="{7DF88CE2-0785-4891-8034-616786BE0058}" type="presOf" srcId="{717DDBB1-5939-4542-BA45-DFB954ECDC1A}" destId="{64560D4E-31D6-4FE8-98CE-1CC254EC1AAA}" srcOrd="1" destOrd="0" presId="urn:microsoft.com/office/officeart/2005/8/layout/vProcess5"/>
    <dgm:cxn modelId="{D8794EE4-0AFE-491A-AAB2-AB83F07CD8FA}" type="presOf" srcId="{559279EF-2304-4851-9E5D-F2A5967F3955}" destId="{211DF7F5-0FCB-4EFE-881D-D5D82FE2F6BE}" srcOrd="0" destOrd="0" presId="urn:microsoft.com/office/officeart/2005/8/layout/vProcess5"/>
    <dgm:cxn modelId="{6F2F2DE9-0534-4D82-AB17-969CB2F37269}" type="presOf" srcId="{C9B6DFCF-D14E-4ECB-B0D1-0473DAAE9C1B}" destId="{DFEBE35B-453C-47DB-B9D8-4E9E29DED808}" srcOrd="0" destOrd="0" presId="urn:microsoft.com/office/officeart/2005/8/layout/vProcess5"/>
    <dgm:cxn modelId="{CB1294F2-E39F-4D2A-87FC-9498529F78D4}" type="presOf" srcId="{921C2084-F56D-4F6E-9807-FF4F9B5808AD}" destId="{A88E1F69-9D17-4A52-A253-638FCB284B23}" srcOrd="0" destOrd="0" presId="urn:microsoft.com/office/officeart/2005/8/layout/vProcess5"/>
    <dgm:cxn modelId="{72F411FA-B013-439E-A618-299325110AA9}" type="presOf" srcId="{5C98A652-3918-41D9-9967-C954F0F2ACEC}" destId="{8C63E75A-8954-440B-B62C-23E3E4DEF74C}" srcOrd="0" destOrd="0" presId="urn:microsoft.com/office/officeart/2005/8/layout/vProcess5"/>
    <dgm:cxn modelId="{76E3F4FA-172B-4487-AC83-8B3E31B98F4C}" srcId="{4BBDD6C6-92AD-4293-A79E-278CA2D28639}" destId="{C9B6DFCF-D14E-4ECB-B0D1-0473DAAE9C1B}" srcOrd="4" destOrd="0" parTransId="{58CFA345-F629-4466-8174-DFA32C5AB3DA}" sibTransId="{0F2E2D91-8EA6-49D7-B60E-3540F79F64A8}"/>
    <dgm:cxn modelId="{133CEC6F-D443-4E1B-A653-EBFFD0A6458F}" type="presParOf" srcId="{B6A925A8-A451-4257-99C1-A90B9E24316C}" destId="{27F025ED-ACEC-4B10-9238-84E87B0D79F2}" srcOrd="0" destOrd="0" presId="urn:microsoft.com/office/officeart/2005/8/layout/vProcess5"/>
    <dgm:cxn modelId="{02383E8C-58EE-4FAA-956F-06A189F4B705}" type="presParOf" srcId="{B6A925A8-A451-4257-99C1-A90B9E24316C}" destId="{211DF7F5-0FCB-4EFE-881D-D5D82FE2F6BE}" srcOrd="1" destOrd="0" presId="urn:microsoft.com/office/officeart/2005/8/layout/vProcess5"/>
    <dgm:cxn modelId="{5B03E782-D8C6-4324-AAD3-3FD5DFA28957}" type="presParOf" srcId="{B6A925A8-A451-4257-99C1-A90B9E24316C}" destId="{4A2D8121-8E36-4FF5-8A62-06FF4E77E46C}" srcOrd="2" destOrd="0" presId="urn:microsoft.com/office/officeart/2005/8/layout/vProcess5"/>
    <dgm:cxn modelId="{A993327F-2A56-49D1-AD3F-4688BEC9B5A5}" type="presParOf" srcId="{B6A925A8-A451-4257-99C1-A90B9E24316C}" destId="{EA86715B-8078-4DF4-BBEF-69018AD009E2}" srcOrd="3" destOrd="0" presId="urn:microsoft.com/office/officeart/2005/8/layout/vProcess5"/>
    <dgm:cxn modelId="{264AF107-F424-4D8D-8359-4FE74C35F18F}" type="presParOf" srcId="{B6A925A8-A451-4257-99C1-A90B9E24316C}" destId="{DB0049BC-54B3-4DE8-B82D-CAB78B2224B6}" srcOrd="4" destOrd="0" presId="urn:microsoft.com/office/officeart/2005/8/layout/vProcess5"/>
    <dgm:cxn modelId="{0AC2A525-3B2C-4016-B8D0-4BE613642009}" type="presParOf" srcId="{B6A925A8-A451-4257-99C1-A90B9E24316C}" destId="{DFEBE35B-453C-47DB-B9D8-4E9E29DED808}" srcOrd="5" destOrd="0" presId="urn:microsoft.com/office/officeart/2005/8/layout/vProcess5"/>
    <dgm:cxn modelId="{E31370EA-4BC6-4455-A428-E65818BFC084}" type="presParOf" srcId="{B6A925A8-A451-4257-99C1-A90B9E24316C}" destId="{890B9076-EEEC-45E2-88B1-3A74D9AFD082}" srcOrd="6" destOrd="0" presId="urn:microsoft.com/office/officeart/2005/8/layout/vProcess5"/>
    <dgm:cxn modelId="{4E83530B-FC72-44AF-8385-B34020A297C3}" type="presParOf" srcId="{B6A925A8-A451-4257-99C1-A90B9E24316C}" destId="{02E7D8C9-93DF-4C60-8039-DC49265B4A5F}" srcOrd="7" destOrd="0" presId="urn:microsoft.com/office/officeart/2005/8/layout/vProcess5"/>
    <dgm:cxn modelId="{F16A3459-B68A-4197-A0BC-FD8980A19483}" type="presParOf" srcId="{B6A925A8-A451-4257-99C1-A90B9E24316C}" destId="{8C63E75A-8954-440B-B62C-23E3E4DEF74C}" srcOrd="8" destOrd="0" presId="urn:microsoft.com/office/officeart/2005/8/layout/vProcess5"/>
    <dgm:cxn modelId="{1D16BF3C-D94A-49B3-8064-1C660D2ABC90}" type="presParOf" srcId="{B6A925A8-A451-4257-99C1-A90B9E24316C}" destId="{A88E1F69-9D17-4A52-A253-638FCB284B23}" srcOrd="9" destOrd="0" presId="urn:microsoft.com/office/officeart/2005/8/layout/vProcess5"/>
    <dgm:cxn modelId="{8F1AFE58-213C-46FD-80DE-2C350069F498}" type="presParOf" srcId="{B6A925A8-A451-4257-99C1-A90B9E24316C}" destId="{77A7EC39-0C01-441D-A5E3-731FF5F6E6EF}" srcOrd="10" destOrd="0" presId="urn:microsoft.com/office/officeart/2005/8/layout/vProcess5"/>
    <dgm:cxn modelId="{E60E080E-782E-48AC-BA8D-4674D9944041}" type="presParOf" srcId="{B6A925A8-A451-4257-99C1-A90B9E24316C}" destId="{64560D4E-31D6-4FE8-98CE-1CC254EC1AAA}" srcOrd="11" destOrd="0" presId="urn:microsoft.com/office/officeart/2005/8/layout/vProcess5"/>
    <dgm:cxn modelId="{9B9DBE85-4BAE-43EC-8AC4-C419FCB1E42A}" type="presParOf" srcId="{B6A925A8-A451-4257-99C1-A90B9E24316C}" destId="{16CCC70A-6447-4CBA-BC92-AA8C32986BAA}" srcOrd="12" destOrd="0" presId="urn:microsoft.com/office/officeart/2005/8/layout/vProcess5"/>
    <dgm:cxn modelId="{29F68C9B-280E-4F62-8292-03B918D70CDE}" type="presParOf" srcId="{B6A925A8-A451-4257-99C1-A90B9E24316C}" destId="{3E5CD040-9DD6-451B-877B-33D35A85FA5C}" srcOrd="13" destOrd="0" presId="urn:microsoft.com/office/officeart/2005/8/layout/vProcess5"/>
    <dgm:cxn modelId="{36780CE4-FFA0-45C4-99DB-48F94F19057B}" type="presParOf" srcId="{B6A925A8-A451-4257-99C1-A90B9E24316C}" destId="{1D5F6009-B7CC-4BA7-B555-B2C336619742}"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ECB57A-F3BE-48D9-90B5-D863561BA7DD}"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F02D19E3-AE21-47A1-84A7-28E307D5A27B}">
      <dgm:prSet/>
      <dgm:spPr/>
      <dgm:t>
        <a:bodyPr/>
        <a:lstStyle/>
        <a:p>
          <a:r>
            <a:rPr lang="en-IN"/>
            <a:t>Depth first search</a:t>
          </a:r>
          <a:endParaRPr lang="en-US"/>
        </a:p>
      </dgm:t>
    </dgm:pt>
    <dgm:pt modelId="{4B3CEEF9-AB84-413B-9613-52A11F84EA11}" type="parTrans" cxnId="{A2F242BD-EE30-4C43-9D41-FE5188389E98}">
      <dgm:prSet/>
      <dgm:spPr/>
      <dgm:t>
        <a:bodyPr/>
        <a:lstStyle/>
        <a:p>
          <a:endParaRPr lang="en-US"/>
        </a:p>
      </dgm:t>
    </dgm:pt>
    <dgm:pt modelId="{B98B0854-5344-476A-8042-CDA8414B0E4B}" type="sibTrans" cxnId="{A2F242BD-EE30-4C43-9D41-FE5188389E98}">
      <dgm:prSet/>
      <dgm:spPr/>
      <dgm:t>
        <a:bodyPr/>
        <a:lstStyle/>
        <a:p>
          <a:endParaRPr lang="en-US"/>
        </a:p>
      </dgm:t>
    </dgm:pt>
    <dgm:pt modelId="{2B26C4E5-2943-4996-ABFC-8C6E92BF22CF}">
      <dgm:prSet/>
      <dgm:spPr/>
      <dgm:t>
        <a:bodyPr/>
        <a:lstStyle/>
        <a:p>
          <a:r>
            <a:rPr lang="en-IN"/>
            <a:t>Breadth first search</a:t>
          </a:r>
          <a:endParaRPr lang="en-US"/>
        </a:p>
      </dgm:t>
    </dgm:pt>
    <dgm:pt modelId="{63579C61-A8DB-4D53-A3CD-B45A07474C9C}" type="parTrans" cxnId="{980D27BE-2F51-419D-ADB0-005655D65EC2}">
      <dgm:prSet/>
      <dgm:spPr/>
      <dgm:t>
        <a:bodyPr/>
        <a:lstStyle/>
        <a:p>
          <a:endParaRPr lang="en-US"/>
        </a:p>
      </dgm:t>
    </dgm:pt>
    <dgm:pt modelId="{06AD3940-090C-4DDF-A378-A02335D1906F}" type="sibTrans" cxnId="{980D27BE-2F51-419D-ADB0-005655D65EC2}">
      <dgm:prSet/>
      <dgm:spPr/>
      <dgm:t>
        <a:bodyPr/>
        <a:lstStyle/>
        <a:p>
          <a:endParaRPr lang="en-US"/>
        </a:p>
      </dgm:t>
    </dgm:pt>
    <dgm:pt modelId="{0E1415D4-CF8E-495B-9010-3D0F0A2E99D9}">
      <dgm:prSet/>
      <dgm:spPr/>
      <dgm:t>
        <a:bodyPr/>
        <a:lstStyle/>
        <a:p>
          <a:r>
            <a:rPr lang="en-IN"/>
            <a:t>Is graph bipartite?</a:t>
          </a:r>
          <a:endParaRPr lang="en-US"/>
        </a:p>
      </dgm:t>
    </dgm:pt>
    <dgm:pt modelId="{F7C2432B-EAE4-46A6-9C8E-D42E836C7973}" type="parTrans" cxnId="{DFB2290B-6C72-4A59-9416-6B64F36B92A3}">
      <dgm:prSet/>
      <dgm:spPr/>
      <dgm:t>
        <a:bodyPr/>
        <a:lstStyle/>
        <a:p>
          <a:endParaRPr lang="en-US"/>
        </a:p>
      </dgm:t>
    </dgm:pt>
    <dgm:pt modelId="{09632699-2E10-469D-BB18-C05730C241FC}" type="sibTrans" cxnId="{DFB2290B-6C72-4A59-9416-6B64F36B92A3}">
      <dgm:prSet/>
      <dgm:spPr/>
      <dgm:t>
        <a:bodyPr/>
        <a:lstStyle/>
        <a:p>
          <a:endParaRPr lang="en-US"/>
        </a:p>
      </dgm:t>
    </dgm:pt>
    <dgm:pt modelId="{93C3AD3B-7F1D-40B2-88ED-292585859352}">
      <dgm:prSet/>
      <dgm:spPr/>
      <dgm:t>
        <a:bodyPr/>
        <a:lstStyle/>
        <a:p>
          <a:r>
            <a:rPr lang="en-IN"/>
            <a:t>Cycle detection in undirected graph</a:t>
          </a:r>
          <a:endParaRPr lang="en-US"/>
        </a:p>
      </dgm:t>
    </dgm:pt>
    <dgm:pt modelId="{8ADFD037-4657-417A-A19A-C5FB02568BA4}" type="parTrans" cxnId="{F0BE696D-CC7F-432A-B2A3-30FEE5098361}">
      <dgm:prSet/>
      <dgm:spPr/>
      <dgm:t>
        <a:bodyPr/>
        <a:lstStyle/>
        <a:p>
          <a:endParaRPr lang="en-US"/>
        </a:p>
      </dgm:t>
    </dgm:pt>
    <dgm:pt modelId="{36E9D7AA-2F98-4D97-8B51-6D415CC56817}" type="sibTrans" cxnId="{F0BE696D-CC7F-432A-B2A3-30FEE5098361}">
      <dgm:prSet/>
      <dgm:spPr/>
      <dgm:t>
        <a:bodyPr/>
        <a:lstStyle/>
        <a:p>
          <a:endParaRPr lang="en-US"/>
        </a:p>
      </dgm:t>
    </dgm:pt>
    <dgm:pt modelId="{C09BED5B-9CDD-4537-87ED-A3C44DE6D732}">
      <dgm:prSet/>
      <dgm:spPr/>
      <dgm:t>
        <a:bodyPr/>
        <a:lstStyle/>
        <a:p>
          <a:r>
            <a:rPr lang="en-IN"/>
            <a:t>Priority queue</a:t>
          </a:r>
          <a:endParaRPr lang="en-US"/>
        </a:p>
      </dgm:t>
    </dgm:pt>
    <dgm:pt modelId="{0D494455-BFD0-414D-8016-78F869038AF6}" type="parTrans" cxnId="{66CBB91F-9D4C-47A2-84B7-DD6F7E75289B}">
      <dgm:prSet/>
      <dgm:spPr/>
      <dgm:t>
        <a:bodyPr/>
        <a:lstStyle/>
        <a:p>
          <a:endParaRPr lang="en-US"/>
        </a:p>
      </dgm:t>
    </dgm:pt>
    <dgm:pt modelId="{076E3155-585D-492B-BB43-A9927B903A4B}" type="sibTrans" cxnId="{66CBB91F-9D4C-47A2-84B7-DD6F7E75289B}">
      <dgm:prSet/>
      <dgm:spPr/>
      <dgm:t>
        <a:bodyPr/>
        <a:lstStyle/>
        <a:p>
          <a:endParaRPr lang="en-US"/>
        </a:p>
      </dgm:t>
    </dgm:pt>
    <dgm:pt modelId="{78886C4C-2CE4-4C60-BFC6-E1434C65A7D4}" type="pres">
      <dgm:prSet presAssocID="{E7ECB57A-F3BE-48D9-90B5-D863561BA7DD}" presName="diagram" presStyleCnt="0">
        <dgm:presLayoutVars>
          <dgm:dir/>
          <dgm:resizeHandles val="exact"/>
        </dgm:presLayoutVars>
      </dgm:prSet>
      <dgm:spPr/>
    </dgm:pt>
    <dgm:pt modelId="{A75D80F6-3172-4B8E-89A8-CA76371E9DBB}" type="pres">
      <dgm:prSet presAssocID="{F02D19E3-AE21-47A1-84A7-28E307D5A27B}" presName="node" presStyleLbl="node1" presStyleIdx="0" presStyleCnt="5">
        <dgm:presLayoutVars>
          <dgm:bulletEnabled val="1"/>
        </dgm:presLayoutVars>
      </dgm:prSet>
      <dgm:spPr/>
    </dgm:pt>
    <dgm:pt modelId="{A59F8567-6E8E-45E1-BE27-D4F60ADD7C60}" type="pres">
      <dgm:prSet presAssocID="{B98B0854-5344-476A-8042-CDA8414B0E4B}" presName="sibTrans" presStyleCnt="0"/>
      <dgm:spPr/>
    </dgm:pt>
    <dgm:pt modelId="{A9855333-4FB0-4E46-9641-D1149AB07B72}" type="pres">
      <dgm:prSet presAssocID="{2B26C4E5-2943-4996-ABFC-8C6E92BF22CF}" presName="node" presStyleLbl="node1" presStyleIdx="1" presStyleCnt="5">
        <dgm:presLayoutVars>
          <dgm:bulletEnabled val="1"/>
        </dgm:presLayoutVars>
      </dgm:prSet>
      <dgm:spPr/>
    </dgm:pt>
    <dgm:pt modelId="{482CB3B4-5D91-44FD-9BA1-07D248BCDB63}" type="pres">
      <dgm:prSet presAssocID="{06AD3940-090C-4DDF-A378-A02335D1906F}" presName="sibTrans" presStyleCnt="0"/>
      <dgm:spPr/>
    </dgm:pt>
    <dgm:pt modelId="{0A0FD1AA-7990-48F7-9DC8-40B78F858F8F}" type="pres">
      <dgm:prSet presAssocID="{0E1415D4-CF8E-495B-9010-3D0F0A2E99D9}" presName="node" presStyleLbl="node1" presStyleIdx="2" presStyleCnt="5">
        <dgm:presLayoutVars>
          <dgm:bulletEnabled val="1"/>
        </dgm:presLayoutVars>
      </dgm:prSet>
      <dgm:spPr/>
    </dgm:pt>
    <dgm:pt modelId="{448740A0-72B4-439B-9CA3-29CCE11A5CF3}" type="pres">
      <dgm:prSet presAssocID="{09632699-2E10-469D-BB18-C05730C241FC}" presName="sibTrans" presStyleCnt="0"/>
      <dgm:spPr/>
    </dgm:pt>
    <dgm:pt modelId="{5491E5EF-E0D9-4377-9D65-1F1516C6FEB6}" type="pres">
      <dgm:prSet presAssocID="{93C3AD3B-7F1D-40B2-88ED-292585859352}" presName="node" presStyleLbl="node1" presStyleIdx="3" presStyleCnt="5">
        <dgm:presLayoutVars>
          <dgm:bulletEnabled val="1"/>
        </dgm:presLayoutVars>
      </dgm:prSet>
      <dgm:spPr/>
    </dgm:pt>
    <dgm:pt modelId="{A56E3D5E-8316-410A-BFBF-E7440EC4780A}" type="pres">
      <dgm:prSet presAssocID="{36E9D7AA-2F98-4D97-8B51-6D415CC56817}" presName="sibTrans" presStyleCnt="0"/>
      <dgm:spPr/>
    </dgm:pt>
    <dgm:pt modelId="{FB16DB3D-04C5-40C7-A269-3150CA6B0D9D}" type="pres">
      <dgm:prSet presAssocID="{C09BED5B-9CDD-4537-87ED-A3C44DE6D732}" presName="node" presStyleLbl="node1" presStyleIdx="4" presStyleCnt="5">
        <dgm:presLayoutVars>
          <dgm:bulletEnabled val="1"/>
        </dgm:presLayoutVars>
      </dgm:prSet>
      <dgm:spPr/>
    </dgm:pt>
  </dgm:ptLst>
  <dgm:cxnLst>
    <dgm:cxn modelId="{4920DD09-92E5-49DC-8F12-D6BE7A06AF4C}" type="presOf" srcId="{F02D19E3-AE21-47A1-84A7-28E307D5A27B}" destId="{A75D80F6-3172-4B8E-89A8-CA76371E9DBB}" srcOrd="0" destOrd="0" presId="urn:microsoft.com/office/officeart/2005/8/layout/default"/>
    <dgm:cxn modelId="{DFB2290B-6C72-4A59-9416-6B64F36B92A3}" srcId="{E7ECB57A-F3BE-48D9-90B5-D863561BA7DD}" destId="{0E1415D4-CF8E-495B-9010-3D0F0A2E99D9}" srcOrd="2" destOrd="0" parTransId="{F7C2432B-EAE4-46A6-9C8E-D42E836C7973}" sibTransId="{09632699-2E10-469D-BB18-C05730C241FC}"/>
    <dgm:cxn modelId="{28FBDA0E-F802-44DF-8E65-B06E969791B0}" type="presOf" srcId="{C09BED5B-9CDD-4537-87ED-A3C44DE6D732}" destId="{FB16DB3D-04C5-40C7-A269-3150CA6B0D9D}" srcOrd="0" destOrd="0" presId="urn:microsoft.com/office/officeart/2005/8/layout/default"/>
    <dgm:cxn modelId="{66CBB91F-9D4C-47A2-84B7-DD6F7E75289B}" srcId="{E7ECB57A-F3BE-48D9-90B5-D863561BA7DD}" destId="{C09BED5B-9CDD-4537-87ED-A3C44DE6D732}" srcOrd="4" destOrd="0" parTransId="{0D494455-BFD0-414D-8016-78F869038AF6}" sibTransId="{076E3155-585D-492B-BB43-A9927B903A4B}"/>
    <dgm:cxn modelId="{4B5FED63-27F5-4EAA-AE43-EDB868C50EB6}" type="presOf" srcId="{2B26C4E5-2943-4996-ABFC-8C6E92BF22CF}" destId="{A9855333-4FB0-4E46-9641-D1149AB07B72}" srcOrd="0" destOrd="0" presId="urn:microsoft.com/office/officeart/2005/8/layout/default"/>
    <dgm:cxn modelId="{F0BE696D-CC7F-432A-B2A3-30FEE5098361}" srcId="{E7ECB57A-F3BE-48D9-90B5-D863561BA7DD}" destId="{93C3AD3B-7F1D-40B2-88ED-292585859352}" srcOrd="3" destOrd="0" parTransId="{8ADFD037-4657-417A-A19A-C5FB02568BA4}" sibTransId="{36E9D7AA-2F98-4D97-8B51-6D415CC56817}"/>
    <dgm:cxn modelId="{22C7868A-CC51-4308-88A6-F770882A9CAB}" type="presOf" srcId="{0E1415D4-CF8E-495B-9010-3D0F0A2E99D9}" destId="{0A0FD1AA-7990-48F7-9DC8-40B78F858F8F}" srcOrd="0" destOrd="0" presId="urn:microsoft.com/office/officeart/2005/8/layout/default"/>
    <dgm:cxn modelId="{95B3909E-7295-4510-B0BD-95D286827762}" type="presOf" srcId="{E7ECB57A-F3BE-48D9-90B5-D863561BA7DD}" destId="{78886C4C-2CE4-4C60-BFC6-E1434C65A7D4}" srcOrd="0" destOrd="0" presId="urn:microsoft.com/office/officeart/2005/8/layout/default"/>
    <dgm:cxn modelId="{721C0BA1-0DBE-4352-A375-56FC993F95FA}" type="presOf" srcId="{93C3AD3B-7F1D-40B2-88ED-292585859352}" destId="{5491E5EF-E0D9-4377-9D65-1F1516C6FEB6}" srcOrd="0" destOrd="0" presId="urn:microsoft.com/office/officeart/2005/8/layout/default"/>
    <dgm:cxn modelId="{A2F242BD-EE30-4C43-9D41-FE5188389E98}" srcId="{E7ECB57A-F3BE-48D9-90B5-D863561BA7DD}" destId="{F02D19E3-AE21-47A1-84A7-28E307D5A27B}" srcOrd="0" destOrd="0" parTransId="{4B3CEEF9-AB84-413B-9613-52A11F84EA11}" sibTransId="{B98B0854-5344-476A-8042-CDA8414B0E4B}"/>
    <dgm:cxn modelId="{980D27BE-2F51-419D-ADB0-005655D65EC2}" srcId="{E7ECB57A-F3BE-48D9-90B5-D863561BA7DD}" destId="{2B26C4E5-2943-4996-ABFC-8C6E92BF22CF}" srcOrd="1" destOrd="0" parTransId="{63579C61-A8DB-4D53-A3CD-B45A07474C9C}" sibTransId="{06AD3940-090C-4DDF-A378-A02335D1906F}"/>
    <dgm:cxn modelId="{821CB92B-7E38-46B0-A188-549EAF8FC972}" type="presParOf" srcId="{78886C4C-2CE4-4C60-BFC6-E1434C65A7D4}" destId="{A75D80F6-3172-4B8E-89A8-CA76371E9DBB}" srcOrd="0" destOrd="0" presId="urn:microsoft.com/office/officeart/2005/8/layout/default"/>
    <dgm:cxn modelId="{2E8A3C11-F46C-49C4-B2E4-1FF78E945432}" type="presParOf" srcId="{78886C4C-2CE4-4C60-BFC6-E1434C65A7D4}" destId="{A59F8567-6E8E-45E1-BE27-D4F60ADD7C60}" srcOrd="1" destOrd="0" presId="urn:microsoft.com/office/officeart/2005/8/layout/default"/>
    <dgm:cxn modelId="{3ED70218-6F2B-4000-AD8E-5E25F936C7E0}" type="presParOf" srcId="{78886C4C-2CE4-4C60-BFC6-E1434C65A7D4}" destId="{A9855333-4FB0-4E46-9641-D1149AB07B72}" srcOrd="2" destOrd="0" presId="urn:microsoft.com/office/officeart/2005/8/layout/default"/>
    <dgm:cxn modelId="{E954AD72-4C98-4BCF-848C-127A75E5AD07}" type="presParOf" srcId="{78886C4C-2CE4-4C60-BFC6-E1434C65A7D4}" destId="{482CB3B4-5D91-44FD-9BA1-07D248BCDB63}" srcOrd="3" destOrd="0" presId="urn:microsoft.com/office/officeart/2005/8/layout/default"/>
    <dgm:cxn modelId="{EC30C0B3-5823-429A-A059-10BEB184C046}" type="presParOf" srcId="{78886C4C-2CE4-4C60-BFC6-E1434C65A7D4}" destId="{0A0FD1AA-7990-48F7-9DC8-40B78F858F8F}" srcOrd="4" destOrd="0" presId="urn:microsoft.com/office/officeart/2005/8/layout/default"/>
    <dgm:cxn modelId="{A62E53D0-7995-4766-82A9-905C6647C136}" type="presParOf" srcId="{78886C4C-2CE4-4C60-BFC6-E1434C65A7D4}" destId="{448740A0-72B4-439B-9CA3-29CCE11A5CF3}" srcOrd="5" destOrd="0" presId="urn:microsoft.com/office/officeart/2005/8/layout/default"/>
    <dgm:cxn modelId="{1159AEA6-7108-4917-BEFC-D8F891B88E92}" type="presParOf" srcId="{78886C4C-2CE4-4C60-BFC6-E1434C65A7D4}" destId="{5491E5EF-E0D9-4377-9D65-1F1516C6FEB6}" srcOrd="6" destOrd="0" presId="urn:microsoft.com/office/officeart/2005/8/layout/default"/>
    <dgm:cxn modelId="{E8518FAF-C4EB-4D0A-A2D2-EF48933ADE33}" type="presParOf" srcId="{78886C4C-2CE4-4C60-BFC6-E1434C65A7D4}" destId="{A56E3D5E-8316-410A-BFBF-E7440EC4780A}" srcOrd="7" destOrd="0" presId="urn:microsoft.com/office/officeart/2005/8/layout/default"/>
    <dgm:cxn modelId="{E9D0B512-FBA3-4984-9003-44FCE9B05E32}" type="presParOf" srcId="{78886C4C-2CE4-4C60-BFC6-E1434C65A7D4}" destId="{FB16DB3D-04C5-40C7-A269-3150CA6B0D9D}"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D90FC13-6DB3-4262-89B6-138C63361FD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08B3325-0BFE-40DA-B971-78E49FEFAD6A}">
      <dgm:prSet/>
      <dgm:spPr/>
      <dgm:t>
        <a:bodyPr/>
        <a:lstStyle/>
        <a:p>
          <a:r>
            <a:rPr lang="en-IN"/>
            <a:t>Binomial</a:t>
          </a:r>
          <a:endParaRPr lang="en-US"/>
        </a:p>
      </dgm:t>
    </dgm:pt>
    <dgm:pt modelId="{6A625240-D714-44BD-82B3-1A1E1EB2C817}" type="parTrans" cxnId="{E7727DBC-D253-4C09-AE9A-6404AE4C9888}">
      <dgm:prSet/>
      <dgm:spPr/>
      <dgm:t>
        <a:bodyPr/>
        <a:lstStyle/>
        <a:p>
          <a:endParaRPr lang="en-US"/>
        </a:p>
      </dgm:t>
    </dgm:pt>
    <dgm:pt modelId="{D5C984B7-6FCB-453D-80CD-D3C0A33899F2}" type="sibTrans" cxnId="{E7727DBC-D253-4C09-AE9A-6404AE4C9888}">
      <dgm:prSet/>
      <dgm:spPr/>
      <dgm:t>
        <a:bodyPr/>
        <a:lstStyle/>
        <a:p>
          <a:endParaRPr lang="en-US"/>
        </a:p>
      </dgm:t>
    </dgm:pt>
    <dgm:pt modelId="{5CB214E1-399C-4619-9E25-5E58ECF419EE}">
      <dgm:prSet/>
      <dgm:spPr/>
      <dgm:t>
        <a:bodyPr/>
        <a:lstStyle/>
        <a:p>
          <a:r>
            <a:rPr lang="en-IN"/>
            <a:t>Poisson</a:t>
          </a:r>
          <a:endParaRPr lang="en-US"/>
        </a:p>
      </dgm:t>
    </dgm:pt>
    <dgm:pt modelId="{739BC33E-D4A5-4E3B-9B90-2FCB9F883244}" type="parTrans" cxnId="{AFC69000-C0F4-4E2C-AE8B-38E999EE7FB7}">
      <dgm:prSet/>
      <dgm:spPr/>
      <dgm:t>
        <a:bodyPr/>
        <a:lstStyle/>
        <a:p>
          <a:endParaRPr lang="en-US"/>
        </a:p>
      </dgm:t>
    </dgm:pt>
    <dgm:pt modelId="{D7B83C44-912A-401E-8EC1-35974F24632D}" type="sibTrans" cxnId="{AFC69000-C0F4-4E2C-AE8B-38E999EE7FB7}">
      <dgm:prSet/>
      <dgm:spPr/>
      <dgm:t>
        <a:bodyPr/>
        <a:lstStyle/>
        <a:p>
          <a:endParaRPr lang="en-US"/>
        </a:p>
      </dgm:t>
    </dgm:pt>
    <dgm:pt modelId="{E9722EB1-948E-49B0-B5DB-55062E371115}">
      <dgm:prSet/>
      <dgm:spPr/>
      <dgm:t>
        <a:bodyPr/>
        <a:lstStyle/>
        <a:p>
          <a:r>
            <a:rPr lang="en-IN"/>
            <a:t>Normal/Gaussian</a:t>
          </a:r>
          <a:endParaRPr lang="en-US"/>
        </a:p>
      </dgm:t>
    </dgm:pt>
    <dgm:pt modelId="{A6E94ABE-F463-4D79-B0AA-133248E6A740}" type="parTrans" cxnId="{05ED1462-FA25-40DA-949E-75D6D8ED0BBE}">
      <dgm:prSet/>
      <dgm:spPr/>
      <dgm:t>
        <a:bodyPr/>
        <a:lstStyle/>
        <a:p>
          <a:endParaRPr lang="en-US"/>
        </a:p>
      </dgm:t>
    </dgm:pt>
    <dgm:pt modelId="{863639DF-F0C6-4871-9B57-FB6A96DC048D}" type="sibTrans" cxnId="{05ED1462-FA25-40DA-949E-75D6D8ED0BBE}">
      <dgm:prSet/>
      <dgm:spPr/>
      <dgm:t>
        <a:bodyPr/>
        <a:lstStyle/>
        <a:p>
          <a:endParaRPr lang="en-US"/>
        </a:p>
      </dgm:t>
    </dgm:pt>
    <dgm:pt modelId="{80582358-634E-406F-B9EF-2195CA5EF7C8}">
      <dgm:prSet/>
      <dgm:spPr/>
      <dgm:t>
        <a:bodyPr/>
        <a:lstStyle/>
        <a:p>
          <a:r>
            <a:rPr lang="en-IN"/>
            <a:t>Bernoulli</a:t>
          </a:r>
          <a:endParaRPr lang="en-US"/>
        </a:p>
      </dgm:t>
    </dgm:pt>
    <dgm:pt modelId="{ECB6B1FC-CE3F-4FA8-A292-9D77C260A953}" type="parTrans" cxnId="{4E325652-A907-42F1-9163-892CB03AF053}">
      <dgm:prSet/>
      <dgm:spPr/>
      <dgm:t>
        <a:bodyPr/>
        <a:lstStyle/>
        <a:p>
          <a:endParaRPr lang="en-US"/>
        </a:p>
      </dgm:t>
    </dgm:pt>
    <dgm:pt modelId="{E5D381E5-370C-4EDD-85E3-C6C094B6151A}" type="sibTrans" cxnId="{4E325652-A907-42F1-9163-892CB03AF053}">
      <dgm:prSet/>
      <dgm:spPr/>
      <dgm:t>
        <a:bodyPr/>
        <a:lstStyle/>
        <a:p>
          <a:endParaRPr lang="en-US"/>
        </a:p>
      </dgm:t>
    </dgm:pt>
    <dgm:pt modelId="{CF2A1911-4E2B-4650-B5AE-6B7B384A37B2}">
      <dgm:prSet/>
      <dgm:spPr/>
      <dgm:t>
        <a:bodyPr/>
        <a:lstStyle/>
        <a:p>
          <a:r>
            <a:rPr lang="en-IN"/>
            <a:t>Uniform</a:t>
          </a:r>
          <a:endParaRPr lang="en-US"/>
        </a:p>
      </dgm:t>
    </dgm:pt>
    <dgm:pt modelId="{1A3BA9A2-8845-4112-8005-976835B0E7C0}" type="parTrans" cxnId="{6479340C-827A-4623-9A8B-75E35364D339}">
      <dgm:prSet/>
      <dgm:spPr/>
      <dgm:t>
        <a:bodyPr/>
        <a:lstStyle/>
        <a:p>
          <a:endParaRPr lang="en-US"/>
        </a:p>
      </dgm:t>
    </dgm:pt>
    <dgm:pt modelId="{0362B189-19D1-400E-985C-473BE8A3CB9E}" type="sibTrans" cxnId="{6479340C-827A-4623-9A8B-75E35364D339}">
      <dgm:prSet/>
      <dgm:spPr/>
      <dgm:t>
        <a:bodyPr/>
        <a:lstStyle/>
        <a:p>
          <a:endParaRPr lang="en-US"/>
        </a:p>
      </dgm:t>
    </dgm:pt>
    <dgm:pt modelId="{2F0566B7-BFD4-4F99-90E5-DBE586D32F59}" type="pres">
      <dgm:prSet presAssocID="{BD90FC13-6DB3-4262-89B6-138C63361FDF}" presName="linear" presStyleCnt="0">
        <dgm:presLayoutVars>
          <dgm:animLvl val="lvl"/>
          <dgm:resizeHandles val="exact"/>
        </dgm:presLayoutVars>
      </dgm:prSet>
      <dgm:spPr/>
    </dgm:pt>
    <dgm:pt modelId="{9AC2D479-5BAD-481E-BEB5-4844846CE9E2}" type="pres">
      <dgm:prSet presAssocID="{608B3325-0BFE-40DA-B971-78E49FEFAD6A}" presName="parentText" presStyleLbl="node1" presStyleIdx="0" presStyleCnt="5">
        <dgm:presLayoutVars>
          <dgm:chMax val="0"/>
          <dgm:bulletEnabled val="1"/>
        </dgm:presLayoutVars>
      </dgm:prSet>
      <dgm:spPr/>
    </dgm:pt>
    <dgm:pt modelId="{D472DC18-0BDF-4FDE-9532-3EC059351883}" type="pres">
      <dgm:prSet presAssocID="{D5C984B7-6FCB-453D-80CD-D3C0A33899F2}" presName="spacer" presStyleCnt="0"/>
      <dgm:spPr/>
    </dgm:pt>
    <dgm:pt modelId="{CC7A396D-46AB-4DD0-8BD9-9785D281993C}" type="pres">
      <dgm:prSet presAssocID="{5CB214E1-399C-4619-9E25-5E58ECF419EE}" presName="parentText" presStyleLbl="node1" presStyleIdx="1" presStyleCnt="5">
        <dgm:presLayoutVars>
          <dgm:chMax val="0"/>
          <dgm:bulletEnabled val="1"/>
        </dgm:presLayoutVars>
      </dgm:prSet>
      <dgm:spPr/>
    </dgm:pt>
    <dgm:pt modelId="{C6E9A0B5-6258-41C0-9508-403ADFC1C9BD}" type="pres">
      <dgm:prSet presAssocID="{D7B83C44-912A-401E-8EC1-35974F24632D}" presName="spacer" presStyleCnt="0"/>
      <dgm:spPr/>
    </dgm:pt>
    <dgm:pt modelId="{45351E91-5EF6-4130-A7E3-342920C7D42C}" type="pres">
      <dgm:prSet presAssocID="{E9722EB1-948E-49B0-B5DB-55062E371115}" presName="parentText" presStyleLbl="node1" presStyleIdx="2" presStyleCnt="5">
        <dgm:presLayoutVars>
          <dgm:chMax val="0"/>
          <dgm:bulletEnabled val="1"/>
        </dgm:presLayoutVars>
      </dgm:prSet>
      <dgm:spPr/>
    </dgm:pt>
    <dgm:pt modelId="{3AF0621C-ED79-49E3-8C66-67C685036F2E}" type="pres">
      <dgm:prSet presAssocID="{863639DF-F0C6-4871-9B57-FB6A96DC048D}" presName="spacer" presStyleCnt="0"/>
      <dgm:spPr/>
    </dgm:pt>
    <dgm:pt modelId="{6B209C26-0F00-4573-95A2-5BF67CDA3519}" type="pres">
      <dgm:prSet presAssocID="{80582358-634E-406F-B9EF-2195CA5EF7C8}" presName="parentText" presStyleLbl="node1" presStyleIdx="3" presStyleCnt="5">
        <dgm:presLayoutVars>
          <dgm:chMax val="0"/>
          <dgm:bulletEnabled val="1"/>
        </dgm:presLayoutVars>
      </dgm:prSet>
      <dgm:spPr/>
    </dgm:pt>
    <dgm:pt modelId="{95427743-259C-48EE-9D94-CB084D5C6642}" type="pres">
      <dgm:prSet presAssocID="{E5D381E5-370C-4EDD-85E3-C6C094B6151A}" presName="spacer" presStyleCnt="0"/>
      <dgm:spPr/>
    </dgm:pt>
    <dgm:pt modelId="{1D86D1A9-3DF6-4B37-AD7E-1A16F2BBA903}" type="pres">
      <dgm:prSet presAssocID="{CF2A1911-4E2B-4650-B5AE-6B7B384A37B2}" presName="parentText" presStyleLbl="node1" presStyleIdx="4" presStyleCnt="5">
        <dgm:presLayoutVars>
          <dgm:chMax val="0"/>
          <dgm:bulletEnabled val="1"/>
        </dgm:presLayoutVars>
      </dgm:prSet>
      <dgm:spPr/>
    </dgm:pt>
  </dgm:ptLst>
  <dgm:cxnLst>
    <dgm:cxn modelId="{AFC69000-C0F4-4E2C-AE8B-38E999EE7FB7}" srcId="{BD90FC13-6DB3-4262-89B6-138C63361FDF}" destId="{5CB214E1-399C-4619-9E25-5E58ECF419EE}" srcOrd="1" destOrd="0" parTransId="{739BC33E-D4A5-4E3B-9B90-2FCB9F883244}" sibTransId="{D7B83C44-912A-401E-8EC1-35974F24632D}"/>
    <dgm:cxn modelId="{6479340C-827A-4623-9A8B-75E35364D339}" srcId="{BD90FC13-6DB3-4262-89B6-138C63361FDF}" destId="{CF2A1911-4E2B-4650-B5AE-6B7B384A37B2}" srcOrd="4" destOrd="0" parTransId="{1A3BA9A2-8845-4112-8005-976835B0E7C0}" sibTransId="{0362B189-19D1-400E-985C-473BE8A3CB9E}"/>
    <dgm:cxn modelId="{05ED1462-FA25-40DA-949E-75D6D8ED0BBE}" srcId="{BD90FC13-6DB3-4262-89B6-138C63361FDF}" destId="{E9722EB1-948E-49B0-B5DB-55062E371115}" srcOrd="2" destOrd="0" parTransId="{A6E94ABE-F463-4D79-B0AA-133248E6A740}" sibTransId="{863639DF-F0C6-4871-9B57-FB6A96DC048D}"/>
    <dgm:cxn modelId="{5CAA7C49-F5B4-42A3-939E-664F16834C59}" type="presOf" srcId="{BD90FC13-6DB3-4262-89B6-138C63361FDF}" destId="{2F0566B7-BFD4-4F99-90E5-DBE586D32F59}" srcOrd="0" destOrd="0" presId="urn:microsoft.com/office/officeart/2005/8/layout/vList2"/>
    <dgm:cxn modelId="{F8AC806E-3424-4BD3-BAEA-1CAC3C9BC2BD}" type="presOf" srcId="{CF2A1911-4E2B-4650-B5AE-6B7B384A37B2}" destId="{1D86D1A9-3DF6-4B37-AD7E-1A16F2BBA903}" srcOrd="0" destOrd="0" presId="urn:microsoft.com/office/officeart/2005/8/layout/vList2"/>
    <dgm:cxn modelId="{4E325652-A907-42F1-9163-892CB03AF053}" srcId="{BD90FC13-6DB3-4262-89B6-138C63361FDF}" destId="{80582358-634E-406F-B9EF-2195CA5EF7C8}" srcOrd="3" destOrd="0" parTransId="{ECB6B1FC-CE3F-4FA8-A292-9D77C260A953}" sibTransId="{E5D381E5-370C-4EDD-85E3-C6C094B6151A}"/>
    <dgm:cxn modelId="{CA45AB56-6FB0-4866-A826-4233CF9CBB92}" type="presOf" srcId="{80582358-634E-406F-B9EF-2195CA5EF7C8}" destId="{6B209C26-0F00-4573-95A2-5BF67CDA3519}" srcOrd="0" destOrd="0" presId="urn:microsoft.com/office/officeart/2005/8/layout/vList2"/>
    <dgm:cxn modelId="{6F5445A0-D9DB-45C9-86C7-D4072B9D79A6}" type="presOf" srcId="{5CB214E1-399C-4619-9E25-5E58ECF419EE}" destId="{CC7A396D-46AB-4DD0-8BD9-9785D281993C}" srcOrd="0" destOrd="0" presId="urn:microsoft.com/office/officeart/2005/8/layout/vList2"/>
    <dgm:cxn modelId="{115D1EA4-AC49-446C-9404-2E68E209486A}" type="presOf" srcId="{E9722EB1-948E-49B0-B5DB-55062E371115}" destId="{45351E91-5EF6-4130-A7E3-342920C7D42C}" srcOrd="0" destOrd="0" presId="urn:microsoft.com/office/officeart/2005/8/layout/vList2"/>
    <dgm:cxn modelId="{E7727DBC-D253-4C09-AE9A-6404AE4C9888}" srcId="{BD90FC13-6DB3-4262-89B6-138C63361FDF}" destId="{608B3325-0BFE-40DA-B971-78E49FEFAD6A}" srcOrd="0" destOrd="0" parTransId="{6A625240-D714-44BD-82B3-1A1E1EB2C817}" sibTransId="{D5C984B7-6FCB-453D-80CD-D3C0A33899F2}"/>
    <dgm:cxn modelId="{871B97E6-73D0-43EE-907B-CCD015CA74E1}" type="presOf" srcId="{608B3325-0BFE-40DA-B971-78E49FEFAD6A}" destId="{9AC2D479-5BAD-481E-BEB5-4844846CE9E2}" srcOrd="0" destOrd="0" presId="urn:microsoft.com/office/officeart/2005/8/layout/vList2"/>
    <dgm:cxn modelId="{9613D59C-A632-497E-BC3A-3B1A8A4C7B9C}" type="presParOf" srcId="{2F0566B7-BFD4-4F99-90E5-DBE586D32F59}" destId="{9AC2D479-5BAD-481E-BEB5-4844846CE9E2}" srcOrd="0" destOrd="0" presId="urn:microsoft.com/office/officeart/2005/8/layout/vList2"/>
    <dgm:cxn modelId="{5DD16000-10EA-4C2C-9488-5B9E2650D607}" type="presParOf" srcId="{2F0566B7-BFD4-4F99-90E5-DBE586D32F59}" destId="{D472DC18-0BDF-4FDE-9532-3EC059351883}" srcOrd="1" destOrd="0" presId="urn:microsoft.com/office/officeart/2005/8/layout/vList2"/>
    <dgm:cxn modelId="{9951A295-9702-46E8-A961-782C7B20789C}" type="presParOf" srcId="{2F0566B7-BFD4-4F99-90E5-DBE586D32F59}" destId="{CC7A396D-46AB-4DD0-8BD9-9785D281993C}" srcOrd="2" destOrd="0" presId="urn:microsoft.com/office/officeart/2005/8/layout/vList2"/>
    <dgm:cxn modelId="{C94668CB-8789-45A5-ACFF-D40EE65E00DE}" type="presParOf" srcId="{2F0566B7-BFD4-4F99-90E5-DBE586D32F59}" destId="{C6E9A0B5-6258-41C0-9508-403ADFC1C9BD}" srcOrd="3" destOrd="0" presId="urn:microsoft.com/office/officeart/2005/8/layout/vList2"/>
    <dgm:cxn modelId="{1B8D17BE-2764-4C05-B306-DFE5E9B39249}" type="presParOf" srcId="{2F0566B7-BFD4-4F99-90E5-DBE586D32F59}" destId="{45351E91-5EF6-4130-A7E3-342920C7D42C}" srcOrd="4" destOrd="0" presId="urn:microsoft.com/office/officeart/2005/8/layout/vList2"/>
    <dgm:cxn modelId="{77722190-78EB-40E9-9DF0-033A113A1355}" type="presParOf" srcId="{2F0566B7-BFD4-4F99-90E5-DBE586D32F59}" destId="{3AF0621C-ED79-49E3-8C66-67C685036F2E}" srcOrd="5" destOrd="0" presId="urn:microsoft.com/office/officeart/2005/8/layout/vList2"/>
    <dgm:cxn modelId="{19F164ED-1110-4DB6-94BE-42D969A4866A}" type="presParOf" srcId="{2F0566B7-BFD4-4F99-90E5-DBE586D32F59}" destId="{6B209C26-0F00-4573-95A2-5BF67CDA3519}" srcOrd="6" destOrd="0" presId="urn:microsoft.com/office/officeart/2005/8/layout/vList2"/>
    <dgm:cxn modelId="{B3845309-8FC6-49AC-B4F6-3D8587FC68A3}" type="presParOf" srcId="{2F0566B7-BFD4-4F99-90E5-DBE586D32F59}" destId="{95427743-259C-48EE-9D94-CB084D5C6642}" srcOrd="7" destOrd="0" presId="urn:microsoft.com/office/officeart/2005/8/layout/vList2"/>
    <dgm:cxn modelId="{DE775122-BC06-4FA4-8510-26C49F0A0312}" type="presParOf" srcId="{2F0566B7-BFD4-4F99-90E5-DBE586D32F59}" destId="{1D86D1A9-3DF6-4B37-AD7E-1A16F2BBA90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5BABE6C-CF2D-4AE1-BCE3-2E1059CE4D24}"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0C89AB39-A295-4A3B-A22D-BA9528896656}">
      <dgm:prSet/>
      <dgm:spPr/>
      <dgm:t>
        <a:bodyPr/>
        <a:lstStyle/>
        <a:p>
          <a:r>
            <a:rPr lang="en-IN"/>
            <a:t>Monty hall problem</a:t>
          </a:r>
          <a:endParaRPr lang="en-US"/>
        </a:p>
      </dgm:t>
    </dgm:pt>
    <dgm:pt modelId="{2FB4CADC-D036-4EF0-961B-4653DBBA5407}" type="parTrans" cxnId="{D2DA8E58-EA85-4D88-95DD-E89589FD5510}">
      <dgm:prSet/>
      <dgm:spPr/>
      <dgm:t>
        <a:bodyPr/>
        <a:lstStyle/>
        <a:p>
          <a:endParaRPr lang="en-US"/>
        </a:p>
      </dgm:t>
    </dgm:pt>
    <dgm:pt modelId="{CC92994C-9F6C-4A53-A1F0-6B7D7AA09B81}" type="sibTrans" cxnId="{D2DA8E58-EA85-4D88-95DD-E89589FD5510}">
      <dgm:prSet/>
      <dgm:spPr/>
      <dgm:t>
        <a:bodyPr/>
        <a:lstStyle/>
        <a:p>
          <a:endParaRPr lang="en-US"/>
        </a:p>
      </dgm:t>
    </dgm:pt>
    <dgm:pt modelId="{62B871C3-006D-4532-B104-A97E0149CEE0}">
      <dgm:prSet/>
      <dgm:spPr/>
      <dgm:t>
        <a:bodyPr/>
        <a:lstStyle/>
        <a:p>
          <a:r>
            <a:rPr lang="en-IN"/>
            <a:t>Toy collector problem</a:t>
          </a:r>
          <a:endParaRPr lang="en-US"/>
        </a:p>
      </dgm:t>
    </dgm:pt>
    <dgm:pt modelId="{234DCF3A-BB62-4B6F-89B6-8E73675C73A7}" type="parTrans" cxnId="{8E3379BE-C8C2-476A-B47B-829E09CF2F3D}">
      <dgm:prSet/>
      <dgm:spPr/>
      <dgm:t>
        <a:bodyPr/>
        <a:lstStyle/>
        <a:p>
          <a:endParaRPr lang="en-US"/>
        </a:p>
      </dgm:t>
    </dgm:pt>
    <dgm:pt modelId="{A1A9595E-F965-488F-A395-F69D5A209724}" type="sibTrans" cxnId="{8E3379BE-C8C2-476A-B47B-829E09CF2F3D}">
      <dgm:prSet/>
      <dgm:spPr/>
      <dgm:t>
        <a:bodyPr/>
        <a:lstStyle/>
        <a:p>
          <a:endParaRPr lang="en-US"/>
        </a:p>
      </dgm:t>
    </dgm:pt>
    <dgm:pt modelId="{DA93AB12-1F47-4EEA-B2E9-ADEE7016A6DC}">
      <dgm:prSet/>
      <dgm:spPr/>
      <dgm:t>
        <a:bodyPr/>
        <a:lstStyle/>
        <a:p>
          <a:r>
            <a:rPr lang="en-IN"/>
            <a:t>Complicated integral</a:t>
          </a:r>
          <a:endParaRPr lang="en-US"/>
        </a:p>
      </dgm:t>
    </dgm:pt>
    <dgm:pt modelId="{02886045-30AC-4667-AE47-3A0B812CCF80}" type="parTrans" cxnId="{0611D120-3528-4BB7-912B-4F1FCE66CC5C}">
      <dgm:prSet/>
      <dgm:spPr/>
      <dgm:t>
        <a:bodyPr/>
        <a:lstStyle/>
        <a:p>
          <a:endParaRPr lang="en-US"/>
        </a:p>
      </dgm:t>
    </dgm:pt>
    <dgm:pt modelId="{FB4FD668-CC90-4E08-A5DE-5F60F66067F2}" type="sibTrans" cxnId="{0611D120-3528-4BB7-912B-4F1FCE66CC5C}">
      <dgm:prSet/>
      <dgm:spPr/>
      <dgm:t>
        <a:bodyPr/>
        <a:lstStyle/>
        <a:p>
          <a:endParaRPr lang="en-US"/>
        </a:p>
      </dgm:t>
    </dgm:pt>
    <dgm:pt modelId="{F23DD30C-CEE7-49AA-B4E6-953B5983B672}" type="pres">
      <dgm:prSet presAssocID="{E5BABE6C-CF2D-4AE1-BCE3-2E1059CE4D24}" presName="diagram" presStyleCnt="0">
        <dgm:presLayoutVars>
          <dgm:chPref val="1"/>
          <dgm:dir/>
          <dgm:animOne val="branch"/>
          <dgm:animLvl val="lvl"/>
          <dgm:resizeHandles/>
        </dgm:presLayoutVars>
      </dgm:prSet>
      <dgm:spPr/>
    </dgm:pt>
    <dgm:pt modelId="{35745362-D796-48A4-8629-313C5462E67C}" type="pres">
      <dgm:prSet presAssocID="{0C89AB39-A295-4A3B-A22D-BA9528896656}" presName="root" presStyleCnt="0"/>
      <dgm:spPr/>
    </dgm:pt>
    <dgm:pt modelId="{2B466314-DE51-410F-885E-853637B8E504}" type="pres">
      <dgm:prSet presAssocID="{0C89AB39-A295-4A3B-A22D-BA9528896656}" presName="rootComposite" presStyleCnt="0"/>
      <dgm:spPr/>
    </dgm:pt>
    <dgm:pt modelId="{570CAE9C-B108-457C-91B1-C3BDCDB82D6F}" type="pres">
      <dgm:prSet presAssocID="{0C89AB39-A295-4A3B-A22D-BA9528896656}" presName="rootText" presStyleLbl="node1" presStyleIdx="0" presStyleCnt="3"/>
      <dgm:spPr/>
    </dgm:pt>
    <dgm:pt modelId="{AE0A50A1-EDC0-4B4A-9FED-B9A290AD6DD8}" type="pres">
      <dgm:prSet presAssocID="{0C89AB39-A295-4A3B-A22D-BA9528896656}" presName="rootConnector" presStyleLbl="node1" presStyleIdx="0" presStyleCnt="3"/>
      <dgm:spPr/>
    </dgm:pt>
    <dgm:pt modelId="{FF6EA079-A952-4CD7-99B8-2380B479DE4A}" type="pres">
      <dgm:prSet presAssocID="{0C89AB39-A295-4A3B-A22D-BA9528896656}" presName="childShape" presStyleCnt="0"/>
      <dgm:spPr/>
    </dgm:pt>
    <dgm:pt modelId="{46D5CA8C-7F4B-4DE7-AC33-EE633CA8FE23}" type="pres">
      <dgm:prSet presAssocID="{62B871C3-006D-4532-B104-A97E0149CEE0}" presName="root" presStyleCnt="0"/>
      <dgm:spPr/>
    </dgm:pt>
    <dgm:pt modelId="{036447BE-E3E3-41EE-BA74-91C237837F57}" type="pres">
      <dgm:prSet presAssocID="{62B871C3-006D-4532-B104-A97E0149CEE0}" presName="rootComposite" presStyleCnt="0"/>
      <dgm:spPr/>
    </dgm:pt>
    <dgm:pt modelId="{AB1208D7-B2F8-43A1-A785-9ADF6705BABF}" type="pres">
      <dgm:prSet presAssocID="{62B871C3-006D-4532-B104-A97E0149CEE0}" presName="rootText" presStyleLbl="node1" presStyleIdx="1" presStyleCnt="3"/>
      <dgm:spPr/>
    </dgm:pt>
    <dgm:pt modelId="{3EEB85FD-6393-4E90-80A8-7BA7433E2A6A}" type="pres">
      <dgm:prSet presAssocID="{62B871C3-006D-4532-B104-A97E0149CEE0}" presName="rootConnector" presStyleLbl="node1" presStyleIdx="1" presStyleCnt="3"/>
      <dgm:spPr/>
    </dgm:pt>
    <dgm:pt modelId="{F941DE50-4BBE-4581-ADC4-A7DDC3BAB4D5}" type="pres">
      <dgm:prSet presAssocID="{62B871C3-006D-4532-B104-A97E0149CEE0}" presName="childShape" presStyleCnt="0"/>
      <dgm:spPr/>
    </dgm:pt>
    <dgm:pt modelId="{D164488B-2CEE-4DCD-8007-78C7D21C0F70}" type="pres">
      <dgm:prSet presAssocID="{DA93AB12-1F47-4EEA-B2E9-ADEE7016A6DC}" presName="root" presStyleCnt="0"/>
      <dgm:spPr/>
    </dgm:pt>
    <dgm:pt modelId="{1228FC82-2949-4757-9FD1-765E262909A8}" type="pres">
      <dgm:prSet presAssocID="{DA93AB12-1F47-4EEA-B2E9-ADEE7016A6DC}" presName="rootComposite" presStyleCnt="0"/>
      <dgm:spPr/>
    </dgm:pt>
    <dgm:pt modelId="{CC8B3DC2-C9BD-49E7-BA4B-C01E9A1D3655}" type="pres">
      <dgm:prSet presAssocID="{DA93AB12-1F47-4EEA-B2E9-ADEE7016A6DC}" presName="rootText" presStyleLbl="node1" presStyleIdx="2" presStyleCnt="3"/>
      <dgm:spPr/>
    </dgm:pt>
    <dgm:pt modelId="{113D873D-76F8-4076-93E5-DB353F59D256}" type="pres">
      <dgm:prSet presAssocID="{DA93AB12-1F47-4EEA-B2E9-ADEE7016A6DC}" presName="rootConnector" presStyleLbl="node1" presStyleIdx="2" presStyleCnt="3"/>
      <dgm:spPr/>
    </dgm:pt>
    <dgm:pt modelId="{951C1B19-2373-420C-A195-1F49D406EB30}" type="pres">
      <dgm:prSet presAssocID="{DA93AB12-1F47-4EEA-B2E9-ADEE7016A6DC}" presName="childShape" presStyleCnt="0"/>
      <dgm:spPr/>
    </dgm:pt>
  </dgm:ptLst>
  <dgm:cxnLst>
    <dgm:cxn modelId="{86870B0D-54D0-430E-BB32-073D99B41632}" type="presOf" srcId="{0C89AB39-A295-4A3B-A22D-BA9528896656}" destId="{AE0A50A1-EDC0-4B4A-9FED-B9A290AD6DD8}" srcOrd="1" destOrd="0" presId="urn:microsoft.com/office/officeart/2005/8/layout/hierarchy3"/>
    <dgm:cxn modelId="{0611D120-3528-4BB7-912B-4F1FCE66CC5C}" srcId="{E5BABE6C-CF2D-4AE1-BCE3-2E1059CE4D24}" destId="{DA93AB12-1F47-4EEA-B2E9-ADEE7016A6DC}" srcOrd="2" destOrd="0" parTransId="{02886045-30AC-4667-AE47-3A0B812CCF80}" sibTransId="{FB4FD668-CC90-4E08-A5DE-5F60F66067F2}"/>
    <dgm:cxn modelId="{249B9640-0798-46F7-89D1-160BE148668D}" type="presOf" srcId="{62B871C3-006D-4532-B104-A97E0149CEE0}" destId="{3EEB85FD-6393-4E90-80A8-7BA7433E2A6A}" srcOrd="1" destOrd="0" presId="urn:microsoft.com/office/officeart/2005/8/layout/hierarchy3"/>
    <dgm:cxn modelId="{87304B48-E069-432B-A38A-98D0DCEDBE3D}" type="presOf" srcId="{E5BABE6C-CF2D-4AE1-BCE3-2E1059CE4D24}" destId="{F23DD30C-CEE7-49AA-B4E6-953B5983B672}" srcOrd="0" destOrd="0" presId="urn:microsoft.com/office/officeart/2005/8/layout/hierarchy3"/>
    <dgm:cxn modelId="{06458948-CE17-497E-85BE-6E2BFB3C282A}" type="presOf" srcId="{0C89AB39-A295-4A3B-A22D-BA9528896656}" destId="{570CAE9C-B108-457C-91B1-C3BDCDB82D6F}" srcOrd="0" destOrd="0" presId="urn:microsoft.com/office/officeart/2005/8/layout/hierarchy3"/>
    <dgm:cxn modelId="{ECDE0B55-ED54-467F-BA78-BAFAF5966146}" type="presOf" srcId="{DA93AB12-1F47-4EEA-B2E9-ADEE7016A6DC}" destId="{113D873D-76F8-4076-93E5-DB353F59D256}" srcOrd="1" destOrd="0" presId="urn:microsoft.com/office/officeart/2005/8/layout/hierarchy3"/>
    <dgm:cxn modelId="{D2DA8E58-EA85-4D88-95DD-E89589FD5510}" srcId="{E5BABE6C-CF2D-4AE1-BCE3-2E1059CE4D24}" destId="{0C89AB39-A295-4A3B-A22D-BA9528896656}" srcOrd="0" destOrd="0" parTransId="{2FB4CADC-D036-4EF0-961B-4653DBBA5407}" sibTransId="{CC92994C-9F6C-4A53-A1F0-6B7D7AA09B81}"/>
    <dgm:cxn modelId="{51C1E983-7A88-4570-9AE2-2538E2692CCB}" type="presOf" srcId="{62B871C3-006D-4532-B104-A97E0149CEE0}" destId="{AB1208D7-B2F8-43A1-A785-9ADF6705BABF}" srcOrd="0" destOrd="0" presId="urn:microsoft.com/office/officeart/2005/8/layout/hierarchy3"/>
    <dgm:cxn modelId="{298B3EA8-BA71-40B3-9CDD-8A89035B948D}" type="presOf" srcId="{DA93AB12-1F47-4EEA-B2E9-ADEE7016A6DC}" destId="{CC8B3DC2-C9BD-49E7-BA4B-C01E9A1D3655}" srcOrd="0" destOrd="0" presId="urn:microsoft.com/office/officeart/2005/8/layout/hierarchy3"/>
    <dgm:cxn modelId="{8E3379BE-C8C2-476A-B47B-829E09CF2F3D}" srcId="{E5BABE6C-CF2D-4AE1-BCE3-2E1059CE4D24}" destId="{62B871C3-006D-4532-B104-A97E0149CEE0}" srcOrd="1" destOrd="0" parTransId="{234DCF3A-BB62-4B6F-89B6-8E73675C73A7}" sibTransId="{A1A9595E-F965-488F-A395-F69D5A209724}"/>
    <dgm:cxn modelId="{D3FBD7B0-67F7-4327-9B7A-2A9F30A4E692}" type="presParOf" srcId="{F23DD30C-CEE7-49AA-B4E6-953B5983B672}" destId="{35745362-D796-48A4-8629-313C5462E67C}" srcOrd="0" destOrd="0" presId="urn:microsoft.com/office/officeart/2005/8/layout/hierarchy3"/>
    <dgm:cxn modelId="{AD8F6857-D806-4DE0-8DEC-AD04715BF067}" type="presParOf" srcId="{35745362-D796-48A4-8629-313C5462E67C}" destId="{2B466314-DE51-410F-885E-853637B8E504}" srcOrd="0" destOrd="0" presId="urn:microsoft.com/office/officeart/2005/8/layout/hierarchy3"/>
    <dgm:cxn modelId="{F438984B-4B89-4A6E-BCB9-4DFE985144FD}" type="presParOf" srcId="{2B466314-DE51-410F-885E-853637B8E504}" destId="{570CAE9C-B108-457C-91B1-C3BDCDB82D6F}" srcOrd="0" destOrd="0" presId="urn:microsoft.com/office/officeart/2005/8/layout/hierarchy3"/>
    <dgm:cxn modelId="{52F8A5FC-44EA-4E8F-86AB-1FE93E3B0A3A}" type="presParOf" srcId="{2B466314-DE51-410F-885E-853637B8E504}" destId="{AE0A50A1-EDC0-4B4A-9FED-B9A290AD6DD8}" srcOrd="1" destOrd="0" presId="urn:microsoft.com/office/officeart/2005/8/layout/hierarchy3"/>
    <dgm:cxn modelId="{72C66E0A-143A-4385-9610-C5492838A284}" type="presParOf" srcId="{35745362-D796-48A4-8629-313C5462E67C}" destId="{FF6EA079-A952-4CD7-99B8-2380B479DE4A}" srcOrd="1" destOrd="0" presId="urn:microsoft.com/office/officeart/2005/8/layout/hierarchy3"/>
    <dgm:cxn modelId="{B6638D29-3DAD-47CA-8144-630E048DAF81}" type="presParOf" srcId="{F23DD30C-CEE7-49AA-B4E6-953B5983B672}" destId="{46D5CA8C-7F4B-4DE7-AC33-EE633CA8FE23}" srcOrd="1" destOrd="0" presId="urn:microsoft.com/office/officeart/2005/8/layout/hierarchy3"/>
    <dgm:cxn modelId="{9BD2C76B-A02F-4F10-B49A-E8BFE6C6EFE4}" type="presParOf" srcId="{46D5CA8C-7F4B-4DE7-AC33-EE633CA8FE23}" destId="{036447BE-E3E3-41EE-BA74-91C237837F57}" srcOrd="0" destOrd="0" presId="urn:microsoft.com/office/officeart/2005/8/layout/hierarchy3"/>
    <dgm:cxn modelId="{CF161EA8-9414-4FE9-90C4-7BBE6D7E7AE9}" type="presParOf" srcId="{036447BE-E3E3-41EE-BA74-91C237837F57}" destId="{AB1208D7-B2F8-43A1-A785-9ADF6705BABF}" srcOrd="0" destOrd="0" presId="urn:microsoft.com/office/officeart/2005/8/layout/hierarchy3"/>
    <dgm:cxn modelId="{3279CD8D-5CC3-4411-9E65-DDB87343425C}" type="presParOf" srcId="{036447BE-E3E3-41EE-BA74-91C237837F57}" destId="{3EEB85FD-6393-4E90-80A8-7BA7433E2A6A}" srcOrd="1" destOrd="0" presId="urn:microsoft.com/office/officeart/2005/8/layout/hierarchy3"/>
    <dgm:cxn modelId="{EA5FFC91-D9F5-45BF-8F2A-5C7EA8BE1658}" type="presParOf" srcId="{46D5CA8C-7F4B-4DE7-AC33-EE633CA8FE23}" destId="{F941DE50-4BBE-4581-ADC4-A7DDC3BAB4D5}" srcOrd="1" destOrd="0" presId="urn:microsoft.com/office/officeart/2005/8/layout/hierarchy3"/>
    <dgm:cxn modelId="{64C59F3F-3090-4F00-BC37-C231D83EB139}" type="presParOf" srcId="{F23DD30C-CEE7-49AA-B4E6-953B5983B672}" destId="{D164488B-2CEE-4DCD-8007-78C7D21C0F70}" srcOrd="2" destOrd="0" presId="urn:microsoft.com/office/officeart/2005/8/layout/hierarchy3"/>
    <dgm:cxn modelId="{A1A40C5D-0F04-4872-8285-1B73EA856F66}" type="presParOf" srcId="{D164488B-2CEE-4DCD-8007-78C7D21C0F70}" destId="{1228FC82-2949-4757-9FD1-765E262909A8}" srcOrd="0" destOrd="0" presId="urn:microsoft.com/office/officeart/2005/8/layout/hierarchy3"/>
    <dgm:cxn modelId="{39F8DF04-AA24-47F2-A3E8-651F4996FA1C}" type="presParOf" srcId="{1228FC82-2949-4757-9FD1-765E262909A8}" destId="{CC8B3DC2-C9BD-49E7-BA4B-C01E9A1D3655}" srcOrd="0" destOrd="0" presId="urn:microsoft.com/office/officeart/2005/8/layout/hierarchy3"/>
    <dgm:cxn modelId="{EFA54159-5BE6-487D-B359-8DFE5796D957}" type="presParOf" srcId="{1228FC82-2949-4757-9FD1-765E262909A8}" destId="{113D873D-76F8-4076-93E5-DB353F59D256}" srcOrd="1" destOrd="0" presId="urn:microsoft.com/office/officeart/2005/8/layout/hierarchy3"/>
    <dgm:cxn modelId="{2E554CEA-8B62-41E3-BEDF-C70D22534AA0}" type="presParOf" srcId="{D164488B-2CEE-4DCD-8007-78C7D21C0F70}" destId="{951C1B19-2373-420C-A195-1F49D406EB30}"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0B6FC2-0A5D-43D6-8A25-CAC2D1E46FB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CBE8FD2-EB57-4B89-8AB3-7071395CD82C}">
      <dgm:prSet/>
      <dgm:spPr/>
      <dgm:t>
        <a:bodyPr/>
        <a:lstStyle/>
        <a:p>
          <a:r>
            <a:rPr lang="en-IN"/>
            <a:t>Inverse transform method</a:t>
          </a:r>
          <a:endParaRPr lang="en-US"/>
        </a:p>
      </dgm:t>
    </dgm:pt>
    <dgm:pt modelId="{76D27F23-04E4-4625-925D-CDE2E69C0DC3}" type="parTrans" cxnId="{C3CF9DFE-0154-428D-BBDB-61AC713DB807}">
      <dgm:prSet/>
      <dgm:spPr/>
      <dgm:t>
        <a:bodyPr/>
        <a:lstStyle/>
        <a:p>
          <a:endParaRPr lang="en-US"/>
        </a:p>
      </dgm:t>
    </dgm:pt>
    <dgm:pt modelId="{DAFBBDB1-FA34-4707-9E83-5101A087F41E}" type="sibTrans" cxnId="{C3CF9DFE-0154-428D-BBDB-61AC713DB807}">
      <dgm:prSet/>
      <dgm:spPr/>
      <dgm:t>
        <a:bodyPr/>
        <a:lstStyle/>
        <a:p>
          <a:endParaRPr lang="en-US"/>
        </a:p>
      </dgm:t>
    </dgm:pt>
    <dgm:pt modelId="{24069A31-9640-49FC-AEAB-0695278AB5BD}">
      <dgm:prSet/>
      <dgm:spPr/>
      <dgm:t>
        <a:bodyPr/>
        <a:lstStyle/>
        <a:p>
          <a:r>
            <a:rPr lang="en-IN"/>
            <a:t>Acceptance-Rejection Technique </a:t>
          </a:r>
          <a:endParaRPr lang="en-US"/>
        </a:p>
      </dgm:t>
    </dgm:pt>
    <dgm:pt modelId="{ED6249F5-1176-4D0C-83E2-520996FDCBD5}" type="parTrans" cxnId="{09E752FF-341F-44FF-A600-DC8083681E56}">
      <dgm:prSet/>
      <dgm:spPr/>
      <dgm:t>
        <a:bodyPr/>
        <a:lstStyle/>
        <a:p>
          <a:endParaRPr lang="en-US"/>
        </a:p>
      </dgm:t>
    </dgm:pt>
    <dgm:pt modelId="{9DD29DF4-6061-4CEF-ABC3-B077D6AE3E21}" type="sibTrans" cxnId="{09E752FF-341F-44FF-A600-DC8083681E56}">
      <dgm:prSet/>
      <dgm:spPr/>
      <dgm:t>
        <a:bodyPr/>
        <a:lstStyle/>
        <a:p>
          <a:endParaRPr lang="en-US"/>
        </a:p>
      </dgm:t>
    </dgm:pt>
    <dgm:pt modelId="{B88EDD9A-28CE-444F-8644-88FC200C0041}" type="pres">
      <dgm:prSet presAssocID="{5B0B6FC2-0A5D-43D6-8A25-CAC2D1E46FBC}" presName="root" presStyleCnt="0">
        <dgm:presLayoutVars>
          <dgm:dir/>
          <dgm:resizeHandles val="exact"/>
        </dgm:presLayoutVars>
      </dgm:prSet>
      <dgm:spPr/>
    </dgm:pt>
    <dgm:pt modelId="{1E8AA18D-62A7-4830-814E-61281534AD08}" type="pres">
      <dgm:prSet presAssocID="{CCBE8FD2-EB57-4B89-8AB3-7071395CD82C}" presName="compNode" presStyleCnt="0"/>
      <dgm:spPr/>
    </dgm:pt>
    <dgm:pt modelId="{3F2ED8D6-A75F-470C-8283-7DBB3AB5DCD6}" type="pres">
      <dgm:prSet presAssocID="{CCBE8FD2-EB57-4B89-8AB3-7071395CD82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723AE171-9C28-4975-8900-34B68E481B51}" type="pres">
      <dgm:prSet presAssocID="{CCBE8FD2-EB57-4B89-8AB3-7071395CD82C}" presName="spaceRect" presStyleCnt="0"/>
      <dgm:spPr/>
    </dgm:pt>
    <dgm:pt modelId="{81106DBE-5136-45E7-8969-2B07FC07528C}" type="pres">
      <dgm:prSet presAssocID="{CCBE8FD2-EB57-4B89-8AB3-7071395CD82C}" presName="textRect" presStyleLbl="revTx" presStyleIdx="0" presStyleCnt="2">
        <dgm:presLayoutVars>
          <dgm:chMax val="1"/>
          <dgm:chPref val="1"/>
        </dgm:presLayoutVars>
      </dgm:prSet>
      <dgm:spPr/>
    </dgm:pt>
    <dgm:pt modelId="{7B4205C3-884F-498D-8460-3AB37E53B24E}" type="pres">
      <dgm:prSet presAssocID="{DAFBBDB1-FA34-4707-9E83-5101A087F41E}" presName="sibTrans" presStyleCnt="0"/>
      <dgm:spPr/>
    </dgm:pt>
    <dgm:pt modelId="{2BC91668-896F-466F-8D93-1B564A8DD42C}" type="pres">
      <dgm:prSet presAssocID="{24069A31-9640-49FC-AEAB-0695278AB5BD}" presName="compNode" presStyleCnt="0"/>
      <dgm:spPr/>
    </dgm:pt>
    <dgm:pt modelId="{09BA5C95-C3F2-4112-ABBC-2BD5833A8B2E}" type="pres">
      <dgm:prSet presAssocID="{24069A31-9640-49FC-AEAB-0695278AB5B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 Diagram"/>
        </a:ext>
      </dgm:extLst>
    </dgm:pt>
    <dgm:pt modelId="{873E06CD-952E-4A33-BCC9-90BB8C35340F}" type="pres">
      <dgm:prSet presAssocID="{24069A31-9640-49FC-AEAB-0695278AB5BD}" presName="spaceRect" presStyleCnt="0"/>
      <dgm:spPr/>
    </dgm:pt>
    <dgm:pt modelId="{F5F914EB-4BA6-458E-A006-35CC72E7133F}" type="pres">
      <dgm:prSet presAssocID="{24069A31-9640-49FC-AEAB-0695278AB5BD}" presName="textRect" presStyleLbl="revTx" presStyleIdx="1" presStyleCnt="2">
        <dgm:presLayoutVars>
          <dgm:chMax val="1"/>
          <dgm:chPref val="1"/>
        </dgm:presLayoutVars>
      </dgm:prSet>
      <dgm:spPr/>
    </dgm:pt>
  </dgm:ptLst>
  <dgm:cxnLst>
    <dgm:cxn modelId="{7B6EB614-EF11-4A99-986B-220465822EF9}" type="presOf" srcId="{5B0B6FC2-0A5D-43D6-8A25-CAC2D1E46FBC}" destId="{B88EDD9A-28CE-444F-8644-88FC200C0041}" srcOrd="0" destOrd="0" presId="urn:microsoft.com/office/officeart/2018/2/layout/IconLabelList"/>
    <dgm:cxn modelId="{C0AFE844-D11F-4573-B187-2E603D440F23}" type="presOf" srcId="{CCBE8FD2-EB57-4B89-8AB3-7071395CD82C}" destId="{81106DBE-5136-45E7-8969-2B07FC07528C}" srcOrd="0" destOrd="0" presId="urn:microsoft.com/office/officeart/2018/2/layout/IconLabelList"/>
    <dgm:cxn modelId="{8D477366-31B7-491A-A1E4-3D6A8F3155AE}" type="presOf" srcId="{24069A31-9640-49FC-AEAB-0695278AB5BD}" destId="{F5F914EB-4BA6-458E-A006-35CC72E7133F}" srcOrd="0" destOrd="0" presId="urn:microsoft.com/office/officeart/2018/2/layout/IconLabelList"/>
    <dgm:cxn modelId="{C3CF9DFE-0154-428D-BBDB-61AC713DB807}" srcId="{5B0B6FC2-0A5D-43D6-8A25-CAC2D1E46FBC}" destId="{CCBE8FD2-EB57-4B89-8AB3-7071395CD82C}" srcOrd="0" destOrd="0" parTransId="{76D27F23-04E4-4625-925D-CDE2E69C0DC3}" sibTransId="{DAFBBDB1-FA34-4707-9E83-5101A087F41E}"/>
    <dgm:cxn modelId="{09E752FF-341F-44FF-A600-DC8083681E56}" srcId="{5B0B6FC2-0A5D-43D6-8A25-CAC2D1E46FBC}" destId="{24069A31-9640-49FC-AEAB-0695278AB5BD}" srcOrd="1" destOrd="0" parTransId="{ED6249F5-1176-4D0C-83E2-520996FDCBD5}" sibTransId="{9DD29DF4-6061-4CEF-ABC3-B077D6AE3E21}"/>
    <dgm:cxn modelId="{5A20B96C-5D77-4066-BEFD-132CB5793519}" type="presParOf" srcId="{B88EDD9A-28CE-444F-8644-88FC200C0041}" destId="{1E8AA18D-62A7-4830-814E-61281534AD08}" srcOrd="0" destOrd="0" presId="urn:microsoft.com/office/officeart/2018/2/layout/IconLabelList"/>
    <dgm:cxn modelId="{6C14BB67-D5D6-40F8-9BDF-9CF4E0DC71E4}" type="presParOf" srcId="{1E8AA18D-62A7-4830-814E-61281534AD08}" destId="{3F2ED8D6-A75F-470C-8283-7DBB3AB5DCD6}" srcOrd="0" destOrd="0" presId="urn:microsoft.com/office/officeart/2018/2/layout/IconLabelList"/>
    <dgm:cxn modelId="{A6CFA266-0D7D-40BE-8493-3587ADBA6263}" type="presParOf" srcId="{1E8AA18D-62A7-4830-814E-61281534AD08}" destId="{723AE171-9C28-4975-8900-34B68E481B51}" srcOrd="1" destOrd="0" presId="urn:microsoft.com/office/officeart/2018/2/layout/IconLabelList"/>
    <dgm:cxn modelId="{A95A88FB-E3AD-4A9A-AACE-FCDC8F1356AC}" type="presParOf" srcId="{1E8AA18D-62A7-4830-814E-61281534AD08}" destId="{81106DBE-5136-45E7-8969-2B07FC07528C}" srcOrd="2" destOrd="0" presId="urn:microsoft.com/office/officeart/2018/2/layout/IconLabelList"/>
    <dgm:cxn modelId="{9BC87DA8-ECF0-40E4-B09B-5D812856CC5E}" type="presParOf" srcId="{B88EDD9A-28CE-444F-8644-88FC200C0041}" destId="{7B4205C3-884F-498D-8460-3AB37E53B24E}" srcOrd="1" destOrd="0" presId="urn:microsoft.com/office/officeart/2018/2/layout/IconLabelList"/>
    <dgm:cxn modelId="{3B9B2365-3E79-4489-A5F1-999695D37E65}" type="presParOf" srcId="{B88EDD9A-28CE-444F-8644-88FC200C0041}" destId="{2BC91668-896F-466F-8D93-1B564A8DD42C}" srcOrd="2" destOrd="0" presId="urn:microsoft.com/office/officeart/2018/2/layout/IconLabelList"/>
    <dgm:cxn modelId="{EE532202-5A1C-4996-81E9-4AF9EC6BDD21}" type="presParOf" srcId="{2BC91668-896F-466F-8D93-1B564A8DD42C}" destId="{09BA5C95-C3F2-4112-ABBC-2BD5833A8B2E}" srcOrd="0" destOrd="0" presId="urn:microsoft.com/office/officeart/2018/2/layout/IconLabelList"/>
    <dgm:cxn modelId="{32449DE0-E0C3-4F55-9E7F-AF5FCB534E72}" type="presParOf" srcId="{2BC91668-896F-466F-8D93-1B564A8DD42C}" destId="{873E06CD-952E-4A33-BCC9-90BB8C35340F}" srcOrd="1" destOrd="0" presId="urn:microsoft.com/office/officeart/2018/2/layout/IconLabelList"/>
    <dgm:cxn modelId="{79A02C00-5594-4DAB-8405-DF8023B509AD}" type="presParOf" srcId="{2BC91668-896F-466F-8D93-1B564A8DD42C}" destId="{F5F914EB-4BA6-458E-A006-35CC72E7133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8122E-0E15-41AC-9F37-4D8BBEFD82DF}">
      <dsp:nvSpPr>
        <dsp:cNvPr id="0" name=""/>
        <dsp:cNvSpPr/>
      </dsp:nvSpPr>
      <dsp:spPr>
        <a:xfrm>
          <a:off x="0" y="914975"/>
          <a:ext cx="3452812" cy="20716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IN" sz="6400" kern="1200"/>
            <a:t>Vectors</a:t>
          </a:r>
          <a:endParaRPr lang="en-US" sz="6400" kern="1200"/>
        </a:p>
      </dsp:txBody>
      <dsp:txXfrm>
        <a:off x="0" y="914975"/>
        <a:ext cx="3452812" cy="2071687"/>
      </dsp:txXfrm>
    </dsp:sp>
    <dsp:sp modelId="{B03D68CB-74FC-4876-A2DD-4D891EFBF67C}">
      <dsp:nvSpPr>
        <dsp:cNvPr id="0" name=""/>
        <dsp:cNvSpPr/>
      </dsp:nvSpPr>
      <dsp:spPr>
        <a:xfrm>
          <a:off x="3798093" y="914975"/>
          <a:ext cx="3452812" cy="2071687"/>
        </a:xfrm>
        <a:prstGeom prst="rect">
          <a:avLst/>
        </a:prstGeom>
        <a:solidFill>
          <a:schemeClr val="accent2">
            <a:hueOff val="390212"/>
            <a:satOff val="-4135"/>
            <a:lumOff val="-5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IN" sz="6400" kern="1200"/>
            <a:t>Stacks</a:t>
          </a:r>
          <a:endParaRPr lang="en-US" sz="6400" kern="1200"/>
        </a:p>
      </dsp:txBody>
      <dsp:txXfrm>
        <a:off x="3798093" y="914975"/>
        <a:ext cx="3452812" cy="2071687"/>
      </dsp:txXfrm>
    </dsp:sp>
    <dsp:sp modelId="{A4694A62-CC58-48AD-AFE6-55085935E85E}">
      <dsp:nvSpPr>
        <dsp:cNvPr id="0" name=""/>
        <dsp:cNvSpPr/>
      </dsp:nvSpPr>
      <dsp:spPr>
        <a:xfrm>
          <a:off x="7596187" y="914975"/>
          <a:ext cx="3452812" cy="2071687"/>
        </a:xfrm>
        <a:prstGeom prst="rect">
          <a:avLst/>
        </a:prstGeom>
        <a:solidFill>
          <a:schemeClr val="accent2">
            <a:hueOff val="780423"/>
            <a:satOff val="-8271"/>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IN" sz="6400" kern="1200"/>
            <a:t>Queues</a:t>
          </a:r>
          <a:endParaRPr lang="en-US" sz="6400" kern="1200"/>
        </a:p>
      </dsp:txBody>
      <dsp:txXfrm>
        <a:off x="7596187" y="914975"/>
        <a:ext cx="3452812" cy="2071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AF9F59-81EA-4BAB-A38F-6BD052ECF61C}">
      <dsp:nvSpPr>
        <dsp:cNvPr id="0" name=""/>
        <dsp:cNvSpPr/>
      </dsp:nvSpPr>
      <dsp:spPr>
        <a:xfrm>
          <a:off x="3535680" y="1952"/>
          <a:ext cx="3977640" cy="93921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IN" sz="3200" kern="1200"/>
            <a:t>3 Types of traversal</a:t>
          </a:r>
          <a:endParaRPr lang="en-US" sz="3200" kern="1200"/>
        </a:p>
      </dsp:txBody>
      <dsp:txXfrm>
        <a:off x="3581529" y="47801"/>
        <a:ext cx="3885942" cy="847514"/>
      </dsp:txXfrm>
    </dsp:sp>
    <dsp:sp modelId="{3DBDB8EB-652C-4777-AF6E-9776C8290A7F}">
      <dsp:nvSpPr>
        <dsp:cNvPr id="0" name=""/>
        <dsp:cNvSpPr/>
      </dsp:nvSpPr>
      <dsp:spPr>
        <a:xfrm>
          <a:off x="3535680" y="988126"/>
          <a:ext cx="3977640" cy="93921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IN" sz="3200" kern="1200"/>
            <a:t>Inorder </a:t>
          </a:r>
          <a:endParaRPr lang="en-US" sz="3200" kern="1200"/>
        </a:p>
      </dsp:txBody>
      <dsp:txXfrm>
        <a:off x="3581529" y="1033975"/>
        <a:ext cx="3885942" cy="847514"/>
      </dsp:txXfrm>
    </dsp:sp>
    <dsp:sp modelId="{0FBDF8D3-916C-4A9E-A416-D9D617EDF335}">
      <dsp:nvSpPr>
        <dsp:cNvPr id="0" name=""/>
        <dsp:cNvSpPr/>
      </dsp:nvSpPr>
      <dsp:spPr>
        <a:xfrm>
          <a:off x="3535680" y="1974299"/>
          <a:ext cx="3977640" cy="939212"/>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IN" sz="3200" kern="1200"/>
            <a:t>Preorder</a:t>
          </a:r>
          <a:endParaRPr lang="en-US" sz="3200" kern="1200"/>
        </a:p>
      </dsp:txBody>
      <dsp:txXfrm>
        <a:off x="3581529" y="2020148"/>
        <a:ext cx="3885942" cy="847514"/>
      </dsp:txXfrm>
    </dsp:sp>
    <dsp:sp modelId="{B57E72E9-BCC5-418D-B58D-EEEB03EB0A98}">
      <dsp:nvSpPr>
        <dsp:cNvPr id="0" name=""/>
        <dsp:cNvSpPr/>
      </dsp:nvSpPr>
      <dsp:spPr>
        <a:xfrm>
          <a:off x="3535680" y="2960472"/>
          <a:ext cx="3977640" cy="93921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IN" sz="3200" kern="1200"/>
            <a:t>Postorder</a:t>
          </a:r>
          <a:endParaRPr lang="en-US" sz="3200" kern="1200"/>
        </a:p>
      </dsp:txBody>
      <dsp:txXfrm>
        <a:off x="3581529" y="3006321"/>
        <a:ext cx="3885942" cy="8475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DF7F5-0FCB-4EFE-881D-D5D82FE2F6BE}">
      <dsp:nvSpPr>
        <dsp:cNvPr id="0" name=""/>
        <dsp:cNvSpPr/>
      </dsp:nvSpPr>
      <dsp:spPr>
        <a:xfrm>
          <a:off x="0" y="0"/>
          <a:ext cx="7418188"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Search in a BST</a:t>
          </a:r>
          <a:endParaRPr lang="en-US" sz="2900" kern="1200"/>
        </a:p>
      </dsp:txBody>
      <dsp:txXfrm>
        <a:off x="22940" y="22940"/>
        <a:ext cx="6481372" cy="737360"/>
      </dsp:txXfrm>
    </dsp:sp>
    <dsp:sp modelId="{4A2D8121-8E36-4FF5-8A62-06FF4E77E46C}">
      <dsp:nvSpPr>
        <dsp:cNvPr id="0" name=""/>
        <dsp:cNvSpPr/>
      </dsp:nvSpPr>
      <dsp:spPr>
        <a:xfrm>
          <a:off x="553955" y="892024"/>
          <a:ext cx="7418188"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Max depth of a BST</a:t>
          </a:r>
          <a:endParaRPr lang="en-US" sz="2900" kern="1200"/>
        </a:p>
      </dsp:txBody>
      <dsp:txXfrm>
        <a:off x="576895" y="914964"/>
        <a:ext cx="6309246" cy="737360"/>
      </dsp:txXfrm>
    </dsp:sp>
    <dsp:sp modelId="{EA86715B-8078-4DF4-BBEF-69018AD009E2}">
      <dsp:nvSpPr>
        <dsp:cNvPr id="0" name=""/>
        <dsp:cNvSpPr/>
      </dsp:nvSpPr>
      <dsp:spPr>
        <a:xfrm>
          <a:off x="1107911" y="1784048"/>
          <a:ext cx="7418188"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Symmetric tree</a:t>
          </a:r>
          <a:endParaRPr lang="en-US" sz="2900" kern="1200"/>
        </a:p>
      </dsp:txBody>
      <dsp:txXfrm>
        <a:off x="1130851" y="1806988"/>
        <a:ext cx="6309246" cy="737360"/>
      </dsp:txXfrm>
    </dsp:sp>
    <dsp:sp modelId="{DB0049BC-54B3-4DE8-B82D-CAB78B2224B6}">
      <dsp:nvSpPr>
        <dsp:cNvPr id="0" name=""/>
        <dsp:cNvSpPr/>
      </dsp:nvSpPr>
      <dsp:spPr>
        <a:xfrm>
          <a:off x="1661866" y="2676072"/>
          <a:ext cx="7418188"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Validate BST</a:t>
          </a:r>
          <a:endParaRPr lang="en-US" sz="2900" kern="1200"/>
        </a:p>
      </dsp:txBody>
      <dsp:txXfrm>
        <a:off x="1684806" y="2699012"/>
        <a:ext cx="6309246" cy="737360"/>
      </dsp:txXfrm>
    </dsp:sp>
    <dsp:sp modelId="{DFEBE35B-453C-47DB-B9D8-4E9E29DED808}">
      <dsp:nvSpPr>
        <dsp:cNvPr id="0" name=""/>
        <dsp:cNvSpPr/>
      </dsp:nvSpPr>
      <dsp:spPr>
        <a:xfrm>
          <a:off x="2215822" y="3568097"/>
          <a:ext cx="7418188"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Maximum level sum of a binary tree</a:t>
          </a:r>
          <a:endParaRPr lang="en-US" sz="2900" kern="1200"/>
        </a:p>
      </dsp:txBody>
      <dsp:txXfrm>
        <a:off x="2238762" y="3591037"/>
        <a:ext cx="6309246" cy="737360"/>
      </dsp:txXfrm>
    </dsp:sp>
    <dsp:sp modelId="{890B9076-EEEC-45E2-88B1-3A74D9AFD082}">
      <dsp:nvSpPr>
        <dsp:cNvPr id="0" name=""/>
        <dsp:cNvSpPr/>
      </dsp:nvSpPr>
      <dsp:spPr>
        <a:xfrm>
          <a:off x="6909081" y="572200"/>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023630" y="572200"/>
        <a:ext cx="280008" cy="383102"/>
      </dsp:txXfrm>
    </dsp:sp>
    <dsp:sp modelId="{02E7D8C9-93DF-4C60-8039-DC49265B4A5F}">
      <dsp:nvSpPr>
        <dsp:cNvPr id="0" name=""/>
        <dsp:cNvSpPr/>
      </dsp:nvSpPr>
      <dsp:spPr>
        <a:xfrm>
          <a:off x="7463037" y="1464225"/>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577586" y="1464225"/>
        <a:ext cx="280008" cy="383102"/>
      </dsp:txXfrm>
    </dsp:sp>
    <dsp:sp modelId="{8C63E75A-8954-440B-B62C-23E3E4DEF74C}">
      <dsp:nvSpPr>
        <dsp:cNvPr id="0" name=""/>
        <dsp:cNvSpPr/>
      </dsp:nvSpPr>
      <dsp:spPr>
        <a:xfrm>
          <a:off x="8016993" y="2343195"/>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131542" y="2343195"/>
        <a:ext cx="280008" cy="383102"/>
      </dsp:txXfrm>
    </dsp:sp>
    <dsp:sp modelId="{A88E1F69-9D17-4A52-A253-638FCB284B23}">
      <dsp:nvSpPr>
        <dsp:cNvPr id="0" name=""/>
        <dsp:cNvSpPr/>
      </dsp:nvSpPr>
      <dsp:spPr>
        <a:xfrm>
          <a:off x="8570948" y="3243922"/>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685497" y="3243922"/>
        <a:ext cx="280008" cy="3831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5D80F6-3172-4B8E-89A8-CA76371E9DBB}">
      <dsp:nvSpPr>
        <dsp:cNvPr id="0" name=""/>
        <dsp:cNvSpPr/>
      </dsp:nvSpPr>
      <dsp:spPr>
        <a:xfrm>
          <a:off x="879613" y="2258"/>
          <a:ext cx="2801148" cy="168068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a:t>Depth first search</a:t>
          </a:r>
          <a:endParaRPr lang="en-US" sz="2800" kern="1200"/>
        </a:p>
      </dsp:txBody>
      <dsp:txXfrm>
        <a:off x="879613" y="2258"/>
        <a:ext cx="2801148" cy="1680689"/>
      </dsp:txXfrm>
    </dsp:sp>
    <dsp:sp modelId="{A9855333-4FB0-4E46-9641-D1149AB07B72}">
      <dsp:nvSpPr>
        <dsp:cNvPr id="0" name=""/>
        <dsp:cNvSpPr/>
      </dsp:nvSpPr>
      <dsp:spPr>
        <a:xfrm>
          <a:off x="3960876" y="2258"/>
          <a:ext cx="2801148" cy="168068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a:t>Breadth first search</a:t>
          </a:r>
          <a:endParaRPr lang="en-US" sz="2800" kern="1200"/>
        </a:p>
      </dsp:txBody>
      <dsp:txXfrm>
        <a:off x="3960876" y="2258"/>
        <a:ext cx="2801148" cy="1680689"/>
      </dsp:txXfrm>
    </dsp:sp>
    <dsp:sp modelId="{0A0FD1AA-7990-48F7-9DC8-40B78F858F8F}">
      <dsp:nvSpPr>
        <dsp:cNvPr id="0" name=""/>
        <dsp:cNvSpPr/>
      </dsp:nvSpPr>
      <dsp:spPr>
        <a:xfrm>
          <a:off x="7042140" y="2258"/>
          <a:ext cx="2801148" cy="168068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a:t>Is graph bipartite?</a:t>
          </a:r>
          <a:endParaRPr lang="en-US" sz="2800" kern="1200"/>
        </a:p>
      </dsp:txBody>
      <dsp:txXfrm>
        <a:off x="7042140" y="2258"/>
        <a:ext cx="2801148" cy="1680689"/>
      </dsp:txXfrm>
    </dsp:sp>
    <dsp:sp modelId="{5491E5EF-E0D9-4377-9D65-1F1516C6FEB6}">
      <dsp:nvSpPr>
        <dsp:cNvPr id="0" name=""/>
        <dsp:cNvSpPr/>
      </dsp:nvSpPr>
      <dsp:spPr>
        <a:xfrm>
          <a:off x="2420244" y="1963062"/>
          <a:ext cx="2801148" cy="168068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a:t>Cycle detection in undirected graph</a:t>
          </a:r>
          <a:endParaRPr lang="en-US" sz="2800" kern="1200"/>
        </a:p>
      </dsp:txBody>
      <dsp:txXfrm>
        <a:off x="2420244" y="1963062"/>
        <a:ext cx="2801148" cy="1680689"/>
      </dsp:txXfrm>
    </dsp:sp>
    <dsp:sp modelId="{FB16DB3D-04C5-40C7-A269-3150CA6B0D9D}">
      <dsp:nvSpPr>
        <dsp:cNvPr id="0" name=""/>
        <dsp:cNvSpPr/>
      </dsp:nvSpPr>
      <dsp:spPr>
        <a:xfrm>
          <a:off x="5501508" y="1963062"/>
          <a:ext cx="2801148" cy="168068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a:t>Priority queue</a:t>
          </a:r>
          <a:endParaRPr lang="en-US" sz="2800" kern="1200"/>
        </a:p>
      </dsp:txBody>
      <dsp:txXfrm>
        <a:off x="5501508" y="1963062"/>
        <a:ext cx="2801148" cy="16806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2D479-5BAD-481E-BEB5-4844846CE9E2}">
      <dsp:nvSpPr>
        <dsp:cNvPr id="0" name=""/>
        <dsp:cNvSpPr/>
      </dsp:nvSpPr>
      <dsp:spPr>
        <a:xfrm>
          <a:off x="0" y="6826"/>
          <a:ext cx="9634011"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Binomial</a:t>
          </a:r>
          <a:endParaRPr lang="en-US" sz="3300" kern="1200"/>
        </a:p>
      </dsp:txBody>
      <dsp:txXfrm>
        <a:off x="38638" y="45464"/>
        <a:ext cx="9556735" cy="714229"/>
      </dsp:txXfrm>
    </dsp:sp>
    <dsp:sp modelId="{CC7A396D-46AB-4DD0-8BD9-9785D281993C}">
      <dsp:nvSpPr>
        <dsp:cNvPr id="0" name=""/>
        <dsp:cNvSpPr/>
      </dsp:nvSpPr>
      <dsp:spPr>
        <a:xfrm>
          <a:off x="0" y="893371"/>
          <a:ext cx="9634011"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Poisson</a:t>
          </a:r>
          <a:endParaRPr lang="en-US" sz="3300" kern="1200"/>
        </a:p>
      </dsp:txBody>
      <dsp:txXfrm>
        <a:off x="38638" y="932009"/>
        <a:ext cx="9556735" cy="714229"/>
      </dsp:txXfrm>
    </dsp:sp>
    <dsp:sp modelId="{45351E91-5EF6-4130-A7E3-342920C7D42C}">
      <dsp:nvSpPr>
        <dsp:cNvPr id="0" name=""/>
        <dsp:cNvSpPr/>
      </dsp:nvSpPr>
      <dsp:spPr>
        <a:xfrm>
          <a:off x="0" y="1779916"/>
          <a:ext cx="9634011"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Normal/Gaussian</a:t>
          </a:r>
          <a:endParaRPr lang="en-US" sz="3300" kern="1200"/>
        </a:p>
      </dsp:txBody>
      <dsp:txXfrm>
        <a:off x="38638" y="1818554"/>
        <a:ext cx="9556735" cy="714229"/>
      </dsp:txXfrm>
    </dsp:sp>
    <dsp:sp modelId="{6B209C26-0F00-4573-95A2-5BF67CDA3519}">
      <dsp:nvSpPr>
        <dsp:cNvPr id="0" name=""/>
        <dsp:cNvSpPr/>
      </dsp:nvSpPr>
      <dsp:spPr>
        <a:xfrm>
          <a:off x="0" y="2666461"/>
          <a:ext cx="9634011"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Bernoulli</a:t>
          </a:r>
          <a:endParaRPr lang="en-US" sz="3300" kern="1200"/>
        </a:p>
      </dsp:txBody>
      <dsp:txXfrm>
        <a:off x="38638" y="2705099"/>
        <a:ext cx="9556735" cy="714229"/>
      </dsp:txXfrm>
    </dsp:sp>
    <dsp:sp modelId="{1D86D1A9-3DF6-4B37-AD7E-1A16F2BBA903}">
      <dsp:nvSpPr>
        <dsp:cNvPr id="0" name=""/>
        <dsp:cNvSpPr/>
      </dsp:nvSpPr>
      <dsp:spPr>
        <a:xfrm>
          <a:off x="0" y="3553006"/>
          <a:ext cx="9634011"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Uniform</a:t>
          </a:r>
          <a:endParaRPr lang="en-US" sz="3300" kern="1200"/>
        </a:p>
      </dsp:txBody>
      <dsp:txXfrm>
        <a:off x="38638" y="3591644"/>
        <a:ext cx="9556735" cy="7142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CAE9C-B108-457C-91B1-C3BDCDB82D6F}">
      <dsp:nvSpPr>
        <dsp:cNvPr id="0" name=""/>
        <dsp:cNvSpPr/>
      </dsp:nvSpPr>
      <dsp:spPr>
        <a:xfrm>
          <a:off x="1176" y="1487693"/>
          <a:ext cx="2751902" cy="1375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IN" sz="3300" kern="1200"/>
            <a:t>Monty hall problem</a:t>
          </a:r>
          <a:endParaRPr lang="en-US" sz="3300" kern="1200"/>
        </a:p>
      </dsp:txBody>
      <dsp:txXfrm>
        <a:off x="41476" y="1527993"/>
        <a:ext cx="2671302" cy="1295351"/>
      </dsp:txXfrm>
    </dsp:sp>
    <dsp:sp modelId="{AB1208D7-B2F8-43A1-A785-9ADF6705BABF}">
      <dsp:nvSpPr>
        <dsp:cNvPr id="0" name=""/>
        <dsp:cNvSpPr/>
      </dsp:nvSpPr>
      <dsp:spPr>
        <a:xfrm>
          <a:off x="3441054" y="1487693"/>
          <a:ext cx="2751902" cy="1375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IN" sz="3300" kern="1200"/>
            <a:t>Toy collector problem</a:t>
          </a:r>
          <a:endParaRPr lang="en-US" sz="3300" kern="1200"/>
        </a:p>
      </dsp:txBody>
      <dsp:txXfrm>
        <a:off x="3481354" y="1527993"/>
        <a:ext cx="2671302" cy="1295351"/>
      </dsp:txXfrm>
    </dsp:sp>
    <dsp:sp modelId="{CC8B3DC2-C9BD-49E7-BA4B-C01E9A1D3655}">
      <dsp:nvSpPr>
        <dsp:cNvPr id="0" name=""/>
        <dsp:cNvSpPr/>
      </dsp:nvSpPr>
      <dsp:spPr>
        <a:xfrm>
          <a:off x="6880932" y="1487693"/>
          <a:ext cx="2751902" cy="1375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IN" sz="3300" kern="1200"/>
            <a:t>Complicated integral</a:t>
          </a:r>
          <a:endParaRPr lang="en-US" sz="3300" kern="1200"/>
        </a:p>
      </dsp:txBody>
      <dsp:txXfrm>
        <a:off x="6921232" y="1527993"/>
        <a:ext cx="2671302" cy="129535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ED8D6-A75F-470C-8283-7DBB3AB5DCD6}">
      <dsp:nvSpPr>
        <dsp:cNvPr id="0" name=""/>
        <dsp:cNvSpPr/>
      </dsp:nvSpPr>
      <dsp:spPr>
        <a:xfrm>
          <a:off x="2014500" y="383577"/>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106DBE-5136-45E7-8969-2B07FC07528C}">
      <dsp:nvSpPr>
        <dsp:cNvPr id="0" name=""/>
        <dsp:cNvSpPr/>
      </dsp:nvSpPr>
      <dsp:spPr>
        <a:xfrm>
          <a:off x="826500" y="279806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IN" sz="2500" kern="1200"/>
            <a:t>Inverse transform method</a:t>
          </a:r>
          <a:endParaRPr lang="en-US" sz="2500" kern="1200"/>
        </a:p>
      </dsp:txBody>
      <dsp:txXfrm>
        <a:off x="826500" y="2798060"/>
        <a:ext cx="4320000" cy="720000"/>
      </dsp:txXfrm>
    </dsp:sp>
    <dsp:sp modelId="{09BA5C95-C3F2-4112-ABBC-2BD5833A8B2E}">
      <dsp:nvSpPr>
        <dsp:cNvPr id="0" name=""/>
        <dsp:cNvSpPr/>
      </dsp:nvSpPr>
      <dsp:spPr>
        <a:xfrm>
          <a:off x="7090500" y="383577"/>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F914EB-4BA6-458E-A006-35CC72E7133F}">
      <dsp:nvSpPr>
        <dsp:cNvPr id="0" name=""/>
        <dsp:cNvSpPr/>
      </dsp:nvSpPr>
      <dsp:spPr>
        <a:xfrm>
          <a:off x="5902500" y="279806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IN" sz="2500" kern="1200"/>
            <a:t>Acceptance-Rejection Technique </a:t>
          </a:r>
          <a:endParaRPr lang="en-US" sz="2500" kern="1200"/>
        </a:p>
      </dsp:txBody>
      <dsp:txXfrm>
        <a:off x="5902500" y="2798060"/>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5/26/2024</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968820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5/26/2024</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32811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5/26/2024</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665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5/26/2024</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3159156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5/26/2024</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554180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5/26/2024</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830001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5/26/2024</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836066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5/26/2024</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94722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5/26/2024</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50903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5/26/2024</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988180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5/26/2024</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675322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5/26/2024</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174755889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mputersciencewiki.org/index.php/Linked_list" TargetMode="External"/><Relationship Id="rId7" Type="http://schemas.openxmlformats.org/officeDocument/2006/relationships/hyperlink" Target="https://creativecommons.org/licenses/by-nc-sa/3.0/"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hyperlink" Target="https://creativecommons.org/licenses/by-nc-nd/3.0/" TargetMode="External"/><Relationship Id="rId5" Type="http://schemas.openxmlformats.org/officeDocument/2006/relationships/hyperlink" Target="https://www.programmingsimplified.com/c/data-structures/c-program-implement-linked-list"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53527CE-0857-4148-A439-03E1284D2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590A0-7417-49B4-10D9-D096F6EDF230}"/>
              </a:ext>
            </a:extLst>
          </p:cNvPr>
          <p:cNvSpPr>
            <a:spLocks noGrp="1"/>
          </p:cNvSpPr>
          <p:nvPr>
            <p:ph type="ctrTitle"/>
          </p:nvPr>
        </p:nvSpPr>
        <p:spPr>
          <a:xfrm>
            <a:off x="1148495" y="5353494"/>
            <a:ext cx="9905999" cy="713860"/>
          </a:xfrm>
        </p:spPr>
        <p:txBody>
          <a:bodyPr anchor="ctr">
            <a:normAutofit/>
          </a:bodyPr>
          <a:lstStyle/>
          <a:p>
            <a:r>
              <a:rPr lang="en-IN" sz="4000"/>
              <a:t>SIMUTECH PROJECT</a:t>
            </a:r>
          </a:p>
        </p:txBody>
      </p:sp>
      <p:sp>
        <p:nvSpPr>
          <p:cNvPr id="3" name="Subtitle 2">
            <a:extLst>
              <a:ext uri="{FF2B5EF4-FFF2-40B4-BE49-F238E27FC236}">
                <a16:creationId xmlns:a16="http://schemas.microsoft.com/office/drawing/2014/main" id="{AB09F760-45BC-86C9-1F16-DA70C14AE931}"/>
              </a:ext>
            </a:extLst>
          </p:cNvPr>
          <p:cNvSpPr>
            <a:spLocks noGrp="1"/>
          </p:cNvSpPr>
          <p:nvPr>
            <p:ph type="subTitle" idx="1"/>
          </p:nvPr>
        </p:nvSpPr>
        <p:spPr>
          <a:xfrm>
            <a:off x="2712614" y="6062792"/>
            <a:ext cx="6767853" cy="422504"/>
          </a:xfrm>
        </p:spPr>
        <p:txBody>
          <a:bodyPr>
            <a:normAutofit/>
          </a:bodyPr>
          <a:lstStyle/>
          <a:p>
            <a:endParaRPr lang="en-IN" sz="1200"/>
          </a:p>
        </p:txBody>
      </p:sp>
      <p:pic>
        <p:nvPicPr>
          <p:cNvPr id="4" name="Picture 3" descr="Colored pencils inside a pencil holder which is on top of a wood table">
            <a:extLst>
              <a:ext uri="{FF2B5EF4-FFF2-40B4-BE49-F238E27FC236}">
                <a16:creationId xmlns:a16="http://schemas.microsoft.com/office/drawing/2014/main" id="{1AA94A54-E352-C482-6181-32DB8075BD82}"/>
              </a:ext>
            </a:extLst>
          </p:cNvPr>
          <p:cNvPicPr>
            <a:picLocks noChangeAspect="1"/>
          </p:cNvPicPr>
          <p:nvPr/>
        </p:nvPicPr>
        <p:blipFill rotWithShape="1">
          <a:blip r:embed="rId2"/>
          <a:srcRect t="40994" b="477"/>
          <a:stretch/>
        </p:blipFill>
        <p:spPr>
          <a:xfrm>
            <a:off x="576994" y="593944"/>
            <a:ext cx="11049000" cy="4316635"/>
          </a:xfrm>
          <a:prstGeom prst="rect">
            <a:avLst/>
          </a:prstGeom>
        </p:spPr>
      </p:pic>
    </p:spTree>
    <p:extLst>
      <p:ext uri="{BB962C8B-B14F-4D97-AF65-F5344CB8AC3E}">
        <p14:creationId xmlns:p14="http://schemas.microsoft.com/office/powerpoint/2010/main" val="3737153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1B8972-5591-455F-3AAF-F2D4033E6831}"/>
              </a:ext>
            </a:extLst>
          </p:cNvPr>
          <p:cNvSpPr>
            <a:spLocks noGrp="1"/>
          </p:cNvSpPr>
          <p:nvPr>
            <p:ph type="title"/>
          </p:nvPr>
        </p:nvSpPr>
        <p:spPr>
          <a:xfrm>
            <a:off x="803932" y="571500"/>
            <a:ext cx="5110909" cy="1691969"/>
          </a:xfrm>
        </p:spPr>
        <p:txBody>
          <a:bodyPr>
            <a:normAutofit/>
          </a:bodyPr>
          <a:lstStyle/>
          <a:p>
            <a:pPr algn="ctr"/>
            <a:r>
              <a:rPr lang="en-IN" dirty="0"/>
              <a:t>Dangling Pointers</a:t>
            </a:r>
            <a:endParaRPr lang="en-IN"/>
          </a:p>
        </p:txBody>
      </p:sp>
      <p:sp>
        <p:nvSpPr>
          <p:cNvPr id="3" name="Content Placeholder 2">
            <a:extLst>
              <a:ext uri="{FF2B5EF4-FFF2-40B4-BE49-F238E27FC236}">
                <a16:creationId xmlns:a16="http://schemas.microsoft.com/office/drawing/2014/main" id="{3A2DF5E8-0E80-5B1F-0278-75CA5415689B}"/>
              </a:ext>
            </a:extLst>
          </p:cNvPr>
          <p:cNvSpPr>
            <a:spLocks noGrp="1"/>
          </p:cNvSpPr>
          <p:nvPr>
            <p:ph idx="1"/>
          </p:nvPr>
        </p:nvSpPr>
        <p:spPr>
          <a:xfrm>
            <a:off x="1066799" y="2415379"/>
            <a:ext cx="4539129" cy="3699747"/>
          </a:xfrm>
        </p:spPr>
        <p:txBody>
          <a:bodyPr>
            <a:normAutofit/>
          </a:bodyPr>
          <a:lstStyle/>
          <a:p>
            <a:pPr marL="0" indent="0">
              <a:lnSpc>
                <a:spcPct val="140000"/>
              </a:lnSpc>
              <a:buNone/>
            </a:pPr>
            <a:r>
              <a:rPr lang="en-US" sz="1100" b="0" i="0">
                <a:effectLst/>
                <a:highlight>
                  <a:srgbClr val="FFFFFF"/>
                </a:highlight>
                <a:latin typeface="inter-regular"/>
              </a:rPr>
              <a:t>Dangling pointer occurs at the time of the object destruction when the object is deleted or de-allocated from memory without modifying the value of the pointer. In this case, the pointer is pointing to the memory, which is de-allocated. The dangling pointer can point to the memory, which contains either the program code or the code of the operating system. If we assign the value to this pointer, then it overwrites the value of the program code or operating system instructions; in such cases, the program will show the undesirable result or may even crash. If the memory is re-allocated to some other process, then we dereference the dangling pointer will cause the segmentation faults.</a:t>
            </a:r>
          </a:p>
          <a:p>
            <a:pPr>
              <a:lnSpc>
                <a:spcPct val="140000"/>
              </a:lnSpc>
            </a:pPr>
            <a:br>
              <a:rPr lang="en-US" sz="1100"/>
            </a:br>
            <a:endParaRPr lang="en-IN" sz="1100"/>
          </a:p>
        </p:txBody>
      </p:sp>
      <p:pic>
        <p:nvPicPr>
          <p:cNvPr id="5" name="Picture 4" descr="Close-up of a weather vane">
            <a:extLst>
              <a:ext uri="{FF2B5EF4-FFF2-40B4-BE49-F238E27FC236}">
                <a16:creationId xmlns:a16="http://schemas.microsoft.com/office/drawing/2014/main" id="{415541AA-0DCC-FABC-5EF4-057AD9B4327B}"/>
              </a:ext>
            </a:extLst>
          </p:cNvPr>
          <p:cNvPicPr>
            <a:picLocks noChangeAspect="1"/>
          </p:cNvPicPr>
          <p:nvPr/>
        </p:nvPicPr>
        <p:blipFill rotWithShape="1">
          <a:blip r:embed="rId2"/>
          <a:srcRect l="39384" r="6699"/>
          <a:stretch/>
        </p:blipFill>
        <p:spPr>
          <a:xfrm>
            <a:off x="6645834" y="1"/>
            <a:ext cx="5546166" cy="6866192"/>
          </a:xfrm>
          <a:prstGeom prst="rect">
            <a:avLst/>
          </a:prstGeom>
        </p:spPr>
      </p:pic>
      <p:grpSp>
        <p:nvGrpSpPr>
          <p:cNvPr id="13" name="Group 12">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14"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13581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1"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9" name="Rectangle 68">
            <a:extLst>
              <a:ext uri="{FF2B5EF4-FFF2-40B4-BE49-F238E27FC236}">
                <a16:creationId xmlns:a16="http://schemas.microsoft.com/office/drawing/2014/main" id="{6BB4A288-31AD-48C2-B51A-26D773DE2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point&#10;&#10;Description automatically generated">
            <a:extLst>
              <a:ext uri="{FF2B5EF4-FFF2-40B4-BE49-F238E27FC236}">
                <a16:creationId xmlns:a16="http://schemas.microsoft.com/office/drawing/2014/main" id="{F989BB27-687C-F6FB-7CF6-D65B2C8036E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552" r="1" b="1"/>
          <a:stretch/>
        </p:blipFill>
        <p:spPr>
          <a:xfrm>
            <a:off x="571500" y="566144"/>
            <a:ext cx="10210801" cy="5702833"/>
          </a:xfrm>
          <a:prstGeom prst="rect">
            <a:avLst/>
          </a:prstGeom>
        </p:spPr>
      </p:pic>
      <p:grpSp>
        <p:nvGrpSpPr>
          <p:cNvPr id="71" name="Group 70">
            <a:extLst>
              <a:ext uri="{FF2B5EF4-FFF2-40B4-BE49-F238E27FC236}">
                <a16:creationId xmlns:a16="http://schemas.microsoft.com/office/drawing/2014/main" id="{F36FF0C2-1368-4678-BFE9-F06C8370BE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69445" y="41005"/>
            <a:ext cx="952998" cy="6797768"/>
            <a:chOff x="11084465" y="29503"/>
            <a:chExt cx="952998" cy="6797768"/>
          </a:xfrm>
          <a:solidFill>
            <a:schemeClr val="bg2">
              <a:lumMod val="90000"/>
            </a:schemeClr>
          </a:solidFill>
        </p:grpSpPr>
        <p:sp>
          <p:nvSpPr>
            <p:cNvPr id="72" name="Freeform 6">
              <a:extLst>
                <a:ext uri="{FF2B5EF4-FFF2-40B4-BE49-F238E27FC236}">
                  <a16:creationId xmlns:a16="http://schemas.microsoft.com/office/drawing/2014/main" id="{8AA07C56-137F-4036-AA62-DFAD3220BB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22617" y="44533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
              <a:extLst>
                <a:ext uri="{FF2B5EF4-FFF2-40B4-BE49-F238E27FC236}">
                  <a16:creationId xmlns:a16="http://schemas.microsoft.com/office/drawing/2014/main" id="{99EDAC04-A9E6-483F-A558-95AE3322C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43845" y="65544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22">
              <a:extLst>
                <a:ext uri="{FF2B5EF4-FFF2-40B4-BE49-F238E27FC236}">
                  <a16:creationId xmlns:a16="http://schemas.microsoft.com/office/drawing/2014/main" id="{B24B08F8-86A7-46CF-B135-85BC89E6C9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79248" y="171177"/>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27">
              <a:extLst>
                <a:ext uri="{FF2B5EF4-FFF2-40B4-BE49-F238E27FC236}">
                  <a16:creationId xmlns:a16="http://schemas.microsoft.com/office/drawing/2014/main" id="{305C79E4-50EB-4252-9ED5-4E6746CF95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907653" y="353284"/>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30">
              <a:extLst>
                <a:ext uri="{FF2B5EF4-FFF2-40B4-BE49-F238E27FC236}">
                  <a16:creationId xmlns:a16="http://schemas.microsoft.com/office/drawing/2014/main" id="{DB9EF8C6-625B-4D05-9F40-1148F344EB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082447" y="6380463"/>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3">
              <a:extLst>
                <a:ext uri="{FF2B5EF4-FFF2-40B4-BE49-F238E27FC236}">
                  <a16:creationId xmlns:a16="http://schemas.microsoft.com/office/drawing/2014/main" id="{0BA3E572-C292-4182-9C48-64E7499383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00148" y="671795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1">
              <a:extLst>
                <a:ext uri="{FF2B5EF4-FFF2-40B4-BE49-F238E27FC236}">
                  <a16:creationId xmlns:a16="http://schemas.microsoft.com/office/drawing/2014/main" id="{C808C642-A448-4334-A45D-298E195231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18707" y="6470571"/>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a:extLst>
                <a:ext uri="{FF2B5EF4-FFF2-40B4-BE49-F238E27FC236}">
                  <a16:creationId xmlns:a16="http://schemas.microsoft.com/office/drawing/2014/main" id="{50A0B194-227C-471A-9007-E04C1B2A64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89540" y="620594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5">
              <a:extLst>
                <a:ext uri="{FF2B5EF4-FFF2-40B4-BE49-F238E27FC236}">
                  <a16:creationId xmlns:a16="http://schemas.microsoft.com/office/drawing/2014/main" id="{01503FB7-35F4-452A-AA13-FA9B739567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86135" y="600613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6">
              <a:extLst>
                <a:ext uri="{FF2B5EF4-FFF2-40B4-BE49-F238E27FC236}">
                  <a16:creationId xmlns:a16="http://schemas.microsoft.com/office/drawing/2014/main" id="{A7428F14-26D7-4251-B0D7-13ED3363B6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8119" y="5106401"/>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7">
              <a:extLst>
                <a:ext uri="{FF2B5EF4-FFF2-40B4-BE49-F238E27FC236}">
                  <a16:creationId xmlns:a16="http://schemas.microsoft.com/office/drawing/2014/main" id="{0E380A7C-6EA8-42E7-A052-CC1F301CB3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90238" y="5771908"/>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0">
              <a:extLst>
                <a:ext uri="{FF2B5EF4-FFF2-40B4-BE49-F238E27FC236}">
                  <a16:creationId xmlns:a16="http://schemas.microsoft.com/office/drawing/2014/main" id="{E45EC6E9-E9FB-414B-916B-1A4F397CCE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5305" y="5566595"/>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1">
              <a:extLst>
                <a:ext uri="{FF2B5EF4-FFF2-40B4-BE49-F238E27FC236}">
                  <a16:creationId xmlns:a16="http://schemas.microsoft.com/office/drawing/2014/main" id="{246B8861-C096-4519-B056-40D9F3D57E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52805" y="530204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9">
              <a:extLst>
                <a:ext uri="{FF2B5EF4-FFF2-40B4-BE49-F238E27FC236}">
                  <a16:creationId xmlns:a16="http://schemas.microsoft.com/office/drawing/2014/main" id="{8FB4DB52-8534-409C-99C2-15A5B4B7D8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18872" y="664902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0">
              <a:extLst>
                <a:ext uri="{FF2B5EF4-FFF2-40B4-BE49-F238E27FC236}">
                  <a16:creationId xmlns:a16="http://schemas.microsoft.com/office/drawing/2014/main" id="{9DC9CA5F-8A82-4023-976E-F75636887C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49356" y="635653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1">
              <a:extLst>
                <a:ext uri="{FF2B5EF4-FFF2-40B4-BE49-F238E27FC236}">
                  <a16:creationId xmlns:a16="http://schemas.microsoft.com/office/drawing/2014/main" id="{51B27B7C-9F3B-45E9-B20B-1ADA12E2B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39941" y="524538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2">
              <a:extLst>
                <a:ext uri="{FF2B5EF4-FFF2-40B4-BE49-F238E27FC236}">
                  <a16:creationId xmlns:a16="http://schemas.microsoft.com/office/drawing/2014/main" id="{3C052CD9-53CD-418A-BADE-A89B108DA1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44511" y="5489055"/>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3">
              <a:extLst>
                <a:ext uri="{FF2B5EF4-FFF2-40B4-BE49-F238E27FC236}">
                  <a16:creationId xmlns:a16="http://schemas.microsoft.com/office/drawing/2014/main" id="{AB40D02E-FFB3-4513-B68F-19D5F87BE3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69296" y="5715712"/>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9">
              <a:extLst>
                <a:ext uri="{FF2B5EF4-FFF2-40B4-BE49-F238E27FC236}">
                  <a16:creationId xmlns:a16="http://schemas.microsoft.com/office/drawing/2014/main" id="{4E0CF1B4-7350-45D3-AA67-23D3DA1445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52595" y="605891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0">
              <a:extLst>
                <a:ext uri="{FF2B5EF4-FFF2-40B4-BE49-F238E27FC236}">
                  <a16:creationId xmlns:a16="http://schemas.microsoft.com/office/drawing/2014/main" id="{BCFB5000-DB4D-4D2B-B5A9-E4DC57DA2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44150" y="5453670"/>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05">
              <a:extLst>
                <a:ext uri="{FF2B5EF4-FFF2-40B4-BE49-F238E27FC236}">
                  <a16:creationId xmlns:a16="http://schemas.microsoft.com/office/drawing/2014/main" id="{10583E8C-B65B-44DE-AB4C-50739C275F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792501" y="551155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07">
              <a:extLst>
                <a:ext uri="{FF2B5EF4-FFF2-40B4-BE49-F238E27FC236}">
                  <a16:creationId xmlns:a16="http://schemas.microsoft.com/office/drawing/2014/main" id="{9EDC808B-6650-4B67-AFBF-66C035A86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03807" y="523591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08">
              <a:extLst>
                <a:ext uri="{FF2B5EF4-FFF2-40B4-BE49-F238E27FC236}">
                  <a16:creationId xmlns:a16="http://schemas.microsoft.com/office/drawing/2014/main" id="{188B201A-7DC8-4D7A-97B6-D8044588C5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24688" y="631609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09">
              <a:extLst>
                <a:ext uri="{FF2B5EF4-FFF2-40B4-BE49-F238E27FC236}">
                  <a16:creationId xmlns:a16="http://schemas.microsoft.com/office/drawing/2014/main" id="{E60F1A42-D89E-46D0-BC94-E40CE89389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08704" y="580142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1">
              <a:extLst>
                <a:ext uri="{FF2B5EF4-FFF2-40B4-BE49-F238E27FC236}">
                  <a16:creationId xmlns:a16="http://schemas.microsoft.com/office/drawing/2014/main" id="{5FEC35CE-44F6-46DC-933C-E30C32583B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33689" y="6070485"/>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2">
              <a:extLst>
                <a:ext uri="{FF2B5EF4-FFF2-40B4-BE49-F238E27FC236}">
                  <a16:creationId xmlns:a16="http://schemas.microsoft.com/office/drawing/2014/main" id="{80E6833F-4096-4C39-87A1-D1C13F7B9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42486" y="659761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22">
              <a:extLst>
                <a:ext uri="{FF2B5EF4-FFF2-40B4-BE49-F238E27FC236}">
                  <a16:creationId xmlns:a16="http://schemas.microsoft.com/office/drawing/2014/main" id="{C7FA2BEA-6139-4CC0-9077-53F3E770D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932857" y="61551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32">
              <a:extLst>
                <a:ext uri="{FF2B5EF4-FFF2-40B4-BE49-F238E27FC236}">
                  <a16:creationId xmlns:a16="http://schemas.microsoft.com/office/drawing/2014/main" id="{B8FF5505-741C-4F51-8085-FA6BEE6D34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3671" y="4136638"/>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33">
              <a:extLst>
                <a:ext uri="{FF2B5EF4-FFF2-40B4-BE49-F238E27FC236}">
                  <a16:creationId xmlns:a16="http://schemas.microsoft.com/office/drawing/2014/main" id="{0CC1EAAD-EC93-467A-9F9F-081C46DA55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86668" y="307633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34">
              <a:extLst>
                <a:ext uri="{FF2B5EF4-FFF2-40B4-BE49-F238E27FC236}">
                  <a16:creationId xmlns:a16="http://schemas.microsoft.com/office/drawing/2014/main" id="{E4D416D8-950B-46A4-BE7C-B8F15C96A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99576" y="207003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35">
              <a:extLst>
                <a:ext uri="{FF2B5EF4-FFF2-40B4-BE49-F238E27FC236}">
                  <a16:creationId xmlns:a16="http://schemas.microsoft.com/office/drawing/2014/main" id="{7951D665-8157-4D6B-922C-A1900B577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07468" y="28583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36">
              <a:extLst>
                <a:ext uri="{FF2B5EF4-FFF2-40B4-BE49-F238E27FC236}">
                  <a16:creationId xmlns:a16="http://schemas.microsoft.com/office/drawing/2014/main" id="{29F5F3A4-D45D-4658-AB98-99B4B4A42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2039" y="1389379"/>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37">
              <a:extLst>
                <a:ext uri="{FF2B5EF4-FFF2-40B4-BE49-F238E27FC236}">
                  <a16:creationId xmlns:a16="http://schemas.microsoft.com/office/drawing/2014/main" id="{014794A8-7E72-486F-8FA4-27526B180C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39516" y="4357073"/>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8">
              <a:extLst>
                <a:ext uri="{FF2B5EF4-FFF2-40B4-BE49-F238E27FC236}">
                  <a16:creationId xmlns:a16="http://schemas.microsoft.com/office/drawing/2014/main" id="{45C1B2B9-25BC-4581-957B-C68ECDC71C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19441" y="2569203"/>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39">
              <a:extLst>
                <a:ext uri="{FF2B5EF4-FFF2-40B4-BE49-F238E27FC236}">
                  <a16:creationId xmlns:a16="http://schemas.microsoft.com/office/drawing/2014/main" id="{841147DE-C257-4ECB-9E2A-64910119DF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3788" y="2315841"/>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0">
              <a:extLst>
                <a:ext uri="{FF2B5EF4-FFF2-40B4-BE49-F238E27FC236}">
                  <a16:creationId xmlns:a16="http://schemas.microsoft.com/office/drawing/2014/main" id="{988A74A0-9CF0-4363-B47C-8F7A1D864B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5280" y="485914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41">
              <a:extLst>
                <a:ext uri="{FF2B5EF4-FFF2-40B4-BE49-F238E27FC236}">
                  <a16:creationId xmlns:a16="http://schemas.microsoft.com/office/drawing/2014/main" id="{98682529-A56F-4F0E-B250-68E8C5AE3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2039" y="118185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42">
              <a:extLst>
                <a:ext uri="{FF2B5EF4-FFF2-40B4-BE49-F238E27FC236}">
                  <a16:creationId xmlns:a16="http://schemas.microsoft.com/office/drawing/2014/main" id="{B8D68705-B8DF-4E6C-BB40-8517E89E5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33871" y="1845067"/>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44">
              <a:extLst>
                <a:ext uri="{FF2B5EF4-FFF2-40B4-BE49-F238E27FC236}">
                  <a16:creationId xmlns:a16="http://schemas.microsoft.com/office/drawing/2014/main" id="{8DD7573C-717E-403E-B71D-9BCACDAB21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43373" y="337318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45">
              <a:extLst>
                <a:ext uri="{FF2B5EF4-FFF2-40B4-BE49-F238E27FC236}">
                  <a16:creationId xmlns:a16="http://schemas.microsoft.com/office/drawing/2014/main" id="{D4194B4D-7157-4ACF-95DC-D7AF0A6952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52232" y="1599401"/>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46">
              <a:extLst>
                <a:ext uri="{FF2B5EF4-FFF2-40B4-BE49-F238E27FC236}">
                  <a16:creationId xmlns:a16="http://schemas.microsoft.com/office/drawing/2014/main" id="{5D8F0A7C-354E-4FE2-B794-45E818F1B1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6212" y="4626521"/>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47">
              <a:extLst>
                <a:ext uri="{FF2B5EF4-FFF2-40B4-BE49-F238E27FC236}">
                  <a16:creationId xmlns:a16="http://schemas.microsoft.com/office/drawing/2014/main" id="{CB85A072-967A-4698-A424-354CE2035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41483" y="3610834"/>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48">
              <a:extLst>
                <a:ext uri="{FF2B5EF4-FFF2-40B4-BE49-F238E27FC236}">
                  <a16:creationId xmlns:a16="http://schemas.microsoft.com/office/drawing/2014/main" id="{8DA02448-8B5C-4AC9-BDD5-14770E75FB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60404" y="3843489"/>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49">
              <a:extLst>
                <a:ext uri="{FF2B5EF4-FFF2-40B4-BE49-F238E27FC236}">
                  <a16:creationId xmlns:a16="http://schemas.microsoft.com/office/drawing/2014/main" id="{AD010EBD-511F-45F4-BB35-0C2CFB774A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48882" y="920437"/>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62">
              <a:extLst>
                <a:ext uri="{FF2B5EF4-FFF2-40B4-BE49-F238E27FC236}">
                  <a16:creationId xmlns:a16="http://schemas.microsoft.com/office/drawing/2014/main" id="{F1124E4C-C7DB-4951-873E-C80F170A27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53136" y="451325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63">
              <a:extLst>
                <a:ext uri="{FF2B5EF4-FFF2-40B4-BE49-F238E27FC236}">
                  <a16:creationId xmlns:a16="http://schemas.microsoft.com/office/drawing/2014/main" id="{B9EE9131-6E1F-470B-B22B-60EACE2889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13887" y="3292339"/>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4">
              <a:extLst>
                <a:ext uri="{FF2B5EF4-FFF2-40B4-BE49-F238E27FC236}">
                  <a16:creationId xmlns:a16="http://schemas.microsoft.com/office/drawing/2014/main" id="{E46F449B-1590-472C-86DA-EB4E44AB67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87119" y="475626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65">
              <a:extLst>
                <a:ext uri="{FF2B5EF4-FFF2-40B4-BE49-F238E27FC236}">
                  <a16:creationId xmlns:a16="http://schemas.microsoft.com/office/drawing/2014/main" id="{8EBE2813-0BAB-41DC-96D3-C3688D4C54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02438" y="363346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66">
              <a:extLst>
                <a:ext uri="{FF2B5EF4-FFF2-40B4-BE49-F238E27FC236}">
                  <a16:creationId xmlns:a16="http://schemas.microsoft.com/office/drawing/2014/main" id="{A11A26A2-8C23-4F7E-9D71-54E87A0438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04909" y="2054390"/>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67">
              <a:extLst>
                <a:ext uri="{FF2B5EF4-FFF2-40B4-BE49-F238E27FC236}">
                  <a16:creationId xmlns:a16="http://schemas.microsoft.com/office/drawing/2014/main" id="{148900A8-18D9-433E-BA76-880B7509D3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98145" y="2831840"/>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68">
              <a:extLst>
                <a:ext uri="{FF2B5EF4-FFF2-40B4-BE49-F238E27FC236}">
                  <a16:creationId xmlns:a16="http://schemas.microsoft.com/office/drawing/2014/main" id="{03EA20F8-80B4-406A-82F3-B78F8AAB33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13292" y="416886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69">
              <a:extLst>
                <a:ext uri="{FF2B5EF4-FFF2-40B4-BE49-F238E27FC236}">
                  <a16:creationId xmlns:a16="http://schemas.microsoft.com/office/drawing/2014/main" id="{1AC69F26-3D5A-412D-9B24-069B1608FF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04792" y="177214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70">
              <a:extLst>
                <a:ext uri="{FF2B5EF4-FFF2-40B4-BE49-F238E27FC236}">
                  <a16:creationId xmlns:a16="http://schemas.microsoft.com/office/drawing/2014/main" id="{3FC53C49-A9EC-4769-8F1C-CAF2163FE5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53871" y="1216307"/>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71">
              <a:extLst>
                <a:ext uri="{FF2B5EF4-FFF2-40B4-BE49-F238E27FC236}">
                  <a16:creationId xmlns:a16="http://schemas.microsoft.com/office/drawing/2014/main" id="{E306E0D3-EEA9-4BD5-97D0-B407DC0771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06541" y="231401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72">
              <a:extLst>
                <a:ext uri="{FF2B5EF4-FFF2-40B4-BE49-F238E27FC236}">
                  <a16:creationId xmlns:a16="http://schemas.microsoft.com/office/drawing/2014/main" id="{3DA4D402-E6F2-44EF-B3C2-035BBE799D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09804" y="2540871"/>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3">
              <a:extLst>
                <a:ext uri="{FF2B5EF4-FFF2-40B4-BE49-F238E27FC236}">
                  <a16:creationId xmlns:a16="http://schemas.microsoft.com/office/drawing/2014/main" id="{685A00C5-F801-4DCE-A740-60116110C4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14678" y="304703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74">
              <a:extLst>
                <a:ext uri="{FF2B5EF4-FFF2-40B4-BE49-F238E27FC236}">
                  <a16:creationId xmlns:a16="http://schemas.microsoft.com/office/drawing/2014/main" id="{AD81D144-1049-4F07-B64A-494595AEF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30776" y="143003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75">
              <a:extLst>
                <a:ext uri="{FF2B5EF4-FFF2-40B4-BE49-F238E27FC236}">
                  <a16:creationId xmlns:a16="http://schemas.microsoft.com/office/drawing/2014/main" id="{7AF2D738-D1B9-4216-A4C9-1AEA74978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544628" y="5018066"/>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77">
              <a:extLst>
                <a:ext uri="{FF2B5EF4-FFF2-40B4-BE49-F238E27FC236}">
                  <a16:creationId xmlns:a16="http://schemas.microsoft.com/office/drawing/2014/main" id="{ACCAEBED-349A-4A9F-ABE6-C218E13DA6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16342" y="385704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85">
              <a:extLst>
                <a:ext uri="{FF2B5EF4-FFF2-40B4-BE49-F238E27FC236}">
                  <a16:creationId xmlns:a16="http://schemas.microsoft.com/office/drawing/2014/main" id="{449E2683-98C3-4578-93E8-6740F1D2C5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54010" y="100719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87">
              <a:extLst>
                <a:ext uri="{FF2B5EF4-FFF2-40B4-BE49-F238E27FC236}">
                  <a16:creationId xmlns:a16="http://schemas.microsoft.com/office/drawing/2014/main" id="{F2DD3CED-5338-4ED7-9411-2026EE2463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59442" y="79069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8">
              <a:extLst>
                <a:ext uri="{FF2B5EF4-FFF2-40B4-BE49-F238E27FC236}">
                  <a16:creationId xmlns:a16="http://schemas.microsoft.com/office/drawing/2014/main" id="{939A6FE0-5D9F-4E14-A644-400D02E107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687374" y="182832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91">
              <a:extLst>
                <a:ext uri="{FF2B5EF4-FFF2-40B4-BE49-F238E27FC236}">
                  <a16:creationId xmlns:a16="http://schemas.microsoft.com/office/drawing/2014/main" id="{8DD21398-3558-4594-BCBB-4812E953AF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35835" y="4740844"/>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92">
              <a:extLst>
                <a:ext uri="{FF2B5EF4-FFF2-40B4-BE49-F238E27FC236}">
                  <a16:creationId xmlns:a16="http://schemas.microsoft.com/office/drawing/2014/main" id="{C0467C36-997C-428D-8B2C-4194971C10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43618" y="5014918"/>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93">
              <a:extLst>
                <a:ext uri="{FF2B5EF4-FFF2-40B4-BE49-F238E27FC236}">
                  <a16:creationId xmlns:a16="http://schemas.microsoft.com/office/drawing/2014/main" id="{7A3A1CB8-A3D2-48F9-8D47-3E0E9C36F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38432" y="422210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94">
              <a:extLst>
                <a:ext uri="{FF2B5EF4-FFF2-40B4-BE49-F238E27FC236}">
                  <a16:creationId xmlns:a16="http://schemas.microsoft.com/office/drawing/2014/main" id="{F0EBEBD0-4EA8-4560-9921-BF43DC7B4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72692" y="211625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95">
              <a:extLst>
                <a:ext uri="{FF2B5EF4-FFF2-40B4-BE49-F238E27FC236}">
                  <a16:creationId xmlns:a16="http://schemas.microsoft.com/office/drawing/2014/main" id="{C54EC822-DFA6-4D93-8DC8-DC0A84029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67378" y="448735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96">
              <a:extLst>
                <a:ext uri="{FF2B5EF4-FFF2-40B4-BE49-F238E27FC236}">
                  <a16:creationId xmlns:a16="http://schemas.microsoft.com/office/drawing/2014/main" id="{D65DCD79-2FDE-464F-A79B-10BB33DAFF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80093" y="390257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97">
              <a:extLst>
                <a:ext uri="{FF2B5EF4-FFF2-40B4-BE49-F238E27FC236}">
                  <a16:creationId xmlns:a16="http://schemas.microsoft.com/office/drawing/2014/main" id="{ACC6CC67-1A50-4D24-9119-85096ADA9B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67359" y="2680665"/>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98">
              <a:extLst>
                <a:ext uri="{FF2B5EF4-FFF2-40B4-BE49-F238E27FC236}">
                  <a16:creationId xmlns:a16="http://schemas.microsoft.com/office/drawing/2014/main" id="{986891AA-2CD6-4DCC-8B50-D24F0162E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67410" y="3241558"/>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99">
              <a:extLst>
                <a:ext uri="{FF2B5EF4-FFF2-40B4-BE49-F238E27FC236}">
                  <a16:creationId xmlns:a16="http://schemas.microsoft.com/office/drawing/2014/main" id="{00E2F201-70C1-4ED3-829B-EB59E952E8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51512" y="2915059"/>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00">
              <a:extLst>
                <a:ext uri="{FF2B5EF4-FFF2-40B4-BE49-F238E27FC236}">
                  <a16:creationId xmlns:a16="http://schemas.microsoft.com/office/drawing/2014/main" id="{A6DD6332-E461-4F10-8D82-AB5B0A7E5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84501" y="359842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01">
              <a:extLst>
                <a:ext uri="{FF2B5EF4-FFF2-40B4-BE49-F238E27FC236}">
                  <a16:creationId xmlns:a16="http://schemas.microsoft.com/office/drawing/2014/main" id="{6AE8F5D2-BE5E-4B80-8FBC-641F2973B8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80037" y="240246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02">
              <a:extLst>
                <a:ext uri="{FF2B5EF4-FFF2-40B4-BE49-F238E27FC236}">
                  <a16:creationId xmlns:a16="http://schemas.microsoft.com/office/drawing/2014/main" id="{6DECA84D-7932-41AC-8542-012632996F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900694" y="1824126"/>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03">
              <a:extLst>
                <a:ext uri="{FF2B5EF4-FFF2-40B4-BE49-F238E27FC236}">
                  <a16:creationId xmlns:a16="http://schemas.microsoft.com/office/drawing/2014/main" id="{C1A6F2B1-82E1-4AEF-BCBB-9ADBB338DE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98291" y="155043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04">
              <a:extLst>
                <a:ext uri="{FF2B5EF4-FFF2-40B4-BE49-F238E27FC236}">
                  <a16:creationId xmlns:a16="http://schemas.microsoft.com/office/drawing/2014/main" id="{403C258E-F8DE-43B9-AF08-897A81D334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916643" y="511663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13">
              <a:extLst>
                <a:ext uri="{FF2B5EF4-FFF2-40B4-BE49-F238E27FC236}">
                  <a16:creationId xmlns:a16="http://schemas.microsoft.com/office/drawing/2014/main" id="{BBE141A3-0570-4483-93D5-301BE7ECB6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962643" y="272545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14">
              <a:extLst>
                <a:ext uri="{FF2B5EF4-FFF2-40B4-BE49-F238E27FC236}">
                  <a16:creationId xmlns:a16="http://schemas.microsoft.com/office/drawing/2014/main" id="{6C3E05F9-E50D-4BCF-91BC-01D59C961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962783" y="396240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15">
              <a:extLst>
                <a:ext uri="{FF2B5EF4-FFF2-40B4-BE49-F238E27FC236}">
                  <a16:creationId xmlns:a16="http://schemas.microsoft.com/office/drawing/2014/main" id="{CD932AE2-2A3D-433E-B718-28ED727D2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968496" y="329954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17">
              <a:extLst>
                <a:ext uri="{FF2B5EF4-FFF2-40B4-BE49-F238E27FC236}">
                  <a16:creationId xmlns:a16="http://schemas.microsoft.com/office/drawing/2014/main" id="{8D09562E-0B00-4C95-A7C2-577F67EA56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980294" y="160386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18">
              <a:extLst>
                <a:ext uri="{FF2B5EF4-FFF2-40B4-BE49-F238E27FC236}">
                  <a16:creationId xmlns:a16="http://schemas.microsoft.com/office/drawing/2014/main" id="{513CB7FD-DC7A-4CF7-B050-F3FD4B6DA8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99900" y="90635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19">
              <a:extLst>
                <a:ext uri="{FF2B5EF4-FFF2-40B4-BE49-F238E27FC236}">
                  <a16:creationId xmlns:a16="http://schemas.microsoft.com/office/drawing/2014/main" id="{4B87A25A-B78E-40BA-8964-AA0D84460B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98177" y="117559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20">
              <a:extLst>
                <a:ext uri="{FF2B5EF4-FFF2-40B4-BE49-F238E27FC236}">
                  <a16:creationId xmlns:a16="http://schemas.microsoft.com/office/drawing/2014/main" id="{BD55937F-97E3-4FB7-906A-827A5690B8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21828" y="38805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21">
              <a:extLst>
                <a:ext uri="{FF2B5EF4-FFF2-40B4-BE49-F238E27FC236}">
                  <a16:creationId xmlns:a16="http://schemas.microsoft.com/office/drawing/2014/main" id="{68D68F87-9FC4-4F32-911C-65A5B8B743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318379" y="12012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00">
              <a:extLst>
                <a:ext uri="{FF2B5EF4-FFF2-40B4-BE49-F238E27FC236}">
                  <a16:creationId xmlns:a16="http://schemas.microsoft.com/office/drawing/2014/main" id="{DDEAB08E-18C9-4C44-82FD-1ACAD9A6ED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884500" y="4682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9502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9DF47-8CFB-5B86-241C-BA319594EA2D}"/>
              </a:ext>
            </a:extLst>
          </p:cNvPr>
          <p:cNvSpPr>
            <a:spLocks noGrp="1"/>
          </p:cNvSpPr>
          <p:nvPr>
            <p:ph type="title"/>
          </p:nvPr>
        </p:nvSpPr>
        <p:spPr>
          <a:xfrm>
            <a:off x="1073811" y="498507"/>
            <a:ext cx="6021937" cy="1372823"/>
          </a:xfrm>
        </p:spPr>
        <p:txBody>
          <a:bodyPr>
            <a:normAutofit/>
          </a:bodyPr>
          <a:lstStyle/>
          <a:p>
            <a:r>
              <a:rPr lang="en-IN" dirty="0"/>
              <a:t>Heaps</a:t>
            </a:r>
          </a:p>
        </p:txBody>
      </p:sp>
      <p:sp>
        <p:nvSpPr>
          <p:cNvPr id="3" name="Content Placeholder 2">
            <a:extLst>
              <a:ext uri="{FF2B5EF4-FFF2-40B4-BE49-F238E27FC236}">
                <a16:creationId xmlns:a16="http://schemas.microsoft.com/office/drawing/2014/main" id="{AC299913-AB51-C32A-0B75-A525FDFC53F7}"/>
              </a:ext>
            </a:extLst>
          </p:cNvPr>
          <p:cNvSpPr>
            <a:spLocks noGrp="1"/>
          </p:cNvSpPr>
          <p:nvPr>
            <p:ph idx="1"/>
          </p:nvPr>
        </p:nvSpPr>
        <p:spPr>
          <a:xfrm>
            <a:off x="1073812" y="1871330"/>
            <a:ext cx="6021936" cy="4305634"/>
          </a:xfrm>
        </p:spPr>
        <p:txBody>
          <a:bodyPr>
            <a:normAutofit/>
          </a:bodyPr>
          <a:lstStyle/>
          <a:p>
            <a:pPr marL="0" indent="0">
              <a:lnSpc>
                <a:spcPct val="140000"/>
              </a:lnSpc>
              <a:buNone/>
            </a:pPr>
            <a:r>
              <a:rPr lang="en-US" sz="1900" b="1" i="0" u="sng" dirty="0">
                <a:effectLst/>
                <a:highlight>
                  <a:srgbClr val="FFFFFF"/>
                </a:highlight>
                <a:latin typeface="Roboto" panose="020F0502020204030204" pitchFamily="2" charset="0"/>
              </a:rPr>
              <a:t>Types of Heap Data Structure</a:t>
            </a:r>
            <a:br>
              <a:rPr lang="en-US" sz="1900" b="1" i="0" u="sng" dirty="0">
                <a:effectLst/>
                <a:highlight>
                  <a:srgbClr val="FFFFFF"/>
                </a:highlight>
                <a:latin typeface="Roboto" panose="020F0502020204030204" pitchFamily="2" charset="0"/>
              </a:rPr>
            </a:br>
            <a:r>
              <a:rPr lang="en-US" sz="1900" b="0" i="0" u="none" strike="noStrike" dirty="0">
                <a:effectLst/>
                <a:highlight>
                  <a:srgbClr val="FFFFFF"/>
                </a:highlight>
                <a:latin typeface="Roboto" panose="020F0502020204030204" pitchFamily="2" charset="0"/>
              </a:rPr>
              <a:t>Generally, Heaps can be of two types:</a:t>
            </a:r>
            <a:br>
              <a:rPr lang="en-US" sz="1900" b="0" i="0" u="none" strike="noStrike" dirty="0">
                <a:effectLst/>
                <a:highlight>
                  <a:srgbClr val="FFFFFF"/>
                </a:highlight>
                <a:latin typeface="Roboto" panose="020F0502020204030204" pitchFamily="2" charset="0"/>
              </a:rPr>
            </a:br>
            <a:r>
              <a:rPr lang="en-US" sz="1900" b="1" i="0" u="none" strike="noStrike" dirty="0">
                <a:effectLst/>
                <a:highlight>
                  <a:srgbClr val="FFFFFF"/>
                </a:highlight>
                <a:latin typeface="Roboto" panose="020F0502020204030204" pitchFamily="2" charset="0"/>
              </a:rPr>
              <a:t>Max-Heap</a:t>
            </a:r>
            <a:r>
              <a:rPr lang="en-US" sz="1900" b="0" i="0" u="none" strike="noStrike" dirty="0">
                <a:effectLst/>
                <a:highlight>
                  <a:srgbClr val="FFFFFF"/>
                </a:highlight>
                <a:latin typeface="Roboto" panose="020F0502020204030204" pitchFamily="2" charset="0"/>
              </a:rPr>
              <a:t>: In a Max-Heap the key present at the root node must be greatest among the keys present at all of it’s children. The same property must be recursively true for all sub-trees in that Binary Tree.</a:t>
            </a:r>
            <a:br>
              <a:rPr lang="en-US" sz="1900" b="0" i="0" u="none" strike="noStrike" dirty="0">
                <a:effectLst/>
                <a:highlight>
                  <a:srgbClr val="FFFFFF"/>
                </a:highlight>
                <a:latin typeface="Roboto" panose="020F0502020204030204" pitchFamily="2" charset="0"/>
              </a:rPr>
            </a:br>
            <a:r>
              <a:rPr lang="en-US" sz="1900" b="1" i="0" u="none" strike="noStrike" dirty="0">
                <a:effectLst/>
                <a:highlight>
                  <a:srgbClr val="FFFFFF"/>
                </a:highlight>
                <a:latin typeface="Roboto" panose="020F0502020204030204" pitchFamily="2" charset="0"/>
              </a:rPr>
              <a:t>Min-Heap</a:t>
            </a:r>
            <a:r>
              <a:rPr lang="en-US" sz="1900" b="0" i="0" u="none" strike="noStrike" dirty="0">
                <a:effectLst/>
                <a:highlight>
                  <a:srgbClr val="FFFFFF"/>
                </a:highlight>
                <a:latin typeface="Roboto" panose="020F0502020204030204" pitchFamily="2" charset="0"/>
              </a:rPr>
              <a:t>: In a Min-Heap the key present at the root node must be minimum among the keys present at all of it’s children. The same property must be recursively true for all sub-trees in that Binary Tree.</a:t>
            </a:r>
            <a:endParaRPr lang="en-US" sz="1900" b="1" dirty="0">
              <a:effectLst/>
              <a:highlight>
                <a:srgbClr val="FFFFFF"/>
              </a:highlight>
            </a:endParaRPr>
          </a:p>
          <a:p>
            <a:pPr marL="0" indent="0">
              <a:lnSpc>
                <a:spcPct val="140000"/>
              </a:lnSpc>
              <a:buNone/>
            </a:pPr>
            <a:endParaRPr lang="en-IN" sz="1900" dirty="0"/>
          </a:p>
        </p:txBody>
      </p:sp>
      <p:grpSp>
        <p:nvGrpSpPr>
          <p:cNvPr id="12" name="Group 11">
            <a:extLst>
              <a:ext uri="{FF2B5EF4-FFF2-40B4-BE49-F238E27FC236}">
                <a16:creationId xmlns:a16="http://schemas.microsoft.com/office/drawing/2014/main" id="{1EBB3E56-58E4-4241-80A5-0A3DEA179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8159" y="47194"/>
            <a:ext cx="687615" cy="6763668"/>
            <a:chOff x="7571232" y="-41657"/>
            <a:chExt cx="687615" cy="6869541"/>
          </a:xfrm>
        </p:grpSpPr>
        <p:sp>
          <p:nvSpPr>
            <p:cNvPr id="13" name="Freeform 6">
              <a:extLst>
                <a:ext uri="{FF2B5EF4-FFF2-40B4-BE49-F238E27FC236}">
                  <a16:creationId xmlns:a16="http://schemas.microsoft.com/office/drawing/2014/main" id="{3AC22CA4-E875-4C4A-8736-160F02E9C3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9384" y="44594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DA8E99E9-915E-4D1B-86EE-C5E9F3396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612" y="65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22">
              <a:extLst>
                <a:ext uri="{FF2B5EF4-FFF2-40B4-BE49-F238E27FC236}">
                  <a16:creationId xmlns:a16="http://schemas.microsoft.com/office/drawing/2014/main" id="{8A8FDF86-381B-4339-AE71-C739F33E53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66015" y="171790"/>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0">
              <a:extLst>
                <a:ext uri="{FF2B5EF4-FFF2-40B4-BE49-F238E27FC236}">
                  <a16:creationId xmlns:a16="http://schemas.microsoft.com/office/drawing/2014/main" id="{89042F4A-7349-4093-838E-857FA6B2BE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69214" y="6381076"/>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3">
              <a:extLst>
                <a:ext uri="{FF2B5EF4-FFF2-40B4-BE49-F238E27FC236}">
                  <a16:creationId xmlns:a16="http://schemas.microsoft.com/office/drawing/2014/main" id="{D705AD75-E322-41A8-BE03-7027171AC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915" y="671856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1">
              <a:extLst>
                <a:ext uri="{FF2B5EF4-FFF2-40B4-BE49-F238E27FC236}">
                  <a16:creationId xmlns:a16="http://schemas.microsoft.com/office/drawing/2014/main" id="{35514E55-A824-4255-99EC-9DFB1315E6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474" y="647118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3">
              <a:extLst>
                <a:ext uri="{FF2B5EF4-FFF2-40B4-BE49-F238E27FC236}">
                  <a16:creationId xmlns:a16="http://schemas.microsoft.com/office/drawing/2014/main" id="{C22CD2BF-BA4E-4802-9D93-23FBB1700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6307" y="620655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5">
              <a:extLst>
                <a:ext uri="{FF2B5EF4-FFF2-40B4-BE49-F238E27FC236}">
                  <a16:creationId xmlns:a16="http://schemas.microsoft.com/office/drawing/2014/main" id="{AE44CECE-5DC6-484C-941F-ADFB1DE203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2902" y="600674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6">
              <a:extLst>
                <a:ext uri="{FF2B5EF4-FFF2-40B4-BE49-F238E27FC236}">
                  <a16:creationId xmlns:a16="http://schemas.microsoft.com/office/drawing/2014/main" id="{23603EFD-E9B6-4B0B-AD51-2EC3A171EB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4886" y="5107014"/>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7">
              <a:extLst>
                <a:ext uri="{FF2B5EF4-FFF2-40B4-BE49-F238E27FC236}">
                  <a16:creationId xmlns:a16="http://schemas.microsoft.com/office/drawing/2014/main" id="{698B95A2-61FA-47A8-9AC4-FC86F5B87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7005" y="577252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0">
              <a:extLst>
                <a:ext uri="{FF2B5EF4-FFF2-40B4-BE49-F238E27FC236}">
                  <a16:creationId xmlns:a16="http://schemas.microsoft.com/office/drawing/2014/main" id="{B3F27A11-DA5F-4D16-9021-89BFF3A9A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72" y="556720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1">
              <a:extLst>
                <a:ext uri="{FF2B5EF4-FFF2-40B4-BE49-F238E27FC236}">
                  <a16:creationId xmlns:a16="http://schemas.microsoft.com/office/drawing/2014/main" id="{0A6F2081-096E-434F-9362-3FA93153A8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9572" y="530265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0">
              <a:extLst>
                <a:ext uri="{FF2B5EF4-FFF2-40B4-BE49-F238E27FC236}">
                  <a16:creationId xmlns:a16="http://schemas.microsoft.com/office/drawing/2014/main" id="{D66FE76B-2D2C-421A-96A9-7B2773C9F9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6123" y="635714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1">
              <a:extLst>
                <a:ext uri="{FF2B5EF4-FFF2-40B4-BE49-F238E27FC236}">
                  <a16:creationId xmlns:a16="http://schemas.microsoft.com/office/drawing/2014/main" id="{C3FB7D92-FBC4-499B-A0C5-25F9B15FD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6708" y="5245998"/>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2">
              <a:extLst>
                <a:ext uri="{FF2B5EF4-FFF2-40B4-BE49-F238E27FC236}">
                  <a16:creationId xmlns:a16="http://schemas.microsoft.com/office/drawing/2014/main" id="{BB8B5031-ED92-4F7A-BAB6-6861F7C1C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278" y="5489668"/>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3">
              <a:extLst>
                <a:ext uri="{FF2B5EF4-FFF2-40B4-BE49-F238E27FC236}">
                  <a16:creationId xmlns:a16="http://schemas.microsoft.com/office/drawing/2014/main" id="{27A8A654-6DE2-4BCB-9D41-3B5EE2AB1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56063" y="571632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89">
              <a:extLst>
                <a:ext uri="{FF2B5EF4-FFF2-40B4-BE49-F238E27FC236}">
                  <a16:creationId xmlns:a16="http://schemas.microsoft.com/office/drawing/2014/main" id="{607A85E2-1DBD-4BD7-981B-A8C9EEA9B0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362" y="605952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0">
              <a:extLst>
                <a:ext uri="{FF2B5EF4-FFF2-40B4-BE49-F238E27FC236}">
                  <a16:creationId xmlns:a16="http://schemas.microsoft.com/office/drawing/2014/main" id="{84FEDB90-F573-4741-B80C-B545B2048A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30917" y="545428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2">
              <a:extLst>
                <a:ext uri="{FF2B5EF4-FFF2-40B4-BE49-F238E27FC236}">
                  <a16:creationId xmlns:a16="http://schemas.microsoft.com/office/drawing/2014/main" id="{E9F00CB5-6EDE-4216-A827-D6E5FC26D7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9253" y="659822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2">
              <a:extLst>
                <a:ext uri="{FF2B5EF4-FFF2-40B4-BE49-F238E27FC236}">
                  <a16:creationId xmlns:a16="http://schemas.microsoft.com/office/drawing/2014/main" id="{284B43DE-8FEB-48F2-B798-0F3AFC26A4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438" y="413725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3">
              <a:extLst>
                <a:ext uri="{FF2B5EF4-FFF2-40B4-BE49-F238E27FC236}">
                  <a16:creationId xmlns:a16="http://schemas.microsoft.com/office/drawing/2014/main" id="{1E98C2C7-3645-4E8F-B105-C48030245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3435" y="307694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4">
              <a:extLst>
                <a:ext uri="{FF2B5EF4-FFF2-40B4-BE49-F238E27FC236}">
                  <a16:creationId xmlns:a16="http://schemas.microsoft.com/office/drawing/2014/main" id="{9D095602-3BCC-4049-A4A7-EC40A21FDE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343" y="2070649"/>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5">
              <a:extLst>
                <a:ext uri="{FF2B5EF4-FFF2-40B4-BE49-F238E27FC236}">
                  <a16:creationId xmlns:a16="http://schemas.microsoft.com/office/drawing/2014/main" id="{F785A0EA-EDA5-4619-98BD-1E38A3C57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94235" y="285893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6">
              <a:extLst>
                <a:ext uri="{FF2B5EF4-FFF2-40B4-BE49-F238E27FC236}">
                  <a16:creationId xmlns:a16="http://schemas.microsoft.com/office/drawing/2014/main" id="{7A5BDB18-7690-4A4F-813D-ED9A798F4D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38999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7">
              <a:extLst>
                <a:ext uri="{FF2B5EF4-FFF2-40B4-BE49-F238E27FC236}">
                  <a16:creationId xmlns:a16="http://schemas.microsoft.com/office/drawing/2014/main" id="{5126589D-1974-485F-92A3-5DFFAE942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6283" y="4357686"/>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8">
              <a:extLst>
                <a:ext uri="{FF2B5EF4-FFF2-40B4-BE49-F238E27FC236}">
                  <a16:creationId xmlns:a16="http://schemas.microsoft.com/office/drawing/2014/main" id="{81E6DAD4-1893-4F17-8A0C-2CD9C391C3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6208" y="256981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9">
              <a:extLst>
                <a:ext uri="{FF2B5EF4-FFF2-40B4-BE49-F238E27FC236}">
                  <a16:creationId xmlns:a16="http://schemas.microsoft.com/office/drawing/2014/main" id="{DFDF8F60-AA94-4295-9584-DA9A188FD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555" y="231645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0">
              <a:extLst>
                <a:ext uri="{FF2B5EF4-FFF2-40B4-BE49-F238E27FC236}">
                  <a16:creationId xmlns:a16="http://schemas.microsoft.com/office/drawing/2014/main" id="{E0B1BA57-59A8-4EC3-A4DD-360EC5F591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47" y="485975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1">
              <a:extLst>
                <a:ext uri="{FF2B5EF4-FFF2-40B4-BE49-F238E27FC236}">
                  <a16:creationId xmlns:a16="http://schemas.microsoft.com/office/drawing/2014/main" id="{40565820-A8BD-488E-A6BC-BAAE809BD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18246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2">
              <a:extLst>
                <a:ext uri="{FF2B5EF4-FFF2-40B4-BE49-F238E27FC236}">
                  <a16:creationId xmlns:a16="http://schemas.microsoft.com/office/drawing/2014/main" id="{F7133EA6-2281-475A-A9E7-BC27CA9A9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0638" y="18456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4">
              <a:extLst>
                <a:ext uri="{FF2B5EF4-FFF2-40B4-BE49-F238E27FC236}">
                  <a16:creationId xmlns:a16="http://schemas.microsoft.com/office/drawing/2014/main" id="{EBF7A90F-76FD-41D5-9200-E9E9A5653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140" y="337379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5">
              <a:extLst>
                <a:ext uri="{FF2B5EF4-FFF2-40B4-BE49-F238E27FC236}">
                  <a16:creationId xmlns:a16="http://schemas.microsoft.com/office/drawing/2014/main" id="{A031B306-8A4E-4408-BAA1-A08462D35B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8999" y="1600014"/>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6">
              <a:extLst>
                <a:ext uri="{FF2B5EF4-FFF2-40B4-BE49-F238E27FC236}">
                  <a16:creationId xmlns:a16="http://schemas.microsoft.com/office/drawing/2014/main" id="{C0E76D3B-FD2D-4ACD-971E-8812EA2173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979" y="462713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7">
              <a:extLst>
                <a:ext uri="{FF2B5EF4-FFF2-40B4-BE49-F238E27FC236}">
                  <a16:creationId xmlns:a16="http://schemas.microsoft.com/office/drawing/2014/main" id="{190FC334-F110-446B-9879-2D5270CF8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8250" y="361144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8">
              <a:extLst>
                <a:ext uri="{FF2B5EF4-FFF2-40B4-BE49-F238E27FC236}">
                  <a16:creationId xmlns:a16="http://schemas.microsoft.com/office/drawing/2014/main" id="{CF1B3AF7-1319-410F-9471-1976F8498D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47171" y="384410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9">
              <a:extLst>
                <a:ext uri="{FF2B5EF4-FFF2-40B4-BE49-F238E27FC236}">
                  <a16:creationId xmlns:a16="http://schemas.microsoft.com/office/drawing/2014/main" id="{D4D42B48-99A8-456D-8ECA-1EE614DA8E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5649" y="9210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62">
              <a:extLst>
                <a:ext uri="{FF2B5EF4-FFF2-40B4-BE49-F238E27FC236}">
                  <a16:creationId xmlns:a16="http://schemas.microsoft.com/office/drawing/2014/main" id="{D8C545C1-219C-4F48-8542-16731C1E18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903" y="4513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63">
              <a:extLst>
                <a:ext uri="{FF2B5EF4-FFF2-40B4-BE49-F238E27FC236}">
                  <a16:creationId xmlns:a16="http://schemas.microsoft.com/office/drawing/2014/main" id="{E4D1384D-D83E-49D0-82BB-79E2029854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654" y="3292952"/>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64">
              <a:extLst>
                <a:ext uri="{FF2B5EF4-FFF2-40B4-BE49-F238E27FC236}">
                  <a16:creationId xmlns:a16="http://schemas.microsoft.com/office/drawing/2014/main" id="{E8D15F62-C841-4DBE-BB64-C90D85B29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3886" y="475687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5">
              <a:extLst>
                <a:ext uri="{FF2B5EF4-FFF2-40B4-BE49-F238E27FC236}">
                  <a16:creationId xmlns:a16="http://schemas.microsoft.com/office/drawing/2014/main" id="{ACB8A668-F91C-4758-8625-07AF8A04B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9205" y="363408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66">
              <a:extLst>
                <a:ext uri="{FF2B5EF4-FFF2-40B4-BE49-F238E27FC236}">
                  <a16:creationId xmlns:a16="http://schemas.microsoft.com/office/drawing/2014/main" id="{601E9146-16D0-4D1C-B629-61EA4B8D98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676" y="20550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7">
              <a:extLst>
                <a:ext uri="{FF2B5EF4-FFF2-40B4-BE49-F238E27FC236}">
                  <a16:creationId xmlns:a16="http://schemas.microsoft.com/office/drawing/2014/main" id="{1A0E03CC-1FDE-4873-B0BB-8301F8864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4912" y="283245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8">
              <a:extLst>
                <a:ext uri="{FF2B5EF4-FFF2-40B4-BE49-F238E27FC236}">
                  <a16:creationId xmlns:a16="http://schemas.microsoft.com/office/drawing/2014/main" id="{718F55E1-6E8C-4D0B-B0DA-20285A1F7C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059" y="4169481"/>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9">
              <a:extLst>
                <a:ext uri="{FF2B5EF4-FFF2-40B4-BE49-F238E27FC236}">
                  <a16:creationId xmlns:a16="http://schemas.microsoft.com/office/drawing/2014/main" id="{A8B1D553-DED4-4C5C-A9F3-7E18306828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559" y="17727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70">
              <a:extLst>
                <a:ext uri="{FF2B5EF4-FFF2-40B4-BE49-F238E27FC236}">
                  <a16:creationId xmlns:a16="http://schemas.microsoft.com/office/drawing/2014/main" id="{704275AB-B0E7-44DA-A32C-1C68A73086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638" y="121692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71">
              <a:extLst>
                <a:ext uri="{FF2B5EF4-FFF2-40B4-BE49-F238E27FC236}">
                  <a16:creationId xmlns:a16="http://schemas.microsoft.com/office/drawing/2014/main" id="{0F98D468-159E-4E0D-8BBD-E7BDA1D73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3308" y="231462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2">
              <a:extLst>
                <a:ext uri="{FF2B5EF4-FFF2-40B4-BE49-F238E27FC236}">
                  <a16:creationId xmlns:a16="http://schemas.microsoft.com/office/drawing/2014/main" id="{5CF2824C-4E2B-4703-9DD0-066A81096A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6571" y="254148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3">
              <a:extLst>
                <a:ext uri="{FF2B5EF4-FFF2-40B4-BE49-F238E27FC236}">
                  <a16:creationId xmlns:a16="http://schemas.microsoft.com/office/drawing/2014/main" id="{FBAF2A91-21A7-4C94-B141-7FF0283B0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1445" y="304764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74">
              <a:extLst>
                <a:ext uri="{FF2B5EF4-FFF2-40B4-BE49-F238E27FC236}">
                  <a16:creationId xmlns:a16="http://schemas.microsoft.com/office/drawing/2014/main" id="{55FE32BA-56A4-49E1-BC42-A822ACD27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17543" y="143064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5">
              <a:extLst>
                <a:ext uri="{FF2B5EF4-FFF2-40B4-BE49-F238E27FC236}">
                  <a16:creationId xmlns:a16="http://schemas.microsoft.com/office/drawing/2014/main" id="{0862BF64-49C0-4848-A7D0-696A3A5F8B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395" y="501867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7">
              <a:extLst>
                <a:ext uri="{FF2B5EF4-FFF2-40B4-BE49-F238E27FC236}">
                  <a16:creationId xmlns:a16="http://schemas.microsoft.com/office/drawing/2014/main" id="{57FC449F-CDE1-4C43-8963-BAA60ADD4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3109" y="385766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85">
              <a:extLst>
                <a:ext uri="{FF2B5EF4-FFF2-40B4-BE49-F238E27FC236}">
                  <a16:creationId xmlns:a16="http://schemas.microsoft.com/office/drawing/2014/main" id="{F596D355-3845-4E8F-9C9B-FE20FCCA4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777" y="100780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87">
              <a:extLst>
                <a:ext uri="{FF2B5EF4-FFF2-40B4-BE49-F238E27FC236}">
                  <a16:creationId xmlns:a16="http://schemas.microsoft.com/office/drawing/2014/main" id="{44CEE89D-C51D-49F4-9B14-808A5CE75C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6209" y="7913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88">
              <a:extLst>
                <a:ext uri="{FF2B5EF4-FFF2-40B4-BE49-F238E27FC236}">
                  <a16:creationId xmlns:a16="http://schemas.microsoft.com/office/drawing/2014/main" id="{C2E31682-6F2A-4CBD-B7CE-DCB14EC08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74141" y="18289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8">
              <a:extLst>
                <a:ext uri="{FF2B5EF4-FFF2-40B4-BE49-F238E27FC236}">
                  <a16:creationId xmlns:a16="http://schemas.microsoft.com/office/drawing/2014/main" id="{E49E6221-2BCE-4E46-BEE4-04926A412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9029" y="-24225"/>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0">
              <a:extLst>
                <a:ext uri="{FF2B5EF4-FFF2-40B4-BE49-F238E27FC236}">
                  <a16:creationId xmlns:a16="http://schemas.microsoft.com/office/drawing/2014/main" id="{85D9D16E-A990-4AA7-A336-B635F893DC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595" y="38866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21">
              <a:extLst>
                <a:ext uri="{FF2B5EF4-FFF2-40B4-BE49-F238E27FC236}">
                  <a16:creationId xmlns:a16="http://schemas.microsoft.com/office/drawing/2014/main" id="{EB7E0A2E-7A63-423F-ACB7-39CB8AA608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146" y="120742"/>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7" name="Graphic 6" descr="Filter">
            <a:extLst>
              <a:ext uri="{FF2B5EF4-FFF2-40B4-BE49-F238E27FC236}">
                <a16:creationId xmlns:a16="http://schemas.microsoft.com/office/drawing/2014/main" id="{6BCAD7A7-5838-E633-4911-030BB590AD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5132" y="1734686"/>
            <a:ext cx="3393340" cy="3393340"/>
          </a:xfrm>
          <a:prstGeom prst="rect">
            <a:avLst/>
          </a:prstGeom>
        </p:spPr>
      </p:pic>
    </p:spTree>
    <p:extLst>
      <p:ext uri="{BB962C8B-B14F-4D97-AF65-F5344CB8AC3E}">
        <p14:creationId xmlns:p14="http://schemas.microsoft.com/office/powerpoint/2010/main" val="2318126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75"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9"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0"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1"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2"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3"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4"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5"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6"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7"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8"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9"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0"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1"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2"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3"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4"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5"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6"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7"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8"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9"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0"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1"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2"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4"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5"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6"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7"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8"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9"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0"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1"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2"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3"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4"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5"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6"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7"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8"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9"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0"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1"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33" name="Rectangle 132">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8"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0FB7F7C0-216C-466B-8AF5-7744BB340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4" y="4764840"/>
            <a:ext cx="12205536" cy="20931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BDF1A9-0B54-6F9F-786E-1AB798C6912C}"/>
              </a:ext>
            </a:extLst>
          </p:cNvPr>
          <p:cNvSpPr>
            <a:spLocks noGrp="1"/>
          </p:cNvSpPr>
          <p:nvPr>
            <p:ph type="title"/>
          </p:nvPr>
        </p:nvSpPr>
        <p:spPr>
          <a:xfrm>
            <a:off x="1644829" y="5180719"/>
            <a:ext cx="8895351" cy="812767"/>
          </a:xfrm>
        </p:spPr>
        <p:txBody>
          <a:bodyPr vert="horz" lIns="91440" tIns="45720" rIns="91440" bIns="45720" rtlCol="0" anchor="b">
            <a:normAutofit/>
          </a:bodyPr>
          <a:lstStyle/>
          <a:p>
            <a:pPr algn="ctr"/>
            <a:r>
              <a:rPr lang="en-US" dirty="0"/>
              <a:t>Representation</a:t>
            </a:r>
          </a:p>
        </p:txBody>
      </p:sp>
      <p:pic>
        <p:nvPicPr>
          <p:cNvPr id="5" name="Content Placeholder 4" descr="A diagram of a diagram&#10;&#10;Description automatically generated">
            <a:extLst>
              <a:ext uri="{FF2B5EF4-FFF2-40B4-BE49-F238E27FC236}">
                <a16:creationId xmlns:a16="http://schemas.microsoft.com/office/drawing/2014/main" id="{19CE8369-F36F-E3C6-6F2A-88FFF85B15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5704" y="571500"/>
            <a:ext cx="5769531" cy="3447295"/>
          </a:xfrm>
          <a:prstGeom prst="rect">
            <a:avLst/>
          </a:prstGeom>
        </p:spPr>
      </p:pic>
      <p:grpSp>
        <p:nvGrpSpPr>
          <p:cNvPr id="137" name="Group 136">
            <a:extLst>
              <a:ext uri="{FF2B5EF4-FFF2-40B4-BE49-F238E27FC236}">
                <a16:creationId xmlns:a16="http://schemas.microsoft.com/office/drawing/2014/main" id="{67A83510-2790-4866-911D-2E1588DF5F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59" y="4517731"/>
            <a:ext cx="12157773" cy="494218"/>
            <a:chOff x="18956" y="5952517"/>
            <a:chExt cx="12157773" cy="494218"/>
          </a:xfrm>
          <a:solidFill>
            <a:schemeClr val="bg2">
              <a:lumMod val="90000"/>
            </a:schemeClr>
          </a:solidFill>
        </p:grpSpPr>
        <p:sp>
          <p:nvSpPr>
            <p:cNvPr id="138" name="Freeform 10">
              <a:extLst>
                <a:ext uri="{FF2B5EF4-FFF2-40B4-BE49-F238E27FC236}">
                  <a16:creationId xmlns:a16="http://schemas.microsoft.com/office/drawing/2014/main" id="{DAB74ACE-7603-4829-88FE-C3C2B05EBD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637219" y="6356157"/>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9" name="Freeform 15">
              <a:extLst>
                <a:ext uri="{FF2B5EF4-FFF2-40B4-BE49-F238E27FC236}">
                  <a16:creationId xmlns:a16="http://schemas.microsoft.com/office/drawing/2014/main" id="{DE3E37A0-8723-42F4-9435-F06BD0191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139192" y="6359421"/>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0" name="Freeform 18">
              <a:extLst>
                <a:ext uri="{FF2B5EF4-FFF2-40B4-BE49-F238E27FC236}">
                  <a16:creationId xmlns:a16="http://schemas.microsoft.com/office/drawing/2014/main" id="{0C5FE567-8965-4799-B1E6-8A6E1A8488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384660" y="6368396"/>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1" name="Freeform 22">
              <a:extLst>
                <a:ext uri="{FF2B5EF4-FFF2-40B4-BE49-F238E27FC236}">
                  <a16:creationId xmlns:a16="http://schemas.microsoft.com/office/drawing/2014/main" id="{BA3FF2FD-6394-4F97-B186-BD4A98C619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653573" y="630801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2" name="Freeform 8">
              <a:extLst>
                <a:ext uri="{FF2B5EF4-FFF2-40B4-BE49-F238E27FC236}">
                  <a16:creationId xmlns:a16="http://schemas.microsoft.com/office/drawing/2014/main" id="{1A361C9F-AD97-4338-B557-8766AFD033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8956" y="595659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3" name="Freeform 19">
              <a:extLst>
                <a:ext uri="{FF2B5EF4-FFF2-40B4-BE49-F238E27FC236}">
                  <a16:creationId xmlns:a16="http://schemas.microsoft.com/office/drawing/2014/main" id="{F4FAA936-A80F-43B5-8A7D-17CC7CF771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709370" y="6291575"/>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4" name="Freeform 20">
              <a:extLst>
                <a:ext uri="{FF2B5EF4-FFF2-40B4-BE49-F238E27FC236}">
                  <a16:creationId xmlns:a16="http://schemas.microsoft.com/office/drawing/2014/main" id="{21246F32-1BA7-40E4-9AF9-CA517D441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452381" y="6295774"/>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5" name="Freeform 23">
              <a:extLst>
                <a:ext uri="{FF2B5EF4-FFF2-40B4-BE49-F238E27FC236}">
                  <a16:creationId xmlns:a16="http://schemas.microsoft.com/office/drawing/2014/main" id="{C18EE8CE-BCF9-4C64-B335-C7830B03F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883090" y="6322699"/>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6" name="Freeform 26">
              <a:extLst>
                <a:ext uri="{FF2B5EF4-FFF2-40B4-BE49-F238E27FC236}">
                  <a16:creationId xmlns:a16="http://schemas.microsoft.com/office/drawing/2014/main" id="{64AC2B2B-568F-4175-8D84-AD8F6B563F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04559" y="6308010"/>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7" name="Freeform 27">
              <a:extLst>
                <a:ext uri="{FF2B5EF4-FFF2-40B4-BE49-F238E27FC236}">
                  <a16:creationId xmlns:a16="http://schemas.microsoft.com/office/drawing/2014/main" id="{D9C6CF5C-8CF6-4274-86E0-CAF4A31F4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937280" y="6282192"/>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8" name="Freeform 28">
              <a:extLst>
                <a:ext uri="{FF2B5EF4-FFF2-40B4-BE49-F238E27FC236}">
                  <a16:creationId xmlns:a16="http://schemas.microsoft.com/office/drawing/2014/main" id="{3BFC56A2-55B3-432A-BD3B-4B2423A68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194538" y="62900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9" name="Freeform 30">
              <a:extLst>
                <a:ext uri="{FF2B5EF4-FFF2-40B4-BE49-F238E27FC236}">
                  <a16:creationId xmlns:a16="http://schemas.microsoft.com/office/drawing/2014/main" id="{BB036CEA-B307-404A-89D6-9414F417D2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742191" y="6338204"/>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0" name="Freeform 43">
              <a:extLst>
                <a:ext uri="{FF2B5EF4-FFF2-40B4-BE49-F238E27FC236}">
                  <a16:creationId xmlns:a16="http://schemas.microsoft.com/office/drawing/2014/main" id="{CB37E5F5-B903-4611-A739-0B7FBE8510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902106" y="604352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1" name="Freeform 51">
              <a:extLst>
                <a:ext uri="{FF2B5EF4-FFF2-40B4-BE49-F238E27FC236}">
                  <a16:creationId xmlns:a16="http://schemas.microsoft.com/office/drawing/2014/main" id="{B1012F2B-A8F1-4FD5-8E6F-1CC97D0AA8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710297" y="6035458"/>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2" name="Freeform 52">
              <a:extLst>
                <a:ext uri="{FF2B5EF4-FFF2-40B4-BE49-F238E27FC236}">
                  <a16:creationId xmlns:a16="http://schemas.microsoft.com/office/drawing/2014/main" id="{C04C6E0B-838E-4B10-91CA-29C498382A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277444" y="6038724"/>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3" name="Freeform 53">
              <a:extLst>
                <a:ext uri="{FF2B5EF4-FFF2-40B4-BE49-F238E27FC236}">
                  <a16:creationId xmlns:a16="http://schemas.microsoft.com/office/drawing/2014/main" id="{15D6CFEB-4FC5-45C3-8BDF-95EAD1EDF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71034" y="603546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4" name="Freeform 54">
              <a:extLst>
                <a:ext uri="{FF2B5EF4-FFF2-40B4-BE49-F238E27FC236}">
                  <a16:creationId xmlns:a16="http://schemas.microsoft.com/office/drawing/2014/main" id="{EA8E01BA-7055-4707-906A-F08E2E2535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094009" y="6011795"/>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5" name="Freeform 55">
              <a:extLst>
                <a:ext uri="{FF2B5EF4-FFF2-40B4-BE49-F238E27FC236}">
                  <a16:creationId xmlns:a16="http://schemas.microsoft.com/office/drawing/2014/main" id="{CDA2DE76-0D5E-4F6F-95E7-508B725F8A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264556" y="604198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6" name="Freeform 56">
              <a:extLst>
                <a:ext uri="{FF2B5EF4-FFF2-40B4-BE49-F238E27FC236}">
                  <a16:creationId xmlns:a16="http://schemas.microsoft.com/office/drawing/2014/main" id="{669578C5-3D06-4B77-A897-A014B441B5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392340" y="5985586"/>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7" name="Freeform 57">
              <a:extLst>
                <a:ext uri="{FF2B5EF4-FFF2-40B4-BE49-F238E27FC236}">
                  <a16:creationId xmlns:a16="http://schemas.microsoft.com/office/drawing/2014/main" id="{85AA3005-AAD0-4587-B352-ECD937D61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037697" y="602077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8" name="Freeform 59">
              <a:extLst>
                <a:ext uri="{FF2B5EF4-FFF2-40B4-BE49-F238E27FC236}">
                  <a16:creationId xmlns:a16="http://schemas.microsoft.com/office/drawing/2014/main" id="{B4E9730F-E8B1-4F7C-BA99-3B3016F104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473186" y="605207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9" name="Freeform 60">
              <a:extLst>
                <a:ext uri="{FF2B5EF4-FFF2-40B4-BE49-F238E27FC236}">
                  <a16:creationId xmlns:a16="http://schemas.microsoft.com/office/drawing/2014/main" id="{A8922D05-C325-4918-84E6-1C62AD7BE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825017" y="600281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0" name="Freeform 61">
              <a:extLst>
                <a:ext uri="{FF2B5EF4-FFF2-40B4-BE49-F238E27FC236}">
                  <a16:creationId xmlns:a16="http://schemas.microsoft.com/office/drawing/2014/main" id="{38DD42E8-8604-45E3-99FE-72D479AF2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572460" y="5957121"/>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1" name="Freeform 5">
              <a:extLst>
                <a:ext uri="{FF2B5EF4-FFF2-40B4-BE49-F238E27FC236}">
                  <a16:creationId xmlns:a16="http://schemas.microsoft.com/office/drawing/2014/main" id="{2E946C70-11C9-4C85-BE3B-1149117F38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908414" y="6286792"/>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2" name="Freeform 6">
              <a:extLst>
                <a:ext uri="{FF2B5EF4-FFF2-40B4-BE49-F238E27FC236}">
                  <a16:creationId xmlns:a16="http://schemas.microsoft.com/office/drawing/2014/main" id="{48F637C4-CFB7-4421-9DAB-6730244B2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634353" y="62661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3" name="Freeform 7">
              <a:extLst>
                <a:ext uri="{FF2B5EF4-FFF2-40B4-BE49-F238E27FC236}">
                  <a16:creationId xmlns:a16="http://schemas.microsoft.com/office/drawing/2014/main" id="{6E137FD9-DCB4-4E5A-960B-350C3627E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177783" y="6246129"/>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4" name="Freeform 8">
              <a:extLst>
                <a:ext uri="{FF2B5EF4-FFF2-40B4-BE49-F238E27FC236}">
                  <a16:creationId xmlns:a16="http://schemas.microsoft.com/office/drawing/2014/main" id="{9DCD8437-9BFD-44B4-AAC8-75388190F2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82245" y="624294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5" name="Freeform 9">
              <a:extLst>
                <a:ext uri="{FF2B5EF4-FFF2-40B4-BE49-F238E27FC236}">
                  <a16:creationId xmlns:a16="http://schemas.microsoft.com/office/drawing/2014/main" id="{C9EEBF9B-D5F1-4EE3-A46A-A5A5E396A4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268040" y="6282192"/>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6" name="Freeform 11">
              <a:extLst>
                <a:ext uri="{FF2B5EF4-FFF2-40B4-BE49-F238E27FC236}">
                  <a16:creationId xmlns:a16="http://schemas.microsoft.com/office/drawing/2014/main" id="{3A77B17D-E4D2-444B-8D75-F0171A3E8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510851" y="6246285"/>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7" name="Freeform 12">
              <a:extLst>
                <a:ext uri="{FF2B5EF4-FFF2-40B4-BE49-F238E27FC236}">
                  <a16:creationId xmlns:a16="http://schemas.microsoft.com/office/drawing/2014/main" id="{5FDB9442-6054-49E2-948E-D30AD9E09F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028371" y="6264238"/>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8" name="Freeform 13">
              <a:extLst>
                <a:ext uri="{FF2B5EF4-FFF2-40B4-BE49-F238E27FC236}">
                  <a16:creationId xmlns:a16="http://schemas.microsoft.com/office/drawing/2014/main" id="{3E1DF8B7-7CB2-4181-8525-4EE2D5D9E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656011" y="6301648"/>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9" name="Freeform 14">
              <a:extLst>
                <a:ext uri="{FF2B5EF4-FFF2-40B4-BE49-F238E27FC236}">
                  <a16:creationId xmlns:a16="http://schemas.microsoft.com/office/drawing/2014/main" id="{4B3B2382-7947-4BAF-BF2F-830393F8EF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333279" y="6267101"/>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0" name="Freeform 16">
              <a:extLst>
                <a:ext uri="{FF2B5EF4-FFF2-40B4-BE49-F238E27FC236}">
                  <a16:creationId xmlns:a16="http://schemas.microsoft.com/office/drawing/2014/main" id="{AC95E7F5-BA75-4053-AC8F-81ACC42626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773156" y="62397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1" name="Freeform 17">
              <a:extLst>
                <a:ext uri="{FF2B5EF4-FFF2-40B4-BE49-F238E27FC236}">
                  <a16:creationId xmlns:a16="http://schemas.microsoft.com/office/drawing/2014/main" id="{8D431126-FDB6-42AF-BC9E-58E4C417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398709" y="6264239"/>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2" name="Freeform 21">
              <a:extLst>
                <a:ext uri="{FF2B5EF4-FFF2-40B4-BE49-F238E27FC236}">
                  <a16:creationId xmlns:a16="http://schemas.microsoft.com/office/drawing/2014/main" id="{4AA2BE9B-BD88-4958-B98E-7363A0FD5C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47787" y="6218542"/>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3" name="Freeform 25">
              <a:extLst>
                <a:ext uri="{FF2B5EF4-FFF2-40B4-BE49-F238E27FC236}">
                  <a16:creationId xmlns:a16="http://schemas.microsoft.com/office/drawing/2014/main" id="{BA18EADE-8501-4251-ADCD-EB02B73DF1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90115" y="6200589"/>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4" name="Freeform 29">
              <a:extLst>
                <a:ext uri="{FF2B5EF4-FFF2-40B4-BE49-F238E27FC236}">
                  <a16:creationId xmlns:a16="http://schemas.microsoft.com/office/drawing/2014/main" id="{D1886B2F-FFB5-4032-A012-EAE8464DDA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11181" y="6179372"/>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5" name="Freeform 31">
              <a:extLst>
                <a:ext uri="{FF2B5EF4-FFF2-40B4-BE49-F238E27FC236}">
                  <a16:creationId xmlns:a16="http://schemas.microsoft.com/office/drawing/2014/main" id="{65048464-3972-4F85-858C-BD0D6CC8A6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3201" y="6241343"/>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6" name="Freeform 32">
              <a:extLst>
                <a:ext uri="{FF2B5EF4-FFF2-40B4-BE49-F238E27FC236}">
                  <a16:creationId xmlns:a16="http://schemas.microsoft.com/office/drawing/2014/main" id="{9B136B45-B116-4EA4-802D-0D9EC238C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406775" y="597944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7" name="Freeform 33">
              <a:extLst>
                <a:ext uri="{FF2B5EF4-FFF2-40B4-BE49-F238E27FC236}">
                  <a16:creationId xmlns:a16="http://schemas.microsoft.com/office/drawing/2014/main" id="{F7DA7C34-DDA0-41AB-A47F-E981F63E23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327423" y="602840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8" name="Freeform 34">
              <a:extLst>
                <a:ext uri="{FF2B5EF4-FFF2-40B4-BE49-F238E27FC236}">
                  <a16:creationId xmlns:a16="http://schemas.microsoft.com/office/drawing/2014/main" id="{BB16C09B-E126-49FC-B0C4-2CB43FA038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334031" y="6019431"/>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9" name="Freeform 35">
              <a:extLst>
                <a:ext uri="{FF2B5EF4-FFF2-40B4-BE49-F238E27FC236}">
                  <a16:creationId xmlns:a16="http://schemas.microsoft.com/office/drawing/2014/main" id="{A12A7CBF-E4C8-4085-88C3-03102FE468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124491" y="601290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0" name="Freeform 36">
              <a:extLst>
                <a:ext uri="{FF2B5EF4-FFF2-40B4-BE49-F238E27FC236}">
                  <a16:creationId xmlns:a16="http://schemas.microsoft.com/office/drawing/2014/main" id="{55CA9A4D-ABE6-426B-B7F0-F5B933349C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57884" y="598271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1" name="Freeform 37">
              <a:extLst>
                <a:ext uri="{FF2B5EF4-FFF2-40B4-BE49-F238E27FC236}">
                  <a16:creationId xmlns:a16="http://schemas.microsoft.com/office/drawing/2014/main" id="{8A4F3A5B-B199-4716-ADF4-5E33A7C0D1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649584" y="5970470"/>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2" name="Freeform 38">
              <a:extLst>
                <a:ext uri="{FF2B5EF4-FFF2-40B4-BE49-F238E27FC236}">
                  <a16:creationId xmlns:a16="http://schemas.microsoft.com/office/drawing/2014/main" id="{5846F32E-5DDD-4AF4-BE1C-5F1A3FF10D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829398" y="601045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3" name="Freeform 39">
              <a:extLst>
                <a:ext uri="{FF2B5EF4-FFF2-40B4-BE49-F238E27FC236}">
                  <a16:creationId xmlns:a16="http://schemas.microsoft.com/office/drawing/2014/main" id="{AFE38B2F-69BC-4661-84A3-EA04CDC3FE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580384" y="599821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4" name="Freeform 40">
              <a:extLst>
                <a:ext uri="{FF2B5EF4-FFF2-40B4-BE49-F238E27FC236}">
                  <a16:creationId xmlns:a16="http://schemas.microsoft.com/office/drawing/2014/main" id="{5CA6F12C-4208-48A6-B7B0-DD18CB3992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121911" y="5994951"/>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5" name="Freeform 41">
              <a:extLst>
                <a:ext uri="{FF2B5EF4-FFF2-40B4-BE49-F238E27FC236}">
                  <a16:creationId xmlns:a16="http://schemas.microsoft.com/office/drawing/2014/main" id="{0F08EA53-C6C6-49F1-B8DA-E20FFD6078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38116" y="59949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6" name="Freeform 42">
              <a:extLst>
                <a:ext uri="{FF2B5EF4-FFF2-40B4-BE49-F238E27FC236}">
                  <a16:creationId xmlns:a16="http://schemas.microsoft.com/office/drawing/2014/main" id="{6B6EA655-7497-4604-92DF-43CE7322ED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10716" y="5973734"/>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7" name="Freeform 44">
              <a:extLst>
                <a:ext uri="{FF2B5EF4-FFF2-40B4-BE49-F238E27FC236}">
                  <a16:creationId xmlns:a16="http://schemas.microsoft.com/office/drawing/2014/main" id="{082FFE9A-67C2-471A-AF37-ED9C238DB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639354" y="597699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8" name="Freeform 45">
              <a:extLst>
                <a:ext uri="{FF2B5EF4-FFF2-40B4-BE49-F238E27FC236}">
                  <a16:creationId xmlns:a16="http://schemas.microsoft.com/office/drawing/2014/main" id="{B0FD6176-7431-446D-91DB-56644A93C1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67906" y="595251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9" name="Freeform 46">
              <a:extLst>
                <a:ext uri="{FF2B5EF4-FFF2-40B4-BE49-F238E27FC236}">
                  <a16:creationId xmlns:a16="http://schemas.microsoft.com/office/drawing/2014/main" id="{A46603FA-6405-410B-AD8A-3D75BE7A85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895937" y="600066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0" name="Freeform 47">
              <a:extLst>
                <a:ext uri="{FF2B5EF4-FFF2-40B4-BE49-F238E27FC236}">
                  <a16:creationId xmlns:a16="http://schemas.microsoft.com/office/drawing/2014/main" id="{6BE439BF-AE87-4F53-9DC9-72414AD1F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865326" y="5973733"/>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1" name="Freeform 48">
              <a:extLst>
                <a:ext uri="{FF2B5EF4-FFF2-40B4-BE49-F238E27FC236}">
                  <a16:creationId xmlns:a16="http://schemas.microsoft.com/office/drawing/2014/main" id="{55C88911-7FE8-4196-8D02-DAB1B62D9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115444" y="5992749"/>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2" name="Freeform 49">
              <a:extLst>
                <a:ext uri="{FF2B5EF4-FFF2-40B4-BE49-F238E27FC236}">
                  <a16:creationId xmlns:a16="http://schemas.microsoft.com/office/drawing/2014/main" id="{BAD26C77-660F-4C9C-9A98-234048198B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15687" y="5955781"/>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3" name="Freeform 8">
              <a:extLst>
                <a:ext uri="{FF2B5EF4-FFF2-40B4-BE49-F238E27FC236}">
                  <a16:creationId xmlns:a16="http://schemas.microsoft.com/office/drawing/2014/main" id="{507A2021-3F23-43FC-AB0D-130B575906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683670" y="60194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4" name="Freeform 106">
              <a:extLst>
                <a:ext uri="{FF2B5EF4-FFF2-40B4-BE49-F238E27FC236}">
                  <a16:creationId xmlns:a16="http://schemas.microsoft.com/office/drawing/2014/main" id="{CB855C11-52EB-43D9-8831-1A26FCE12A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451" y="620454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5" name="Freeform 19">
              <a:extLst>
                <a:ext uri="{FF2B5EF4-FFF2-40B4-BE49-F238E27FC236}">
                  <a16:creationId xmlns:a16="http://schemas.microsoft.com/office/drawing/2014/main" id="{1A6AD416-1A17-49A9-8301-8C0A5A78CA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397390" y="6351960"/>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6" name="Freeform 20">
              <a:extLst>
                <a:ext uri="{FF2B5EF4-FFF2-40B4-BE49-F238E27FC236}">
                  <a16:creationId xmlns:a16="http://schemas.microsoft.com/office/drawing/2014/main" id="{F03687D9-14CC-461B-B4B5-907E10B6A1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140401" y="635615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7" name="Freeform 26">
              <a:extLst>
                <a:ext uri="{FF2B5EF4-FFF2-40B4-BE49-F238E27FC236}">
                  <a16:creationId xmlns:a16="http://schemas.microsoft.com/office/drawing/2014/main" id="{FCC639BE-A7F9-46A2-955A-3ACA454554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2049121" y="6351959"/>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8" name="Freeform 27">
              <a:extLst>
                <a:ext uri="{FF2B5EF4-FFF2-40B4-BE49-F238E27FC236}">
                  <a16:creationId xmlns:a16="http://schemas.microsoft.com/office/drawing/2014/main" id="{B3FED40E-A961-4D78-947A-5AC1BD510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625300" y="634257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9" name="Freeform 28">
              <a:extLst>
                <a:ext uri="{FF2B5EF4-FFF2-40B4-BE49-F238E27FC236}">
                  <a16:creationId xmlns:a16="http://schemas.microsoft.com/office/drawing/2014/main" id="{1445BCDF-9E07-46AD-A6B5-5BEFA223C1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851300" y="63519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0" name="Freeform 55">
              <a:extLst>
                <a:ext uri="{FF2B5EF4-FFF2-40B4-BE49-F238E27FC236}">
                  <a16:creationId xmlns:a16="http://schemas.microsoft.com/office/drawing/2014/main" id="{23324DC7-93D9-451A-9ABF-1B4D92BF22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988188" y="608391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1" name="Freeform 56">
              <a:extLst>
                <a:ext uri="{FF2B5EF4-FFF2-40B4-BE49-F238E27FC236}">
                  <a16:creationId xmlns:a16="http://schemas.microsoft.com/office/drawing/2014/main" id="{003474BA-A947-4598-96BB-BAACE2411D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080360" y="6045971"/>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2" name="Freeform 57">
              <a:extLst>
                <a:ext uri="{FF2B5EF4-FFF2-40B4-BE49-F238E27FC236}">
                  <a16:creationId xmlns:a16="http://schemas.microsoft.com/office/drawing/2014/main" id="{04426A72-0FD0-478F-AAC5-B49E142535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725717" y="608115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3" name="Freeform 60">
              <a:extLst>
                <a:ext uri="{FF2B5EF4-FFF2-40B4-BE49-F238E27FC236}">
                  <a16:creationId xmlns:a16="http://schemas.microsoft.com/office/drawing/2014/main" id="{17260BB0-9DCA-4927-89A5-1314AD40EB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513037" y="606320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4" name="Freeform 61">
              <a:extLst>
                <a:ext uri="{FF2B5EF4-FFF2-40B4-BE49-F238E27FC236}">
                  <a16:creationId xmlns:a16="http://schemas.microsoft.com/office/drawing/2014/main" id="{F459656F-63AC-4FC7-8D12-282B9B0C4C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260480" y="601750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5" name="Freeform 5">
              <a:extLst>
                <a:ext uri="{FF2B5EF4-FFF2-40B4-BE49-F238E27FC236}">
                  <a16:creationId xmlns:a16="http://schemas.microsoft.com/office/drawing/2014/main" id="{5C345A48-BE33-4B10-AF97-207DC7E2CC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596434" y="6347177"/>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6" name="Freeform 6">
              <a:extLst>
                <a:ext uri="{FF2B5EF4-FFF2-40B4-BE49-F238E27FC236}">
                  <a16:creationId xmlns:a16="http://schemas.microsoft.com/office/drawing/2014/main" id="{65503F74-3A89-46DD-AD4D-9BB164E252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310592" y="63458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7" name="Freeform 7">
              <a:extLst>
                <a:ext uri="{FF2B5EF4-FFF2-40B4-BE49-F238E27FC236}">
                  <a16:creationId xmlns:a16="http://schemas.microsoft.com/office/drawing/2014/main" id="{5D8D4A6C-9C30-46E6-953F-8FFE24534F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65803" y="6306514"/>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8" name="Freeform 8">
              <a:extLst>
                <a:ext uri="{FF2B5EF4-FFF2-40B4-BE49-F238E27FC236}">
                  <a16:creationId xmlns:a16="http://schemas.microsoft.com/office/drawing/2014/main" id="{844B12AB-BDBA-412B-8127-0671AB6BF8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670714" y="63393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9" name="Freeform 9">
              <a:extLst>
                <a:ext uri="{FF2B5EF4-FFF2-40B4-BE49-F238E27FC236}">
                  <a16:creationId xmlns:a16="http://schemas.microsoft.com/office/drawing/2014/main" id="{84AE8FA4-8AC5-4D0E-9FF8-B6F6D961FC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956060" y="6342577"/>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0" name="Freeform 11">
              <a:extLst>
                <a:ext uri="{FF2B5EF4-FFF2-40B4-BE49-F238E27FC236}">
                  <a16:creationId xmlns:a16="http://schemas.microsoft.com/office/drawing/2014/main" id="{462515DF-512D-49E0-B5FE-637D9E352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198871" y="6306670"/>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1" name="Freeform 12">
              <a:extLst>
                <a:ext uri="{FF2B5EF4-FFF2-40B4-BE49-F238E27FC236}">
                  <a16:creationId xmlns:a16="http://schemas.microsoft.com/office/drawing/2014/main" id="{342CB8A0-096D-4A9F-B962-294DB670BD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716391" y="6324623"/>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2" name="Freeform 13">
              <a:extLst>
                <a:ext uri="{FF2B5EF4-FFF2-40B4-BE49-F238E27FC236}">
                  <a16:creationId xmlns:a16="http://schemas.microsoft.com/office/drawing/2014/main" id="{6870353D-6B96-4946-8BB5-015BF6E6E2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344031" y="6362033"/>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3" name="Freeform 14">
              <a:extLst>
                <a:ext uri="{FF2B5EF4-FFF2-40B4-BE49-F238E27FC236}">
                  <a16:creationId xmlns:a16="http://schemas.microsoft.com/office/drawing/2014/main" id="{20249E38-6114-4065-8836-941D6C55D5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070859" y="6318096"/>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4" name="Freeform 16">
              <a:extLst>
                <a:ext uri="{FF2B5EF4-FFF2-40B4-BE49-F238E27FC236}">
                  <a16:creationId xmlns:a16="http://schemas.microsoft.com/office/drawing/2014/main" id="{BDA5073D-3C1B-4779-8DEF-FD9CD5308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461176" y="6300142"/>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5" name="Freeform 17">
              <a:extLst>
                <a:ext uri="{FF2B5EF4-FFF2-40B4-BE49-F238E27FC236}">
                  <a16:creationId xmlns:a16="http://schemas.microsoft.com/office/drawing/2014/main" id="{79505220-ED85-46B5-A218-0991FA5794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039205" y="634135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6" name="Freeform 21">
              <a:extLst>
                <a:ext uri="{FF2B5EF4-FFF2-40B4-BE49-F238E27FC236}">
                  <a16:creationId xmlns:a16="http://schemas.microsoft.com/office/drawing/2014/main" id="{A8513416-DF87-4A83-8026-AF40654BAE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730057" y="6318096"/>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7" name="Freeform 25">
              <a:extLst>
                <a:ext uri="{FF2B5EF4-FFF2-40B4-BE49-F238E27FC236}">
                  <a16:creationId xmlns:a16="http://schemas.microsoft.com/office/drawing/2014/main" id="{AF0489C4-7984-4A49-9D02-ACE2DD3EC8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930591" y="6309120"/>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8" name="Freeform 29">
              <a:extLst>
                <a:ext uri="{FF2B5EF4-FFF2-40B4-BE49-F238E27FC236}">
                  <a16:creationId xmlns:a16="http://schemas.microsoft.com/office/drawing/2014/main" id="{3DB0DE7C-BF6D-4059-94C4-FD4D6E7BA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497041" y="6299934"/>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9" name="Freeform 31">
              <a:extLst>
                <a:ext uri="{FF2B5EF4-FFF2-40B4-BE49-F238E27FC236}">
                  <a16:creationId xmlns:a16="http://schemas.microsoft.com/office/drawing/2014/main" id="{5B58E23E-6D06-4F24-B6F8-98AE632C2A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207517" y="633698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0" name="Freeform 32">
              <a:extLst>
                <a:ext uri="{FF2B5EF4-FFF2-40B4-BE49-F238E27FC236}">
                  <a16:creationId xmlns:a16="http://schemas.microsoft.com/office/drawing/2014/main" id="{7D87D95A-4B48-4140-BB5C-9A33AACBFA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094795" y="603983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1" name="Freeform 33">
              <a:extLst>
                <a:ext uri="{FF2B5EF4-FFF2-40B4-BE49-F238E27FC236}">
                  <a16:creationId xmlns:a16="http://schemas.microsoft.com/office/drawing/2014/main" id="{6D78BEA4-B995-4BEC-A3B4-C580D646AD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015443" y="60887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2" name="Freeform 34">
              <a:extLst>
                <a:ext uri="{FF2B5EF4-FFF2-40B4-BE49-F238E27FC236}">
                  <a16:creationId xmlns:a16="http://schemas.microsoft.com/office/drawing/2014/main" id="{C075F1AC-7155-4487-8B7A-0C74E2C65D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022051" y="607981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3" name="Freeform 35">
              <a:extLst>
                <a:ext uri="{FF2B5EF4-FFF2-40B4-BE49-F238E27FC236}">
                  <a16:creationId xmlns:a16="http://schemas.microsoft.com/office/drawing/2014/main" id="{2923812A-0930-464A-B863-8232CDF9BE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806684" y="6076799"/>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4" name="Freeform 36">
              <a:extLst>
                <a:ext uri="{FF2B5EF4-FFF2-40B4-BE49-F238E27FC236}">
                  <a16:creationId xmlns:a16="http://schemas.microsoft.com/office/drawing/2014/main" id="{5B22D5AF-1F95-4943-ADBD-50BF0DDC9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345904" y="60430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5" name="Freeform 37">
              <a:extLst>
                <a:ext uri="{FF2B5EF4-FFF2-40B4-BE49-F238E27FC236}">
                  <a16:creationId xmlns:a16="http://schemas.microsoft.com/office/drawing/2014/main" id="{09709304-5160-4325-BE4E-F970450FA8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337604" y="6030855"/>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6" name="Freeform 38">
              <a:extLst>
                <a:ext uri="{FF2B5EF4-FFF2-40B4-BE49-F238E27FC236}">
                  <a16:creationId xmlns:a16="http://schemas.microsoft.com/office/drawing/2014/main" id="{6086BD94-D139-4DEE-9FB6-849360DABF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517418" y="607084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7" name="Freeform 39">
              <a:extLst>
                <a:ext uri="{FF2B5EF4-FFF2-40B4-BE49-F238E27FC236}">
                  <a16:creationId xmlns:a16="http://schemas.microsoft.com/office/drawing/2014/main" id="{84B8A4B1-C709-4864-851E-6A76DE4E52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268404" y="6058600"/>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8" name="Freeform 40">
              <a:extLst>
                <a:ext uri="{FF2B5EF4-FFF2-40B4-BE49-F238E27FC236}">
                  <a16:creationId xmlns:a16="http://schemas.microsoft.com/office/drawing/2014/main" id="{51183B3E-65BA-45BB-9238-E5553DA7E2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09931" y="6055336"/>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9" name="Freeform 41">
              <a:extLst>
                <a:ext uri="{FF2B5EF4-FFF2-40B4-BE49-F238E27FC236}">
                  <a16:creationId xmlns:a16="http://schemas.microsoft.com/office/drawing/2014/main" id="{B456CBC6-D8DB-4226-8743-8355D0C1E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126136" y="60553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0" name="Freeform 42">
              <a:extLst>
                <a:ext uri="{FF2B5EF4-FFF2-40B4-BE49-F238E27FC236}">
                  <a16:creationId xmlns:a16="http://schemas.microsoft.com/office/drawing/2014/main" id="{2A43AE63-9201-415C-A88E-C52685BF9A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798736" y="60341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1" name="Freeform 44">
              <a:extLst>
                <a:ext uri="{FF2B5EF4-FFF2-40B4-BE49-F238E27FC236}">
                  <a16:creationId xmlns:a16="http://schemas.microsoft.com/office/drawing/2014/main" id="{0BB8C75E-6B9A-4E95-85CF-ACD2D2AD2B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327374" y="603738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2" name="Freeform 45">
              <a:extLst>
                <a:ext uri="{FF2B5EF4-FFF2-40B4-BE49-F238E27FC236}">
                  <a16:creationId xmlns:a16="http://schemas.microsoft.com/office/drawing/2014/main" id="{F593E6EC-FB46-40CB-825C-C1305B1FB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555926" y="6012902"/>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3" name="Freeform 46">
              <a:extLst>
                <a:ext uri="{FF2B5EF4-FFF2-40B4-BE49-F238E27FC236}">
                  <a16:creationId xmlns:a16="http://schemas.microsoft.com/office/drawing/2014/main" id="{517F36F0-8630-4831-9057-6CA9B217B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583957" y="606104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4" name="Freeform 47">
              <a:extLst>
                <a:ext uri="{FF2B5EF4-FFF2-40B4-BE49-F238E27FC236}">
                  <a16:creationId xmlns:a16="http://schemas.microsoft.com/office/drawing/2014/main" id="{9614B5E6-3CE1-465E-8381-646179E1B1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553346" y="6034118"/>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5" name="Freeform 48">
              <a:extLst>
                <a:ext uri="{FF2B5EF4-FFF2-40B4-BE49-F238E27FC236}">
                  <a16:creationId xmlns:a16="http://schemas.microsoft.com/office/drawing/2014/main" id="{5A40C31A-16AE-42C0-AC3B-52DCA2F5A2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804575" y="605207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6" name="Freeform 49">
              <a:extLst>
                <a:ext uri="{FF2B5EF4-FFF2-40B4-BE49-F238E27FC236}">
                  <a16:creationId xmlns:a16="http://schemas.microsoft.com/office/drawing/2014/main" id="{CE95CDB5-B8FA-431B-B9BE-7791AD92C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903707" y="601616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1363166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7F423-F144-D96D-F8AD-264479B05E78}"/>
              </a:ext>
            </a:extLst>
          </p:cNvPr>
          <p:cNvSpPr>
            <a:spLocks noGrp="1"/>
          </p:cNvSpPr>
          <p:nvPr>
            <p:ph type="title"/>
          </p:nvPr>
        </p:nvSpPr>
        <p:spPr>
          <a:xfrm>
            <a:off x="877326" y="792916"/>
            <a:ext cx="10426923" cy="846581"/>
          </a:xfrm>
        </p:spPr>
        <p:txBody>
          <a:bodyPr>
            <a:normAutofit/>
          </a:bodyPr>
          <a:lstStyle/>
          <a:p>
            <a:pPr algn="ctr"/>
            <a:r>
              <a:rPr lang="en-IN" dirty="0"/>
              <a:t>Some graphs questions</a:t>
            </a:r>
            <a:endParaRPr lang="en-IN"/>
          </a:p>
        </p:txBody>
      </p:sp>
      <p:sp>
        <p:nvSpPr>
          <p:cNvPr id="11"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018" y="16990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4969" y="172350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0691" y="170625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5291" y="168963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3918" y="171849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07232" y="173399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665993" y="172175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958428" y="169482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8566" y="178295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43340" y="171848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63918" y="179572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99219" y="178170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38154" y="17712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25078" y="174104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6561" y="177776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18593" y="184141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77354" y="178021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31821" y="178021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81447" y="184713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25006" y="178021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0621" y="1958820"/>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67876" y="1912264"/>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55785" y="18271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6796" y="193882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41150" y="18227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52139" y="184141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74567" y="178674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34759" y="17900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14652" y="179572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76684" y="18593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137524" y="179917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99" y="188359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56267" y="181979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3018" y="1943167"/>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277721" y="197106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72383" y="1946023"/>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54193" y="180335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8" y="186263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19407" y="180796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1575" y="182431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30164" y="1807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51876" y="176280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43391" y="1759541"/>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66705" y="1775047"/>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334906" y="179218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578638" y="179271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858039" y="182400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02813" y="175954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78066" y="180477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511612" y="1804776"/>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23391" y="18367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58692" y="182276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97627" y="181229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40920" y="181048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28451" y="182976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16034" y="1818819"/>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536827" y="182126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91294" y="182126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84479" y="18212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409702" y="182126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34040" y="1827796"/>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915258" y="186818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80494" y="198458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076791" y="1990554"/>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314022" y="201672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28670" y="2009731"/>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52808" y="2031819"/>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995484" y="199717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50834" y="2028557"/>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37067" y="2038617"/>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22857" y="202762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32866" y="2045318"/>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25618" y="2028556"/>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507420" y="2040797"/>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00604" y="2031819"/>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6179" y="2095470"/>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16079" y="205875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68636" y="2056301"/>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568517" y="205266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93248" y="2045573"/>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29200" y="204304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92025" y="202746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7" y="206527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27269" y="205915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50053" y="206242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9601" y="200428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35670" y="198592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16961" y="1988004"/>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81089" y="2011634"/>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264051" y="199939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92157" y="2025636"/>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688454" y="2031605"/>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925685" y="2057774"/>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40333" y="2050782"/>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64471" y="2072870"/>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07147" y="2055076"/>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862497" y="2069608"/>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39671" y="2062635"/>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43822" y="203941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35678" y="2029214"/>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37281" y="206960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9083" y="2081848"/>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12267" y="2072870"/>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77842" y="2136521"/>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27742" y="2099801"/>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80299" y="2097352"/>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5" name="Content Placeholder 2">
            <a:extLst>
              <a:ext uri="{FF2B5EF4-FFF2-40B4-BE49-F238E27FC236}">
                <a16:creationId xmlns:a16="http://schemas.microsoft.com/office/drawing/2014/main" id="{54095423-BFD3-EF7E-534E-1B476D297D23}"/>
              </a:ext>
            </a:extLst>
          </p:cNvPr>
          <p:cNvGraphicFramePr>
            <a:graphicFrameLocks noGrp="1"/>
          </p:cNvGraphicFramePr>
          <p:nvPr>
            <p:ph idx="1"/>
            <p:extLst>
              <p:ext uri="{D42A27DB-BD31-4B8C-83A1-F6EECF244321}">
                <p14:modId xmlns:p14="http://schemas.microsoft.com/office/powerpoint/2010/main" val="4170846240"/>
              </p:ext>
            </p:extLst>
          </p:nvPr>
        </p:nvGraphicFramePr>
        <p:xfrm>
          <a:off x="877326" y="2599512"/>
          <a:ext cx="10722902" cy="3646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192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131E-A830-9025-1032-CE949BBF37CE}"/>
              </a:ext>
            </a:extLst>
          </p:cNvPr>
          <p:cNvSpPr>
            <a:spLocks noGrp="1"/>
          </p:cNvSpPr>
          <p:nvPr>
            <p:ph type="title"/>
          </p:nvPr>
        </p:nvSpPr>
        <p:spPr/>
        <p:txBody>
          <a:bodyPr/>
          <a:lstStyle/>
          <a:p>
            <a:r>
              <a:rPr lang="en-IN" dirty="0"/>
              <a:t>Use of </a:t>
            </a:r>
            <a:r>
              <a:rPr lang="en-IN" dirty="0" err="1"/>
              <a:t>Djikstra’s</a:t>
            </a:r>
            <a:r>
              <a:rPr lang="en-IN" dirty="0"/>
              <a:t> Algo in Chemical </a:t>
            </a:r>
            <a:r>
              <a:rPr lang="en-IN" dirty="0" err="1"/>
              <a:t>Engg</a:t>
            </a:r>
            <a:r>
              <a:rPr lang="en-IN" dirty="0"/>
              <a:t> </a:t>
            </a:r>
          </a:p>
        </p:txBody>
      </p:sp>
      <p:sp>
        <p:nvSpPr>
          <p:cNvPr id="3" name="Content Placeholder 2">
            <a:extLst>
              <a:ext uri="{FF2B5EF4-FFF2-40B4-BE49-F238E27FC236}">
                <a16:creationId xmlns:a16="http://schemas.microsoft.com/office/drawing/2014/main" id="{1ED07B6A-BE32-EA64-D4C4-1A0230553858}"/>
              </a:ext>
            </a:extLst>
          </p:cNvPr>
          <p:cNvSpPr>
            <a:spLocks noGrp="1"/>
          </p:cNvSpPr>
          <p:nvPr>
            <p:ph idx="1"/>
          </p:nvPr>
        </p:nvSpPr>
        <p:spPr/>
        <p:txBody>
          <a:bodyPr/>
          <a:lstStyle/>
          <a:p>
            <a:r>
              <a:rPr lang="en-IN" dirty="0"/>
              <a:t>Read a research paper</a:t>
            </a:r>
          </a:p>
          <a:p>
            <a:r>
              <a:rPr lang="en-IN" dirty="0"/>
              <a:t>It mentioned about how this algo can be used in chemical kinetics.</a:t>
            </a:r>
          </a:p>
          <a:p>
            <a:r>
              <a:rPr lang="en-IN" dirty="0"/>
              <a:t>Also in the plasma chemical reaction engineering</a:t>
            </a:r>
          </a:p>
          <a:p>
            <a:r>
              <a:rPr lang="en-IN" dirty="0"/>
              <a:t>It uses a dataset, that </a:t>
            </a:r>
            <a:r>
              <a:rPr lang="en-US" dirty="0"/>
              <a:t>contains the data required for plasma chemical reaction engineering generally consists of a list of reactions with their corresponding reactants and products, along with the rate coefficients of such reactions which are generally constants</a:t>
            </a:r>
            <a:endParaRPr lang="en-IN" dirty="0"/>
          </a:p>
        </p:txBody>
      </p:sp>
    </p:spTree>
    <p:extLst>
      <p:ext uri="{BB962C8B-B14F-4D97-AF65-F5344CB8AC3E}">
        <p14:creationId xmlns:p14="http://schemas.microsoft.com/office/powerpoint/2010/main" val="3947428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9" name="Group 288">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290"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1"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2"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3"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4"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5"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6"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7"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8"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9"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0"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1"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2"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3"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4"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5"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6"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7"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8"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9"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0"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1"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2"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3"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4"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5"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6"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7"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8"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9"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0"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1"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2"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3"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4"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5"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6"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7"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8"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9"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0"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1"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2"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3"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4"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5"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6"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7"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8"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9"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0"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1"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2"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3"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4"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5"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6"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347" name="Rectangle 346">
            <a:extLst>
              <a:ext uri="{FF2B5EF4-FFF2-40B4-BE49-F238E27FC236}">
                <a16:creationId xmlns:a16="http://schemas.microsoft.com/office/drawing/2014/main" id="{F616A82B-4290-46E7-BF7E-9119EFAF9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2F0B07-9BC9-A2DE-DECC-68DC4A5C7C3C}"/>
              </a:ext>
            </a:extLst>
          </p:cNvPr>
          <p:cNvSpPr>
            <a:spLocks noGrp="1"/>
          </p:cNvSpPr>
          <p:nvPr>
            <p:ph type="title"/>
          </p:nvPr>
        </p:nvSpPr>
        <p:spPr>
          <a:xfrm>
            <a:off x="7567966" y="1135530"/>
            <a:ext cx="4016188" cy="2892612"/>
          </a:xfrm>
        </p:spPr>
        <p:txBody>
          <a:bodyPr vert="horz" lIns="91440" tIns="45720" rIns="91440" bIns="45720" rtlCol="0" anchor="b">
            <a:normAutofit/>
          </a:bodyPr>
          <a:lstStyle/>
          <a:p>
            <a:pPr algn="ctr"/>
            <a:r>
              <a:rPr lang="en-US" dirty="0"/>
              <a:t>Monte Carlo Simulation</a:t>
            </a:r>
          </a:p>
        </p:txBody>
      </p:sp>
      <p:pic>
        <p:nvPicPr>
          <p:cNvPr id="348" name="Picture 347" descr="Dense fog covering the mountain">
            <a:extLst>
              <a:ext uri="{FF2B5EF4-FFF2-40B4-BE49-F238E27FC236}">
                <a16:creationId xmlns:a16="http://schemas.microsoft.com/office/drawing/2014/main" id="{93D97CC6-A94C-F38E-108D-46D7B5DDB0C9}"/>
              </a:ext>
            </a:extLst>
          </p:cNvPr>
          <p:cNvPicPr>
            <a:picLocks noChangeAspect="1"/>
          </p:cNvPicPr>
          <p:nvPr/>
        </p:nvPicPr>
        <p:blipFill rotWithShape="1">
          <a:blip r:embed="rId2"/>
          <a:srcRect l="28283" r="4410" b="-2"/>
          <a:stretch/>
        </p:blipFill>
        <p:spPr>
          <a:xfrm>
            <a:off x="20" y="-1"/>
            <a:ext cx="6915093" cy="6858001"/>
          </a:xfrm>
          <a:prstGeom prst="rect">
            <a:avLst/>
          </a:prstGeom>
        </p:spPr>
      </p:pic>
    </p:spTree>
    <p:extLst>
      <p:ext uri="{BB962C8B-B14F-4D97-AF65-F5344CB8AC3E}">
        <p14:creationId xmlns:p14="http://schemas.microsoft.com/office/powerpoint/2010/main" val="1561227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0" name="Rectangle 229">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F1F4A5-90BE-0A9B-8614-AC95460B3D51}"/>
              </a:ext>
            </a:extLst>
          </p:cNvPr>
          <p:cNvSpPr>
            <a:spLocks noGrp="1"/>
          </p:cNvSpPr>
          <p:nvPr>
            <p:ph type="title"/>
          </p:nvPr>
        </p:nvSpPr>
        <p:spPr>
          <a:xfrm>
            <a:off x="1073811" y="648757"/>
            <a:ext cx="10492667" cy="1065321"/>
          </a:xfrm>
        </p:spPr>
        <p:txBody>
          <a:bodyPr>
            <a:normAutofit/>
          </a:bodyPr>
          <a:lstStyle/>
          <a:p>
            <a:r>
              <a:rPr lang="en-IN" dirty="0"/>
              <a:t>Random Variable</a:t>
            </a:r>
          </a:p>
        </p:txBody>
      </p:sp>
      <p:sp>
        <p:nvSpPr>
          <p:cNvPr id="9" name="Content Placeholder 8">
            <a:extLst>
              <a:ext uri="{FF2B5EF4-FFF2-40B4-BE49-F238E27FC236}">
                <a16:creationId xmlns:a16="http://schemas.microsoft.com/office/drawing/2014/main" id="{8AF01B1B-D57C-4767-7A36-2E77BFF3AAB2}"/>
              </a:ext>
            </a:extLst>
          </p:cNvPr>
          <p:cNvSpPr>
            <a:spLocks noGrp="1"/>
          </p:cNvSpPr>
          <p:nvPr>
            <p:ph idx="1"/>
          </p:nvPr>
        </p:nvSpPr>
        <p:spPr>
          <a:xfrm>
            <a:off x="1073812" y="2371813"/>
            <a:ext cx="5490994" cy="3280174"/>
          </a:xfrm>
        </p:spPr>
        <p:txBody>
          <a:bodyPr>
            <a:normAutofit/>
          </a:bodyPr>
          <a:lstStyle/>
          <a:p>
            <a:pPr marL="0" indent="0">
              <a:buNone/>
            </a:pPr>
            <a:r>
              <a:rPr lang="en-US" dirty="0"/>
              <a:t>Random variables have 2 types</a:t>
            </a:r>
          </a:p>
          <a:p>
            <a:r>
              <a:rPr lang="en-US" dirty="0"/>
              <a:t>Discrete</a:t>
            </a:r>
          </a:p>
          <a:p>
            <a:r>
              <a:rPr lang="en-US" dirty="0"/>
              <a:t>Continuous</a:t>
            </a:r>
          </a:p>
        </p:txBody>
      </p:sp>
      <p:pic>
        <p:nvPicPr>
          <p:cNvPr id="5" name="Content Placeholder 4" descr="A diagram of a game&#10;&#10;Description automatically generated">
            <a:extLst>
              <a:ext uri="{FF2B5EF4-FFF2-40B4-BE49-F238E27FC236}">
                <a16:creationId xmlns:a16="http://schemas.microsoft.com/office/drawing/2014/main" id="{6F476F8F-0473-EA55-5FD0-3C410A487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945" y="2846491"/>
            <a:ext cx="4641505" cy="2529620"/>
          </a:xfrm>
          <a:prstGeom prst="rect">
            <a:avLst/>
          </a:prstGeom>
        </p:spPr>
      </p:pic>
      <p:grpSp>
        <p:nvGrpSpPr>
          <p:cNvPr id="232" name="Group 231">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28"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8"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0"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82519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69CCF3-3386-EACB-3A5B-189BBEB6C40F}"/>
              </a:ext>
            </a:extLst>
          </p:cNvPr>
          <p:cNvSpPr>
            <a:spLocks noGrp="1"/>
          </p:cNvSpPr>
          <p:nvPr>
            <p:ph type="title"/>
          </p:nvPr>
        </p:nvSpPr>
        <p:spPr>
          <a:xfrm>
            <a:off x="1073811" y="648757"/>
            <a:ext cx="10492667" cy="1065321"/>
          </a:xfrm>
        </p:spPr>
        <p:txBody>
          <a:bodyPr>
            <a:normAutofit/>
          </a:bodyPr>
          <a:lstStyle/>
          <a:p>
            <a:r>
              <a:rPr lang="en-IN" dirty="0"/>
              <a:t>Discrete Random Variable</a:t>
            </a:r>
          </a:p>
        </p:txBody>
      </p:sp>
      <p:sp>
        <p:nvSpPr>
          <p:cNvPr id="3" name="Content Placeholder 2">
            <a:extLst>
              <a:ext uri="{FF2B5EF4-FFF2-40B4-BE49-F238E27FC236}">
                <a16:creationId xmlns:a16="http://schemas.microsoft.com/office/drawing/2014/main" id="{32B3C947-38B6-70CF-3C29-D22A717D7054}"/>
              </a:ext>
            </a:extLst>
          </p:cNvPr>
          <p:cNvSpPr>
            <a:spLocks noGrp="1"/>
          </p:cNvSpPr>
          <p:nvPr>
            <p:ph idx="1"/>
          </p:nvPr>
        </p:nvSpPr>
        <p:spPr>
          <a:xfrm>
            <a:off x="1073812" y="2371813"/>
            <a:ext cx="5490994" cy="3280174"/>
          </a:xfrm>
        </p:spPr>
        <p:txBody>
          <a:bodyPr>
            <a:normAutofit/>
          </a:bodyPr>
          <a:lstStyle/>
          <a:p>
            <a:pPr marL="0" indent="0">
              <a:lnSpc>
                <a:spcPct val="140000"/>
              </a:lnSpc>
              <a:buNone/>
            </a:pPr>
            <a:r>
              <a:rPr lang="en-US" sz="1600"/>
              <a:t>A discrete variable is a variable whose value is obtained by counting(finite). It can take only distinct, separate values.</a:t>
            </a:r>
          </a:p>
          <a:p>
            <a:pPr marL="0" indent="0">
              <a:lnSpc>
                <a:spcPct val="140000"/>
              </a:lnSpc>
              <a:buNone/>
            </a:pPr>
            <a:r>
              <a:rPr lang="en-US" sz="1600"/>
              <a:t>The random variable in figure 1 and 3 is an example of a discrete random variable. It has two values which are 1 and 0, those are apparently distinctive and countable values. In other words, if a random variable 𝑿 has a finite and countable number of values that it can take on, then 𝑿 is a discrete random variable</a:t>
            </a:r>
            <a:endParaRPr lang="en-IN" sz="1600"/>
          </a:p>
        </p:txBody>
      </p:sp>
      <p:pic>
        <p:nvPicPr>
          <p:cNvPr id="7" name="Graphic 6" descr="Variable">
            <a:extLst>
              <a:ext uri="{FF2B5EF4-FFF2-40B4-BE49-F238E27FC236}">
                <a16:creationId xmlns:a16="http://schemas.microsoft.com/office/drawing/2014/main" id="{0CEAB028-F0C5-B055-2A5B-07051530C7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84833" y="2498437"/>
            <a:ext cx="3225728" cy="3225728"/>
          </a:xfrm>
          <a:prstGeom prst="rect">
            <a:avLst/>
          </a:prstGeom>
        </p:spPr>
      </p:pic>
      <p:grpSp>
        <p:nvGrpSpPr>
          <p:cNvPr id="14" name="Group 13">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5"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0467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96E99-F6C6-906A-655D-A1774C45915E}"/>
              </a:ext>
            </a:extLst>
          </p:cNvPr>
          <p:cNvSpPr>
            <a:spLocks noGrp="1"/>
          </p:cNvSpPr>
          <p:nvPr>
            <p:ph type="title"/>
          </p:nvPr>
        </p:nvSpPr>
        <p:spPr>
          <a:xfrm>
            <a:off x="1073811" y="648757"/>
            <a:ext cx="10492667" cy="1065321"/>
          </a:xfrm>
        </p:spPr>
        <p:txBody>
          <a:bodyPr>
            <a:normAutofit/>
          </a:bodyPr>
          <a:lstStyle/>
          <a:p>
            <a:r>
              <a:rPr lang="en-IN" dirty="0"/>
              <a:t>Continuous Random Variable</a:t>
            </a:r>
          </a:p>
        </p:txBody>
      </p:sp>
      <p:sp>
        <p:nvSpPr>
          <p:cNvPr id="3" name="Content Placeholder 2">
            <a:extLst>
              <a:ext uri="{FF2B5EF4-FFF2-40B4-BE49-F238E27FC236}">
                <a16:creationId xmlns:a16="http://schemas.microsoft.com/office/drawing/2014/main" id="{252BE93E-20F4-C192-E2C9-C8CF6610621E}"/>
              </a:ext>
            </a:extLst>
          </p:cNvPr>
          <p:cNvSpPr>
            <a:spLocks noGrp="1"/>
          </p:cNvSpPr>
          <p:nvPr>
            <p:ph idx="1"/>
          </p:nvPr>
        </p:nvSpPr>
        <p:spPr>
          <a:xfrm>
            <a:off x="1073812" y="2371813"/>
            <a:ext cx="5490994" cy="3280174"/>
          </a:xfrm>
        </p:spPr>
        <p:txBody>
          <a:bodyPr>
            <a:normAutofit/>
          </a:bodyPr>
          <a:lstStyle/>
          <a:p>
            <a:pPr marL="0" indent="0">
              <a:lnSpc>
                <a:spcPct val="140000"/>
              </a:lnSpc>
              <a:buNone/>
            </a:pPr>
            <a:r>
              <a:rPr lang="en-US" sz="1300"/>
              <a:t>In contrast to discrete random variables, a continuous random variable is a variable whose value is obtained by measuring. It can take on any value in some interval(low, high).</a:t>
            </a:r>
          </a:p>
          <a:p>
            <a:pPr marL="0" indent="0">
              <a:lnSpc>
                <a:spcPct val="140000"/>
              </a:lnSpc>
              <a:buNone/>
            </a:pPr>
            <a:r>
              <a:rPr lang="en-US" sz="1300"/>
              <a:t>For instance, let the random variable 𝐘 denotes the exact mass of a random human selected on the earth. 𝐘 might take on any value somewhere between 0 and 200kg. However, we can not list all of the possible masses in this interval since there is an infinite number of values between consecutive two numbers. For example, between 70.01 and 70.02 there are 70.001, 70.0001, 70.00001, 70.00…0001 and so on. Namely, since it is impossible to make a list of all possible values that 𝐘 can take on, 𝐘 is a continuous random variable.</a:t>
            </a:r>
            <a:endParaRPr lang="en-IN" sz="1300"/>
          </a:p>
        </p:txBody>
      </p:sp>
      <p:pic>
        <p:nvPicPr>
          <p:cNvPr id="7" name="Graphic 6" descr="Statistics">
            <a:extLst>
              <a:ext uri="{FF2B5EF4-FFF2-40B4-BE49-F238E27FC236}">
                <a16:creationId xmlns:a16="http://schemas.microsoft.com/office/drawing/2014/main" id="{10E290EA-AE25-00CF-098E-571B2B01B9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84833" y="2498437"/>
            <a:ext cx="3225728" cy="3225728"/>
          </a:xfrm>
          <a:prstGeom prst="rect">
            <a:avLst/>
          </a:prstGeom>
        </p:spPr>
      </p:pic>
      <p:grpSp>
        <p:nvGrpSpPr>
          <p:cNvPr id="14" name="Group 13">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5"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5425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0" name="Rectangle 169">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42FD1F-1169-2329-A095-908C8D8D9A55}"/>
              </a:ext>
            </a:extLst>
          </p:cNvPr>
          <p:cNvSpPr>
            <a:spLocks noGrp="1"/>
          </p:cNvSpPr>
          <p:nvPr>
            <p:ph type="title"/>
          </p:nvPr>
        </p:nvSpPr>
        <p:spPr>
          <a:xfrm>
            <a:off x="1422399" y="701749"/>
            <a:ext cx="9343065" cy="999460"/>
          </a:xfrm>
        </p:spPr>
        <p:txBody>
          <a:bodyPr>
            <a:normAutofit/>
          </a:bodyPr>
          <a:lstStyle/>
          <a:p>
            <a:pPr algn="ctr"/>
            <a:r>
              <a:rPr lang="en-IN" dirty="0"/>
              <a:t>Standard Template library</a:t>
            </a:r>
            <a:endParaRPr lang="en-IN"/>
          </a:p>
        </p:txBody>
      </p:sp>
      <p:sp>
        <p:nvSpPr>
          <p:cNvPr id="172" name="Rectangle 171">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6" name="Content Placeholder 2">
            <a:extLst>
              <a:ext uri="{FF2B5EF4-FFF2-40B4-BE49-F238E27FC236}">
                <a16:creationId xmlns:a16="http://schemas.microsoft.com/office/drawing/2014/main" id="{2235C7C7-AF33-0108-6766-4BB6C63A9286}"/>
              </a:ext>
            </a:extLst>
          </p:cNvPr>
          <p:cNvGraphicFramePr>
            <a:graphicFrameLocks noGrp="1"/>
          </p:cNvGraphicFramePr>
          <p:nvPr>
            <p:ph idx="1"/>
            <p:extLst>
              <p:ext uri="{D42A27DB-BD31-4B8C-83A1-F6EECF244321}">
                <p14:modId xmlns:p14="http://schemas.microsoft.com/office/powerpoint/2010/main" val="2785207350"/>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660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E3ECED-4DE6-36B8-7A2E-424A0A259DD6}"/>
              </a:ext>
            </a:extLst>
          </p:cNvPr>
          <p:cNvSpPr>
            <a:spLocks noGrp="1"/>
          </p:cNvSpPr>
          <p:nvPr>
            <p:ph type="title"/>
          </p:nvPr>
        </p:nvSpPr>
        <p:spPr>
          <a:xfrm>
            <a:off x="1073810" y="696226"/>
            <a:ext cx="8675712" cy="981892"/>
          </a:xfrm>
        </p:spPr>
        <p:txBody>
          <a:bodyPr>
            <a:normAutofit/>
          </a:bodyPr>
          <a:lstStyle/>
          <a:p>
            <a:r>
              <a:rPr lang="en-IN" dirty="0"/>
              <a:t>Some subtopics</a:t>
            </a:r>
          </a:p>
        </p:txBody>
      </p:sp>
      <p:sp>
        <p:nvSpPr>
          <p:cNvPr id="11" name="Rectangle 10">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14"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5"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305EF71E-3793-1D6C-C87A-3090EFA8CCDD}"/>
              </a:ext>
            </a:extLst>
          </p:cNvPr>
          <p:cNvSpPr>
            <a:spLocks noGrp="1"/>
          </p:cNvSpPr>
          <p:nvPr>
            <p:ph idx="1"/>
          </p:nvPr>
        </p:nvSpPr>
        <p:spPr>
          <a:xfrm>
            <a:off x="1086357" y="2342775"/>
            <a:ext cx="5009643" cy="3197413"/>
          </a:xfrm>
        </p:spPr>
        <p:txBody>
          <a:bodyPr>
            <a:normAutofit/>
          </a:bodyPr>
          <a:lstStyle/>
          <a:p>
            <a:r>
              <a:rPr lang="en-IN" dirty="0"/>
              <a:t>Variance</a:t>
            </a:r>
          </a:p>
          <a:p>
            <a:r>
              <a:rPr lang="en-IN" dirty="0"/>
              <a:t>Standard Deviation</a:t>
            </a:r>
          </a:p>
          <a:p>
            <a:r>
              <a:rPr lang="en-IN" dirty="0"/>
              <a:t>Probability</a:t>
            </a:r>
          </a:p>
          <a:p>
            <a:r>
              <a:rPr lang="en-IN" dirty="0"/>
              <a:t>Expectation Value</a:t>
            </a:r>
          </a:p>
          <a:p>
            <a:r>
              <a:rPr lang="en-IN" dirty="0"/>
              <a:t>Statistical Distribution</a:t>
            </a:r>
          </a:p>
          <a:p>
            <a:endParaRPr lang="en-IN" dirty="0"/>
          </a:p>
        </p:txBody>
      </p:sp>
      <p:grpSp>
        <p:nvGrpSpPr>
          <p:cNvPr id="57" name="Group 56">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58"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5" name="Picture 4" descr="Stock market graph on display">
            <a:extLst>
              <a:ext uri="{FF2B5EF4-FFF2-40B4-BE49-F238E27FC236}">
                <a16:creationId xmlns:a16="http://schemas.microsoft.com/office/drawing/2014/main" id="{D8F96A30-1CF7-2122-FEB4-FCB483637BE0}"/>
              </a:ext>
            </a:extLst>
          </p:cNvPr>
          <p:cNvPicPr>
            <a:picLocks noChangeAspect="1"/>
          </p:cNvPicPr>
          <p:nvPr/>
        </p:nvPicPr>
        <p:blipFill rotWithShape="1">
          <a:blip r:embed="rId2"/>
          <a:srcRect l="20783" r="-3" b="-3"/>
          <a:stretch/>
        </p:blipFill>
        <p:spPr>
          <a:xfrm>
            <a:off x="6586071" y="1879643"/>
            <a:ext cx="5613519" cy="4109986"/>
          </a:xfrm>
          <a:prstGeom prst="rect">
            <a:avLst/>
          </a:prstGeom>
        </p:spPr>
      </p:pic>
    </p:spTree>
    <p:extLst>
      <p:ext uri="{BB962C8B-B14F-4D97-AF65-F5344CB8AC3E}">
        <p14:creationId xmlns:p14="http://schemas.microsoft.com/office/powerpoint/2010/main" val="2874910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158E3-2A74-1B17-E39A-ACB975F89C6D}"/>
              </a:ext>
            </a:extLst>
          </p:cNvPr>
          <p:cNvSpPr>
            <a:spLocks noGrp="1"/>
          </p:cNvSpPr>
          <p:nvPr>
            <p:ph type="title"/>
          </p:nvPr>
        </p:nvSpPr>
        <p:spPr/>
        <p:txBody>
          <a:bodyPr/>
          <a:lstStyle/>
          <a:p>
            <a:r>
              <a:rPr lang="en-IN"/>
              <a:t>Types of Statistical Distribution</a:t>
            </a:r>
            <a:endParaRPr lang="en-IN" dirty="0"/>
          </a:p>
        </p:txBody>
      </p:sp>
      <p:graphicFrame>
        <p:nvGraphicFramePr>
          <p:cNvPr id="5" name="Content Placeholder 2">
            <a:extLst>
              <a:ext uri="{FF2B5EF4-FFF2-40B4-BE49-F238E27FC236}">
                <a16:creationId xmlns:a16="http://schemas.microsoft.com/office/drawing/2014/main" id="{7A41B19F-2CCF-0BB9-58DE-F3394BAC9286}"/>
              </a:ext>
            </a:extLst>
          </p:cNvPr>
          <p:cNvGraphicFramePr>
            <a:graphicFrameLocks noGrp="1"/>
          </p:cNvGraphicFramePr>
          <p:nvPr>
            <p:ph idx="1"/>
          </p:nvPr>
        </p:nvGraphicFramePr>
        <p:xfrm>
          <a:off x="1069848" y="1874520"/>
          <a:ext cx="963401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3592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56E1-0CCC-6ECE-D00E-5A605F3B26E2}"/>
              </a:ext>
            </a:extLst>
          </p:cNvPr>
          <p:cNvSpPr>
            <a:spLocks noGrp="1"/>
          </p:cNvSpPr>
          <p:nvPr>
            <p:ph type="title"/>
          </p:nvPr>
        </p:nvSpPr>
        <p:spPr/>
        <p:txBody>
          <a:bodyPr/>
          <a:lstStyle/>
          <a:p>
            <a:r>
              <a:rPr lang="en-IN" dirty="0"/>
              <a:t>Some examples</a:t>
            </a:r>
          </a:p>
        </p:txBody>
      </p:sp>
      <p:graphicFrame>
        <p:nvGraphicFramePr>
          <p:cNvPr id="5" name="Content Placeholder 2">
            <a:extLst>
              <a:ext uri="{FF2B5EF4-FFF2-40B4-BE49-F238E27FC236}">
                <a16:creationId xmlns:a16="http://schemas.microsoft.com/office/drawing/2014/main" id="{3C6FA88C-BCF0-67A9-C023-54E191DFE0E0}"/>
              </a:ext>
            </a:extLst>
          </p:cNvPr>
          <p:cNvGraphicFramePr>
            <a:graphicFrameLocks noGrp="1"/>
          </p:cNvGraphicFramePr>
          <p:nvPr>
            <p:ph idx="1"/>
          </p:nvPr>
        </p:nvGraphicFramePr>
        <p:xfrm>
          <a:off x="1069848" y="1874520"/>
          <a:ext cx="963401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7699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3" name="Group 122">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24"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5"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6"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7"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8"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9"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0"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1"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2"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3"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4"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5"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6"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7"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8"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9"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0"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1"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2"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3"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4"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5"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6"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7"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9"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0"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1"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2"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3"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4"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5"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6"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7"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8"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9"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0"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1"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2"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3"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4"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5"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6"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7"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0"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1"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2"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3"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4"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5"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6"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7"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8"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9"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0"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82" name="Rectangle 181">
            <a:extLst>
              <a:ext uri="{FF2B5EF4-FFF2-40B4-BE49-F238E27FC236}">
                <a16:creationId xmlns:a16="http://schemas.microsoft.com/office/drawing/2014/main" id="{2E702296-C979-4148-99DB-E5913F81F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5C43C-40ED-E251-38BD-DC21A4428A37}"/>
              </a:ext>
            </a:extLst>
          </p:cNvPr>
          <p:cNvSpPr>
            <a:spLocks noGrp="1"/>
          </p:cNvSpPr>
          <p:nvPr>
            <p:ph type="title"/>
          </p:nvPr>
        </p:nvSpPr>
        <p:spPr>
          <a:xfrm>
            <a:off x="1185735" y="5402353"/>
            <a:ext cx="9816946" cy="945271"/>
          </a:xfrm>
        </p:spPr>
        <p:txBody>
          <a:bodyPr vert="horz" lIns="91440" tIns="45720" rIns="91440" bIns="45720" rtlCol="0" anchor="ctr">
            <a:normAutofit/>
          </a:bodyPr>
          <a:lstStyle/>
          <a:p>
            <a:pPr algn="ctr"/>
            <a:r>
              <a:rPr lang="en-US"/>
              <a:t>Monty Hall</a:t>
            </a:r>
          </a:p>
        </p:txBody>
      </p:sp>
      <p:pic>
        <p:nvPicPr>
          <p:cNvPr id="7" name="Content Placeholder 6" descr="A screenshot of a computer code&#10;&#10;Description automatically generated">
            <a:extLst>
              <a:ext uri="{FF2B5EF4-FFF2-40B4-BE49-F238E27FC236}">
                <a16:creationId xmlns:a16="http://schemas.microsoft.com/office/drawing/2014/main" id="{50019290-C050-FDDA-B995-273D42E3FB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39" y="228512"/>
            <a:ext cx="6988930" cy="4385554"/>
          </a:xfrm>
          <a:prstGeom prst="rect">
            <a:avLst/>
          </a:prstGeom>
        </p:spPr>
      </p:pic>
      <p:pic>
        <p:nvPicPr>
          <p:cNvPr id="5" name="Content Placeholder 4" descr="A red door with a goat head&#10;&#10;Description automatically generated">
            <a:extLst>
              <a:ext uri="{FF2B5EF4-FFF2-40B4-BE49-F238E27FC236}">
                <a16:creationId xmlns:a16="http://schemas.microsoft.com/office/drawing/2014/main" id="{497CBA09-3AC2-5EFF-C0C3-C67FB72EF1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8570" y="1702076"/>
            <a:ext cx="4828488" cy="2074209"/>
          </a:xfrm>
          <a:prstGeom prst="rect">
            <a:avLst/>
          </a:prstGeom>
        </p:spPr>
      </p:pic>
      <p:grpSp>
        <p:nvGrpSpPr>
          <p:cNvPr id="184" name="Group 183">
            <a:extLst>
              <a:ext uri="{FF2B5EF4-FFF2-40B4-BE49-F238E27FC236}">
                <a16:creationId xmlns:a16="http://schemas.microsoft.com/office/drawing/2014/main" id="{8FC2AAAA-3320-45C6-B519-EDA741966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33" y="4593705"/>
            <a:ext cx="12160237" cy="589633"/>
            <a:chOff x="31734" y="4593705"/>
            <a:chExt cx="12211614" cy="589633"/>
          </a:xfrm>
        </p:grpSpPr>
        <p:sp>
          <p:nvSpPr>
            <p:cNvPr id="185" name="Freeform 6">
              <a:extLst>
                <a:ext uri="{FF2B5EF4-FFF2-40B4-BE49-F238E27FC236}">
                  <a16:creationId xmlns:a16="http://schemas.microsoft.com/office/drawing/2014/main" id="{C0461191-24F1-4F93-9F02-3A7569159D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5017684"/>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05">
              <a:extLst>
                <a:ext uri="{FF2B5EF4-FFF2-40B4-BE49-F238E27FC236}">
                  <a16:creationId xmlns:a16="http://schemas.microsoft.com/office/drawing/2014/main" id="{647E3387-CFC9-4C36-A79D-939BC578F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4720" y="4643385"/>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06">
              <a:extLst>
                <a:ext uri="{FF2B5EF4-FFF2-40B4-BE49-F238E27FC236}">
                  <a16:creationId xmlns:a16="http://schemas.microsoft.com/office/drawing/2014/main" id="{D2878C78-786C-4185-95DB-51B633DDBB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460092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07">
              <a:extLst>
                <a:ext uri="{FF2B5EF4-FFF2-40B4-BE49-F238E27FC236}">
                  <a16:creationId xmlns:a16="http://schemas.microsoft.com/office/drawing/2014/main" id="{8828D5AD-323B-4750-A953-44E8C61FEA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467762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08">
              <a:extLst>
                <a:ext uri="{FF2B5EF4-FFF2-40B4-BE49-F238E27FC236}">
                  <a16:creationId xmlns:a16="http://schemas.microsoft.com/office/drawing/2014/main" id="{4BA20396-483D-478A-A01F-741A3B3E78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461316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09">
              <a:extLst>
                <a:ext uri="{FF2B5EF4-FFF2-40B4-BE49-F238E27FC236}">
                  <a16:creationId xmlns:a16="http://schemas.microsoft.com/office/drawing/2014/main" id="{13E2350F-1CAC-4607-AECF-1E0F5BAC14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461643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10">
              <a:extLst>
                <a:ext uri="{FF2B5EF4-FFF2-40B4-BE49-F238E27FC236}">
                  <a16:creationId xmlns:a16="http://schemas.microsoft.com/office/drawing/2014/main" id="{720523B9-96EA-403E-82F6-0E83F24553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461817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11">
              <a:extLst>
                <a:ext uri="{FF2B5EF4-FFF2-40B4-BE49-F238E27FC236}">
                  <a16:creationId xmlns:a16="http://schemas.microsoft.com/office/drawing/2014/main" id="{A95DEB16-3E2C-4BF9-8EE9-8E3F574B9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462867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12">
              <a:extLst>
                <a:ext uri="{FF2B5EF4-FFF2-40B4-BE49-F238E27FC236}">
                  <a16:creationId xmlns:a16="http://schemas.microsoft.com/office/drawing/2014/main" id="{AA2E0BA7-F0E4-40AA-9B35-12E83B30B5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5785" y="462698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22">
              <a:extLst>
                <a:ext uri="{FF2B5EF4-FFF2-40B4-BE49-F238E27FC236}">
                  <a16:creationId xmlns:a16="http://schemas.microsoft.com/office/drawing/2014/main" id="{B8082459-F7E7-47A5-8276-B27DE8C30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49183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23">
              <a:extLst>
                <a:ext uri="{FF2B5EF4-FFF2-40B4-BE49-F238E27FC236}">
                  <a16:creationId xmlns:a16="http://schemas.microsoft.com/office/drawing/2014/main" id="{6F19D410-1387-46D2-931C-9AF30DF7A0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2237" y="4906149"/>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30">
              <a:extLst>
                <a:ext uri="{FF2B5EF4-FFF2-40B4-BE49-F238E27FC236}">
                  <a16:creationId xmlns:a16="http://schemas.microsoft.com/office/drawing/2014/main" id="{EA4DF18E-30B5-4091-AB32-CF51DFC8D6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488463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31">
              <a:extLst>
                <a:ext uri="{FF2B5EF4-FFF2-40B4-BE49-F238E27FC236}">
                  <a16:creationId xmlns:a16="http://schemas.microsoft.com/office/drawing/2014/main" id="{36289BD7-CCB4-43B7-AAE0-6B8FBE4CF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491553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32">
              <a:extLst>
                <a:ext uri="{FF2B5EF4-FFF2-40B4-BE49-F238E27FC236}">
                  <a16:creationId xmlns:a16="http://schemas.microsoft.com/office/drawing/2014/main" id="{DAB2C40C-5E10-478A-BCDE-FC2F52109E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495695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34">
              <a:extLst>
                <a:ext uri="{FF2B5EF4-FFF2-40B4-BE49-F238E27FC236}">
                  <a16:creationId xmlns:a16="http://schemas.microsoft.com/office/drawing/2014/main" id="{7A892338-8ED9-4DE0-A75A-BF19A9A5DE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496292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35">
              <a:extLst>
                <a:ext uri="{FF2B5EF4-FFF2-40B4-BE49-F238E27FC236}">
                  <a16:creationId xmlns:a16="http://schemas.microsoft.com/office/drawing/2014/main" id="{7BB8150C-C46D-4281-8C03-8395775B08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486901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41">
              <a:extLst>
                <a:ext uri="{FF2B5EF4-FFF2-40B4-BE49-F238E27FC236}">
                  <a16:creationId xmlns:a16="http://schemas.microsoft.com/office/drawing/2014/main" id="{2CE23BC4-B0AA-44E5-A617-E0040C6591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4943427"/>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91">
              <a:extLst>
                <a:ext uri="{FF2B5EF4-FFF2-40B4-BE49-F238E27FC236}">
                  <a16:creationId xmlns:a16="http://schemas.microsoft.com/office/drawing/2014/main" id="{C81B95E2-C643-4757-8050-BF8EF162A6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467638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92">
              <a:extLst>
                <a:ext uri="{FF2B5EF4-FFF2-40B4-BE49-F238E27FC236}">
                  <a16:creationId xmlns:a16="http://schemas.microsoft.com/office/drawing/2014/main" id="{B5B17008-DC4B-41DC-8EB3-8BAC57EC4D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461316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93">
              <a:extLst>
                <a:ext uri="{FF2B5EF4-FFF2-40B4-BE49-F238E27FC236}">
                  <a16:creationId xmlns:a16="http://schemas.microsoft.com/office/drawing/2014/main" id="{EC702AA8-E28A-4727-B8F6-EA0B0D6633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4635721"/>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94">
              <a:extLst>
                <a:ext uri="{FF2B5EF4-FFF2-40B4-BE49-F238E27FC236}">
                  <a16:creationId xmlns:a16="http://schemas.microsoft.com/office/drawing/2014/main" id="{17DB10F5-3A7F-41CA-96F1-9BB1F93FDE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472181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95">
              <a:extLst>
                <a:ext uri="{FF2B5EF4-FFF2-40B4-BE49-F238E27FC236}">
                  <a16:creationId xmlns:a16="http://schemas.microsoft.com/office/drawing/2014/main" id="{566E109F-8C79-4415-993C-B525C1CFFB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466591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96">
              <a:extLst>
                <a:ext uri="{FF2B5EF4-FFF2-40B4-BE49-F238E27FC236}">
                  <a16:creationId xmlns:a16="http://schemas.microsoft.com/office/drawing/2014/main" id="{149474EF-211A-4D61-88FD-359A46161D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467244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97">
              <a:extLst>
                <a:ext uri="{FF2B5EF4-FFF2-40B4-BE49-F238E27FC236}">
                  <a16:creationId xmlns:a16="http://schemas.microsoft.com/office/drawing/2014/main" id="{5F4BE1D2-FA48-405F-B386-2662223F62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24916" y="469404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98">
              <a:extLst>
                <a:ext uri="{FF2B5EF4-FFF2-40B4-BE49-F238E27FC236}">
                  <a16:creationId xmlns:a16="http://schemas.microsoft.com/office/drawing/2014/main" id="{D4B247B0-AA3B-4EFA-8B58-259EEE7D05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14471" y="469607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99">
              <a:extLst>
                <a:ext uri="{FF2B5EF4-FFF2-40B4-BE49-F238E27FC236}">
                  <a16:creationId xmlns:a16="http://schemas.microsoft.com/office/drawing/2014/main" id="{0A4A8E3E-9B23-487D-A3E4-AECF6C6041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74930" y="4695987"/>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00">
              <a:extLst>
                <a:ext uri="{FF2B5EF4-FFF2-40B4-BE49-F238E27FC236}">
                  <a16:creationId xmlns:a16="http://schemas.microsoft.com/office/drawing/2014/main" id="{C99F5486-8114-4644-9E49-BC52B4962D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467488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01">
              <a:extLst>
                <a:ext uri="{FF2B5EF4-FFF2-40B4-BE49-F238E27FC236}">
                  <a16:creationId xmlns:a16="http://schemas.microsoft.com/office/drawing/2014/main" id="{B8C092FE-6E48-4672-BC3B-47C0994B0C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468141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02">
              <a:extLst>
                <a:ext uri="{FF2B5EF4-FFF2-40B4-BE49-F238E27FC236}">
                  <a16:creationId xmlns:a16="http://schemas.microsoft.com/office/drawing/2014/main" id="{D30F8245-62F2-4C99-BB58-02D6D72AB1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23976" y="470500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03">
              <a:extLst>
                <a:ext uri="{FF2B5EF4-FFF2-40B4-BE49-F238E27FC236}">
                  <a16:creationId xmlns:a16="http://schemas.microsoft.com/office/drawing/2014/main" id="{491D8A6C-874C-453C-A072-9D57207D39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32" y="4733708"/>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04">
              <a:extLst>
                <a:ext uri="{FF2B5EF4-FFF2-40B4-BE49-F238E27FC236}">
                  <a16:creationId xmlns:a16="http://schemas.microsoft.com/office/drawing/2014/main" id="{84286354-D3E3-41D5-96A6-8183481914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469039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13">
              <a:extLst>
                <a:ext uri="{FF2B5EF4-FFF2-40B4-BE49-F238E27FC236}">
                  <a16:creationId xmlns:a16="http://schemas.microsoft.com/office/drawing/2014/main" id="{F113CDFD-9A63-479C-A846-77687BAF0C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473609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14">
              <a:extLst>
                <a:ext uri="{FF2B5EF4-FFF2-40B4-BE49-F238E27FC236}">
                  <a16:creationId xmlns:a16="http://schemas.microsoft.com/office/drawing/2014/main" id="{7772F333-FB87-43A1-A3E6-3F20FFF0F1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473609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15">
              <a:extLst>
                <a:ext uri="{FF2B5EF4-FFF2-40B4-BE49-F238E27FC236}">
                  <a16:creationId xmlns:a16="http://schemas.microsoft.com/office/drawing/2014/main" id="{7C0A9DC1-0463-467F-A613-32FF2AB2E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474180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17">
              <a:extLst>
                <a:ext uri="{FF2B5EF4-FFF2-40B4-BE49-F238E27FC236}">
                  <a16:creationId xmlns:a16="http://schemas.microsoft.com/office/drawing/2014/main" id="{A6A2784A-9AA4-49CF-8F46-E93C97D9EA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475404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18">
              <a:extLst>
                <a:ext uri="{FF2B5EF4-FFF2-40B4-BE49-F238E27FC236}">
                  <a16:creationId xmlns:a16="http://schemas.microsoft.com/office/drawing/2014/main" id="{BC9997F6-3D93-4FAA-B608-2BF9C70107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475730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19">
              <a:extLst>
                <a:ext uri="{FF2B5EF4-FFF2-40B4-BE49-F238E27FC236}">
                  <a16:creationId xmlns:a16="http://schemas.microsoft.com/office/drawing/2014/main" id="{DC2EF84C-B519-485A-82F0-198ED62A05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469803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20">
              <a:extLst>
                <a:ext uri="{FF2B5EF4-FFF2-40B4-BE49-F238E27FC236}">
                  <a16:creationId xmlns:a16="http://schemas.microsoft.com/office/drawing/2014/main" id="{BDB9DC46-CFA0-4B54-A026-4A18BED395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4999992"/>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21">
              <a:extLst>
                <a:ext uri="{FF2B5EF4-FFF2-40B4-BE49-F238E27FC236}">
                  <a16:creationId xmlns:a16="http://schemas.microsoft.com/office/drawing/2014/main" id="{86614BEE-B27B-4E12-860D-A4A311855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5010983"/>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25">
              <a:extLst>
                <a:ext uri="{FF2B5EF4-FFF2-40B4-BE49-F238E27FC236}">
                  <a16:creationId xmlns:a16="http://schemas.microsoft.com/office/drawing/2014/main" id="{C3AA3BD2-4B90-4009-9AEF-523CD6097A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498908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26">
              <a:extLst>
                <a:ext uri="{FF2B5EF4-FFF2-40B4-BE49-F238E27FC236}">
                  <a16:creationId xmlns:a16="http://schemas.microsoft.com/office/drawing/2014/main" id="{17E0D1C9-9085-42E2-A7D5-AFE4E8143F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500092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27">
              <a:extLst>
                <a:ext uri="{FF2B5EF4-FFF2-40B4-BE49-F238E27FC236}">
                  <a16:creationId xmlns:a16="http://schemas.microsoft.com/office/drawing/2014/main" id="{1E6F70D7-1EF4-4963-AA44-9E69E204ED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500092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28">
              <a:extLst>
                <a:ext uri="{FF2B5EF4-FFF2-40B4-BE49-F238E27FC236}">
                  <a16:creationId xmlns:a16="http://schemas.microsoft.com/office/drawing/2014/main" id="{BC10A3D0-5701-4F5C-AA52-80B5EF5C2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500418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29">
              <a:extLst>
                <a:ext uri="{FF2B5EF4-FFF2-40B4-BE49-F238E27FC236}">
                  <a16:creationId xmlns:a16="http://schemas.microsoft.com/office/drawing/2014/main" id="{3B20264E-BA61-487E-8D88-337EE841C9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500418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33">
              <a:extLst>
                <a:ext uri="{FF2B5EF4-FFF2-40B4-BE49-F238E27FC236}">
                  <a16:creationId xmlns:a16="http://schemas.microsoft.com/office/drawing/2014/main" id="{3322FBB4-6B22-4E63-9CC8-04663BBF3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50131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36">
              <a:extLst>
                <a:ext uri="{FF2B5EF4-FFF2-40B4-BE49-F238E27FC236}">
                  <a16:creationId xmlns:a16="http://schemas.microsoft.com/office/drawing/2014/main" id="{7A117676-0DC5-4BD8-8CE6-E08E066FA3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502502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37">
              <a:extLst>
                <a:ext uri="{FF2B5EF4-FFF2-40B4-BE49-F238E27FC236}">
                  <a16:creationId xmlns:a16="http://schemas.microsoft.com/office/drawing/2014/main" id="{77D55ADC-16B9-4A44-8D85-7D7DA15A8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43461" y="4997715"/>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38">
              <a:extLst>
                <a:ext uri="{FF2B5EF4-FFF2-40B4-BE49-F238E27FC236}">
                  <a16:creationId xmlns:a16="http://schemas.microsoft.com/office/drawing/2014/main" id="{FF9BC36F-D6E8-40D5-9402-5BA4411F8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503111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39">
              <a:extLst>
                <a:ext uri="{FF2B5EF4-FFF2-40B4-BE49-F238E27FC236}">
                  <a16:creationId xmlns:a16="http://schemas.microsoft.com/office/drawing/2014/main" id="{7584B240-17A2-48DA-85C8-341F66C4F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5037643"/>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40">
              <a:extLst>
                <a:ext uri="{FF2B5EF4-FFF2-40B4-BE49-F238E27FC236}">
                  <a16:creationId xmlns:a16="http://schemas.microsoft.com/office/drawing/2014/main" id="{0219C4FC-2CB5-427F-9F33-A5834892D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923" y="4976049"/>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42">
              <a:extLst>
                <a:ext uri="{FF2B5EF4-FFF2-40B4-BE49-F238E27FC236}">
                  <a16:creationId xmlns:a16="http://schemas.microsoft.com/office/drawing/2014/main" id="{5FBF0933-FF5E-4321-8D3C-7413462845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506783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43">
              <a:extLst>
                <a:ext uri="{FF2B5EF4-FFF2-40B4-BE49-F238E27FC236}">
                  <a16:creationId xmlns:a16="http://schemas.microsoft.com/office/drawing/2014/main" id="{2E6D589C-D9A5-4C27-BC99-0C87091255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4845" y="5028293"/>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44">
              <a:extLst>
                <a:ext uri="{FF2B5EF4-FFF2-40B4-BE49-F238E27FC236}">
                  <a16:creationId xmlns:a16="http://schemas.microsoft.com/office/drawing/2014/main" id="{3AAE79CE-A9F5-4091-9EDD-9AF18D24CE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5067836"/>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145">
              <a:extLst>
                <a:ext uri="{FF2B5EF4-FFF2-40B4-BE49-F238E27FC236}">
                  <a16:creationId xmlns:a16="http://schemas.microsoft.com/office/drawing/2014/main" id="{CE22994F-D03D-486A-94FA-E2E9600B93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5073549"/>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8">
              <a:extLst>
                <a:ext uri="{FF2B5EF4-FFF2-40B4-BE49-F238E27FC236}">
                  <a16:creationId xmlns:a16="http://schemas.microsoft.com/office/drawing/2014/main" id="{56F69BEC-67A6-49BE-A79B-DEA26A0E3E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503152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8">
              <a:extLst>
                <a:ext uri="{FF2B5EF4-FFF2-40B4-BE49-F238E27FC236}">
                  <a16:creationId xmlns:a16="http://schemas.microsoft.com/office/drawing/2014/main" id="{88D8A28F-787E-49C5-9C34-A450059331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45937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06">
              <a:extLst>
                <a:ext uri="{FF2B5EF4-FFF2-40B4-BE49-F238E27FC236}">
                  <a16:creationId xmlns:a16="http://schemas.microsoft.com/office/drawing/2014/main" id="{B53BF6C7-F3D6-4D39-982E-0DFCD2986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734" y="492543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20">
              <a:extLst>
                <a:ext uri="{FF2B5EF4-FFF2-40B4-BE49-F238E27FC236}">
                  <a16:creationId xmlns:a16="http://schemas.microsoft.com/office/drawing/2014/main" id="{F3A1BAD8-46B2-4396-90A4-64A57678D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647" y="474751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20">
              <a:extLst>
                <a:ext uri="{FF2B5EF4-FFF2-40B4-BE49-F238E27FC236}">
                  <a16:creationId xmlns:a16="http://schemas.microsoft.com/office/drawing/2014/main" id="{F125F85A-F814-477D-8262-DFECF4A837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470263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25">
              <a:extLst>
                <a:ext uri="{FF2B5EF4-FFF2-40B4-BE49-F238E27FC236}">
                  <a16:creationId xmlns:a16="http://schemas.microsoft.com/office/drawing/2014/main" id="{53C51890-08DF-4F68-9B7D-A45FCB585C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498209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137">
              <a:extLst>
                <a:ext uri="{FF2B5EF4-FFF2-40B4-BE49-F238E27FC236}">
                  <a16:creationId xmlns:a16="http://schemas.microsoft.com/office/drawing/2014/main" id="{EB408F99-70FB-45E9-88B0-2853508081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471446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6">
              <a:extLst>
                <a:ext uri="{FF2B5EF4-FFF2-40B4-BE49-F238E27FC236}">
                  <a16:creationId xmlns:a16="http://schemas.microsoft.com/office/drawing/2014/main" id="{76738844-B284-4A1A-9BB9-1C78E5437B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4941818"/>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05">
              <a:extLst>
                <a:ext uri="{FF2B5EF4-FFF2-40B4-BE49-F238E27FC236}">
                  <a16:creationId xmlns:a16="http://schemas.microsoft.com/office/drawing/2014/main" id="{78AF8CED-F114-4A7F-9EAA-D7737BCE3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474715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06">
              <a:extLst>
                <a:ext uri="{FF2B5EF4-FFF2-40B4-BE49-F238E27FC236}">
                  <a16:creationId xmlns:a16="http://schemas.microsoft.com/office/drawing/2014/main" id="{81F4134F-0B75-4813-893C-1EFF16A2F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470173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07">
              <a:extLst>
                <a:ext uri="{FF2B5EF4-FFF2-40B4-BE49-F238E27FC236}">
                  <a16:creationId xmlns:a16="http://schemas.microsoft.com/office/drawing/2014/main" id="{407BA83B-BDC4-46FA-A643-0A46519AC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4778441"/>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08">
              <a:extLst>
                <a:ext uri="{FF2B5EF4-FFF2-40B4-BE49-F238E27FC236}">
                  <a16:creationId xmlns:a16="http://schemas.microsoft.com/office/drawing/2014/main" id="{F0C37DE0-0363-410F-A6E2-30007F3EC9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471397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09">
              <a:extLst>
                <a:ext uri="{FF2B5EF4-FFF2-40B4-BE49-F238E27FC236}">
                  <a16:creationId xmlns:a16="http://schemas.microsoft.com/office/drawing/2014/main" id="{E6F9E65F-176D-43BE-87C4-FBC65C1CD5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474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10">
              <a:extLst>
                <a:ext uri="{FF2B5EF4-FFF2-40B4-BE49-F238E27FC236}">
                  <a16:creationId xmlns:a16="http://schemas.microsoft.com/office/drawing/2014/main" id="{4EAB9AD4-661B-47AE-B073-C1A9F8BE54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471899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111">
              <a:extLst>
                <a:ext uri="{FF2B5EF4-FFF2-40B4-BE49-F238E27FC236}">
                  <a16:creationId xmlns:a16="http://schemas.microsoft.com/office/drawing/2014/main" id="{DBBC46DC-42BB-4694-9526-8BA6485717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4729484"/>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112">
              <a:extLst>
                <a:ext uri="{FF2B5EF4-FFF2-40B4-BE49-F238E27FC236}">
                  <a16:creationId xmlns:a16="http://schemas.microsoft.com/office/drawing/2014/main" id="{54395EF3-155B-4EFF-B95A-F92A74FC0D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471724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122">
              <a:extLst>
                <a:ext uri="{FF2B5EF4-FFF2-40B4-BE49-F238E27FC236}">
                  <a16:creationId xmlns:a16="http://schemas.microsoft.com/office/drawing/2014/main" id="{66171B31-CAD6-482C-A77B-42135D408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5031524"/>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130">
              <a:extLst>
                <a:ext uri="{FF2B5EF4-FFF2-40B4-BE49-F238E27FC236}">
                  <a16:creationId xmlns:a16="http://schemas.microsoft.com/office/drawing/2014/main" id="{CF2FFA42-E251-47CD-9B07-E14AB17162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50347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131">
              <a:extLst>
                <a:ext uri="{FF2B5EF4-FFF2-40B4-BE49-F238E27FC236}">
                  <a16:creationId xmlns:a16="http://schemas.microsoft.com/office/drawing/2014/main" id="{E0179420-5731-458F-B4C1-F9643AD305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5018058"/>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32">
              <a:extLst>
                <a:ext uri="{FF2B5EF4-FFF2-40B4-BE49-F238E27FC236}">
                  <a16:creationId xmlns:a16="http://schemas.microsoft.com/office/drawing/2014/main" id="{CAC9BD3C-759D-4A6C-BE6A-DE195B7FD1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505776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34">
              <a:extLst>
                <a:ext uri="{FF2B5EF4-FFF2-40B4-BE49-F238E27FC236}">
                  <a16:creationId xmlns:a16="http://schemas.microsoft.com/office/drawing/2014/main" id="{821D69E2-9C40-4B03-BD90-461F86EA53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5063734"/>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35">
              <a:extLst>
                <a:ext uri="{FF2B5EF4-FFF2-40B4-BE49-F238E27FC236}">
                  <a16:creationId xmlns:a16="http://schemas.microsoft.com/office/drawing/2014/main" id="{14A067AA-4049-4252-955A-09AB6E163F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5036412"/>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41">
              <a:extLst>
                <a:ext uri="{FF2B5EF4-FFF2-40B4-BE49-F238E27FC236}">
                  <a16:creationId xmlns:a16="http://schemas.microsoft.com/office/drawing/2014/main" id="{D492653B-CD03-487E-817C-C7ABD08ED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502013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91">
              <a:extLst>
                <a:ext uri="{FF2B5EF4-FFF2-40B4-BE49-F238E27FC236}">
                  <a16:creationId xmlns:a16="http://schemas.microsoft.com/office/drawing/2014/main" id="{A8A7DA15-ECD2-40DC-B47A-8DFEF8662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4777197"/>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92">
              <a:extLst>
                <a:ext uri="{FF2B5EF4-FFF2-40B4-BE49-F238E27FC236}">
                  <a16:creationId xmlns:a16="http://schemas.microsoft.com/office/drawing/2014/main" id="{5270AE32-C036-4ABA-A28A-8BDF16A345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471397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93">
              <a:extLst>
                <a:ext uri="{FF2B5EF4-FFF2-40B4-BE49-F238E27FC236}">
                  <a16:creationId xmlns:a16="http://schemas.microsoft.com/office/drawing/2014/main" id="{BD78EB4C-3276-473A-8AAC-2AA6DEEC8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473638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94">
              <a:extLst>
                <a:ext uri="{FF2B5EF4-FFF2-40B4-BE49-F238E27FC236}">
                  <a16:creationId xmlns:a16="http://schemas.microsoft.com/office/drawing/2014/main" id="{4C4AD0D0-79C3-4D58-9028-2B957623D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477481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95">
              <a:extLst>
                <a:ext uri="{FF2B5EF4-FFF2-40B4-BE49-F238E27FC236}">
                  <a16:creationId xmlns:a16="http://schemas.microsoft.com/office/drawing/2014/main" id="{BFCD6DC4-AF58-4A64-8DCB-5BD58DFA11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471891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96">
              <a:extLst>
                <a:ext uri="{FF2B5EF4-FFF2-40B4-BE49-F238E27FC236}">
                  <a16:creationId xmlns:a16="http://schemas.microsoft.com/office/drawing/2014/main" id="{ECE83EA9-F58D-452D-B8FD-6893B61C77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4725446"/>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97">
              <a:extLst>
                <a:ext uri="{FF2B5EF4-FFF2-40B4-BE49-F238E27FC236}">
                  <a16:creationId xmlns:a16="http://schemas.microsoft.com/office/drawing/2014/main" id="{0E47C341-DBCD-4B50-BA3E-BA1766E8F9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472789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98">
              <a:extLst>
                <a:ext uri="{FF2B5EF4-FFF2-40B4-BE49-F238E27FC236}">
                  <a16:creationId xmlns:a16="http://schemas.microsoft.com/office/drawing/2014/main" id="{77E5DE6C-50A8-421E-9A34-E9122E2D02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4727894"/>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99">
              <a:extLst>
                <a:ext uri="{FF2B5EF4-FFF2-40B4-BE49-F238E27FC236}">
                  <a16:creationId xmlns:a16="http://schemas.microsoft.com/office/drawing/2014/main" id="{56DC8E20-D76C-4E6D-8346-4BBCB80E02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4727892"/>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100">
              <a:extLst>
                <a:ext uri="{FF2B5EF4-FFF2-40B4-BE49-F238E27FC236}">
                  <a16:creationId xmlns:a16="http://schemas.microsoft.com/office/drawing/2014/main" id="{9F8FBEA6-0AAC-4A0C-9D6A-BF5F5BB307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4727893"/>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101">
              <a:extLst>
                <a:ext uri="{FF2B5EF4-FFF2-40B4-BE49-F238E27FC236}">
                  <a16:creationId xmlns:a16="http://schemas.microsoft.com/office/drawing/2014/main" id="{F48C8948-1728-44FC-AB88-5BF4099A89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4734423"/>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104">
              <a:extLst>
                <a:ext uri="{FF2B5EF4-FFF2-40B4-BE49-F238E27FC236}">
                  <a16:creationId xmlns:a16="http://schemas.microsoft.com/office/drawing/2014/main" id="{3C00F0D0-A2FD-432B-A5AA-424BCFD3F0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479120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Freeform 113">
              <a:extLst>
                <a:ext uri="{FF2B5EF4-FFF2-40B4-BE49-F238E27FC236}">
                  <a16:creationId xmlns:a16="http://schemas.microsoft.com/office/drawing/2014/main" id="{BDC2CC1B-9413-40CD-9802-397011A621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4789095"/>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114">
              <a:extLst>
                <a:ext uri="{FF2B5EF4-FFF2-40B4-BE49-F238E27FC236}">
                  <a16:creationId xmlns:a16="http://schemas.microsoft.com/office/drawing/2014/main" id="{6C92AAFB-3AC6-4FC4-92F0-AB55F797DA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478909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115">
              <a:extLst>
                <a:ext uri="{FF2B5EF4-FFF2-40B4-BE49-F238E27FC236}">
                  <a16:creationId xmlns:a16="http://schemas.microsoft.com/office/drawing/2014/main" id="{7F22BDEC-7BA5-40F9-84C0-1BDC961F65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479480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120">
              <a:extLst>
                <a:ext uri="{FF2B5EF4-FFF2-40B4-BE49-F238E27FC236}">
                  <a16:creationId xmlns:a16="http://schemas.microsoft.com/office/drawing/2014/main" id="{A3525B15-C557-4F40-9185-EF5241262A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495201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Freeform 121">
              <a:extLst>
                <a:ext uri="{FF2B5EF4-FFF2-40B4-BE49-F238E27FC236}">
                  <a16:creationId xmlns:a16="http://schemas.microsoft.com/office/drawing/2014/main" id="{72DC9B9F-0878-4A41-AAB5-5A1EC70EB3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49752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125">
              <a:extLst>
                <a:ext uri="{FF2B5EF4-FFF2-40B4-BE49-F238E27FC236}">
                  <a16:creationId xmlns:a16="http://schemas.microsoft.com/office/drawing/2014/main" id="{32E9E717-B03F-444F-AFA5-15812F309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61901" y="5046522"/>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126">
              <a:extLst>
                <a:ext uri="{FF2B5EF4-FFF2-40B4-BE49-F238E27FC236}">
                  <a16:creationId xmlns:a16="http://schemas.microsoft.com/office/drawing/2014/main" id="{5D756BA2-03B8-40F6-9169-BC3709C2A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498221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127">
              <a:extLst>
                <a:ext uri="{FF2B5EF4-FFF2-40B4-BE49-F238E27FC236}">
                  <a16:creationId xmlns:a16="http://schemas.microsoft.com/office/drawing/2014/main" id="{42BD4CAB-3F28-4236-8BFB-FBF5C61D2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4982211"/>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Freeform 128">
              <a:extLst>
                <a:ext uri="{FF2B5EF4-FFF2-40B4-BE49-F238E27FC236}">
                  <a16:creationId xmlns:a16="http://schemas.microsoft.com/office/drawing/2014/main" id="{4964135B-83FA-4752-B51F-4CFD602E98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508109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129">
              <a:extLst>
                <a:ext uri="{FF2B5EF4-FFF2-40B4-BE49-F238E27FC236}">
                  <a16:creationId xmlns:a16="http://schemas.microsoft.com/office/drawing/2014/main" id="{F3C3490C-C80D-4EBD-B0FF-3442D00A2E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4985474"/>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Freeform 133">
              <a:extLst>
                <a:ext uri="{FF2B5EF4-FFF2-40B4-BE49-F238E27FC236}">
                  <a16:creationId xmlns:a16="http://schemas.microsoft.com/office/drawing/2014/main" id="{753BA736-C0F4-4347-A2C2-8E04EE9648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49944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136">
              <a:extLst>
                <a:ext uri="{FF2B5EF4-FFF2-40B4-BE49-F238E27FC236}">
                  <a16:creationId xmlns:a16="http://schemas.microsoft.com/office/drawing/2014/main" id="{CF428053-E04E-4393-A359-CA6B3A2159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504376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137">
              <a:extLst>
                <a:ext uri="{FF2B5EF4-FFF2-40B4-BE49-F238E27FC236}">
                  <a16:creationId xmlns:a16="http://schemas.microsoft.com/office/drawing/2014/main" id="{D13AE202-2FC6-43BE-A627-885299B6C6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500995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138">
              <a:extLst>
                <a:ext uri="{FF2B5EF4-FFF2-40B4-BE49-F238E27FC236}">
                  <a16:creationId xmlns:a16="http://schemas.microsoft.com/office/drawing/2014/main" id="{C5E6661C-2D64-4582-9DE2-BB12642A7A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5012405"/>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8" name="Freeform 140">
              <a:extLst>
                <a:ext uri="{FF2B5EF4-FFF2-40B4-BE49-F238E27FC236}">
                  <a16:creationId xmlns:a16="http://schemas.microsoft.com/office/drawing/2014/main" id="{C23ABE2D-B41B-40A7-A361-A53B37AFB4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5022196"/>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142">
              <a:extLst>
                <a:ext uri="{FF2B5EF4-FFF2-40B4-BE49-F238E27FC236}">
                  <a16:creationId xmlns:a16="http://schemas.microsoft.com/office/drawing/2014/main" id="{CE3296F5-7A30-4DB9-B08F-524BDDEB1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5049125"/>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0" name="Freeform 125">
              <a:extLst>
                <a:ext uri="{FF2B5EF4-FFF2-40B4-BE49-F238E27FC236}">
                  <a16:creationId xmlns:a16="http://schemas.microsoft.com/office/drawing/2014/main" id="{DABAC787-1EC4-4F31-A114-BECB16800C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01472" y="5051981"/>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137">
              <a:extLst>
                <a:ext uri="{FF2B5EF4-FFF2-40B4-BE49-F238E27FC236}">
                  <a16:creationId xmlns:a16="http://schemas.microsoft.com/office/drawing/2014/main" id="{4EBBFFB4-01C2-4163-BD3E-C91FBC0548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4767472"/>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140">
              <a:extLst>
                <a:ext uri="{FF2B5EF4-FFF2-40B4-BE49-F238E27FC236}">
                  <a16:creationId xmlns:a16="http://schemas.microsoft.com/office/drawing/2014/main" id="{1D08A4B9-6797-4801-B23E-13A88CE74A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3606" y="467232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67958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6" y="2763"/>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1FA57181-5942-42F6-9AF3-B3673C79D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6" y="-2763"/>
            <a:ext cx="12194034"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ADB322-8936-0608-BC86-4985C2BC9889}"/>
              </a:ext>
            </a:extLst>
          </p:cNvPr>
          <p:cNvSpPr>
            <a:spLocks noGrp="1"/>
          </p:cNvSpPr>
          <p:nvPr>
            <p:ph type="title"/>
          </p:nvPr>
        </p:nvSpPr>
        <p:spPr>
          <a:xfrm>
            <a:off x="1069848" y="502920"/>
            <a:ext cx="9634011" cy="1325563"/>
          </a:xfrm>
        </p:spPr>
        <p:txBody>
          <a:bodyPr>
            <a:normAutofit/>
          </a:bodyPr>
          <a:lstStyle/>
          <a:p>
            <a:r>
              <a:rPr lang="en-IN" dirty="0"/>
              <a:t>Toy Collector</a:t>
            </a:r>
          </a:p>
        </p:txBody>
      </p:sp>
      <p:sp>
        <p:nvSpPr>
          <p:cNvPr id="122" name="Rectangle 121">
            <a:extLst>
              <a:ext uri="{FF2B5EF4-FFF2-40B4-BE49-F238E27FC236}">
                <a16:creationId xmlns:a16="http://schemas.microsoft.com/office/drawing/2014/main" id="{BBE1D84C-3FAB-4357-B2B3-ACAD87A1A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1335" y="1864642"/>
            <a:ext cx="10401749" cy="4117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number of letters and numbers&#10;&#10;Description automatically generated">
            <a:extLst>
              <a:ext uri="{FF2B5EF4-FFF2-40B4-BE49-F238E27FC236}">
                <a16:creationId xmlns:a16="http://schemas.microsoft.com/office/drawing/2014/main" id="{5F81F33C-7A95-2136-3FC9-8C7FFC0747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039" y="3743984"/>
            <a:ext cx="3730819" cy="693108"/>
          </a:xfrm>
          <a:prstGeom prst="rect">
            <a:avLst/>
          </a:prstGeom>
        </p:spPr>
      </p:pic>
      <p:pic>
        <p:nvPicPr>
          <p:cNvPr id="7" name="Content Placeholder 6" descr="A screenshot of a computer program&#10;&#10;Description automatically generated">
            <a:extLst>
              <a:ext uri="{FF2B5EF4-FFF2-40B4-BE49-F238E27FC236}">
                <a16:creationId xmlns:a16="http://schemas.microsoft.com/office/drawing/2014/main" id="{D668947A-316E-556B-DE96-14D5AC2434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7166" y="1966308"/>
            <a:ext cx="5389045" cy="3972338"/>
          </a:xfrm>
        </p:spPr>
      </p:pic>
      <p:grpSp>
        <p:nvGrpSpPr>
          <p:cNvPr id="124" name="Group 123">
            <a:extLst>
              <a:ext uri="{FF2B5EF4-FFF2-40B4-BE49-F238E27FC236}">
                <a16:creationId xmlns:a16="http://schemas.microsoft.com/office/drawing/2014/main" id="{0BDE46BD-EDB4-46C0-B2BD-68548D9CA2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83959" y="8979"/>
            <a:ext cx="784314" cy="6755534"/>
            <a:chOff x="10983959" y="8979"/>
            <a:chExt cx="784314" cy="6755534"/>
          </a:xfrm>
        </p:grpSpPr>
        <p:sp>
          <p:nvSpPr>
            <p:cNvPr id="125" name="Freeform 8">
              <a:extLst>
                <a:ext uri="{FF2B5EF4-FFF2-40B4-BE49-F238E27FC236}">
                  <a16:creationId xmlns:a16="http://schemas.microsoft.com/office/drawing/2014/main" id="{64468517-1B7C-46F6-8C5D-93E4512441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06312" y="665487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43">
              <a:extLst>
                <a:ext uri="{FF2B5EF4-FFF2-40B4-BE49-F238E27FC236}">
                  <a16:creationId xmlns:a16="http://schemas.microsoft.com/office/drawing/2014/main" id="{5F684E45-8D7E-427B-8A8A-7DF55595AA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425" y="73361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51">
              <a:extLst>
                <a:ext uri="{FF2B5EF4-FFF2-40B4-BE49-F238E27FC236}">
                  <a16:creationId xmlns:a16="http://schemas.microsoft.com/office/drawing/2014/main" id="{4EAB31D8-5C34-40E9-9266-4923AFF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5383" y="951326"/>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53">
              <a:extLst>
                <a:ext uri="{FF2B5EF4-FFF2-40B4-BE49-F238E27FC236}">
                  <a16:creationId xmlns:a16="http://schemas.microsoft.com/office/drawing/2014/main" id="{519E9DA7-9E5D-4CC0-9D35-15735E6DF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469" y="1190099"/>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54">
              <a:extLst>
                <a:ext uri="{FF2B5EF4-FFF2-40B4-BE49-F238E27FC236}">
                  <a16:creationId xmlns:a16="http://schemas.microsoft.com/office/drawing/2014/main" id="{732DEB2F-AD27-4D5F-9131-6887E79D8E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07351" y="43886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55">
              <a:extLst>
                <a:ext uri="{FF2B5EF4-FFF2-40B4-BE49-F238E27FC236}">
                  <a16:creationId xmlns:a16="http://schemas.microsoft.com/office/drawing/2014/main" id="{D792A898-D274-4B84-800E-FD3783F50A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329" y="1399700"/>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56">
              <a:extLst>
                <a:ext uri="{FF2B5EF4-FFF2-40B4-BE49-F238E27FC236}">
                  <a16:creationId xmlns:a16="http://schemas.microsoft.com/office/drawing/2014/main" id="{47BB3088-A1B0-407F-A18A-407496F20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025" y="2229736"/>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57">
              <a:extLst>
                <a:ext uri="{FF2B5EF4-FFF2-40B4-BE49-F238E27FC236}">
                  <a16:creationId xmlns:a16="http://schemas.microsoft.com/office/drawing/2014/main" id="{9646AF65-FD07-43EB-86B5-3D79752BCC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9478" y="1609445"/>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59">
              <a:extLst>
                <a:ext uri="{FF2B5EF4-FFF2-40B4-BE49-F238E27FC236}">
                  <a16:creationId xmlns:a16="http://schemas.microsoft.com/office/drawing/2014/main" id="{933C5405-BDB2-4914-B675-79DB03567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18928" y="24496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60">
              <a:extLst>
                <a:ext uri="{FF2B5EF4-FFF2-40B4-BE49-F238E27FC236}">
                  <a16:creationId xmlns:a16="http://schemas.microsoft.com/office/drawing/2014/main" id="{38D76EE6-E62F-4622-A9E7-ADBF8D8646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8115" y="192273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61">
              <a:extLst>
                <a:ext uri="{FF2B5EF4-FFF2-40B4-BE49-F238E27FC236}">
                  <a16:creationId xmlns:a16="http://schemas.microsoft.com/office/drawing/2014/main" id="{63394064-E4E2-42E0-9E94-21C6E34CFE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4399" y="27880"/>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78">
              <a:extLst>
                <a:ext uri="{FF2B5EF4-FFF2-40B4-BE49-F238E27FC236}">
                  <a16:creationId xmlns:a16="http://schemas.microsoft.com/office/drawing/2014/main" id="{6CC978AA-9D4F-479F-9BF2-8FC2D1897F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694" y="6573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79">
              <a:extLst>
                <a:ext uri="{FF2B5EF4-FFF2-40B4-BE49-F238E27FC236}">
                  <a16:creationId xmlns:a16="http://schemas.microsoft.com/office/drawing/2014/main" id="{13DE5D6C-1B57-4502-8924-4FC17851C7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2066" y="88838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80">
              <a:extLst>
                <a:ext uri="{FF2B5EF4-FFF2-40B4-BE49-F238E27FC236}">
                  <a16:creationId xmlns:a16="http://schemas.microsoft.com/office/drawing/2014/main" id="{68B32B03-43AA-4969-8286-B2DF723CE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725" y="112617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1">
              <a:extLst>
                <a:ext uri="{FF2B5EF4-FFF2-40B4-BE49-F238E27FC236}">
                  <a16:creationId xmlns:a16="http://schemas.microsoft.com/office/drawing/2014/main" id="{7EBAE82C-7470-4A1D-B28C-E1C0E517DD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9775" y="2139232"/>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2">
              <a:extLst>
                <a:ext uri="{FF2B5EF4-FFF2-40B4-BE49-F238E27FC236}">
                  <a16:creationId xmlns:a16="http://schemas.microsoft.com/office/drawing/2014/main" id="{8A8614CA-771D-4DAC-88D2-542555EEF0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7611" y="191677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83">
              <a:extLst>
                <a:ext uri="{FF2B5EF4-FFF2-40B4-BE49-F238E27FC236}">
                  <a16:creationId xmlns:a16="http://schemas.microsoft.com/office/drawing/2014/main" id="{F2D56473-4BBB-42E7-9AE2-206460813D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0168" y="160199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84">
              <a:extLst>
                <a:ext uri="{FF2B5EF4-FFF2-40B4-BE49-F238E27FC236}">
                  <a16:creationId xmlns:a16="http://schemas.microsoft.com/office/drawing/2014/main" id="{18E0B4E4-D700-4243-AD02-96D9BC620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184" y="45275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86">
              <a:extLst>
                <a:ext uri="{FF2B5EF4-FFF2-40B4-BE49-F238E27FC236}">
                  <a16:creationId xmlns:a16="http://schemas.microsoft.com/office/drawing/2014/main" id="{6EAED50B-94E7-4750-B3EA-441236C079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153" y="10674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89">
              <a:extLst>
                <a:ext uri="{FF2B5EF4-FFF2-40B4-BE49-F238E27FC236}">
                  <a16:creationId xmlns:a16="http://schemas.microsoft.com/office/drawing/2014/main" id="{4C03E8F8-6DDB-4CFE-ADFA-0B0BAA00D0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1692" y="1391412"/>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90">
              <a:extLst>
                <a:ext uri="{FF2B5EF4-FFF2-40B4-BE49-F238E27FC236}">
                  <a16:creationId xmlns:a16="http://schemas.microsoft.com/office/drawing/2014/main" id="{5967BC41-BD9D-4BBC-88E5-451D01D2EA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3808" y="2012549"/>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05">
              <a:extLst>
                <a:ext uri="{FF2B5EF4-FFF2-40B4-BE49-F238E27FC236}">
                  <a16:creationId xmlns:a16="http://schemas.microsoft.com/office/drawing/2014/main" id="{C3917068-6A04-4CF4-9199-63EA88BCB0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7215" y="1918240"/>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06">
              <a:extLst>
                <a:ext uri="{FF2B5EF4-FFF2-40B4-BE49-F238E27FC236}">
                  <a16:creationId xmlns:a16="http://schemas.microsoft.com/office/drawing/2014/main" id="{4A83DDAF-6D71-438E-BBAB-A4B7185AAD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852" y="52536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07">
              <a:extLst>
                <a:ext uri="{FF2B5EF4-FFF2-40B4-BE49-F238E27FC236}">
                  <a16:creationId xmlns:a16="http://schemas.microsoft.com/office/drawing/2014/main" id="{1D9B434D-DD14-4178-A159-E7E003FEBC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617" y="2205310"/>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08">
              <a:extLst>
                <a:ext uri="{FF2B5EF4-FFF2-40B4-BE49-F238E27FC236}">
                  <a16:creationId xmlns:a16="http://schemas.microsoft.com/office/drawing/2014/main" id="{8E790658-81AB-4648-8DE5-B8630CFC9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523" y="1135206"/>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09">
              <a:extLst>
                <a:ext uri="{FF2B5EF4-FFF2-40B4-BE49-F238E27FC236}">
                  <a16:creationId xmlns:a16="http://schemas.microsoft.com/office/drawing/2014/main" id="{7BF2D7AB-B8E7-46BB-85C6-5793247B71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7720" y="163653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10">
              <a:extLst>
                <a:ext uri="{FF2B5EF4-FFF2-40B4-BE49-F238E27FC236}">
                  <a16:creationId xmlns:a16="http://schemas.microsoft.com/office/drawing/2014/main" id="{FA559D23-39C7-4E78-BE85-324EED0F73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576" y="27752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11">
              <a:extLst>
                <a:ext uri="{FF2B5EF4-FFF2-40B4-BE49-F238E27FC236}">
                  <a16:creationId xmlns:a16="http://schemas.microsoft.com/office/drawing/2014/main" id="{40A11A64-97BD-4380-B389-196B1F2E0F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775" y="13650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12">
              <a:extLst>
                <a:ext uri="{FF2B5EF4-FFF2-40B4-BE49-F238E27FC236}">
                  <a16:creationId xmlns:a16="http://schemas.microsoft.com/office/drawing/2014/main" id="{9A7D6040-F970-48F3-A426-12DE7B324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278" y="84637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32">
              <a:extLst>
                <a:ext uri="{FF2B5EF4-FFF2-40B4-BE49-F238E27FC236}">
                  <a16:creationId xmlns:a16="http://schemas.microsoft.com/office/drawing/2014/main" id="{689F65D2-5D30-40E6-9E42-988B058762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02501" y="3232475"/>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33">
              <a:extLst>
                <a:ext uri="{FF2B5EF4-FFF2-40B4-BE49-F238E27FC236}">
                  <a16:creationId xmlns:a16="http://schemas.microsoft.com/office/drawing/2014/main" id="{92CFF98B-C8DC-40A7-B6BF-A2201EA7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2414" y="4323786"/>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34">
              <a:extLst>
                <a:ext uri="{FF2B5EF4-FFF2-40B4-BE49-F238E27FC236}">
                  <a16:creationId xmlns:a16="http://schemas.microsoft.com/office/drawing/2014/main" id="{97A7A80F-8A78-4D96-8453-DC9524D71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6344" y="5321109"/>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35">
              <a:extLst>
                <a:ext uri="{FF2B5EF4-FFF2-40B4-BE49-F238E27FC236}">
                  <a16:creationId xmlns:a16="http://schemas.microsoft.com/office/drawing/2014/main" id="{A5E7A2F7-6DD9-4622-9C20-6917FC36BE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1996" y="453201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36">
              <a:extLst>
                <a:ext uri="{FF2B5EF4-FFF2-40B4-BE49-F238E27FC236}">
                  <a16:creationId xmlns:a16="http://schemas.microsoft.com/office/drawing/2014/main" id="{57651EEE-A10B-4C59-967A-5D96AD0FD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04133" y="598299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37">
              <a:extLst>
                <a:ext uri="{FF2B5EF4-FFF2-40B4-BE49-F238E27FC236}">
                  <a16:creationId xmlns:a16="http://schemas.microsoft.com/office/drawing/2014/main" id="{EE961943-E13D-461A-B8B0-1C7BB1AE1D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15899" y="2996535"/>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38">
              <a:extLst>
                <a:ext uri="{FF2B5EF4-FFF2-40B4-BE49-F238E27FC236}">
                  <a16:creationId xmlns:a16="http://schemas.microsoft.com/office/drawing/2014/main" id="{879C1E5A-D926-485C-B9E5-65AC0B11B8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3568" y="4836631"/>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39">
              <a:extLst>
                <a:ext uri="{FF2B5EF4-FFF2-40B4-BE49-F238E27FC236}">
                  <a16:creationId xmlns:a16="http://schemas.microsoft.com/office/drawing/2014/main" id="{3BDBA0F0-BC6A-4F1C-81D0-15C55138E2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15676" y="5077752"/>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40">
              <a:extLst>
                <a:ext uri="{FF2B5EF4-FFF2-40B4-BE49-F238E27FC236}">
                  <a16:creationId xmlns:a16="http://schemas.microsoft.com/office/drawing/2014/main" id="{AC1264C5-FD84-4AB8-AADE-6854BCA7B7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10640" y="253445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41">
              <a:extLst>
                <a:ext uri="{FF2B5EF4-FFF2-40B4-BE49-F238E27FC236}">
                  <a16:creationId xmlns:a16="http://schemas.microsoft.com/office/drawing/2014/main" id="{3D8EE63A-9705-4D88-A3EC-A18538765C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04133" y="6215006"/>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42">
              <a:extLst>
                <a:ext uri="{FF2B5EF4-FFF2-40B4-BE49-F238E27FC236}">
                  <a16:creationId xmlns:a16="http://schemas.microsoft.com/office/drawing/2014/main" id="{812B3ABC-1D5C-47F8-BB02-63691F764C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92301" y="553302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44">
              <a:extLst>
                <a:ext uri="{FF2B5EF4-FFF2-40B4-BE49-F238E27FC236}">
                  <a16:creationId xmlns:a16="http://schemas.microsoft.com/office/drawing/2014/main" id="{F00B9E1B-C3C2-4135-AB39-990EC1C750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96091" y="401715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45">
              <a:extLst>
                <a:ext uri="{FF2B5EF4-FFF2-40B4-BE49-F238E27FC236}">
                  <a16:creationId xmlns:a16="http://schemas.microsoft.com/office/drawing/2014/main" id="{742B3274-754E-4CAB-B48C-BCEFDBA95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73940" y="577297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46">
              <a:extLst>
                <a:ext uri="{FF2B5EF4-FFF2-40B4-BE49-F238E27FC236}">
                  <a16:creationId xmlns:a16="http://schemas.microsoft.com/office/drawing/2014/main" id="{DB1FB295-6265-4D6E-B965-C194A82CE1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2999" y="2767072"/>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47">
              <a:extLst>
                <a:ext uri="{FF2B5EF4-FFF2-40B4-BE49-F238E27FC236}">
                  <a16:creationId xmlns:a16="http://schemas.microsoft.com/office/drawing/2014/main" id="{E33D3C46-44A8-482D-94CD-03C5F5194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81144" y="3786023"/>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48">
              <a:extLst>
                <a:ext uri="{FF2B5EF4-FFF2-40B4-BE49-F238E27FC236}">
                  <a16:creationId xmlns:a16="http://schemas.microsoft.com/office/drawing/2014/main" id="{9BCB0849-B279-4030-84A6-92A4B1BCDD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76401" y="3552553"/>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49">
              <a:extLst>
                <a:ext uri="{FF2B5EF4-FFF2-40B4-BE49-F238E27FC236}">
                  <a16:creationId xmlns:a16="http://schemas.microsoft.com/office/drawing/2014/main" id="{8A33AAFD-720F-4654-A669-17B1749789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75015" y="6444221"/>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62">
              <a:extLst>
                <a:ext uri="{FF2B5EF4-FFF2-40B4-BE49-F238E27FC236}">
                  <a16:creationId xmlns:a16="http://schemas.microsoft.com/office/drawing/2014/main" id="{A28F6F4C-010F-44CB-9304-ACFCA0CA7F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6833" y="2886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63">
              <a:extLst>
                <a:ext uri="{FF2B5EF4-FFF2-40B4-BE49-F238E27FC236}">
                  <a16:creationId xmlns:a16="http://schemas.microsoft.com/office/drawing/2014/main" id="{1952010E-94C8-4D6B-9F68-1922F056FF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8191" y="4025480"/>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64">
              <a:extLst>
                <a:ext uri="{FF2B5EF4-FFF2-40B4-BE49-F238E27FC236}">
                  <a16:creationId xmlns:a16="http://schemas.microsoft.com/office/drawing/2014/main" id="{50A8707E-2755-42D9-BA18-E12575E0C6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6142" y="261855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65">
              <a:extLst>
                <a:ext uri="{FF2B5EF4-FFF2-40B4-BE49-F238E27FC236}">
                  <a16:creationId xmlns:a16="http://schemas.microsoft.com/office/drawing/2014/main" id="{E88CE7D6-0C69-4EBB-99B7-3AA0F7DF9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6773" y="3762574"/>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66">
              <a:extLst>
                <a:ext uri="{FF2B5EF4-FFF2-40B4-BE49-F238E27FC236}">
                  <a16:creationId xmlns:a16="http://schemas.microsoft.com/office/drawing/2014/main" id="{EA70856A-161D-484A-AFB7-7367EF2A5D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4555" y="5309010"/>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67">
              <a:extLst>
                <a:ext uri="{FF2B5EF4-FFF2-40B4-BE49-F238E27FC236}">
                  <a16:creationId xmlns:a16="http://schemas.microsoft.com/office/drawing/2014/main" id="{1CF4FF39-C7A3-4AB7-813A-9500A2CE2F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4735" y="4525032"/>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68">
              <a:extLst>
                <a:ext uri="{FF2B5EF4-FFF2-40B4-BE49-F238E27FC236}">
                  <a16:creationId xmlns:a16="http://schemas.microsoft.com/office/drawing/2014/main" id="{56E8AC73-C276-47D2-9E34-B9B8605950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123" y="3182292"/>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69">
              <a:extLst>
                <a:ext uri="{FF2B5EF4-FFF2-40B4-BE49-F238E27FC236}">
                  <a16:creationId xmlns:a16="http://schemas.microsoft.com/office/drawing/2014/main" id="{CDB5AA84-5D0F-415C-A7A5-83EDB692C0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1380" y="559125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70">
              <a:extLst>
                <a:ext uri="{FF2B5EF4-FFF2-40B4-BE49-F238E27FC236}">
                  <a16:creationId xmlns:a16="http://schemas.microsoft.com/office/drawing/2014/main" id="{7EC9FFE2-041C-4E07-9C93-473808E156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5593" y="6182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71">
              <a:extLst>
                <a:ext uri="{FF2B5EF4-FFF2-40B4-BE49-F238E27FC236}">
                  <a16:creationId xmlns:a16="http://schemas.microsoft.com/office/drawing/2014/main" id="{4D740474-1082-4C09-AEC4-1DA217E86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2923" y="507060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72">
              <a:extLst>
                <a:ext uri="{FF2B5EF4-FFF2-40B4-BE49-F238E27FC236}">
                  <a16:creationId xmlns:a16="http://schemas.microsoft.com/office/drawing/2014/main" id="{4810686E-F01E-435A-9A39-D4CC4EF76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9660" y="4843746"/>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73">
              <a:extLst>
                <a:ext uri="{FF2B5EF4-FFF2-40B4-BE49-F238E27FC236}">
                  <a16:creationId xmlns:a16="http://schemas.microsoft.com/office/drawing/2014/main" id="{D3A37BF1-E771-4C4D-B9FF-F926782F1D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4533" y="4344111"/>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74">
              <a:extLst>
                <a:ext uri="{FF2B5EF4-FFF2-40B4-BE49-F238E27FC236}">
                  <a16:creationId xmlns:a16="http://schemas.microsoft.com/office/drawing/2014/main" id="{1B072D60-6E05-4425-912F-DFAE41C96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90126" y="596111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75">
              <a:extLst>
                <a:ext uri="{FF2B5EF4-FFF2-40B4-BE49-F238E27FC236}">
                  <a16:creationId xmlns:a16="http://schemas.microsoft.com/office/drawing/2014/main" id="{7F2369C3-0F08-41EA-A1E2-7C4A3F791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7494" y="2378791"/>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77">
              <a:extLst>
                <a:ext uri="{FF2B5EF4-FFF2-40B4-BE49-F238E27FC236}">
                  <a16:creationId xmlns:a16="http://schemas.microsoft.com/office/drawing/2014/main" id="{B577B7F9-C9BD-4BC9-8105-A8905EA4D6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2740" y="3543074"/>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85">
              <a:extLst>
                <a:ext uri="{FF2B5EF4-FFF2-40B4-BE49-F238E27FC236}">
                  <a16:creationId xmlns:a16="http://schemas.microsoft.com/office/drawing/2014/main" id="{3E3DB80C-C2CA-4D1D-B797-C90AC62940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8999" y="6370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87">
              <a:extLst>
                <a:ext uri="{FF2B5EF4-FFF2-40B4-BE49-F238E27FC236}">
                  <a16:creationId xmlns:a16="http://schemas.microsoft.com/office/drawing/2014/main" id="{AFFB2933-A35F-400D-97FD-1552D195D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2934" y="66482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88">
              <a:extLst>
                <a:ext uri="{FF2B5EF4-FFF2-40B4-BE49-F238E27FC236}">
                  <a16:creationId xmlns:a16="http://schemas.microsoft.com/office/drawing/2014/main" id="{10218DDF-1F8C-4D27-8808-2CA4587BEF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7039" y="5640343"/>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91">
              <a:extLst>
                <a:ext uri="{FF2B5EF4-FFF2-40B4-BE49-F238E27FC236}">
                  <a16:creationId xmlns:a16="http://schemas.microsoft.com/office/drawing/2014/main" id="{6B807BBD-E7D2-4F32-8C5F-577FAEB4CA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9081" y="26168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92">
              <a:extLst>
                <a:ext uri="{FF2B5EF4-FFF2-40B4-BE49-F238E27FC236}">
                  <a16:creationId xmlns:a16="http://schemas.microsoft.com/office/drawing/2014/main" id="{DDB7E65E-630C-43E2-A852-6C0AD4981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075" y="235680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93">
              <a:extLst>
                <a:ext uri="{FF2B5EF4-FFF2-40B4-BE49-F238E27FC236}">
                  <a16:creationId xmlns:a16="http://schemas.microsoft.com/office/drawing/2014/main" id="{A9C94D47-FCFA-48DC-843E-13154482FF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1435" y="3268746"/>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94">
              <a:extLst>
                <a:ext uri="{FF2B5EF4-FFF2-40B4-BE49-F238E27FC236}">
                  <a16:creationId xmlns:a16="http://schemas.microsoft.com/office/drawing/2014/main" id="{85BF3B95-86FE-4E1C-92DA-26F86C4F2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9683" y="5303749"/>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95">
              <a:extLst>
                <a:ext uri="{FF2B5EF4-FFF2-40B4-BE49-F238E27FC236}">
                  <a16:creationId xmlns:a16="http://schemas.microsoft.com/office/drawing/2014/main" id="{7A5C6E94-A8F6-4C92-8A9D-3D364D019F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8642" y="306482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96">
              <a:extLst>
                <a:ext uri="{FF2B5EF4-FFF2-40B4-BE49-F238E27FC236}">
                  <a16:creationId xmlns:a16="http://schemas.microsoft.com/office/drawing/2014/main" id="{34AF1723-5D65-466E-A941-2BB4CA9334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3420" y="351172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97">
              <a:extLst>
                <a:ext uri="{FF2B5EF4-FFF2-40B4-BE49-F238E27FC236}">
                  <a16:creationId xmlns:a16="http://schemas.microsoft.com/office/drawing/2014/main" id="{A095220B-A1BD-47A2-A974-B582D6BB0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2732" y="4720573"/>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98">
              <a:extLst>
                <a:ext uri="{FF2B5EF4-FFF2-40B4-BE49-F238E27FC236}">
                  <a16:creationId xmlns:a16="http://schemas.microsoft.com/office/drawing/2014/main" id="{69B0F4BF-4542-4B6A-81C2-BCEF287CDF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5217" y="4202114"/>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99">
              <a:extLst>
                <a:ext uri="{FF2B5EF4-FFF2-40B4-BE49-F238E27FC236}">
                  <a16:creationId xmlns:a16="http://schemas.microsoft.com/office/drawing/2014/main" id="{8894B5D3-4445-4C5C-B1C5-58B3BB963D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9335" y="450567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00">
              <a:extLst>
                <a:ext uri="{FF2B5EF4-FFF2-40B4-BE49-F238E27FC236}">
                  <a16:creationId xmlns:a16="http://schemas.microsoft.com/office/drawing/2014/main" id="{2D0C2DDF-ECF0-4545-93D0-8AB34D8C67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7621" y="383055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01">
              <a:extLst>
                <a:ext uri="{FF2B5EF4-FFF2-40B4-BE49-F238E27FC236}">
                  <a16:creationId xmlns:a16="http://schemas.microsoft.com/office/drawing/2014/main" id="{307B45DD-E2C8-4B82-BBD7-343AE0FC1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2338" y="5038761"/>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02">
              <a:extLst>
                <a:ext uri="{FF2B5EF4-FFF2-40B4-BE49-F238E27FC236}">
                  <a16:creationId xmlns:a16="http://schemas.microsoft.com/office/drawing/2014/main" id="{1F814DDC-0CDF-4E8C-B479-B2054EB001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8517" y="5599146"/>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03">
              <a:extLst>
                <a:ext uri="{FF2B5EF4-FFF2-40B4-BE49-F238E27FC236}">
                  <a16:creationId xmlns:a16="http://schemas.microsoft.com/office/drawing/2014/main" id="{3A24C5DF-4E03-4454-A0D4-56F6439A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1425" y="5869568"/>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04">
              <a:extLst>
                <a:ext uri="{FF2B5EF4-FFF2-40B4-BE49-F238E27FC236}">
                  <a16:creationId xmlns:a16="http://schemas.microsoft.com/office/drawing/2014/main" id="{66F01494-6080-42FB-B58B-77CB3BDBA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6885" y="240048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13">
              <a:extLst>
                <a:ext uri="{FF2B5EF4-FFF2-40B4-BE49-F238E27FC236}">
                  <a16:creationId xmlns:a16="http://schemas.microsoft.com/office/drawing/2014/main" id="{1BAFD4F9-B462-4D0A-8D48-2E03B0D3C1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8226" y="4788399"/>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14">
              <a:extLst>
                <a:ext uri="{FF2B5EF4-FFF2-40B4-BE49-F238E27FC236}">
                  <a16:creationId xmlns:a16="http://schemas.microsoft.com/office/drawing/2014/main" id="{84FC90A1-651C-4D49-8510-C120AC92B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630" y="355471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15">
              <a:extLst>
                <a:ext uri="{FF2B5EF4-FFF2-40B4-BE49-F238E27FC236}">
                  <a16:creationId xmlns:a16="http://schemas.microsoft.com/office/drawing/2014/main" id="{2EEC125D-BDB0-48C8-A2F4-86F29A981D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17" y="421756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17">
              <a:extLst>
                <a:ext uri="{FF2B5EF4-FFF2-40B4-BE49-F238E27FC236}">
                  <a16:creationId xmlns:a16="http://schemas.microsoft.com/office/drawing/2014/main" id="{3FB1ABC6-7F05-440E-A074-A846877158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3234" y="5913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18">
              <a:extLst>
                <a:ext uri="{FF2B5EF4-FFF2-40B4-BE49-F238E27FC236}">
                  <a16:creationId xmlns:a16="http://schemas.microsoft.com/office/drawing/2014/main" id="{6623DA31-E2E2-4E24-BCF1-063A3269B5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9972" y="6421642"/>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19">
              <a:extLst>
                <a:ext uri="{FF2B5EF4-FFF2-40B4-BE49-F238E27FC236}">
                  <a16:creationId xmlns:a16="http://schemas.microsoft.com/office/drawing/2014/main" id="{22837016-0513-4BFB-8688-40A90A707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5638" y="619903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8">
              <a:extLst>
                <a:ext uri="{FF2B5EF4-FFF2-40B4-BE49-F238E27FC236}">
                  <a16:creationId xmlns:a16="http://schemas.microsoft.com/office/drawing/2014/main" id="{3006C7CE-E05B-43A6-A145-1EC382E58C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0333" y="3340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44">
              <a:extLst>
                <a:ext uri="{FF2B5EF4-FFF2-40B4-BE49-F238E27FC236}">
                  <a16:creationId xmlns:a16="http://schemas.microsoft.com/office/drawing/2014/main" id="{8C889BB3-113A-4174-8465-EDFE2BC26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8678" y="2855970"/>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45">
              <a:extLst>
                <a:ext uri="{FF2B5EF4-FFF2-40B4-BE49-F238E27FC236}">
                  <a16:creationId xmlns:a16="http://schemas.microsoft.com/office/drawing/2014/main" id="{3BCB7310-637F-4673-A72E-E458264691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21382" y="660797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36049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95D114-072E-A87B-41C8-5E36FE216A50}"/>
              </a:ext>
            </a:extLst>
          </p:cNvPr>
          <p:cNvSpPr>
            <a:spLocks noGrp="1"/>
          </p:cNvSpPr>
          <p:nvPr>
            <p:ph type="title"/>
          </p:nvPr>
        </p:nvSpPr>
        <p:spPr>
          <a:xfrm>
            <a:off x="1422399" y="701749"/>
            <a:ext cx="9343065" cy="999460"/>
          </a:xfrm>
        </p:spPr>
        <p:txBody>
          <a:bodyPr>
            <a:normAutofit/>
          </a:bodyPr>
          <a:lstStyle/>
          <a:p>
            <a:pPr algn="ctr"/>
            <a:r>
              <a:rPr lang="en-IN" dirty="0"/>
              <a:t>Few methods and techniques</a:t>
            </a:r>
            <a:endParaRPr lang="en-IN"/>
          </a:p>
        </p:txBody>
      </p:sp>
      <p:sp>
        <p:nvSpPr>
          <p:cNvPr id="11" name="Rectangle 10">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477D367-E854-F074-60C1-86D5AD6CF9EA}"/>
              </a:ext>
            </a:extLst>
          </p:cNvPr>
          <p:cNvGraphicFramePr>
            <a:graphicFrameLocks noGrp="1"/>
          </p:cNvGraphicFramePr>
          <p:nvPr>
            <p:ph idx="1"/>
            <p:extLst>
              <p:ext uri="{D42A27DB-BD31-4B8C-83A1-F6EECF244321}">
                <p14:modId xmlns:p14="http://schemas.microsoft.com/office/powerpoint/2010/main" val="1389841057"/>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818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F061512-DEB6-4638-9292-91DD25463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CBD1C1-93C8-FC35-882E-880EFE719C16}"/>
              </a:ext>
            </a:extLst>
          </p:cNvPr>
          <p:cNvSpPr>
            <a:spLocks noGrp="1"/>
          </p:cNvSpPr>
          <p:nvPr>
            <p:ph type="title"/>
          </p:nvPr>
        </p:nvSpPr>
        <p:spPr>
          <a:xfrm>
            <a:off x="1073810" y="641808"/>
            <a:ext cx="8206812" cy="1073862"/>
          </a:xfrm>
        </p:spPr>
        <p:txBody>
          <a:bodyPr>
            <a:normAutofit/>
          </a:bodyPr>
          <a:lstStyle/>
          <a:p>
            <a:pPr>
              <a:lnSpc>
                <a:spcPct val="90000"/>
              </a:lnSpc>
            </a:pPr>
            <a:r>
              <a:rPr lang="en-IN" sz="3400"/>
              <a:t>Stochastic Approach for Mass Transfer</a:t>
            </a:r>
          </a:p>
        </p:txBody>
      </p:sp>
      <p:sp>
        <p:nvSpPr>
          <p:cNvPr id="16" name="Rectangle 15">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69762"/>
            <a:ext cx="12175432" cy="4111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Diagram of a distillation process&#10;&#10;Description automatically generated">
            <a:extLst>
              <a:ext uri="{FF2B5EF4-FFF2-40B4-BE49-F238E27FC236}">
                <a16:creationId xmlns:a16="http://schemas.microsoft.com/office/drawing/2014/main" id="{D5794B12-8B51-B877-C3D6-E063EA5990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663" y="2508046"/>
            <a:ext cx="4744112" cy="2915057"/>
          </a:xfrm>
        </p:spPr>
      </p:pic>
      <p:grpSp>
        <p:nvGrpSpPr>
          <p:cNvPr id="18" name="Group 17">
            <a:extLst>
              <a:ext uri="{FF2B5EF4-FFF2-40B4-BE49-F238E27FC236}">
                <a16:creationId xmlns:a16="http://schemas.microsoft.com/office/drawing/2014/main" id="{86B666D3-7550-4348-AD73-27B831A5E4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87075" y="-18787"/>
            <a:ext cx="1843554" cy="6861159"/>
            <a:chOff x="9487075" y="-18787"/>
            <a:chExt cx="1843554" cy="6861159"/>
          </a:xfrm>
        </p:grpSpPr>
        <p:sp>
          <p:nvSpPr>
            <p:cNvPr id="19"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607"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0625" y="104325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4861" y="125610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627" y="193010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081"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8097"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746" y="22609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2869"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5">
              <a:extLst>
                <a:ext uri="{FF2B5EF4-FFF2-40B4-BE49-F238E27FC236}">
                  <a16:creationId xmlns:a16="http://schemas.microsoft.com/office/drawing/2014/main" id="{0234A262-1A84-446A-935F-3BDA4E38BF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4752" y="19079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33765"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5753"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31436"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4633"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1489"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2688"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2191"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65982" y="1751917"/>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93201"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66422"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80240"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32">
              <a:extLst>
                <a:ext uri="{FF2B5EF4-FFF2-40B4-BE49-F238E27FC236}">
                  <a16:creationId xmlns:a16="http://schemas.microsoft.com/office/drawing/2014/main" id="{F1EE976D-D914-4545-9E10-F4A3C266AC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81895" y="1929658"/>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67579"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06131"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9135" y="612748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4834"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12" y="639089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7214" y="667177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0171" y="6639040"/>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0965" y="646304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6655" y="627812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85814"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51483" y="647358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40033" y="605725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42048" y="610233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57195" y="667477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7246"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8">
              <a:extLst>
                <a:ext uri="{FF2B5EF4-FFF2-40B4-BE49-F238E27FC236}">
                  <a16:creationId xmlns:a16="http://schemas.microsoft.com/office/drawing/2014/main" id="{96A9BAB0-CBD6-492F-BAE1-D79E07902F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95328" y="652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9804" y="604445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4">
              <a:extLst>
                <a:ext uri="{FF2B5EF4-FFF2-40B4-BE49-F238E27FC236}">
                  <a16:creationId xmlns:a16="http://schemas.microsoft.com/office/drawing/2014/main" id="{05CFF839-C981-434A-9445-4E5A71BA7F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96721" y="622229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9">
              <a:extLst>
                <a:ext uri="{FF2B5EF4-FFF2-40B4-BE49-F238E27FC236}">
                  <a16:creationId xmlns:a16="http://schemas.microsoft.com/office/drawing/2014/main" id="{954EA9BB-25B0-4D52-B1FA-D7ADAD3FBA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95778" y="649628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1">
              <a:extLst>
                <a:ext uri="{FF2B5EF4-FFF2-40B4-BE49-F238E27FC236}">
                  <a16:creationId xmlns:a16="http://schemas.microsoft.com/office/drawing/2014/main" id="{1CF36179-928E-45AE-BFCB-8A51031D6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504784" y="6673032"/>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93918" y="602783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38047" y="63584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40367" y="6606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01124" y="620371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30489" y="643441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9198" y="652225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5427" y="630540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283" y="667879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34">
              <a:extLst>
                <a:ext uri="{FF2B5EF4-FFF2-40B4-BE49-F238E27FC236}">
                  <a16:creationId xmlns:a16="http://schemas.microsoft.com/office/drawing/2014/main" id="{F9B166DD-EFD8-42F3-A6E1-C6A4A0260F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61752" y="1403097"/>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36">
              <a:extLst>
                <a:ext uri="{FF2B5EF4-FFF2-40B4-BE49-F238E27FC236}">
                  <a16:creationId xmlns:a16="http://schemas.microsoft.com/office/drawing/2014/main" id="{D432A7B3-E9F3-476E-9D42-6174AF694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84215" y="72244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38">
              <a:extLst>
                <a:ext uri="{FF2B5EF4-FFF2-40B4-BE49-F238E27FC236}">
                  <a16:creationId xmlns:a16="http://schemas.microsoft.com/office/drawing/2014/main" id="{F17E4864-342C-497A-A8C4-307CF70C29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81617" y="1902264"/>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39">
              <a:extLst>
                <a:ext uri="{FF2B5EF4-FFF2-40B4-BE49-F238E27FC236}">
                  <a16:creationId xmlns:a16="http://schemas.microsoft.com/office/drawing/2014/main" id="{F2484BDA-CEC5-42AD-8874-C782F6A44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96825" y="173253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41">
              <a:extLst>
                <a:ext uri="{FF2B5EF4-FFF2-40B4-BE49-F238E27FC236}">
                  <a16:creationId xmlns:a16="http://schemas.microsoft.com/office/drawing/2014/main" id="{4F6B7DAB-E92D-43BB-ACF1-F06D8925DF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84215" y="514912"/>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2">
              <a:extLst>
                <a:ext uri="{FF2B5EF4-FFF2-40B4-BE49-F238E27FC236}">
                  <a16:creationId xmlns:a16="http://schemas.microsoft.com/office/drawing/2014/main" id="{DDFDB6E2-654D-48A3-83FB-86F3AD241A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96047" y="1178128"/>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5">
              <a:extLst>
                <a:ext uri="{FF2B5EF4-FFF2-40B4-BE49-F238E27FC236}">
                  <a16:creationId xmlns:a16="http://schemas.microsoft.com/office/drawing/2014/main" id="{ECD09C44-52C9-455A-865A-65084B5006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514408" y="932462"/>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9">
              <a:extLst>
                <a:ext uri="{FF2B5EF4-FFF2-40B4-BE49-F238E27FC236}">
                  <a16:creationId xmlns:a16="http://schemas.microsoft.com/office/drawing/2014/main" id="{F6C27999-BDBB-4644-8A53-B87F3F144F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530170" y="282433"/>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65">
              <a:extLst>
                <a:ext uri="{FF2B5EF4-FFF2-40B4-BE49-F238E27FC236}">
                  <a16:creationId xmlns:a16="http://schemas.microsoft.com/office/drawing/2014/main" id="{654163CC-9199-4986-9A5E-84365169D9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83885" y="12161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6">
              <a:extLst>
                <a:ext uri="{FF2B5EF4-FFF2-40B4-BE49-F238E27FC236}">
                  <a16:creationId xmlns:a16="http://schemas.microsoft.com/office/drawing/2014/main" id="{C744DB98-E4B6-40B4-92A4-5DC3D9594B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96965" y="138745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9">
              <a:extLst>
                <a:ext uri="{FF2B5EF4-FFF2-40B4-BE49-F238E27FC236}">
                  <a16:creationId xmlns:a16="http://schemas.microsoft.com/office/drawing/2014/main" id="{3618E05D-0BAF-4A26-858E-F0EF2BA89D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96848" y="1105206"/>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0">
              <a:extLst>
                <a:ext uri="{FF2B5EF4-FFF2-40B4-BE49-F238E27FC236}">
                  <a16:creationId xmlns:a16="http://schemas.microsoft.com/office/drawing/2014/main" id="{8506E091-91B5-45A6-B0D7-8778EF36C9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845927" y="54936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71">
              <a:extLst>
                <a:ext uri="{FF2B5EF4-FFF2-40B4-BE49-F238E27FC236}">
                  <a16:creationId xmlns:a16="http://schemas.microsoft.com/office/drawing/2014/main" id="{A5F1AA22-6DD8-43AB-AC2B-AA9371DD9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98597" y="1647073"/>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72">
              <a:extLst>
                <a:ext uri="{FF2B5EF4-FFF2-40B4-BE49-F238E27FC236}">
                  <a16:creationId xmlns:a16="http://schemas.microsoft.com/office/drawing/2014/main" id="{580946E1-6BC9-4EEE-AE4C-F8F08C8F1C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801860" y="18739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74">
              <a:extLst>
                <a:ext uri="{FF2B5EF4-FFF2-40B4-BE49-F238E27FC236}">
                  <a16:creationId xmlns:a16="http://schemas.microsoft.com/office/drawing/2014/main" id="{06858C12-FAE6-4F6D-AAD0-BC164D3C64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822832" y="763091"/>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5">
              <a:extLst>
                <a:ext uri="{FF2B5EF4-FFF2-40B4-BE49-F238E27FC236}">
                  <a16:creationId xmlns:a16="http://schemas.microsoft.com/office/drawing/2014/main" id="{FE64B3B9-8F70-4C7C-980A-CBFFDFB93D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846066" y="34025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11402"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88">
              <a:extLst>
                <a:ext uri="{FF2B5EF4-FFF2-40B4-BE49-F238E27FC236}">
                  <a16:creationId xmlns:a16="http://schemas.microsoft.com/office/drawing/2014/main" id="{22997A7B-4811-4158-8F88-483925650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879430" y="1161387"/>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64748"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59415" y="1756925"/>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44896" y="1960730"/>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72093"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92750"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90347"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54699"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72350"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58870"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75741" y="43473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505"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10" y="1588642"/>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38">
              <a:extLst>
                <a:ext uri="{FF2B5EF4-FFF2-40B4-BE49-F238E27FC236}">
                  <a16:creationId xmlns:a16="http://schemas.microsoft.com/office/drawing/2014/main" id="{11F9FD14-D3BA-43C4-96E8-5D5EE6AF31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1645" y="607297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950"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20791" y="1074883"/>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3458"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7528"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1238"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28159" y="669354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5" name="Content Placeholder 4" descr="A paper with text on it&#10;&#10;Description automatically generated">
            <a:extLst>
              <a:ext uri="{FF2B5EF4-FFF2-40B4-BE49-F238E27FC236}">
                <a16:creationId xmlns:a16="http://schemas.microsoft.com/office/drawing/2014/main" id="{D9DC0864-237C-2A28-55D2-FC1B2BCA04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2542" y="2406037"/>
            <a:ext cx="3760476" cy="3074190"/>
          </a:xfrm>
          <a:prstGeom prst="rect">
            <a:avLst/>
          </a:prstGeom>
        </p:spPr>
      </p:pic>
    </p:spTree>
    <p:extLst>
      <p:ext uri="{BB962C8B-B14F-4D97-AF65-F5344CB8AC3E}">
        <p14:creationId xmlns:p14="http://schemas.microsoft.com/office/powerpoint/2010/main" val="3403863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75"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9"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0"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1"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2"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3"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4"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5"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6"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7"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8"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9"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0"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1"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2"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3"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4"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5"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6"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7"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8"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9"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0"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1"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2"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4"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5"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6"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7"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8"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9"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0"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1"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2"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3"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4"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5"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6"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7"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8"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9"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0"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1"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33" name="Rectangle 132">
            <a:extLst>
              <a:ext uri="{FF2B5EF4-FFF2-40B4-BE49-F238E27FC236}">
                <a16:creationId xmlns:a16="http://schemas.microsoft.com/office/drawing/2014/main" id="{C53527CE-0857-4148-A439-03E1284D2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491427-C507-1B4E-DAA4-00E85BC3E6D4}"/>
              </a:ext>
            </a:extLst>
          </p:cNvPr>
          <p:cNvSpPr>
            <a:spLocks noGrp="1"/>
          </p:cNvSpPr>
          <p:nvPr>
            <p:ph type="title"/>
          </p:nvPr>
        </p:nvSpPr>
        <p:spPr>
          <a:xfrm>
            <a:off x="1156518" y="1056967"/>
            <a:ext cx="9905999" cy="878757"/>
          </a:xfrm>
        </p:spPr>
        <p:txBody>
          <a:bodyPr vert="horz" lIns="91440" tIns="45720" rIns="91440" bIns="45720" rtlCol="0" anchor="ctr">
            <a:normAutofit/>
          </a:bodyPr>
          <a:lstStyle/>
          <a:p>
            <a:pPr algn="ctr">
              <a:lnSpc>
                <a:spcPct val="90000"/>
              </a:lnSpc>
            </a:pPr>
            <a:r>
              <a:rPr lang="en-US" sz="2800" dirty="0"/>
              <a:t>Case Study 1: Multicomponent Batch Distillation and Residue Curves (Transient Operation)</a:t>
            </a:r>
          </a:p>
        </p:txBody>
      </p:sp>
      <p:pic>
        <p:nvPicPr>
          <p:cNvPr id="5" name="Content Placeholder 4" descr="A screenshot of a graph&#10;&#10;Description automatically generated">
            <a:extLst>
              <a:ext uri="{FF2B5EF4-FFF2-40B4-BE49-F238E27FC236}">
                <a16:creationId xmlns:a16="http://schemas.microsoft.com/office/drawing/2014/main" id="{BB936E0A-137C-49F5-44B6-F5842EDC1B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6620" y="2113935"/>
            <a:ext cx="3838760" cy="4172566"/>
          </a:xfrm>
          <a:prstGeom prst="rect">
            <a:avLst/>
          </a:prstGeom>
        </p:spPr>
      </p:pic>
    </p:spTree>
    <p:extLst>
      <p:ext uri="{BB962C8B-B14F-4D97-AF65-F5344CB8AC3E}">
        <p14:creationId xmlns:p14="http://schemas.microsoft.com/office/powerpoint/2010/main" val="1872038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73"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4"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5"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6"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7"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8"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9"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0"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1"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2"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3"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4"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5"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6"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7"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8"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9"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0"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1"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2"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3"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4"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5"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6"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7"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8"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9"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0"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1"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2"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3"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4"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5"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6"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7"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8"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9"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0"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1"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2"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3"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4"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5"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6"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7"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8"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9"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0"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1"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2"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3"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4"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5"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6"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7"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8"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9"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230" name="Rectangle 229">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8"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0FB7F7C0-216C-466B-8AF5-7744BB340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4" y="4764840"/>
            <a:ext cx="12205536" cy="20931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46F7C-CC03-12DF-3D9C-4CA460F74FD7}"/>
              </a:ext>
            </a:extLst>
          </p:cNvPr>
          <p:cNvSpPr>
            <a:spLocks noGrp="1"/>
          </p:cNvSpPr>
          <p:nvPr>
            <p:ph type="title"/>
          </p:nvPr>
        </p:nvSpPr>
        <p:spPr>
          <a:xfrm>
            <a:off x="1644829" y="5180719"/>
            <a:ext cx="8895351" cy="812767"/>
          </a:xfrm>
        </p:spPr>
        <p:txBody>
          <a:bodyPr vert="horz" lIns="91440" tIns="45720" rIns="91440" bIns="45720" rtlCol="0" anchor="b">
            <a:normAutofit/>
          </a:bodyPr>
          <a:lstStyle/>
          <a:p>
            <a:pPr algn="ctr"/>
            <a:r>
              <a:rPr lang="en-US"/>
              <a:t>Pseudocode</a:t>
            </a:r>
          </a:p>
        </p:txBody>
      </p:sp>
      <p:pic>
        <p:nvPicPr>
          <p:cNvPr id="5" name="Content Placeholder 4" descr="A screenshot of a computer&#10;&#10;Description automatically generated">
            <a:extLst>
              <a:ext uri="{FF2B5EF4-FFF2-40B4-BE49-F238E27FC236}">
                <a16:creationId xmlns:a16="http://schemas.microsoft.com/office/drawing/2014/main" id="{69B111D9-A2A4-B23E-51E9-60C4055AA3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0094" y="691990"/>
            <a:ext cx="6160751" cy="3326805"/>
          </a:xfrm>
          <a:prstGeom prst="rect">
            <a:avLst/>
          </a:prstGeom>
        </p:spPr>
      </p:pic>
      <p:grpSp>
        <p:nvGrpSpPr>
          <p:cNvPr id="73" name="Group 72">
            <a:extLst>
              <a:ext uri="{FF2B5EF4-FFF2-40B4-BE49-F238E27FC236}">
                <a16:creationId xmlns:a16="http://schemas.microsoft.com/office/drawing/2014/main" id="{67A83510-2790-4866-911D-2E1588DF5F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59" y="4517731"/>
            <a:ext cx="12157773" cy="494218"/>
            <a:chOff x="18956" y="5952517"/>
            <a:chExt cx="12157773" cy="494218"/>
          </a:xfrm>
          <a:solidFill>
            <a:schemeClr val="bg2">
              <a:lumMod val="90000"/>
            </a:schemeClr>
          </a:solidFill>
        </p:grpSpPr>
        <p:sp>
          <p:nvSpPr>
            <p:cNvPr id="74" name="Freeform 10">
              <a:extLst>
                <a:ext uri="{FF2B5EF4-FFF2-40B4-BE49-F238E27FC236}">
                  <a16:creationId xmlns:a16="http://schemas.microsoft.com/office/drawing/2014/main" id="{DAB74ACE-7603-4829-88FE-C3C2B05EBD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637219" y="6356157"/>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15">
              <a:extLst>
                <a:ext uri="{FF2B5EF4-FFF2-40B4-BE49-F238E27FC236}">
                  <a16:creationId xmlns:a16="http://schemas.microsoft.com/office/drawing/2014/main" id="{DE3E37A0-8723-42F4-9435-F06BD0191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139192" y="6359421"/>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18">
              <a:extLst>
                <a:ext uri="{FF2B5EF4-FFF2-40B4-BE49-F238E27FC236}">
                  <a16:creationId xmlns:a16="http://schemas.microsoft.com/office/drawing/2014/main" id="{0C5FE567-8965-4799-B1E6-8A6E1A8488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384660" y="6368396"/>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22">
              <a:extLst>
                <a:ext uri="{FF2B5EF4-FFF2-40B4-BE49-F238E27FC236}">
                  <a16:creationId xmlns:a16="http://schemas.microsoft.com/office/drawing/2014/main" id="{BA3FF2FD-6394-4F97-B186-BD4A98C619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653573" y="630801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8">
              <a:extLst>
                <a:ext uri="{FF2B5EF4-FFF2-40B4-BE49-F238E27FC236}">
                  <a16:creationId xmlns:a16="http://schemas.microsoft.com/office/drawing/2014/main" id="{1A361C9F-AD97-4338-B557-8766AFD033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8956" y="595659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19">
              <a:extLst>
                <a:ext uri="{FF2B5EF4-FFF2-40B4-BE49-F238E27FC236}">
                  <a16:creationId xmlns:a16="http://schemas.microsoft.com/office/drawing/2014/main" id="{F4FAA936-A80F-43B5-8A7D-17CC7CF771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709370" y="6291575"/>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20">
              <a:extLst>
                <a:ext uri="{FF2B5EF4-FFF2-40B4-BE49-F238E27FC236}">
                  <a16:creationId xmlns:a16="http://schemas.microsoft.com/office/drawing/2014/main" id="{21246F32-1BA7-40E4-9AF9-CA517D441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452381" y="6295774"/>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23">
              <a:extLst>
                <a:ext uri="{FF2B5EF4-FFF2-40B4-BE49-F238E27FC236}">
                  <a16:creationId xmlns:a16="http://schemas.microsoft.com/office/drawing/2014/main" id="{C18EE8CE-BCF9-4C64-B335-C7830B03F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883090" y="6322699"/>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26">
              <a:extLst>
                <a:ext uri="{FF2B5EF4-FFF2-40B4-BE49-F238E27FC236}">
                  <a16:creationId xmlns:a16="http://schemas.microsoft.com/office/drawing/2014/main" id="{64AC2B2B-568F-4175-8D84-AD8F6B563F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04559" y="6308010"/>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27">
              <a:extLst>
                <a:ext uri="{FF2B5EF4-FFF2-40B4-BE49-F238E27FC236}">
                  <a16:creationId xmlns:a16="http://schemas.microsoft.com/office/drawing/2014/main" id="{D9C6CF5C-8CF6-4274-86E0-CAF4A31F4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937280" y="6282192"/>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28">
              <a:extLst>
                <a:ext uri="{FF2B5EF4-FFF2-40B4-BE49-F238E27FC236}">
                  <a16:creationId xmlns:a16="http://schemas.microsoft.com/office/drawing/2014/main" id="{3BFC56A2-55B3-432A-BD3B-4B2423A68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194538" y="62900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30">
              <a:extLst>
                <a:ext uri="{FF2B5EF4-FFF2-40B4-BE49-F238E27FC236}">
                  <a16:creationId xmlns:a16="http://schemas.microsoft.com/office/drawing/2014/main" id="{BB036CEA-B307-404A-89D6-9414F417D2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742191" y="6338204"/>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43">
              <a:extLst>
                <a:ext uri="{FF2B5EF4-FFF2-40B4-BE49-F238E27FC236}">
                  <a16:creationId xmlns:a16="http://schemas.microsoft.com/office/drawing/2014/main" id="{CB37E5F5-B903-4611-A739-0B7FBE8510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902106" y="604352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51">
              <a:extLst>
                <a:ext uri="{FF2B5EF4-FFF2-40B4-BE49-F238E27FC236}">
                  <a16:creationId xmlns:a16="http://schemas.microsoft.com/office/drawing/2014/main" id="{B1012F2B-A8F1-4FD5-8E6F-1CC97D0AA8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710297" y="6035458"/>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52">
              <a:extLst>
                <a:ext uri="{FF2B5EF4-FFF2-40B4-BE49-F238E27FC236}">
                  <a16:creationId xmlns:a16="http://schemas.microsoft.com/office/drawing/2014/main" id="{C04C6E0B-838E-4B10-91CA-29C498382A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277444" y="6038724"/>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9" name="Freeform 53">
              <a:extLst>
                <a:ext uri="{FF2B5EF4-FFF2-40B4-BE49-F238E27FC236}">
                  <a16:creationId xmlns:a16="http://schemas.microsoft.com/office/drawing/2014/main" id="{15D6CFEB-4FC5-45C3-8BDF-95EAD1EDF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71034" y="603546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Freeform 54">
              <a:extLst>
                <a:ext uri="{FF2B5EF4-FFF2-40B4-BE49-F238E27FC236}">
                  <a16:creationId xmlns:a16="http://schemas.microsoft.com/office/drawing/2014/main" id="{EA8E01BA-7055-4707-906A-F08E2E2535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094009" y="6011795"/>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55">
              <a:extLst>
                <a:ext uri="{FF2B5EF4-FFF2-40B4-BE49-F238E27FC236}">
                  <a16:creationId xmlns:a16="http://schemas.microsoft.com/office/drawing/2014/main" id="{CDA2DE76-0D5E-4F6F-95E7-508B725F8A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264556" y="604198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56">
              <a:extLst>
                <a:ext uri="{FF2B5EF4-FFF2-40B4-BE49-F238E27FC236}">
                  <a16:creationId xmlns:a16="http://schemas.microsoft.com/office/drawing/2014/main" id="{669578C5-3D06-4B77-A897-A014B441B5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392340" y="5985586"/>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57">
              <a:extLst>
                <a:ext uri="{FF2B5EF4-FFF2-40B4-BE49-F238E27FC236}">
                  <a16:creationId xmlns:a16="http://schemas.microsoft.com/office/drawing/2014/main" id="{85AA3005-AAD0-4587-B352-ECD937D61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037697" y="602077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Freeform 59">
              <a:extLst>
                <a:ext uri="{FF2B5EF4-FFF2-40B4-BE49-F238E27FC236}">
                  <a16:creationId xmlns:a16="http://schemas.microsoft.com/office/drawing/2014/main" id="{B4E9730F-E8B1-4F7C-BA99-3B3016F104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473186" y="605207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Freeform 60">
              <a:extLst>
                <a:ext uri="{FF2B5EF4-FFF2-40B4-BE49-F238E27FC236}">
                  <a16:creationId xmlns:a16="http://schemas.microsoft.com/office/drawing/2014/main" id="{A8922D05-C325-4918-84E6-1C62AD7BE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825017" y="600281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61">
              <a:extLst>
                <a:ext uri="{FF2B5EF4-FFF2-40B4-BE49-F238E27FC236}">
                  <a16:creationId xmlns:a16="http://schemas.microsoft.com/office/drawing/2014/main" id="{38DD42E8-8604-45E3-99FE-72D479AF2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572460" y="5957121"/>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5">
              <a:extLst>
                <a:ext uri="{FF2B5EF4-FFF2-40B4-BE49-F238E27FC236}">
                  <a16:creationId xmlns:a16="http://schemas.microsoft.com/office/drawing/2014/main" id="{2E946C70-11C9-4C85-BE3B-1149117F38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908414" y="6286792"/>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Freeform 6">
              <a:extLst>
                <a:ext uri="{FF2B5EF4-FFF2-40B4-BE49-F238E27FC236}">
                  <a16:creationId xmlns:a16="http://schemas.microsoft.com/office/drawing/2014/main" id="{48F637C4-CFB7-4421-9DAB-6730244B2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634353" y="62661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Freeform 7">
              <a:extLst>
                <a:ext uri="{FF2B5EF4-FFF2-40B4-BE49-F238E27FC236}">
                  <a16:creationId xmlns:a16="http://schemas.microsoft.com/office/drawing/2014/main" id="{6E137FD9-DCB4-4E5A-960B-350C3627E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177783" y="6246129"/>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Freeform 8">
              <a:extLst>
                <a:ext uri="{FF2B5EF4-FFF2-40B4-BE49-F238E27FC236}">
                  <a16:creationId xmlns:a16="http://schemas.microsoft.com/office/drawing/2014/main" id="{9DCD8437-9BFD-44B4-AAC8-75388190F2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82245" y="624294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9">
              <a:extLst>
                <a:ext uri="{FF2B5EF4-FFF2-40B4-BE49-F238E27FC236}">
                  <a16:creationId xmlns:a16="http://schemas.microsoft.com/office/drawing/2014/main" id="{C9EEBF9B-D5F1-4EE3-A46A-A5A5E396A4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268040" y="6282192"/>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Freeform 11">
              <a:extLst>
                <a:ext uri="{FF2B5EF4-FFF2-40B4-BE49-F238E27FC236}">
                  <a16:creationId xmlns:a16="http://schemas.microsoft.com/office/drawing/2014/main" id="{3A77B17D-E4D2-444B-8D75-F0171A3E8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510851" y="6246285"/>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Freeform 12">
              <a:extLst>
                <a:ext uri="{FF2B5EF4-FFF2-40B4-BE49-F238E27FC236}">
                  <a16:creationId xmlns:a16="http://schemas.microsoft.com/office/drawing/2014/main" id="{5FDB9442-6054-49E2-948E-D30AD9E09F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028371" y="6264238"/>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Freeform 13">
              <a:extLst>
                <a:ext uri="{FF2B5EF4-FFF2-40B4-BE49-F238E27FC236}">
                  <a16:creationId xmlns:a16="http://schemas.microsoft.com/office/drawing/2014/main" id="{3E1DF8B7-7CB2-4181-8525-4EE2D5D9E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656011" y="6301648"/>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Freeform 14">
              <a:extLst>
                <a:ext uri="{FF2B5EF4-FFF2-40B4-BE49-F238E27FC236}">
                  <a16:creationId xmlns:a16="http://schemas.microsoft.com/office/drawing/2014/main" id="{4B3B2382-7947-4BAF-BF2F-830393F8EF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333279" y="6267101"/>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Freeform 16">
              <a:extLst>
                <a:ext uri="{FF2B5EF4-FFF2-40B4-BE49-F238E27FC236}">
                  <a16:creationId xmlns:a16="http://schemas.microsoft.com/office/drawing/2014/main" id="{AC95E7F5-BA75-4053-AC8F-81ACC42626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773156" y="62397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17">
              <a:extLst>
                <a:ext uri="{FF2B5EF4-FFF2-40B4-BE49-F238E27FC236}">
                  <a16:creationId xmlns:a16="http://schemas.microsoft.com/office/drawing/2014/main" id="{8D431126-FDB6-42AF-BC9E-58E4C417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398709" y="6264239"/>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Freeform 21">
              <a:extLst>
                <a:ext uri="{FF2B5EF4-FFF2-40B4-BE49-F238E27FC236}">
                  <a16:creationId xmlns:a16="http://schemas.microsoft.com/office/drawing/2014/main" id="{4AA2BE9B-BD88-4958-B98E-7363A0FD5C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47787" y="6218542"/>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25">
              <a:extLst>
                <a:ext uri="{FF2B5EF4-FFF2-40B4-BE49-F238E27FC236}">
                  <a16:creationId xmlns:a16="http://schemas.microsoft.com/office/drawing/2014/main" id="{BA18EADE-8501-4251-ADCD-EB02B73DF1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90115" y="6200589"/>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29">
              <a:extLst>
                <a:ext uri="{FF2B5EF4-FFF2-40B4-BE49-F238E27FC236}">
                  <a16:creationId xmlns:a16="http://schemas.microsoft.com/office/drawing/2014/main" id="{D1886B2F-FFB5-4032-A012-EAE8464DDA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11181" y="6179372"/>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31">
              <a:extLst>
                <a:ext uri="{FF2B5EF4-FFF2-40B4-BE49-F238E27FC236}">
                  <a16:creationId xmlns:a16="http://schemas.microsoft.com/office/drawing/2014/main" id="{65048464-3972-4F85-858C-BD0D6CC8A6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3201" y="6241343"/>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32">
              <a:extLst>
                <a:ext uri="{FF2B5EF4-FFF2-40B4-BE49-F238E27FC236}">
                  <a16:creationId xmlns:a16="http://schemas.microsoft.com/office/drawing/2014/main" id="{9B136B45-B116-4EA4-802D-0D9EC238C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406775" y="597944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33">
              <a:extLst>
                <a:ext uri="{FF2B5EF4-FFF2-40B4-BE49-F238E27FC236}">
                  <a16:creationId xmlns:a16="http://schemas.microsoft.com/office/drawing/2014/main" id="{F7DA7C34-DDA0-41AB-A47F-E981F63E23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327423" y="602840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34">
              <a:extLst>
                <a:ext uri="{FF2B5EF4-FFF2-40B4-BE49-F238E27FC236}">
                  <a16:creationId xmlns:a16="http://schemas.microsoft.com/office/drawing/2014/main" id="{BB16C09B-E126-49FC-B0C4-2CB43FA038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334031" y="6019431"/>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5" name="Freeform 35">
              <a:extLst>
                <a:ext uri="{FF2B5EF4-FFF2-40B4-BE49-F238E27FC236}">
                  <a16:creationId xmlns:a16="http://schemas.microsoft.com/office/drawing/2014/main" id="{A12A7CBF-E4C8-4085-88C3-03102FE468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124491" y="601290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6" name="Freeform 36">
              <a:extLst>
                <a:ext uri="{FF2B5EF4-FFF2-40B4-BE49-F238E27FC236}">
                  <a16:creationId xmlns:a16="http://schemas.microsoft.com/office/drawing/2014/main" id="{55CA9A4D-ABE6-426B-B7F0-F5B933349C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57884" y="598271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7" name="Freeform 37">
              <a:extLst>
                <a:ext uri="{FF2B5EF4-FFF2-40B4-BE49-F238E27FC236}">
                  <a16:creationId xmlns:a16="http://schemas.microsoft.com/office/drawing/2014/main" id="{8A4F3A5B-B199-4716-ADF4-5E33A7C0D1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649584" y="5970470"/>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8" name="Freeform 38">
              <a:extLst>
                <a:ext uri="{FF2B5EF4-FFF2-40B4-BE49-F238E27FC236}">
                  <a16:creationId xmlns:a16="http://schemas.microsoft.com/office/drawing/2014/main" id="{5846F32E-5DDD-4AF4-BE1C-5F1A3FF10D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829398" y="601045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9" name="Freeform 39">
              <a:extLst>
                <a:ext uri="{FF2B5EF4-FFF2-40B4-BE49-F238E27FC236}">
                  <a16:creationId xmlns:a16="http://schemas.microsoft.com/office/drawing/2014/main" id="{AFE38B2F-69BC-4661-84A3-EA04CDC3FE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580384" y="599821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0" name="Freeform 40">
              <a:extLst>
                <a:ext uri="{FF2B5EF4-FFF2-40B4-BE49-F238E27FC236}">
                  <a16:creationId xmlns:a16="http://schemas.microsoft.com/office/drawing/2014/main" id="{5CA6F12C-4208-48A6-B7B0-DD18CB3992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121911" y="5994951"/>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1" name="Freeform 41">
              <a:extLst>
                <a:ext uri="{FF2B5EF4-FFF2-40B4-BE49-F238E27FC236}">
                  <a16:creationId xmlns:a16="http://schemas.microsoft.com/office/drawing/2014/main" id="{0F08EA53-C6C6-49F1-B8DA-E20FFD6078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38116" y="59949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2" name="Freeform 42">
              <a:extLst>
                <a:ext uri="{FF2B5EF4-FFF2-40B4-BE49-F238E27FC236}">
                  <a16:creationId xmlns:a16="http://schemas.microsoft.com/office/drawing/2014/main" id="{6B6EA655-7497-4604-92DF-43CE7322ED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10716" y="5973734"/>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3" name="Freeform 44">
              <a:extLst>
                <a:ext uri="{FF2B5EF4-FFF2-40B4-BE49-F238E27FC236}">
                  <a16:creationId xmlns:a16="http://schemas.microsoft.com/office/drawing/2014/main" id="{082FFE9A-67C2-471A-AF37-ED9C238DB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639354" y="597699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4" name="Freeform 45">
              <a:extLst>
                <a:ext uri="{FF2B5EF4-FFF2-40B4-BE49-F238E27FC236}">
                  <a16:creationId xmlns:a16="http://schemas.microsoft.com/office/drawing/2014/main" id="{B0FD6176-7431-446D-91DB-56644A93C1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67906" y="595251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5" name="Freeform 46">
              <a:extLst>
                <a:ext uri="{FF2B5EF4-FFF2-40B4-BE49-F238E27FC236}">
                  <a16:creationId xmlns:a16="http://schemas.microsoft.com/office/drawing/2014/main" id="{A46603FA-6405-410B-AD8A-3D75BE7A85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895937" y="600066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6" name="Freeform 47">
              <a:extLst>
                <a:ext uri="{FF2B5EF4-FFF2-40B4-BE49-F238E27FC236}">
                  <a16:creationId xmlns:a16="http://schemas.microsoft.com/office/drawing/2014/main" id="{6BE439BF-AE87-4F53-9DC9-72414AD1F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865326" y="5973733"/>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7" name="Freeform 48">
              <a:extLst>
                <a:ext uri="{FF2B5EF4-FFF2-40B4-BE49-F238E27FC236}">
                  <a16:creationId xmlns:a16="http://schemas.microsoft.com/office/drawing/2014/main" id="{55C88911-7FE8-4196-8D02-DAB1B62D9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115444" y="5992749"/>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8" name="Freeform 49">
              <a:extLst>
                <a:ext uri="{FF2B5EF4-FFF2-40B4-BE49-F238E27FC236}">
                  <a16:creationId xmlns:a16="http://schemas.microsoft.com/office/drawing/2014/main" id="{BAD26C77-660F-4C9C-9A98-234048198B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15687" y="5955781"/>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9" name="Freeform 8">
              <a:extLst>
                <a:ext uri="{FF2B5EF4-FFF2-40B4-BE49-F238E27FC236}">
                  <a16:creationId xmlns:a16="http://schemas.microsoft.com/office/drawing/2014/main" id="{507A2021-3F23-43FC-AB0D-130B575906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683670" y="60194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0" name="Freeform 106">
              <a:extLst>
                <a:ext uri="{FF2B5EF4-FFF2-40B4-BE49-F238E27FC236}">
                  <a16:creationId xmlns:a16="http://schemas.microsoft.com/office/drawing/2014/main" id="{CB855C11-52EB-43D9-8831-1A26FCE12A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451" y="620454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1" name="Freeform 19">
              <a:extLst>
                <a:ext uri="{FF2B5EF4-FFF2-40B4-BE49-F238E27FC236}">
                  <a16:creationId xmlns:a16="http://schemas.microsoft.com/office/drawing/2014/main" id="{1A6AD416-1A17-49A9-8301-8C0A5A78CA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397390" y="6351960"/>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2" name="Freeform 20">
              <a:extLst>
                <a:ext uri="{FF2B5EF4-FFF2-40B4-BE49-F238E27FC236}">
                  <a16:creationId xmlns:a16="http://schemas.microsoft.com/office/drawing/2014/main" id="{F03687D9-14CC-461B-B4B5-907E10B6A1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140401" y="635615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3" name="Freeform 26">
              <a:extLst>
                <a:ext uri="{FF2B5EF4-FFF2-40B4-BE49-F238E27FC236}">
                  <a16:creationId xmlns:a16="http://schemas.microsoft.com/office/drawing/2014/main" id="{FCC639BE-A7F9-46A2-955A-3ACA454554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2049121" y="6351959"/>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4" name="Freeform 27">
              <a:extLst>
                <a:ext uri="{FF2B5EF4-FFF2-40B4-BE49-F238E27FC236}">
                  <a16:creationId xmlns:a16="http://schemas.microsoft.com/office/drawing/2014/main" id="{B3FED40E-A961-4D78-947A-5AC1BD510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625300" y="634257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5" name="Freeform 28">
              <a:extLst>
                <a:ext uri="{FF2B5EF4-FFF2-40B4-BE49-F238E27FC236}">
                  <a16:creationId xmlns:a16="http://schemas.microsoft.com/office/drawing/2014/main" id="{1445BCDF-9E07-46AD-A6B5-5BEFA223C1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851300" y="63519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6" name="Freeform 55">
              <a:extLst>
                <a:ext uri="{FF2B5EF4-FFF2-40B4-BE49-F238E27FC236}">
                  <a16:creationId xmlns:a16="http://schemas.microsoft.com/office/drawing/2014/main" id="{23324DC7-93D9-451A-9ABF-1B4D92BF22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988188" y="608391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7" name="Freeform 56">
              <a:extLst>
                <a:ext uri="{FF2B5EF4-FFF2-40B4-BE49-F238E27FC236}">
                  <a16:creationId xmlns:a16="http://schemas.microsoft.com/office/drawing/2014/main" id="{003474BA-A947-4598-96BB-BAACE2411D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080360" y="6045971"/>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8" name="Freeform 57">
              <a:extLst>
                <a:ext uri="{FF2B5EF4-FFF2-40B4-BE49-F238E27FC236}">
                  <a16:creationId xmlns:a16="http://schemas.microsoft.com/office/drawing/2014/main" id="{04426A72-0FD0-478F-AAC5-B49E142535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725717" y="608115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9" name="Freeform 60">
              <a:extLst>
                <a:ext uri="{FF2B5EF4-FFF2-40B4-BE49-F238E27FC236}">
                  <a16:creationId xmlns:a16="http://schemas.microsoft.com/office/drawing/2014/main" id="{17260BB0-9DCA-4927-89A5-1314AD40EB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513037" y="606320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0" name="Freeform 61">
              <a:extLst>
                <a:ext uri="{FF2B5EF4-FFF2-40B4-BE49-F238E27FC236}">
                  <a16:creationId xmlns:a16="http://schemas.microsoft.com/office/drawing/2014/main" id="{F459656F-63AC-4FC7-8D12-282B9B0C4C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260480" y="601750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1" name="Freeform 5">
              <a:extLst>
                <a:ext uri="{FF2B5EF4-FFF2-40B4-BE49-F238E27FC236}">
                  <a16:creationId xmlns:a16="http://schemas.microsoft.com/office/drawing/2014/main" id="{5C345A48-BE33-4B10-AF97-207DC7E2CC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596434" y="6347177"/>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2" name="Freeform 6">
              <a:extLst>
                <a:ext uri="{FF2B5EF4-FFF2-40B4-BE49-F238E27FC236}">
                  <a16:creationId xmlns:a16="http://schemas.microsoft.com/office/drawing/2014/main" id="{65503F74-3A89-46DD-AD4D-9BB164E252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310592" y="63458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3" name="Freeform 7">
              <a:extLst>
                <a:ext uri="{FF2B5EF4-FFF2-40B4-BE49-F238E27FC236}">
                  <a16:creationId xmlns:a16="http://schemas.microsoft.com/office/drawing/2014/main" id="{5D8D4A6C-9C30-46E6-953F-8FFE24534F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65803" y="6306514"/>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4" name="Freeform 8">
              <a:extLst>
                <a:ext uri="{FF2B5EF4-FFF2-40B4-BE49-F238E27FC236}">
                  <a16:creationId xmlns:a16="http://schemas.microsoft.com/office/drawing/2014/main" id="{844B12AB-BDBA-412B-8127-0671AB6BF8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670714" y="63393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5" name="Freeform 9">
              <a:extLst>
                <a:ext uri="{FF2B5EF4-FFF2-40B4-BE49-F238E27FC236}">
                  <a16:creationId xmlns:a16="http://schemas.microsoft.com/office/drawing/2014/main" id="{84AE8FA4-8AC5-4D0E-9FF8-B6F6D961FC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956060" y="6342577"/>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6" name="Freeform 11">
              <a:extLst>
                <a:ext uri="{FF2B5EF4-FFF2-40B4-BE49-F238E27FC236}">
                  <a16:creationId xmlns:a16="http://schemas.microsoft.com/office/drawing/2014/main" id="{462515DF-512D-49E0-B5FE-637D9E352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198871" y="6306670"/>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7" name="Freeform 12">
              <a:extLst>
                <a:ext uri="{FF2B5EF4-FFF2-40B4-BE49-F238E27FC236}">
                  <a16:creationId xmlns:a16="http://schemas.microsoft.com/office/drawing/2014/main" id="{342CB8A0-096D-4A9F-B962-294DB670BD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716391" y="6324623"/>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8" name="Freeform 13">
              <a:extLst>
                <a:ext uri="{FF2B5EF4-FFF2-40B4-BE49-F238E27FC236}">
                  <a16:creationId xmlns:a16="http://schemas.microsoft.com/office/drawing/2014/main" id="{6870353D-6B96-4946-8BB5-015BF6E6E2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344031" y="6362033"/>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9" name="Freeform 14">
              <a:extLst>
                <a:ext uri="{FF2B5EF4-FFF2-40B4-BE49-F238E27FC236}">
                  <a16:creationId xmlns:a16="http://schemas.microsoft.com/office/drawing/2014/main" id="{20249E38-6114-4065-8836-941D6C55D5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070859" y="6318096"/>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0" name="Freeform 16">
              <a:extLst>
                <a:ext uri="{FF2B5EF4-FFF2-40B4-BE49-F238E27FC236}">
                  <a16:creationId xmlns:a16="http://schemas.microsoft.com/office/drawing/2014/main" id="{BDA5073D-3C1B-4779-8DEF-FD9CD5308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461176" y="6300142"/>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1" name="Freeform 17">
              <a:extLst>
                <a:ext uri="{FF2B5EF4-FFF2-40B4-BE49-F238E27FC236}">
                  <a16:creationId xmlns:a16="http://schemas.microsoft.com/office/drawing/2014/main" id="{79505220-ED85-46B5-A218-0991FA5794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039205" y="634135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2" name="Freeform 21">
              <a:extLst>
                <a:ext uri="{FF2B5EF4-FFF2-40B4-BE49-F238E27FC236}">
                  <a16:creationId xmlns:a16="http://schemas.microsoft.com/office/drawing/2014/main" id="{A8513416-DF87-4A83-8026-AF40654BAE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730057" y="6318096"/>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3" name="Freeform 25">
              <a:extLst>
                <a:ext uri="{FF2B5EF4-FFF2-40B4-BE49-F238E27FC236}">
                  <a16:creationId xmlns:a16="http://schemas.microsoft.com/office/drawing/2014/main" id="{AF0489C4-7984-4A49-9D02-ACE2DD3EC8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930591" y="6309120"/>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4" name="Freeform 29">
              <a:extLst>
                <a:ext uri="{FF2B5EF4-FFF2-40B4-BE49-F238E27FC236}">
                  <a16:creationId xmlns:a16="http://schemas.microsoft.com/office/drawing/2014/main" id="{3DB0DE7C-BF6D-4059-94C4-FD4D6E7BA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497041" y="6299934"/>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5" name="Freeform 31">
              <a:extLst>
                <a:ext uri="{FF2B5EF4-FFF2-40B4-BE49-F238E27FC236}">
                  <a16:creationId xmlns:a16="http://schemas.microsoft.com/office/drawing/2014/main" id="{5B58E23E-6D06-4F24-B6F8-98AE632C2A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207517" y="633698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6" name="Freeform 32">
              <a:extLst>
                <a:ext uri="{FF2B5EF4-FFF2-40B4-BE49-F238E27FC236}">
                  <a16:creationId xmlns:a16="http://schemas.microsoft.com/office/drawing/2014/main" id="{7D87D95A-4B48-4140-BB5C-9A33AACBFA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094795" y="603983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7" name="Freeform 33">
              <a:extLst>
                <a:ext uri="{FF2B5EF4-FFF2-40B4-BE49-F238E27FC236}">
                  <a16:creationId xmlns:a16="http://schemas.microsoft.com/office/drawing/2014/main" id="{6D78BEA4-B995-4BEC-A3B4-C580D646AD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015443" y="60887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8" name="Freeform 34">
              <a:extLst>
                <a:ext uri="{FF2B5EF4-FFF2-40B4-BE49-F238E27FC236}">
                  <a16:creationId xmlns:a16="http://schemas.microsoft.com/office/drawing/2014/main" id="{C075F1AC-7155-4487-8B7A-0C74E2C65D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022051" y="607981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9" name="Freeform 35">
              <a:extLst>
                <a:ext uri="{FF2B5EF4-FFF2-40B4-BE49-F238E27FC236}">
                  <a16:creationId xmlns:a16="http://schemas.microsoft.com/office/drawing/2014/main" id="{2923812A-0930-464A-B863-8232CDF9BE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806684" y="6076799"/>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0" name="Freeform 36">
              <a:extLst>
                <a:ext uri="{FF2B5EF4-FFF2-40B4-BE49-F238E27FC236}">
                  <a16:creationId xmlns:a16="http://schemas.microsoft.com/office/drawing/2014/main" id="{5B22D5AF-1F95-4943-ADBD-50BF0DDC9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345904" y="60430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1" name="Freeform 37">
              <a:extLst>
                <a:ext uri="{FF2B5EF4-FFF2-40B4-BE49-F238E27FC236}">
                  <a16:creationId xmlns:a16="http://schemas.microsoft.com/office/drawing/2014/main" id="{09709304-5160-4325-BE4E-F970450FA8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337604" y="6030855"/>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2" name="Freeform 38">
              <a:extLst>
                <a:ext uri="{FF2B5EF4-FFF2-40B4-BE49-F238E27FC236}">
                  <a16:creationId xmlns:a16="http://schemas.microsoft.com/office/drawing/2014/main" id="{6086BD94-D139-4DEE-9FB6-849360DABF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517418" y="607084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3" name="Freeform 39">
              <a:extLst>
                <a:ext uri="{FF2B5EF4-FFF2-40B4-BE49-F238E27FC236}">
                  <a16:creationId xmlns:a16="http://schemas.microsoft.com/office/drawing/2014/main" id="{84B8A4B1-C709-4864-851E-6A76DE4E52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268404" y="6058600"/>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4" name="Freeform 40">
              <a:extLst>
                <a:ext uri="{FF2B5EF4-FFF2-40B4-BE49-F238E27FC236}">
                  <a16:creationId xmlns:a16="http://schemas.microsoft.com/office/drawing/2014/main" id="{51183B3E-65BA-45BB-9238-E5553DA7E2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09931" y="6055336"/>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5" name="Freeform 41">
              <a:extLst>
                <a:ext uri="{FF2B5EF4-FFF2-40B4-BE49-F238E27FC236}">
                  <a16:creationId xmlns:a16="http://schemas.microsoft.com/office/drawing/2014/main" id="{B456CBC6-D8DB-4226-8743-8355D0C1E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126136" y="60553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6" name="Freeform 42">
              <a:extLst>
                <a:ext uri="{FF2B5EF4-FFF2-40B4-BE49-F238E27FC236}">
                  <a16:creationId xmlns:a16="http://schemas.microsoft.com/office/drawing/2014/main" id="{2A43AE63-9201-415C-A88E-C52685BF9A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798736" y="60341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7" name="Freeform 44">
              <a:extLst>
                <a:ext uri="{FF2B5EF4-FFF2-40B4-BE49-F238E27FC236}">
                  <a16:creationId xmlns:a16="http://schemas.microsoft.com/office/drawing/2014/main" id="{0BB8C75E-6B9A-4E95-85CF-ACD2D2AD2B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327374" y="603738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8" name="Freeform 45">
              <a:extLst>
                <a:ext uri="{FF2B5EF4-FFF2-40B4-BE49-F238E27FC236}">
                  <a16:creationId xmlns:a16="http://schemas.microsoft.com/office/drawing/2014/main" id="{F593E6EC-FB46-40CB-825C-C1305B1FB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555926" y="6012902"/>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9" name="Freeform 46">
              <a:extLst>
                <a:ext uri="{FF2B5EF4-FFF2-40B4-BE49-F238E27FC236}">
                  <a16:creationId xmlns:a16="http://schemas.microsoft.com/office/drawing/2014/main" id="{517F36F0-8630-4831-9057-6CA9B217B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583957" y="606104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0" name="Freeform 47">
              <a:extLst>
                <a:ext uri="{FF2B5EF4-FFF2-40B4-BE49-F238E27FC236}">
                  <a16:creationId xmlns:a16="http://schemas.microsoft.com/office/drawing/2014/main" id="{9614B5E6-3CE1-465E-8381-646179E1B1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553346" y="6034118"/>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1" name="Freeform 48">
              <a:extLst>
                <a:ext uri="{FF2B5EF4-FFF2-40B4-BE49-F238E27FC236}">
                  <a16:creationId xmlns:a16="http://schemas.microsoft.com/office/drawing/2014/main" id="{5A40C31A-16AE-42C0-AC3B-52DCA2F5A2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804575" y="605207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2" name="Freeform 49">
              <a:extLst>
                <a:ext uri="{FF2B5EF4-FFF2-40B4-BE49-F238E27FC236}">
                  <a16:creationId xmlns:a16="http://schemas.microsoft.com/office/drawing/2014/main" id="{CE95CDB5-B8FA-431B-B9BE-7791AD92C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903707" y="601616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1802911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206D8-78C5-9A14-F04C-4B535CF9C4EC}"/>
              </a:ext>
            </a:extLst>
          </p:cNvPr>
          <p:cNvSpPr>
            <a:spLocks noGrp="1"/>
          </p:cNvSpPr>
          <p:nvPr>
            <p:ph type="title"/>
          </p:nvPr>
        </p:nvSpPr>
        <p:spPr/>
        <p:txBody>
          <a:bodyPr/>
          <a:lstStyle/>
          <a:p>
            <a:r>
              <a:rPr lang="en-IN" dirty="0"/>
              <a:t>Results in R</a:t>
            </a:r>
          </a:p>
        </p:txBody>
      </p:sp>
      <p:pic>
        <p:nvPicPr>
          <p:cNvPr id="7" name="Content Placeholder 6">
            <a:extLst>
              <a:ext uri="{FF2B5EF4-FFF2-40B4-BE49-F238E27FC236}">
                <a16:creationId xmlns:a16="http://schemas.microsoft.com/office/drawing/2014/main" id="{8BD879E3-1DDD-E2A2-6F52-DB169629A3B1}"/>
              </a:ext>
            </a:extLst>
          </p:cNvPr>
          <p:cNvPicPr>
            <a:picLocks noGrp="1" noChangeAspect="1"/>
          </p:cNvPicPr>
          <p:nvPr>
            <p:ph idx="1"/>
          </p:nvPr>
        </p:nvPicPr>
        <p:blipFill>
          <a:blip r:embed="rId2"/>
          <a:stretch>
            <a:fillRect/>
          </a:stretch>
        </p:blipFill>
        <p:spPr>
          <a:xfrm>
            <a:off x="1743114" y="1874838"/>
            <a:ext cx="8288260" cy="4351337"/>
          </a:xfrm>
          <a:prstGeom prst="rect">
            <a:avLst/>
          </a:prstGeom>
        </p:spPr>
      </p:pic>
    </p:spTree>
    <p:extLst>
      <p:ext uri="{BB962C8B-B14F-4D97-AF65-F5344CB8AC3E}">
        <p14:creationId xmlns:p14="http://schemas.microsoft.com/office/powerpoint/2010/main" val="99851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029900" y="275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Rectangle 72">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F1E938-B426-A6AE-A7B9-7429CE025B73}"/>
              </a:ext>
            </a:extLst>
          </p:cNvPr>
          <p:cNvSpPr>
            <a:spLocks noGrp="1"/>
          </p:cNvSpPr>
          <p:nvPr>
            <p:ph type="title"/>
          </p:nvPr>
        </p:nvSpPr>
        <p:spPr>
          <a:xfrm>
            <a:off x="781493" y="1371601"/>
            <a:ext cx="3934047" cy="4114800"/>
          </a:xfrm>
        </p:spPr>
        <p:txBody>
          <a:bodyPr>
            <a:normAutofit/>
          </a:bodyPr>
          <a:lstStyle/>
          <a:p>
            <a:pPr algn="ctr"/>
            <a:r>
              <a:rPr lang="en-IN"/>
              <a:t>Vectors</a:t>
            </a:r>
          </a:p>
        </p:txBody>
      </p:sp>
      <p:pic>
        <p:nvPicPr>
          <p:cNvPr id="5" name="Content Placeholder 4" descr="A close-up of a computer code&#10;&#10;Description automatically generated">
            <a:extLst>
              <a:ext uri="{FF2B5EF4-FFF2-40B4-BE49-F238E27FC236}">
                <a16:creationId xmlns:a16="http://schemas.microsoft.com/office/drawing/2014/main" id="{DC0DBA6A-35B0-A2AE-669D-85A6526DAF2B}"/>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6096000" y="1472124"/>
            <a:ext cx="5191350" cy="1064226"/>
          </a:xfrm>
          <a:prstGeom prst="rect">
            <a:avLst/>
          </a:prstGeom>
        </p:spPr>
      </p:pic>
      <p:pic>
        <p:nvPicPr>
          <p:cNvPr id="7" name="Content Placeholder 6" descr="Illustrator outline">
            <a:extLst>
              <a:ext uri="{FF2B5EF4-FFF2-40B4-BE49-F238E27FC236}">
                <a16:creationId xmlns:a16="http://schemas.microsoft.com/office/drawing/2014/main" id="{A93D8210-5DCF-D412-52EF-135F03A543C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19772" y="3800871"/>
            <a:ext cx="2143806" cy="1585005"/>
          </a:xfrm>
        </p:spPr>
      </p:pic>
    </p:spTree>
    <p:extLst>
      <p:ext uri="{BB962C8B-B14F-4D97-AF65-F5344CB8AC3E}">
        <p14:creationId xmlns:p14="http://schemas.microsoft.com/office/powerpoint/2010/main" val="8960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6CCE-320F-4998-CFBE-A85B7FBFC8E9}"/>
              </a:ext>
            </a:extLst>
          </p:cNvPr>
          <p:cNvSpPr>
            <a:spLocks noGrp="1"/>
          </p:cNvSpPr>
          <p:nvPr>
            <p:ph type="title"/>
          </p:nvPr>
        </p:nvSpPr>
        <p:spPr/>
        <p:txBody>
          <a:bodyPr/>
          <a:lstStyle/>
          <a:p>
            <a:r>
              <a:rPr lang="en-IN" dirty="0"/>
              <a:t>Results in R</a:t>
            </a:r>
          </a:p>
        </p:txBody>
      </p:sp>
      <p:pic>
        <p:nvPicPr>
          <p:cNvPr id="5" name="Content Placeholder 4">
            <a:extLst>
              <a:ext uri="{FF2B5EF4-FFF2-40B4-BE49-F238E27FC236}">
                <a16:creationId xmlns:a16="http://schemas.microsoft.com/office/drawing/2014/main" id="{FCD0DBD1-CB66-D52C-5620-C910D30AC045}"/>
              </a:ext>
            </a:extLst>
          </p:cNvPr>
          <p:cNvPicPr>
            <a:picLocks noGrp="1" noChangeAspect="1"/>
          </p:cNvPicPr>
          <p:nvPr>
            <p:ph idx="1"/>
          </p:nvPr>
        </p:nvPicPr>
        <p:blipFill>
          <a:blip r:embed="rId2"/>
          <a:stretch>
            <a:fillRect/>
          </a:stretch>
        </p:blipFill>
        <p:spPr>
          <a:xfrm>
            <a:off x="1602851" y="1874838"/>
            <a:ext cx="8568786" cy="4351337"/>
          </a:xfrm>
          <a:prstGeom prst="rect">
            <a:avLst/>
          </a:prstGeom>
        </p:spPr>
      </p:pic>
    </p:spTree>
    <p:extLst>
      <p:ext uri="{BB962C8B-B14F-4D97-AF65-F5344CB8AC3E}">
        <p14:creationId xmlns:p14="http://schemas.microsoft.com/office/powerpoint/2010/main" val="1502344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7C34-46E8-003F-9328-CBC22FB27365}"/>
              </a:ext>
            </a:extLst>
          </p:cNvPr>
          <p:cNvSpPr>
            <a:spLocks noGrp="1"/>
          </p:cNvSpPr>
          <p:nvPr>
            <p:ph type="title"/>
          </p:nvPr>
        </p:nvSpPr>
        <p:spPr/>
        <p:txBody>
          <a:bodyPr/>
          <a:lstStyle/>
          <a:p>
            <a:r>
              <a:rPr lang="en-IN" dirty="0"/>
              <a:t>Results in R</a:t>
            </a:r>
          </a:p>
        </p:txBody>
      </p:sp>
      <p:pic>
        <p:nvPicPr>
          <p:cNvPr id="4" name="Content Placeholder 3">
            <a:extLst>
              <a:ext uri="{FF2B5EF4-FFF2-40B4-BE49-F238E27FC236}">
                <a16:creationId xmlns:a16="http://schemas.microsoft.com/office/drawing/2014/main" id="{4E65C4DB-C25E-9A7C-B947-EB7EEE1F51B1}"/>
              </a:ext>
            </a:extLst>
          </p:cNvPr>
          <p:cNvPicPr>
            <a:picLocks noGrp="1" noChangeAspect="1"/>
          </p:cNvPicPr>
          <p:nvPr>
            <p:ph idx="1"/>
          </p:nvPr>
        </p:nvPicPr>
        <p:blipFill>
          <a:blip r:embed="rId2"/>
          <a:stretch>
            <a:fillRect/>
          </a:stretch>
        </p:blipFill>
        <p:spPr>
          <a:xfrm>
            <a:off x="1602851" y="1874838"/>
            <a:ext cx="8568786" cy="4351337"/>
          </a:xfrm>
          <a:prstGeom prst="rect">
            <a:avLst/>
          </a:prstGeom>
        </p:spPr>
      </p:pic>
    </p:spTree>
    <p:extLst>
      <p:ext uri="{BB962C8B-B14F-4D97-AF65-F5344CB8AC3E}">
        <p14:creationId xmlns:p14="http://schemas.microsoft.com/office/powerpoint/2010/main" val="584874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9" name="Rectangle 48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Rectangle 490">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CCF32A-560C-A4F9-A655-3A1CD332C7CB}"/>
              </a:ext>
            </a:extLst>
          </p:cNvPr>
          <p:cNvSpPr>
            <a:spLocks noGrp="1"/>
          </p:cNvSpPr>
          <p:nvPr>
            <p:ph type="title"/>
          </p:nvPr>
        </p:nvSpPr>
        <p:spPr>
          <a:xfrm>
            <a:off x="803932" y="571500"/>
            <a:ext cx="5110909" cy="1691969"/>
          </a:xfrm>
        </p:spPr>
        <p:txBody>
          <a:bodyPr vert="horz" lIns="91440" tIns="45720" rIns="91440" bIns="45720" rtlCol="0">
            <a:normAutofit/>
          </a:bodyPr>
          <a:lstStyle/>
          <a:p>
            <a:pPr algn="ctr"/>
            <a:r>
              <a:rPr lang="en-US"/>
              <a:t>Stacks</a:t>
            </a:r>
          </a:p>
        </p:txBody>
      </p:sp>
      <p:pic>
        <p:nvPicPr>
          <p:cNvPr id="475" name="Content Placeholder 474" descr="A close-up of a white rectangular object&#10;&#10;Description automatically generated">
            <a:extLst>
              <a:ext uri="{FF2B5EF4-FFF2-40B4-BE49-F238E27FC236}">
                <a16:creationId xmlns:a16="http://schemas.microsoft.com/office/drawing/2014/main" id="{E312AEFB-AC61-37DE-D95B-F5171B222D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3894548"/>
            <a:ext cx="4538663" cy="740542"/>
          </a:xfrm>
        </p:spPr>
      </p:pic>
      <p:pic>
        <p:nvPicPr>
          <p:cNvPr id="485" name="Picture 484" descr="Piles of paper">
            <a:extLst>
              <a:ext uri="{FF2B5EF4-FFF2-40B4-BE49-F238E27FC236}">
                <a16:creationId xmlns:a16="http://schemas.microsoft.com/office/drawing/2014/main" id="{2B598D91-361C-8E23-DBD8-7C3BA75B6E96}"/>
              </a:ext>
            </a:extLst>
          </p:cNvPr>
          <p:cNvPicPr>
            <a:picLocks noChangeAspect="1"/>
          </p:cNvPicPr>
          <p:nvPr/>
        </p:nvPicPr>
        <p:blipFill rotWithShape="1">
          <a:blip r:embed="rId3"/>
          <a:srcRect l="32572" r="13510"/>
          <a:stretch/>
        </p:blipFill>
        <p:spPr>
          <a:xfrm>
            <a:off x="6645834" y="1"/>
            <a:ext cx="5546166" cy="6866192"/>
          </a:xfrm>
          <a:prstGeom prst="rect">
            <a:avLst/>
          </a:prstGeom>
        </p:spPr>
      </p:pic>
      <p:grpSp>
        <p:nvGrpSpPr>
          <p:cNvPr id="493" name="Group 492">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494"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5"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6"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7"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8"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9"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0"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1"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2"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3"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4"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5"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6"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7"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8"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9"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0"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1"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2"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3"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4"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5"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6"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7"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8"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9"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0"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1"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2"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3"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4"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5"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6"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7"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8"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9"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0"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1"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2"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3"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4"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5"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6"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7"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8"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9"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0"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1"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2"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3"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4"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5"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6"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7"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8"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9"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50"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36453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464EA-A085-1DA2-22BB-D4EB634260D1}"/>
              </a:ext>
            </a:extLst>
          </p:cNvPr>
          <p:cNvSpPr>
            <a:spLocks noGrp="1"/>
          </p:cNvSpPr>
          <p:nvPr>
            <p:ph type="title"/>
          </p:nvPr>
        </p:nvSpPr>
        <p:spPr>
          <a:xfrm>
            <a:off x="803932" y="571500"/>
            <a:ext cx="5110909" cy="1691969"/>
          </a:xfrm>
        </p:spPr>
        <p:txBody>
          <a:bodyPr>
            <a:normAutofit/>
          </a:bodyPr>
          <a:lstStyle/>
          <a:p>
            <a:pPr algn="ctr"/>
            <a:r>
              <a:rPr lang="en-IN" dirty="0"/>
              <a:t>Queues</a:t>
            </a:r>
            <a:endParaRPr lang="en-IN"/>
          </a:p>
        </p:txBody>
      </p:sp>
      <p:pic>
        <p:nvPicPr>
          <p:cNvPr id="7" name="Content Placeholder 6" descr="A close-up of a grey rectangular object&#10;&#10;Description automatically generated">
            <a:extLst>
              <a:ext uri="{FF2B5EF4-FFF2-40B4-BE49-F238E27FC236}">
                <a16:creationId xmlns:a16="http://schemas.microsoft.com/office/drawing/2014/main" id="{B2D52EEE-70B2-F65C-1DC7-34AC3FE41C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072" y="3366237"/>
            <a:ext cx="6027190" cy="967694"/>
          </a:xfrm>
        </p:spPr>
      </p:pic>
      <p:pic>
        <p:nvPicPr>
          <p:cNvPr id="18" name="Picture 17" descr="Colourful carved figures of humans">
            <a:extLst>
              <a:ext uri="{FF2B5EF4-FFF2-40B4-BE49-F238E27FC236}">
                <a16:creationId xmlns:a16="http://schemas.microsoft.com/office/drawing/2014/main" id="{1EF21BA8-097F-B543-D28D-2D0F35711F8A}"/>
              </a:ext>
            </a:extLst>
          </p:cNvPr>
          <p:cNvPicPr>
            <a:picLocks noChangeAspect="1"/>
          </p:cNvPicPr>
          <p:nvPr/>
        </p:nvPicPr>
        <p:blipFill rotWithShape="1">
          <a:blip r:embed="rId3"/>
          <a:srcRect l="21340" r="21108"/>
          <a:stretch/>
        </p:blipFill>
        <p:spPr>
          <a:xfrm>
            <a:off x="6645834" y="1"/>
            <a:ext cx="5546166" cy="6866192"/>
          </a:xfrm>
          <a:prstGeom prst="rect">
            <a:avLst/>
          </a:prstGeom>
        </p:spPr>
      </p:pic>
      <p:grpSp>
        <p:nvGrpSpPr>
          <p:cNvPr id="26" name="Group 25">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27"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13993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9" name="Rectangle 318">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EF061512-DEB6-4638-9292-91DD25463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41719A-231B-1603-CD83-1B38A6A67C28}"/>
              </a:ext>
            </a:extLst>
          </p:cNvPr>
          <p:cNvSpPr>
            <a:spLocks noGrp="1"/>
          </p:cNvSpPr>
          <p:nvPr>
            <p:ph type="title"/>
          </p:nvPr>
        </p:nvSpPr>
        <p:spPr>
          <a:xfrm>
            <a:off x="1073810" y="641808"/>
            <a:ext cx="8206812" cy="1073862"/>
          </a:xfrm>
        </p:spPr>
        <p:txBody>
          <a:bodyPr>
            <a:normAutofit/>
          </a:bodyPr>
          <a:lstStyle/>
          <a:p>
            <a:r>
              <a:rPr lang="en-IN"/>
              <a:t>Linked Lists</a:t>
            </a:r>
          </a:p>
        </p:txBody>
      </p:sp>
      <p:sp>
        <p:nvSpPr>
          <p:cNvPr id="321" name="Rectangle 320">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69762"/>
            <a:ext cx="12175432" cy="4111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1" name="Content Placeholder 220" descr="A diagram of a number&#10;&#10;Description automatically generated">
            <a:extLst>
              <a:ext uri="{FF2B5EF4-FFF2-40B4-BE49-F238E27FC236}">
                <a16:creationId xmlns:a16="http://schemas.microsoft.com/office/drawing/2014/main" id="{8A5670A2-62E7-30C0-9AB3-0768BA46EF6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18067" y="3434799"/>
            <a:ext cx="4771671" cy="1227001"/>
          </a:xfrm>
        </p:spPr>
      </p:pic>
      <p:grpSp>
        <p:nvGrpSpPr>
          <p:cNvPr id="322" name="Group 321">
            <a:extLst>
              <a:ext uri="{FF2B5EF4-FFF2-40B4-BE49-F238E27FC236}">
                <a16:creationId xmlns:a16="http://schemas.microsoft.com/office/drawing/2014/main" id="{86B666D3-7550-4348-AD73-27B831A5E4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87075" y="-18787"/>
            <a:ext cx="1843554" cy="6861159"/>
            <a:chOff x="9487075" y="-18787"/>
            <a:chExt cx="1843554" cy="6861159"/>
          </a:xfrm>
        </p:grpSpPr>
        <p:sp>
          <p:nvSpPr>
            <p:cNvPr id="323"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607"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4"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0625" y="104325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4861" y="125610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6"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627" y="193010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7"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081"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8"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8097"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9"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746" y="22609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0"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2869"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1" name="Freeform 105">
              <a:extLst>
                <a:ext uri="{FF2B5EF4-FFF2-40B4-BE49-F238E27FC236}">
                  <a16:creationId xmlns:a16="http://schemas.microsoft.com/office/drawing/2014/main" id="{0234A262-1A84-446A-935F-3BDA4E38BF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4752" y="19079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2"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33765"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3"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5753"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4"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31436"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5"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4633"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6"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1489"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7"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2688"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8"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2191"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9"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65982" y="1751917"/>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0"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93201"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1"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66422"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2"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80240"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3" name="Freeform 132">
              <a:extLst>
                <a:ext uri="{FF2B5EF4-FFF2-40B4-BE49-F238E27FC236}">
                  <a16:creationId xmlns:a16="http://schemas.microsoft.com/office/drawing/2014/main" id="{F1EE976D-D914-4545-9E10-F4A3C266AC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81895" y="1929658"/>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4"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67579"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5"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06131"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6"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9135" y="612748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7"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4834"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8"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12" y="639089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9"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7214" y="667177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0"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0171" y="6639040"/>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1"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0965" y="646304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2"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6655" y="627812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3"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85814"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4"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51483" y="647358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5"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40033" y="605725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6"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42048" y="610233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7"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57195" y="667477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8"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7246"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9" name="Freeform 8">
              <a:extLst>
                <a:ext uri="{FF2B5EF4-FFF2-40B4-BE49-F238E27FC236}">
                  <a16:creationId xmlns:a16="http://schemas.microsoft.com/office/drawing/2014/main" id="{96A9BAB0-CBD6-492F-BAE1-D79E07902F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95328" y="652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0"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9804" y="604445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1" name="Freeform 54">
              <a:extLst>
                <a:ext uri="{FF2B5EF4-FFF2-40B4-BE49-F238E27FC236}">
                  <a16:creationId xmlns:a16="http://schemas.microsoft.com/office/drawing/2014/main" id="{05CFF839-C981-434A-9445-4E5A71BA7F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96721" y="622229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2" name="Freeform 59">
              <a:extLst>
                <a:ext uri="{FF2B5EF4-FFF2-40B4-BE49-F238E27FC236}">
                  <a16:creationId xmlns:a16="http://schemas.microsoft.com/office/drawing/2014/main" id="{954EA9BB-25B0-4D52-B1FA-D7ADAD3FBA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95778" y="649628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61">
              <a:extLst>
                <a:ext uri="{FF2B5EF4-FFF2-40B4-BE49-F238E27FC236}">
                  <a16:creationId xmlns:a16="http://schemas.microsoft.com/office/drawing/2014/main" id="{1CF36179-928E-45AE-BFCB-8A51031D6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504784" y="6673032"/>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4"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93918" y="602783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5"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38047" y="63584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6"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40367" y="6606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7"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01124" y="620371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8"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30489" y="643441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9"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9198" y="652225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0"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5427" y="630540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1"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283" y="667879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Freeform 34">
              <a:extLst>
                <a:ext uri="{FF2B5EF4-FFF2-40B4-BE49-F238E27FC236}">
                  <a16:creationId xmlns:a16="http://schemas.microsoft.com/office/drawing/2014/main" id="{F9B166DD-EFD8-42F3-A6E1-C6A4A0260F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61752" y="1403097"/>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2" name="Freeform 36">
              <a:extLst>
                <a:ext uri="{FF2B5EF4-FFF2-40B4-BE49-F238E27FC236}">
                  <a16:creationId xmlns:a16="http://schemas.microsoft.com/office/drawing/2014/main" id="{D432A7B3-E9F3-476E-9D42-6174AF694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84215" y="72244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Freeform 38">
              <a:extLst>
                <a:ext uri="{FF2B5EF4-FFF2-40B4-BE49-F238E27FC236}">
                  <a16:creationId xmlns:a16="http://schemas.microsoft.com/office/drawing/2014/main" id="{F17E4864-342C-497A-A8C4-307CF70C29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81617" y="1902264"/>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39">
              <a:extLst>
                <a:ext uri="{FF2B5EF4-FFF2-40B4-BE49-F238E27FC236}">
                  <a16:creationId xmlns:a16="http://schemas.microsoft.com/office/drawing/2014/main" id="{F2484BDA-CEC5-42AD-8874-C782F6A44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96825" y="173253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41">
              <a:extLst>
                <a:ext uri="{FF2B5EF4-FFF2-40B4-BE49-F238E27FC236}">
                  <a16:creationId xmlns:a16="http://schemas.microsoft.com/office/drawing/2014/main" id="{4F6B7DAB-E92D-43BB-ACF1-F06D8925DF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84215" y="514912"/>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42">
              <a:extLst>
                <a:ext uri="{FF2B5EF4-FFF2-40B4-BE49-F238E27FC236}">
                  <a16:creationId xmlns:a16="http://schemas.microsoft.com/office/drawing/2014/main" id="{DDFDB6E2-654D-48A3-83FB-86F3AD241A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96047" y="1178128"/>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8" name="Freeform 45">
              <a:extLst>
                <a:ext uri="{FF2B5EF4-FFF2-40B4-BE49-F238E27FC236}">
                  <a16:creationId xmlns:a16="http://schemas.microsoft.com/office/drawing/2014/main" id="{ECD09C44-52C9-455A-865A-65084B5006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514408" y="932462"/>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49">
              <a:extLst>
                <a:ext uri="{FF2B5EF4-FFF2-40B4-BE49-F238E27FC236}">
                  <a16:creationId xmlns:a16="http://schemas.microsoft.com/office/drawing/2014/main" id="{F6C27999-BDBB-4644-8A53-B87F3F144F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530170" y="282433"/>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0" name="Freeform 65">
              <a:extLst>
                <a:ext uri="{FF2B5EF4-FFF2-40B4-BE49-F238E27FC236}">
                  <a16:creationId xmlns:a16="http://schemas.microsoft.com/office/drawing/2014/main" id="{654163CC-9199-4986-9A5E-84365169D9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83885" y="12161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66">
              <a:extLst>
                <a:ext uri="{FF2B5EF4-FFF2-40B4-BE49-F238E27FC236}">
                  <a16:creationId xmlns:a16="http://schemas.microsoft.com/office/drawing/2014/main" id="{C744DB98-E4B6-40B4-92A4-5DC3D9594B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96965" y="138745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69">
              <a:extLst>
                <a:ext uri="{FF2B5EF4-FFF2-40B4-BE49-F238E27FC236}">
                  <a16:creationId xmlns:a16="http://schemas.microsoft.com/office/drawing/2014/main" id="{3618E05D-0BAF-4A26-858E-F0EF2BA89D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96848" y="1105206"/>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70">
              <a:extLst>
                <a:ext uri="{FF2B5EF4-FFF2-40B4-BE49-F238E27FC236}">
                  <a16:creationId xmlns:a16="http://schemas.microsoft.com/office/drawing/2014/main" id="{8506E091-91B5-45A6-B0D7-8778EF36C9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845927" y="54936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71">
              <a:extLst>
                <a:ext uri="{FF2B5EF4-FFF2-40B4-BE49-F238E27FC236}">
                  <a16:creationId xmlns:a16="http://schemas.microsoft.com/office/drawing/2014/main" id="{A5F1AA22-6DD8-43AB-AC2B-AA9371DD9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98597" y="1647073"/>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5" name="Freeform 72">
              <a:extLst>
                <a:ext uri="{FF2B5EF4-FFF2-40B4-BE49-F238E27FC236}">
                  <a16:creationId xmlns:a16="http://schemas.microsoft.com/office/drawing/2014/main" id="{580946E1-6BC9-4EEE-AE4C-F8F08C8F1C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801860" y="18739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6" name="Freeform 74">
              <a:extLst>
                <a:ext uri="{FF2B5EF4-FFF2-40B4-BE49-F238E27FC236}">
                  <a16:creationId xmlns:a16="http://schemas.microsoft.com/office/drawing/2014/main" id="{06858C12-FAE6-4F6D-AAD0-BC164D3C64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822832" y="763091"/>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7" name="Freeform 85">
              <a:extLst>
                <a:ext uri="{FF2B5EF4-FFF2-40B4-BE49-F238E27FC236}">
                  <a16:creationId xmlns:a16="http://schemas.microsoft.com/office/drawing/2014/main" id="{FE64B3B9-8F70-4C7C-980A-CBFFDFB93D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846066" y="34025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8"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11402"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9" name="Freeform 88">
              <a:extLst>
                <a:ext uri="{FF2B5EF4-FFF2-40B4-BE49-F238E27FC236}">
                  <a16:creationId xmlns:a16="http://schemas.microsoft.com/office/drawing/2014/main" id="{22997A7B-4811-4158-8F88-483925650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879430" y="1161387"/>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0"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64748"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1"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59415" y="1756925"/>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2"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44896" y="1960730"/>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3"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72093"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4"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92750"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5"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90347"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6"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54699"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7"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72350"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8"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58870"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9"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75741" y="43473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0"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505"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1"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10" y="1588642"/>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2" name="Freeform 138">
              <a:extLst>
                <a:ext uri="{FF2B5EF4-FFF2-40B4-BE49-F238E27FC236}">
                  <a16:creationId xmlns:a16="http://schemas.microsoft.com/office/drawing/2014/main" id="{11F9FD14-D3BA-43C4-96E8-5D5EE6AF31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1645" y="607297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3"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950"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4"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20791" y="1074883"/>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5"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3458"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6"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7528"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7"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1238"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8"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28159" y="669354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6" name="Content Placeholder 5" descr="A diagram of a link to a list&#10;&#10;Description automatically generated">
            <a:extLst>
              <a:ext uri="{FF2B5EF4-FFF2-40B4-BE49-F238E27FC236}">
                <a16:creationId xmlns:a16="http://schemas.microsoft.com/office/drawing/2014/main" id="{20D27D79-3DA7-94CF-0AFC-6879B2286A1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072535" y="2921174"/>
            <a:ext cx="4135440" cy="2067720"/>
          </a:xfrm>
          <a:prstGeom prst="rect">
            <a:avLst/>
          </a:prstGeom>
        </p:spPr>
      </p:pic>
      <p:sp>
        <p:nvSpPr>
          <p:cNvPr id="7" name="TextBox 6">
            <a:extLst>
              <a:ext uri="{FF2B5EF4-FFF2-40B4-BE49-F238E27FC236}">
                <a16:creationId xmlns:a16="http://schemas.microsoft.com/office/drawing/2014/main" id="{0DE78F99-12D7-3E3A-72FE-6381B6D82297}"/>
              </a:ext>
            </a:extLst>
          </p:cNvPr>
          <p:cNvSpPr txBox="1"/>
          <p:nvPr/>
        </p:nvSpPr>
        <p:spPr>
          <a:xfrm>
            <a:off x="8829351" y="4776937"/>
            <a:ext cx="2791149"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5" tooltip="https://www.programmingsimplified.com/c/data-structures/c-program-implement-linked-list">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6" tooltip="https://creativecommons.org/licenses/by-nc-nd/3.0/">
                  <a:extLst>
                    <a:ext uri="{A12FA001-AC4F-418D-AE19-62706E023703}">
                      <ahyp:hlinkClr xmlns:ahyp="http://schemas.microsoft.com/office/drawing/2018/hyperlinkcolor" val="tx"/>
                    </a:ext>
                  </a:extLst>
                </a:hlinkClick>
              </a:rPr>
              <a:t>CC BY-NC-ND</a:t>
            </a:r>
            <a:endParaRPr lang="en-IN" sz="700">
              <a:solidFill>
                <a:srgbClr val="FFFFFF"/>
              </a:solidFill>
            </a:endParaRPr>
          </a:p>
        </p:txBody>
      </p:sp>
      <p:sp>
        <p:nvSpPr>
          <p:cNvPr id="222" name="TextBox 221">
            <a:extLst>
              <a:ext uri="{FF2B5EF4-FFF2-40B4-BE49-F238E27FC236}">
                <a16:creationId xmlns:a16="http://schemas.microsoft.com/office/drawing/2014/main" id="{02C9E0E6-C611-F6EF-44BC-DC21087EB234}"/>
              </a:ext>
            </a:extLst>
          </p:cNvPr>
          <p:cNvSpPr txBox="1"/>
          <p:nvPr/>
        </p:nvSpPr>
        <p:spPr>
          <a:xfrm>
            <a:off x="1118067" y="4575899"/>
            <a:ext cx="2901160" cy="369332"/>
          </a:xfrm>
          <a:prstGeom prst="rect">
            <a:avLst/>
          </a:prstGeom>
          <a:noFill/>
        </p:spPr>
        <p:txBody>
          <a:bodyPr wrap="square" rtlCol="0">
            <a:spAutoFit/>
          </a:bodyPr>
          <a:lstStyle/>
          <a:p>
            <a:r>
              <a:rPr lang="en-IN" sz="900" dirty="0">
                <a:hlinkClick r:id="rId3" tooltip="https://computersciencewiki.org/index.php/Linked_list"/>
              </a:rPr>
              <a:t>This Photo</a:t>
            </a:r>
            <a:r>
              <a:rPr lang="en-IN" sz="900" dirty="0"/>
              <a:t> by Unknown Author is licensed under </a:t>
            </a:r>
            <a:r>
              <a:rPr lang="en-IN" sz="900" dirty="0">
                <a:hlinkClick r:id="rId7" tooltip="https://creativecommons.org/licenses/by-nc-sa/3.0/"/>
              </a:rPr>
              <a:t>CC BY-SA-NC</a:t>
            </a:r>
            <a:endParaRPr lang="en-IN" sz="900" dirty="0"/>
          </a:p>
        </p:txBody>
      </p:sp>
    </p:spTree>
    <p:extLst>
      <p:ext uri="{BB962C8B-B14F-4D97-AF65-F5344CB8AC3E}">
        <p14:creationId xmlns:p14="http://schemas.microsoft.com/office/powerpoint/2010/main" val="2342509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82" descr="Green dialogue boxes">
            <a:extLst>
              <a:ext uri="{FF2B5EF4-FFF2-40B4-BE49-F238E27FC236}">
                <a16:creationId xmlns:a16="http://schemas.microsoft.com/office/drawing/2014/main" id="{184CA933-EE1C-50BB-0704-BC7C55F72CBD}"/>
              </a:ext>
            </a:extLst>
          </p:cNvPr>
          <p:cNvPicPr>
            <a:picLocks noChangeAspect="1"/>
          </p:cNvPicPr>
          <p:nvPr/>
        </p:nvPicPr>
        <p:blipFill rotWithShape="1">
          <a:blip r:embed="rId2">
            <a:alphaModFix amt="60000"/>
          </a:blip>
          <a:srcRect l="15029" r="20856" b="-1"/>
          <a:stretch/>
        </p:blipFill>
        <p:spPr>
          <a:xfrm>
            <a:off x="-1" y="1"/>
            <a:ext cx="5295331" cy="6875834"/>
          </a:xfrm>
          <a:prstGeom prst="rect">
            <a:avLst/>
          </a:prstGeom>
        </p:spPr>
      </p:pic>
      <p:sp>
        <p:nvSpPr>
          <p:cNvPr id="2" name="Title 1">
            <a:extLst>
              <a:ext uri="{FF2B5EF4-FFF2-40B4-BE49-F238E27FC236}">
                <a16:creationId xmlns:a16="http://schemas.microsoft.com/office/drawing/2014/main" id="{7AEF04A1-00D2-A646-4B06-2229C37CD58F}"/>
              </a:ext>
            </a:extLst>
          </p:cNvPr>
          <p:cNvSpPr>
            <a:spLocks noGrp="1"/>
          </p:cNvSpPr>
          <p:nvPr>
            <p:ph type="title"/>
          </p:nvPr>
        </p:nvSpPr>
        <p:spPr>
          <a:xfrm>
            <a:off x="591674" y="1395699"/>
            <a:ext cx="4223965" cy="4111831"/>
          </a:xfrm>
        </p:spPr>
        <p:txBody>
          <a:bodyPr>
            <a:normAutofit/>
          </a:bodyPr>
          <a:lstStyle/>
          <a:p>
            <a:pPr algn="ctr"/>
            <a:r>
              <a:rPr lang="en-IN">
                <a:solidFill>
                  <a:srgbClr val="FFFFFF"/>
                </a:solidFill>
              </a:rPr>
              <a:t>Problems discussed</a:t>
            </a:r>
          </a:p>
        </p:txBody>
      </p:sp>
      <p:sp>
        <p:nvSpPr>
          <p:cNvPr id="3" name="Content Placeholder 2">
            <a:extLst>
              <a:ext uri="{FF2B5EF4-FFF2-40B4-BE49-F238E27FC236}">
                <a16:creationId xmlns:a16="http://schemas.microsoft.com/office/drawing/2014/main" id="{90D607F6-F3B3-F2FA-FB4D-5478FEC5374A}"/>
              </a:ext>
            </a:extLst>
          </p:cNvPr>
          <p:cNvSpPr>
            <a:spLocks noGrp="1"/>
          </p:cNvSpPr>
          <p:nvPr>
            <p:ph idx="1"/>
          </p:nvPr>
        </p:nvSpPr>
        <p:spPr>
          <a:xfrm>
            <a:off x="6096000" y="876300"/>
            <a:ext cx="5219700" cy="5105400"/>
          </a:xfrm>
        </p:spPr>
        <p:txBody>
          <a:bodyPr>
            <a:normAutofit/>
          </a:bodyPr>
          <a:lstStyle/>
          <a:p>
            <a:r>
              <a:rPr lang="en-IN" dirty="0"/>
              <a:t>Largest rectangle in histogram</a:t>
            </a:r>
          </a:p>
          <a:p>
            <a:r>
              <a:rPr lang="en-IN" dirty="0"/>
              <a:t>Reverse linked list</a:t>
            </a:r>
          </a:p>
          <a:p>
            <a:r>
              <a:rPr lang="en-IN" dirty="0"/>
              <a:t>Palindrome linked list</a:t>
            </a:r>
          </a:p>
          <a:p>
            <a:r>
              <a:rPr lang="en-IN" dirty="0"/>
              <a:t>Delete the middle node of a list</a:t>
            </a:r>
          </a:p>
          <a:p>
            <a:r>
              <a:rPr lang="en-IN" dirty="0"/>
              <a:t>Merge two sorted lists</a:t>
            </a:r>
          </a:p>
        </p:txBody>
      </p:sp>
    </p:spTree>
    <p:extLst>
      <p:ext uri="{BB962C8B-B14F-4D97-AF65-F5344CB8AC3E}">
        <p14:creationId xmlns:p14="http://schemas.microsoft.com/office/powerpoint/2010/main" val="396275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33B4B6-E19B-08B9-A072-E67418194CD9}"/>
              </a:ext>
            </a:extLst>
          </p:cNvPr>
          <p:cNvSpPr>
            <a:spLocks noGrp="1"/>
          </p:cNvSpPr>
          <p:nvPr>
            <p:ph type="title"/>
          </p:nvPr>
        </p:nvSpPr>
        <p:spPr>
          <a:xfrm>
            <a:off x="1422399" y="701749"/>
            <a:ext cx="9343065" cy="999460"/>
          </a:xfrm>
        </p:spPr>
        <p:txBody>
          <a:bodyPr>
            <a:normAutofit/>
          </a:bodyPr>
          <a:lstStyle/>
          <a:p>
            <a:pPr algn="ctr"/>
            <a:r>
              <a:rPr lang="en-IN"/>
              <a:t>Binary Tree</a:t>
            </a:r>
          </a:p>
        </p:txBody>
      </p:sp>
      <p:sp>
        <p:nvSpPr>
          <p:cNvPr id="11" name="Rectangle 10">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9BE19EB-7AF8-104C-E6CB-EC74154DE2B6}"/>
              </a:ext>
            </a:extLst>
          </p:cNvPr>
          <p:cNvGraphicFramePr>
            <a:graphicFrameLocks noGrp="1"/>
          </p:cNvGraphicFramePr>
          <p:nvPr>
            <p:ph idx="1"/>
            <p:extLst>
              <p:ext uri="{D42A27DB-BD31-4B8C-83A1-F6EECF244321}">
                <p14:modId xmlns:p14="http://schemas.microsoft.com/office/powerpoint/2010/main" val="2207888075"/>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8975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29A6D-51E8-3E5F-C6E8-6008CF56CA02}"/>
              </a:ext>
            </a:extLst>
          </p:cNvPr>
          <p:cNvSpPr>
            <a:spLocks noGrp="1"/>
          </p:cNvSpPr>
          <p:nvPr>
            <p:ph type="title"/>
          </p:nvPr>
        </p:nvSpPr>
        <p:spPr/>
        <p:txBody>
          <a:bodyPr/>
          <a:lstStyle/>
          <a:p>
            <a:r>
              <a:rPr lang="en-IN"/>
              <a:t>Questions</a:t>
            </a:r>
            <a:endParaRPr lang="en-IN" dirty="0"/>
          </a:p>
        </p:txBody>
      </p:sp>
      <p:graphicFrame>
        <p:nvGraphicFramePr>
          <p:cNvPr id="7" name="Content Placeholder 2">
            <a:extLst>
              <a:ext uri="{FF2B5EF4-FFF2-40B4-BE49-F238E27FC236}">
                <a16:creationId xmlns:a16="http://schemas.microsoft.com/office/drawing/2014/main" id="{9F83E8FB-B35B-777E-1172-C464BB705D3D}"/>
              </a:ext>
            </a:extLst>
          </p:cNvPr>
          <p:cNvGraphicFramePr>
            <a:graphicFrameLocks noGrp="1"/>
          </p:cNvGraphicFramePr>
          <p:nvPr>
            <p:ph idx="1"/>
          </p:nvPr>
        </p:nvGraphicFramePr>
        <p:xfrm>
          <a:off x="1069848" y="1874520"/>
          <a:ext cx="963401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6916656"/>
      </p:ext>
    </p:extLst>
  </p:cSld>
  <p:clrMapOvr>
    <a:masterClrMapping/>
  </p:clrMapOvr>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558D4C98DB72459178C7BF1D51E137" ma:contentTypeVersion="13" ma:contentTypeDescription="Create a new document." ma:contentTypeScope="" ma:versionID="4e092e5634291b961e8f7e17196a5c53">
  <xsd:schema xmlns:xsd="http://www.w3.org/2001/XMLSchema" xmlns:xs="http://www.w3.org/2001/XMLSchema" xmlns:p="http://schemas.microsoft.com/office/2006/metadata/properties" xmlns:ns3="0f939348-f1b2-4514-a31c-b1c69e244fe6" targetNamespace="http://schemas.microsoft.com/office/2006/metadata/properties" ma:root="true" ma:fieldsID="ddbc3469da6d6c72bbba9038592157bc" ns3:_="">
    <xsd:import namespace="0f939348-f1b2-4514-a31c-b1c69e244fe6"/>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DateTaken" minOccurs="0"/>
                <xsd:element ref="ns3:MediaServiceLocation" minOccurs="0"/>
                <xsd:element ref="ns3:MediaServiceObjectDetectorVersions" minOccurs="0"/>
                <xsd:element ref="ns3:_activity"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939348-f1b2-4514-a31c-b1c69e244f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SystemTags" ma:index="20"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0f939348-f1b2-4514-a31c-b1c69e244fe6" xsi:nil="true"/>
  </documentManagement>
</p:properties>
</file>

<file path=customXml/itemProps1.xml><?xml version="1.0" encoding="utf-8"?>
<ds:datastoreItem xmlns:ds="http://schemas.openxmlformats.org/officeDocument/2006/customXml" ds:itemID="{9C9A179A-83E1-4BF9-A9DE-DB1A85973B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939348-f1b2-4514-a31c-b1c69e244f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25092F-037E-4342-BA9C-64E62BED3809}">
  <ds:schemaRefs>
    <ds:schemaRef ds:uri="http://schemas.microsoft.com/sharepoint/v3/contenttype/forms"/>
  </ds:schemaRefs>
</ds:datastoreItem>
</file>

<file path=customXml/itemProps3.xml><?xml version="1.0" encoding="utf-8"?>
<ds:datastoreItem xmlns:ds="http://schemas.openxmlformats.org/officeDocument/2006/customXml" ds:itemID="{D93B92F6-7927-464D-B4E8-78BC9CCC8442}">
  <ds:schemaRefs>
    <ds:schemaRef ds:uri="http://purl.org/dc/dcmitype/"/>
    <ds:schemaRef ds:uri="http://www.w3.org/XML/1998/namespac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0f939348-f1b2-4514-a31c-b1c69e244fe6"/>
  </ds:schemaRefs>
</ds:datastoreItem>
</file>

<file path=docProps/app.xml><?xml version="1.0" encoding="utf-8"?>
<Properties xmlns="http://schemas.openxmlformats.org/officeDocument/2006/extended-properties" xmlns:vt="http://schemas.openxmlformats.org/officeDocument/2006/docPropsVTypes">
  <TotalTime>118</TotalTime>
  <Words>729</Words>
  <Application>Microsoft Office PowerPoint</Application>
  <PresentationFormat>Widescreen</PresentationFormat>
  <Paragraphs>83</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Avenir Next LT Pro</vt:lpstr>
      <vt:lpstr>inter-regular</vt:lpstr>
      <vt:lpstr>Modern Love</vt:lpstr>
      <vt:lpstr>Roboto</vt:lpstr>
      <vt:lpstr>BohemianVTI</vt:lpstr>
      <vt:lpstr>SIMUTECH PROJECT</vt:lpstr>
      <vt:lpstr>Standard Template library</vt:lpstr>
      <vt:lpstr>Vectors</vt:lpstr>
      <vt:lpstr>Stacks</vt:lpstr>
      <vt:lpstr>Queues</vt:lpstr>
      <vt:lpstr>Linked Lists</vt:lpstr>
      <vt:lpstr>Problems discussed</vt:lpstr>
      <vt:lpstr>Binary Tree</vt:lpstr>
      <vt:lpstr>Questions</vt:lpstr>
      <vt:lpstr>Dangling Pointers</vt:lpstr>
      <vt:lpstr>PowerPoint Presentation</vt:lpstr>
      <vt:lpstr>Heaps</vt:lpstr>
      <vt:lpstr>Representation</vt:lpstr>
      <vt:lpstr>Some graphs questions</vt:lpstr>
      <vt:lpstr>Use of Djikstra’s Algo in Chemical Engg </vt:lpstr>
      <vt:lpstr>Monte Carlo Simulation</vt:lpstr>
      <vt:lpstr>Random Variable</vt:lpstr>
      <vt:lpstr>Discrete Random Variable</vt:lpstr>
      <vt:lpstr>Continuous Random Variable</vt:lpstr>
      <vt:lpstr>Some subtopics</vt:lpstr>
      <vt:lpstr>Types of Statistical Distribution</vt:lpstr>
      <vt:lpstr>Some examples</vt:lpstr>
      <vt:lpstr>Monty Hall</vt:lpstr>
      <vt:lpstr>Toy Collector</vt:lpstr>
      <vt:lpstr>Few methods and techniques</vt:lpstr>
      <vt:lpstr>Stochastic Approach for Mass Transfer</vt:lpstr>
      <vt:lpstr>Case Study 1: Multicomponent Batch Distillation and Residue Curves (Transient Operation)</vt:lpstr>
      <vt:lpstr>Pseudocode</vt:lpstr>
      <vt:lpstr>Results in R</vt:lpstr>
      <vt:lpstr>Results in R</vt:lpstr>
      <vt:lpstr>Results in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SIMUTECH PROJECT</dc:title>
  <dc:creator>Jasraj Singh</dc:creator>
  <cp:lastModifiedBy>Jasraj Singh</cp:lastModifiedBy>
  <cp:revision>12</cp:revision>
  <dcterms:created xsi:type="dcterms:W3CDTF">2024-05-26T16:35:03Z</dcterms:created>
  <dcterms:modified xsi:type="dcterms:W3CDTF">2024-05-26T18:33:51Z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0x01010094558D4C98DB72459178C7BF1D51E137</vt:lpwstr>
  </property>
</Properties>
</file>