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0" r:id="rId2"/>
    <p:sldId id="325" r:id="rId3"/>
    <p:sldId id="332" r:id="rId4"/>
    <p:sldId id="326" r:id="rId5"/>
    <p:sldId id="327" r:id="rId6"/>
  </p:sldIdLst>
  <p:sldSz cx="9144000" cy="6858000" type="screen4x3"/>
  <p:notesSz cx="6797675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CB15"/>
    <a:srgbClr val="CED7BF"/>
    <a:srgbClr val="ADAC8E"/>
    <a:srgbClr val="DC3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 autoAdjust="0"/>
    <p:restoredTop sz="94638" autoAdjust="0"/>
  </p:normalViewPr>
  <p:slideViewPr>
    <p:cSldViewPr showGuides="1">
      <p:cViewPr varScale="1">
        <p:scale>
          <a:sx n="70" d="100"/>
          <a:sy n="70" d="100"/>
        </p:scale>
        <p:origin x="1200" y="7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18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205266-3B33-5E46-986E-8B5F94BAA409}" type="datetimeFigureOut">
              <a:rPr lang="en-US"/>
              <a:pPr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48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275" y="9377363"/>
            <a:ext cx="2944813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9192DC-A201-5A4C-8CEF-10488128BA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0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</a:defRPr>
            </a:lvl1pPr>
          </a:lstStyle>
          <a:p>
            <a:fld id="{65333655-A541-A641-A8C7-84EB84DBA0CF}" type="datetimeFigureOut">
              <a:rPr lang="en-US"/>
              <a:pPr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</a:defRPr>
            </a:lvl1pPr>
          </a:lstStyle>
          <a:p>
            <a:fld id="{59071353-67BA-9D4C-BEAB-81B3AED6C4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9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96025"/>
            <a:ext cx="71438" cy="561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1438" y="6618288"/>
            <a:ext cx="4719637" cy="231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ZA" sz="900" dirty="0" err="1" smtClean="0">
                <a:solidFill>
                  <a:srgbClr val="FF0000"/>
                </a:solidFill>
                <a:latin typeface="AvantGarde Bk BT" pitchFamily="34" charset="0"/>
                <a:ea typeface="+mn-ea"/>
              </a:rPr>
              <a:t>Stauch</a:t>
            </a:r>
            <a:r>
              <a:rPr lang="en-ZA" sz="900" dirty="0" smtClean="0">
                <a:solidFill>
                  <a:srgbClr val="FF0000"/>
                </a:solidFill>
                <a:latin typeface="AvantGarde Bk BT" pitchFamily="34" charset="0"/>
                <a:ea typeface="+mn-ea"/>
              </a:rPr>
              <a:t> Vorster Architects &amp; Urban Designers</a:t>
            </a:r>
            <a:endParaRPr lang="en-US" sz="900" dirty="0" smtClean="0">
              <a:solidFill>
                <a:srgbClr val="FF0000"/>
              </a:solidFill>
              <a:latin typeface="AvantGarde Bk BT" pitchFamily="34" charset="0"/>
              <a:ea typeface="+mn-ea"/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0438" y="6296025"/>
            <a:ext cx="5635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38568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6D2E6-5875-324A-BC15-01E5A681AF41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BCAA-0B29-D345-868E-F93FE862F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710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F2006-5F2B-DE4A-891F-88A68965AAD1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E9C8C-8161-1B4E-B21A-B35D68D18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54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283E8C-5B54-AB4F-B28F-B714AAD736EC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96601-70EF-ED4F-BF4E-AA0F59091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0140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8845D-809E-B94C-A446-1A27F8D1EAB5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67D19-5019-7B49-991B-D9B49B5C32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459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126CD6-BF30-CC4A-8C0A-F71EAA8E9A6D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A04FD-5538-BF4D-9D64-CD65E5008E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98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162EB-2CF8-4B40-9BF9-2F9A4E56FFAE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07707-F995-9A47-94C2-9178C5AD2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752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3E2330-407B-F545-B32F-202E4B46D228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D0A84-0965-2543-A73B-0D7DBF67E1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680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7A939-7A49-F84F-8750-A65615B5855C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AF592-BAFB-0D49-8985-6C15BB024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693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2BFD35-7482-3B4A-B73E-BBFC543BACFD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1826B-7847-264C-A047-66B4F8FCF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413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FD2AE-92FB-1F43-8271-77A4595A9549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35B1-A975-FB43-B1E4-698AE4B2F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379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E5DF51A-A6D9-1440-BC43-59658BE747E7}" type="datetime1">
              <a:rPr lang="en-US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14B9B89-DC56-E24E-815A-07D95E242B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6201308"/>
            <a:ext cx="3996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ZA" sz="1400" dirty="0" smtClean="0">
                <a:latin typeface="Calibri" charset="0"/>
              </a:rPr>
              <a:t>Site Location</a:t>
            </a:r>
            <a:endParaRPr lang="en-ZA" sz="1400" dirty="0">
              <a:latin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0673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788407" y="2368857"/>
            <a:ext cx="1075123" cy="628281"/>
          </a:xfrm>
          <a:custGeom>
            <a:avLst/>
            <a:gdLst>
              <a:gd name="connsiteX0" fmla="*/ 1034530 w 3374709"/>
              <a:gd name="connsiteY0" fmla="*/ 0 h 2475658"/>
              <a:gd name="connsiteX1" fmla="*/ 14269 w 3374709"/>
              <a:gd name="connsiteY1" fmla="*/ 1512505 h 2475658"/>
              <a:gd name="connsiteX2" fmla="*/ 0 w 3374709"/>
              <a:gd name="connsiteY2" fmla="*/ 1662329 h 2475658"/>
              <a:gd name="connsiteX3" fmla="*/ 1533958 w 3374709"/>
              <a:gd name="connsiteY3" fmla="*/ 2454254 h 2475658"/>
              <a:gd name="connsiteX4" fmla="*/ 1855020 w 3374709"/>
              <a:gd name="connsiteY4" fmla="*/ 2475658 h 2475658"/>
              <a:gd name="connsiteX5" fmla="*/ 3374709 w 3374709"/>
              <a:gd name="connsiteY5" fmla="*/ 2133204 h 2475658"/>
              <a:gd name="connsiteX6" fmla="*/ 3367574 w 3374709"/>
              <a:gd name="connsiteY6" fmla="*/ 2047590 h 2475658"/>
              <a:gd name="connsiteX7" fmla="*/ 963183 w 3374709"/>
              <a:gd name="connsiteY7" fmla="*/ 85613 h 2475658"/>
              <a:gd name="connsiteX8" fmla="*/ 1034530 w 3374709"/>
              <a:gd name="connsiteY8" fmla="*/ 0 h 2475658"/>
              <a:gd name="connsiteX0" fmla="*/ 970318 w 3374709"/>
              <a:gd name="connsiteY0" fmla="*/ 14270 h 2390045"/>
              <a:gd name="connsiteX1" fmla="*/ 14269 w 3374709"/>
              <a:gd name="connsiteY1" fmla="*/ 1426892 h 2390045"/>
              <a:gd name="connsiteX2" fmla="*/ 0 w 3374709"/>
              <a:gd name="connsiteY2" fmla="*/ 1576716 h 2390045"/>
              <a:gd name="connsiteX3" fmla="*/ 1533958 w 3374709"/>
              <a:gd name="connsiteY3" fmla="*/ 2368641 h 2390045"/>
              <a:gd name="connsiteX4" fmla="*/ 1855020 w 3374709"/>
              <a:gd name="connsiteY4" fmla="*/ 2390045 h 2390045"/>
              <a:gd name="connsiteX5" fmla="*/ 3374709 w 3374709"/>
              <a:gd name="connsiteY5" fmla="*/ 2047591 h 2390045"/>
              <a:gd name="connsiteX6" fmla="*/ 3367574 w 3374709"/>
              <a:gd name="connsiteY6" fmla="*/ 1961977 h 2390045"/>
              <a:gd name="connsiteX7" fmla="*/ 963183 w 3374709"/>
              <a:gd name="connsiteY7" fmla="*/ 0 h 2390045"/>
              <a:gd name="connsiteX8" fmla="*/ 970318 w 3374709"/>
              <a:gd name="connsiteY8" fmla="*/ 14270 h 2390045"/>
              <a:gd name="connsiteX0" fmla="*/ 951003 w 3374709"/>
              <a:gd name="connsiteY0" fmla="*/ 38413 h 2390045"/>
              <a:gd name="connsiteX1" fmla="*/ 14269 w 3374709"/>
              <a:gd name="connsiteY1" fmla="*/ 1426892 h 2390045"/>
              <a:gd name="connsiteX2" fmla="*/ 0 w 3374709"/>
              <a:gd name="connsiteY2" fmla="*/ 1576716 h 2390045"/>
              <a:gd name="connsiteX3" fmla="*/ 1533958 w 3374709"/>
              <a:gd name="connsiteY3" fmla="*/ 2368641 h 2390045"/>
              <a:gd name="connsiteX4" fmla="*/ 1855020 w 3374709"/>
              <a:gd name="connsiteY4" fmla="*/ 2390045 h 2390045"/>
              <a:gd name="connsiteX5" fmla="*/ 3374709 w 3374709"/>
              <a:gd name="connsiteY5" fmla="*/ 2047591 h 2390045"/>
              <a:gd name="connsiteX6" fmla="*/ 3367574 w 3374709"/>
              <a:gd name="connsiteY6" fmla="*/ 1961977 h 2390045"/>
              <a:gd name="connsiteX7" fmla="*/ 963183 w 3374709"/>
              <a:gd name="connsiteY7" fmla="*/ 0 h 2390045"/>
              <a:gd name="connsiteX8" fmla="*/ 951003 w 3374709"/>
              <a:gd name="connsiteY8" fmla="*/ 38413 h 2390045"/>
              <a:gd name="connsiteX0" fmla="*/ 951003 w 3374709"/>
              <a:gd name="connsiteY0" fmla="*/ 0 h 2351632"/>
              <a:gd name="connsiteX1" fmla="*/ 14269 w 3374709"/>
              <a:gd name="connsiteY1" fmla="*/ 1388479 h 2351632"/>
              <a:gd name="connsiteX2" fmla="*/ 0 w 3374709"/>
              <a:gd name="connsiteY2" fmla="*/ 1538303 h 2351632"/>
              <a:gd name="connsiteX3" fmla="*/ 1533958 w 3374709"/>
              <a:gd name="connsiteY3" fmla="*/ 2330228 h 2351632"/>
              <a:gd name="connsiteX4" fmla="*/ 1855020 w 3374709"/>
              <a:gd name="connsiteY4" fmla="*/ 2351632 h 2351632"/>
              <a:gd name="connsiteX5" fmla="*/ 3374709 w 3374709"/>
              <a:gd name="connsiteY5" fmla="*/ 2009178 h 2351632"/>
              <a:gd name="connsiteX6" fmla="*/ 3367574 w 3374709"/>
              <a:gd name="connsiteY6" fmla="*/ 1923564 h 2351632"/>
              <a:gd name="connsiteX7" fmla="*/ 948696 w 3374709"/>
              <a:gd name="connsiteY7" fmla="*/ 5046 h 2351632"/>
              <a:gd name="connsiteX8" fmla="*/ 951003 w 3374709"/>
              <a:gd name="connsiteY8" fmla="*/ 0 h 2351632"/>
              <a:gd name="connsiteX0" fmla="*/ 982753 w 3374709"/>
              <a:gd name="connsiteY0" fmla="*/ 126490 h 2346586"/>
              <a:gd name="connsiteX1" fmla="*/ 14269 w 3374709"/>
              <a:gd name="connsiteY1" fmla="*/ 1383433 h 2346586"/>
              <a:gd name="connsiteX2" fmla="*/ 0 w 3374709"/>
              <a:gd name="connsiteY2" fmla="*/ 1533257 h 2346586"/>
              <a:gd name="connsiteX3" fmla="*/ 1533958 w 3374709"/>
              <a:gd name="connsiteY3" fmla="*/ 2325182 h 2346586"/>
              <a:gd name="connsiteX4" fmla="*/ 1855020 w 3374709"/>
              <a:gd name="connsiteY4" fmla="*/ 2346586 h 2346586"/>
              <a:gd name="connsiteX5" fmla="*/ 3374709 w 3374709"/>
              <a:gd name="connsiteY5" fmla="*/ 2004132 h 2346586"/>
              <a:gd name="connsiteX6" fmla="*/ 3367574 w 3374709"/>
              <a:gd name="connsiteY6" fmla="*/ 1918518 h 2346586"/>
              <a:gd name="connsiteX7" fmla="*/ 948696 w 3374709"/>
              <a:gd name="connsiteY7" fmla="*/ 0 h 2346586"/>
              <a:gd name="connsiteX8" fmla="*/ 982753 w 3374709"/>
              <a:gd name="connsiteY8" fmla="*/ 126490 h 2346586"/>
              <a:gd name="connsiteX0" fmla="*/ 982753 w 3374709"/>
              <a:gd name="connsiteY0" fmla="*/ 0 h 2220096"/>
              <a:gd name="connsiteX1" fmla="*/ 14269 w 3374709"/>
              <a:gd name="connsiteY1" fmla="*/ 1256943 h 2220096"/>
              <a:gd name="connsiteX2" fmla="*/ 0 w 3374709"/>
              <a:gd name="connsiteY2" fmla="*/ 1406767 h 2220096"/>
              <a:gd name="connsiteX3" fmla="*/ 1533958 w 3374709"/>
              <a:gd name="connsiteY3" fmla="*/ 2198692 h 2220096"/>
              <a:gd name="connsiteX4" fmla="*/ 1855020 w 3374709"/>
              <a:gd name="connsiteY4" fmla="*/ 2220096 h 2220096"/>
              <a:gd name="connsiteX5" fmla="*/ 3374709 w 3374709"/>
              <a:gd name="connsiteY5" fmla="*/ 1877642 h 2220096"/>
              <a:gd name="connsiteX6" fmla="*/ 3367574 w 3374709"/>
              <a:gd name="connsiteY6" fmla="*/ 1792028 h 2220096"/>
              <a:gd name="connsiteX7" fmla="*/ 984982 w 3374709"/>
              <a:gd name="connsiteY7" fmla="*/ 5046 h 2220096"/>
              <a:gd name="connsiteX8" fmla="*/ 982753 w 3374709"/>
              <a:gd name="connsiteY8" fmla="*/ 0 h 2220096"/>
              <a:gd name="connsiteX0" fmla="*/ 1009967 w 3374709"/>
              <a:gd name="connsiteY0" fmla="*/ 0 h 2220096"/>
              <a:gd name="connsiteX1" fmla="*/ 14269 w 3374709"/>
              <a:gd name="connsiteY1" fmla="*/ 1256943 h 2220096"/>
              <a:gd name="connsiteX2" fmla="*/ 0 w 3374709"/>
              <a:gd name="connsiteY2" fmla="*/ 1406767 h 2220096"/>
              <a:gd name="connsiteX3" fmla="*/ 1533958 w 3374709"/>
              <a:gd name="connsiteY3" fmla="*/ 2198692 h 2220096"/>
              <a:gd name="connsiteX4" fmla="*/ 1855020 w 3374709"/>
              <a:gd name="connsiteY4" fmla="*/ 2220096 h 2220096"/>
              <a:gd name="connsiteX5" fmla="*/ 3374709 w 3374709"/>
              <a:gd name="connsiteY5" fmla="*/ 1877642 h 2220096"/>
              <a:gd name="connsiteX6" fmla="*/ 3367574 w 3374709"/>
              <a:gd name="connsiteY6" fmla="*/ 1792028 h 2220096"/>
              <a:gd name="connsiteX7" fmla="*/ 984982 w 3374709"/>
              <a:gd name="connsiteY7" fmla="*/ 5046 h 2220096"/>
              <a:gd name="connsiteX8" fmla="*/ 1009967 w 3374709"/>
              <a:gd name="connsiteY8" fmla="*/ 0 h 2220096"/>
              <a:gd name="connsiteX0" fmla="*/ 1009967 w 3374709"/>
              <a:gd name="connsiteY0" fmla="*/ 0 h 2220096"/>
              <a:gd name="connsiteX1" fmla="*/ 14269 w 3374709"/>
              <a:gd name="connsiteY1" fmla="*/ 1256943 h 2220096"/>
              <a:gd name="connsiteX2" fmla="*/ 0 w 3374709"/>
              <a:gd name="connsiteY2" fmla="*/ 1406767 h 2220096"/>
              <a:gd name="connsiteX3" fmla="*/ 1533958 w 3374709"/>
              <a:gd name="connsiteY3" fmla="*/ 2198692 h 2220096"/>
              <a:gd name="connsiteX4" fmla="*/ 1855020 w 3374709"/>
              <a:gd name="connsiteY4" fmla="*/ 2220096 h 2220096"/>
              <a:gd name="connsiteX5" fmla="*/ 3374709 w 3374709"/>
              <a:gd name="connsiteY5" fmla="*/ 1877642 h 2220096"/>
              <a:gd name="connsiteX6" fmla="*/ 3367574 w 3374709"/>
              <a:gd name="connsiteY6" fmla="*/ 1792028 h 2220096"/>
              <a:gd name="connsiteX7" fmla="*/ 1007660 w 3374709"/>
              <a:gd name="connsiteY7" fmla="*/ 5046 h 2220096"/>
              <a:gd name="connsiteX8" fmla="*/ 1009967 w 3374709"/>
              <a:gd name="connsiteY8" fmla="*/ 0 h 2220096"/>
              <a:gd name="connsiteX0" fmla="*/ 996360 w 3361102"/>
              <a:gd name="connsiteY0" fmla="*/ 0 h 2220096"/>
              <a:gd name="connsiteX1" fmla="*/ 662 w 3361102"/>
              <a:gd name="connsiteY1" fmla="*/ 1256943 h 2220096"/>
              <a:gd name="connsiteX2" fmla="*/ 0 w 3361102"/>
              <a:gd name="connsiteY2" fmla="*/ 1379552 h 2220096"/>
              <a:gd name="connsiteX3" fmla="*/ 1520351 w 3361102"/>
              <a:gd name="connsiteY3" fmla="*/ 2198692 h 2220096"/>
              <a:gd name="connsiteX4" fmla="*/ 1841413 w 3361102"/>
              <a:gd name="connsiteY4" fmla="*/ 2220096 h 2220096"/>
              <a:gd name="connsiteX5" fmla="*/ 3361102 w 3361102"/>
              <a:gd name="connsiteY5" fmla="*/ 1877642 h 2220096"/>
              <a:gd name="connsiteX6" fmla="*/ 3353967 w 3361102"/>
              <a:gd name="connsiteY6" fmla="*/ 1792028 h 2220096"/>
              <a:gd name="connsiteX7" fmla="*/ 994053 w 3361102"/>
              <a:gd name="connsiteY7" fmla="*/ 5046 h 2220096"/>
              <a:gd name="connsiteX8" fmla="*/ 996360 w 3361102"/>
              <a:gd name="connsiteY8" fmla="*/ 0 h 2220096"/>
              <a:gd name="connsiteX0" fmla="*/ 996360 w 3361102"/>
              <a:gd name="connsiteY0" fmla="*/ 0 h 2220096"/>
              <a:gd name="connsiteX1" fmla="*/ 662 w 3361102"/>
              <a:gd name="connsiteY1" fmla="*/ 1256943 h 2220096"/>
              <a:gd name="connsiteX2" fmla="*/ 0 w 3361102"/>
              <a:gd name="connsiteY2" fmla="*/ 1379552 h 2220096"/>
              <a:gd name="connsiteX3" fmla="*/ 1570244 w 3361102"/>
              <a:gd name="connsiteY3" fmla="*/ 2198692 h 2220096"/>
              <a:gd name="connsiteX4" fmla="*/ 1841413 w 3361102"/>
              <a:gd name="connsiteY4" fmla="*/ 2220096 h 2220096"/>
              <a:gd name="connsiteX5" fmla="*/ 3361102 w 3361102"/>
              <a:gd name="connsiteY5" fmla="*/ 1877642 h 2220096"/>
              <a:gd name="connsiteX6" fmla="*/ 3353967 w 3361102"/>
              <a:gd name="connsiteY6" fmla="*/ 1792028 h 2220096"/>
              <a:gd name="connsiteX7" fmla="*/ 994053 w 3361102"/>
              <a:gd name="connsiteY7" fmla="*/ 5046 h 2220096"/>
              <a:gd name="connsiteX8" fmla="*/ 996360 w 3361102"/>
              <a:gd name="connsiteY8" fmla="*/ 0 h 2220096"/>
              <a:gd name="connsiteX0" fmla="*/ 996360 w 3361102"/>
              <a:gd name="connsiteY0" fmla="*/ 0 h 2224632"/>
              <a:gd name="connsiteX1" fmla="*/ 662 w 3361102"/>
              <a:gd name="connsiteY1" fmla="*/ 1256943 h 2224632"/>
              <a:gd name="connsiteX2" fmla="*/ 0 w 3361102"/>
              <a:gd name="connsiteY2" fmla="*/ 1379552 h 2224632"/>
              <a:gd name="connsiteX3" fmla="*/ 1570244 w 3361102"/>
              <a:gd name="connsiteY3" fmla="*/ 2198692 h 2224632"/>
              <a:gd name="connsiteX4" fmla="*/ 1746163 w 3361102"/>
              <a:gd name="connsiteY4" fmla="*/ 2224632 h 2224632"/>
              <a:gd name="connsiteX5" fmla="*/ 3361102 w 3361102"/>
              <a:gd name="connsiteY5" fmla="*/ 1877642 h 2224632"/>
              <a:gd name="connsiteX6" fmla="*/ 3353967 w 3361102"/>
              <a:gd name="connsiteY6" fmla="*/ 1792028 h 2224632"/>
              <a:gd name="connsiteX7" fmla="*/ 994053 w 3361102"/>
              <a:gd name="connsiteY7" fmla="*/ 5046 h 2224632"/>
              <a:gd name="connsiteX8" fmla="*/ 996360 w 3361102"/>
              <a:gd name="connsiteY8" fmla="*/ 0 h 2224632"/>
              <a:gd name="connsiteX0" fmla="*/ 996360 w 3353967"/>
              <a:gd name="connsiteY0" fmla="*/ 0 h 2224632"/>
              <a:gd name="connsiteX1" fmla="*/ 662 w 3353967"/>
              <a:gd name="connsiteY1" fmla="*/ 1256943 h 2224632"/>
              <a:gd name="connsiteX2" fmla="*/ 0 w 3353967"/>
              <a:gd name="connsiteY2" fmla="*/ 1379552 h 2224632"/>
              <a:gd name="connsiteX3" fmla="*/ 1570244 w 3353967"/>
              <a:gd name="connsiteY3" fmla="*/ 2198692 h 2224632"/>
              <a:gd name="connsiteX4" fmla="*/ 1746163 w 3353967"/>
              <a:gd name="connsiteY4" fmla="*/ 2224632 h 2224632"/>
              <a:gd name="connsiteX5" fmla="*/ 3342959 w 3353967"/>
              <a:gd name="connsiteY5" fmla="*/ 1868571 h 2224632"/>
              <a:gd name="connsiteX6" fmla="*/ 3353967 w 3353967"/>
              <a:gd name="connsiteY6" fmla="*/ 1792028 h 2224632"/>
              <a:gd name="connsiteX7" fmla="*/ 994053 w 3353967"/>
              <a:gd name="connsiteY7" fmla="*/ 5046 h 2224632"/>
              <a:gd name="connsiteX8" fmla="*/ 996360 w 3353967"/>
              <a:gd name="connsiteY8" fmla="*/ 0 h 2224632"/>
              <a:gd name="connsiteX0" fmla="*/ 996360 w 3344896"/>
              <a:gd name="connsiteY0" fmla="*/ 0 h 2224632"/>
              <a:gd name="connsiteX1" fmla="*/ 662 w 3344896"/>
              <a:gd name="connsiteY1" fmla="*/ 1256943 h 2224632"/>
              <a:gd name="connsiteX2" fmla="*/ 0 w 3344896"/>
              <a:gd name="connsiteY2" fmla="*/ 1379552 h 2224632"/>
              <a:gd name="connsiteX3" fmla="*/ 1570244 w 3344896"/>
              <a:gd name="connsiteY3" fmla="*/ 2198692 h 2224632"/>
              <a:gd name="connsiteX4" fmla="*/ 1746163 w 3344896"/>
              <a:gd name="connsiteY4" fmla="*/ 2224632 h 2224632"/>
              <a:gd name="connsiteX5" fmla="*/ 3342959 w 3344896"/>
              <a:gd name="connsiteY5" fmla="*/ 1868571 h 2224632"/>
              <a:gd name="connsiteX6" fmla="*/ 3344896 w 3344896"/>
              <a:gd name="connsiteY6" fmla="*/ 1760278 h 2224632"/>
              <a:gd name="connsiteX7" fmla="*/ 994053 w 3344896"/>
              <a:gd name="connsiteY7" fmla="*/ 5046 h 2224632"/>
              <a:gd name="connsiteX8" fmla="*/ 996360 w 3344896"/>
              <a:gd name="connsiteY8" fmla="*/ 0 h 2224632"/>
              <a:gd name="connsiteX0" fmla="*/ 996360 w 3344896"/>
              <a:gd name="connsiteY0" fmla="*/ 0 h 2206489"/>
              <a:gd name="connsiteX1" fmla="*/ 662 w 3344896"/>
              <a:gd name="connsiteY1" fmla="*/ 1256943 h 2206489"/>
              <a:gd name="connsiteX2" fmla="*/ 0 w 3344896"/>
              <a:gd name="connsiteY2" fmla="*/ 1379552 h 2206489"/>
              <a:gd name="connsiteX3" fmla="*/ 1570244 w 3344896"/>
              <a:gd name="connsiteY3" fmla="*/ 2198692 h 2206489"/>
              <a:gd name="connsiteX4" fmla="*/ 1773377 w 3344896"/>
              <a:gd name="connsiteY4" fmla="*/ 2206489 h 2206489"/>
              <a:gd name="connsiteX5" fmla="*/ 3342959 w 3344896"/>
              <a:gd name="connsiteY5" fmla="*/ 1868571 h 2206489"/>
              <a:gd name="connsiteX6" fmla="*/ 3344896 w 3344896"/>
              <a:gd name="connsiteY6" fmla="*/ 1760278 h 2206489"/>
              <a:gd name="connsiteX7" fmla="*/ 994053 w 3344896"/>
              <a:gd name="connsiteY7" fmla="*/ 5046 h 2206489"/>
              <a:gd name="connsiteX8" fmla="*/ 996360 w 3344896"/>
              <a:gd name="connsiteY8" fmla="*/ 0 h 2206489"/>
              <a:gd name="connsiteX0" fmla="*/ 996360 w 3344896"/>
              <a:gd name="connsiteY0" fmla="*/ 0 h 2206489"/>
              <a:gd name="connsiteX1" fmla="*/ 662 w 3344896"/>
              <a:gd name="connsiteY1" fmla="*/ 1256943 h 2206489"/>
              <a:gd name="connsiteX2" fmla="*/ 0 w 3344896"/>
              <a:gd name="connsiteY2" fmla="*/ 1379552 h 2206489"/>
              <a:gd name="connsiteX3" fmla="*/ 1601994 w 3344896"/>
              <a:gd name="connsiteY3" fmla="*/ 2189621 h 2206489"/>
              <a:gd name="connsiteX4" fmla="*/ 1773377 w 3344896"/>
              <a:gd name="connsiteY4" fmla="*/ 2206489 h 2206489"/>
              <a:gd name="connsiteX5" fmla="*/ 3342959 w 3344896"/>
              <a:gd name="connsiteY5" fmla="*/ 1868571 h 2206489"/>
              <a:gd name="connsiteX6" fmla="*/ 3344896 w 3344896"/>
              <a:gd name="connsiteY6" fmla="*/ 1760278 h 2206489"/>
              <a:gd name="connsiteX7" fmla="*/ 994053 w 3344896"/>
              <a:gd name="connsiteY7" fmla="*/ 5046 h 2206489"/>
              <a:gd name="connsiteX8" fmla="*/ 996360 w 3344896"/>
              <a:gd name="connsiteY8" fmla="*/ 0 h 2206489"/>
              <a:gd name="connsiteX0" fmla="*/ 996360 w 3344896"/>
              <a:gd name="connsiteY0" fmla="*/ 0 h 2197418"/>
              <a:gd name="connsiteX1" fmla="*/ 662 w 3344896"/>
              <a:gd name="connsiteY1" fmla="*/ 1256943 h 2197418"/>
              <a:gd name="connsiteX2" fmla="*/ 0 w 3344896"/>
              <a:gd name="connsiteY2" fmla="*/ 1379552 h 2197418"/>
              <a:gd name="connsiteX3" fmla="*/ 1601994 w 3344896"/>
              <a:gd name="connsiteY3" fmla="*/ 2189621 h 2197418"/>
              <a:gd name="connsiteX4" fmla="*/ 1805127 w 3344896"/>
              <a:gd name="connsiteY4" fmla="*/ 2197418 h 2197418"/>
              <a:gd name="connsiteX5" fmla="*/ 3342959 w 3344896"/>
              <a:gd name="connsiteY5" fmla="*/ 1868571 h 2197418"/>
              <a:gd name="connsiteX6" fmla="*/ 3344896 w 3344896"/>
              <a:gd name="connsiteY6" fmla="*/ 1760278 h 2197418"/>
              <a:gd name="connsiteX7" fmla="*/ 994053 w 3344896"/>
              <a:gd name="connsiteY7" fmla="*/ 5046 h 2197418"/>
              <a:gd name="connsiteX8" fmla="*/ 996360 w 3344896"/>
              <a:gd name="connsiteY8" fmla="*/ 0 h 2197418"/>
              <a:gd name="connsiteX0" fmla="*/ 996360 w 3347567"/>
              <a:gd name="connsiteY0" fmla="*/ 0 h 2197418"/>
              <a:gd name="connsiteX1" fmla="*/ 662 w 3347567"/>
              <a:gd name="connsiteY1" fmla="*/ 1256943 h 2197418"/>
              <a:gd name="connsiteX2" fmla="*/ 0 w 3347567"/>
              <a:gd name="connsiteY2" fmla="*/ 1379552 h 2197418"/>
              <a:gd name="connsiteX3" fmla="*/ 1601994 w 3347567"/>
              <a:gd name="connsiteY3" fmla="*/ 2189621 h 2197418"/>
              <a:gd name="connsiteX4" fmla="*/ 1805127 w 3347567"/>
              <a:gd name="connsiteY4" fmla="*/ 2197418 h 2197418"/>
              <a:gd name="connsiteX5" fmla="*/ 3347495 w 3347567"/>
              <a:gd name="connsiteY5" fmla="*/ 1882178 h 2197418"/>
              <a:gd name="connsiteX6" fmla="*/ 3344896 w 3347567"/>
              <a:gd name="connsiteY6" fmla="*/ 1760278 h 2197418"/>
              <a:gd name="connsiteX7" fmla="*/ 994053 w 3347567"/>
              <a:gd name="connsiteY7" fmla="*/ 5046 h 2197418"/>
              <a:gd name="connsiteX8" fmla="*/ 996360 w 3347567"/>
              <a:gd name="connsiteY8" fmla="*/ 0 h 2197418"/>
              <a:gd name="connsiteX0" fmla="*/ 996360 w 3347495"/>
              <a:gd name="connsiteY0" fmla="*/ 0 h 2197418"/>
              <a:gd name="connsiteX1" fmla="*/ 662 w 3347495"/>
              <a:gd name="connsiteY1" fmla="*/ 1256943 h 2197418"/>
              <a:gd name="connsiteX2" fmla="*/ 0 w 3347495"/>
              <a:gd name="connsiteY2" fmla="*/ 1379552 h 2197418"/>
              <a:gd name="connsiteX3" fmla="*/ 1601994 w 3347495"/>
              <a:gd name="connsiteY3" fmla="*/ 2189621 h 2197418"/>
              <a:gd name="connsiteX4" fmla="*/ 1805127 w 3347495"/>
              <a:gd name="connsiteY4" fmla="*/ 2197418 h 2197418"/>
              <a:gd name="connsiteX5" fmla="*/ 3347495 w 3347495"/>
              <a:gd name="connsiteY5" fmla="*/ 1882178 h 2197418"/>
              <a:gd name="connsiteX6" fmla="*/ 1865334 w 3347495"/>
              <a:gd name="connsiteY6" fmla="*/ 428747 h 2197418"/>
              <a:gd name="connsiteX7" fmla="*/ 994053 w 3347495"/>
              <a:gd name="connsiteY7" fmla="*/ 5046 h 2197418"/>
              <a:gd name="connsiteX8" fmla="*/ 996360 w 3347495"/>
              <a:gd name="connsiteY8" fmla="*/ 0 h 2197418"/>
              <a:gd name="connsiteX0" fmla="*/ 996360 w 1865334"/>
              <a:gd name="connsiteY0" fmla="*/ 0 h 2197418"/>
              <a:gd name="connsiteX1" fmla="*/ 662 w 1865334"/>
              <a:gd name="connsiteY1" fmla="*/ 1256943 h 2197418"/>
              <a:gd name="connsiteX2" fmla="*/ 0 w 1865334"/>
              <a:gd name="connsiteY2" fmla="*/ 1379552 h 2197418"/>
              <a:gd name="connsiteX3" fmla="*/ 1601994 w 1865334"/>
              <a:gd name="connsiteY3" fmla="*/ 2189621 h 2197418"/>
              <a:gd name="connsiteX4" fmla="*/ 1805127 w 1865334"/>
              <a:gd name="connsiteY4" fmla="*/ 2197418 h 2197418"/>
              <a:gd name="connsiteX5" fmla="*/ 1670658 w 1865334"/>
              <a:gd name="connsiteY5" fmla="*/ 452015 h 2197418"/>
              <a:gd name="connsiteX6" fmla="*/ 1865334 w 1865334"/>
              <a:gd name="connsiteY6" fmla="*/ 428747 h 2197418"/>
              <a:gd name="connsiteX7" fmla="*/ 994053 w 1865334"/>
              <a:gd name="connsiteY7" fmla="*/ 5046 h 2197418"/>
              <a:gd name="connsiteX8" fmla="*/ 996360 w 1865334"/>
              <a:gd name="connsiteY8" fmla="*/ 0 h 2197418"/>
              <a:gd name="connsiteX0" fmla="*/ 996360 w 1865334"/>
              <a:gd name="connsiteY0" fmla="*/ 0 h 2189621"/>
              <a:gd name="connsiteX1" fmla="*/ 662 w 1865334"/>
              <a:gd name="connsiteY1" fmla="*/ 1256943 h 2189621"/>
              <a:gd name="connsiteX2" fmla="*/ 0 w 1865334"/>
              <a:gd name="connsiteY2" fmla="*/ 1379552 h 2189621"/>
              <a:gd name="connsiteX3" fmla="*/ 1601994 w 1865334"/>
              <a:gd name="connsiteY3" fmla="*/ 2189621 h 2189621"/>
              <a:gd name="connsiteX4" fmla="*/ 1299610 w 1865334"/>
              <a:gd name="connsiteY4" fmla="*/ 680952 h 2189621"/>
              <a:gd name="connsiteX5" fmla="*/ 1670658 w 1865334"/>
              <a:gd name="connsiteY5" fmla="*/ 452015 h 2189621"/>
              <a:gd name="connsiteX6" fmla="*/ 1865334 w 1865334"/>
              <a:gd name="connsiteY6" fmla="*/ 428747 h 2189621"/>
              <a:gd name="connsiteX7" fmla="*/ 994053 w 1865334"/>
              <a:gd name="connsiteY7" fmla="*/ 5046 h 2189621"/>
              <a:gd name="connsiteX8" fmla="*/ 996360 w 1865334"/>
              <a:gd name="connsiteY8" fmla="*/ 0 h 2189621"/>
              <a:gd name="connsiteX0" fmla="*/ 996360 w 1865334"/>
              <a:gd name="connsiteY0" fmla="*/ 0 h 1379552"/>
              <a:gd name="connsiteX1" fmla="*/ 662 w 1865334"/>
              <a:gd name="connsiteY1" fmla="*/ 1256943 h 1379552"/>
              <a:gd name="connsiteX2" fmla="*/ 0 w 1865334"/>
              <a:gd name="connsiteY2" fmla="*/ 1379552 h 1379552"/>
              <a:gd name="connsiteX3" fmla="*/ 1096477 w 1865334"/>
              <a:gd name="connsiteY3" fmla="*/ 636168 h 1379552"/>
              <a:gd name="connsiteX4" fmla="*/ 1299610 w 1865334"/>
              <a:gd name="connsiteY4" fmla="*/ 680952 h 1379552"/>
              <a:gd name="connsiteX5" fmla="*/ 1670658 w 1865334"/>
              <a:gd name="connsiteY5" fmla="*/ 452015 h 1379552"/>
              <a:gd name="connsiteX6" fmla="*/ 1865334 w 1865334"/>
              <a:gd name="connsiteY6" fmla="*/ 428747 h 1379552"/>
              <a:gd name="connsiteX7" fmla="*/ 994053 w 1865334"/>
              <a:gd name="connsiteY7" fmla="*/ 5046 h 1379552"/>
              <a:gd name="connsiteX8" fmla="*/ 996360 w 1865334"/>
              <a:gd name="connsiteY8" fmla="*/ 0 h 1379552"/>
              <a:gd name="connsiteX0" fmla="*/ 995699 w 1864673"/>
              <a:gd name="connsiteY0" fmla="*/ 0 h 1258440"/>
              <a:gd name="connsiteX1" fmla="*/ 1 w 1864673"/>
              <a:gd name="connsiteY1" fmla="*/ 1256943 h 1258440"/>
              <a:gd name="connsiteX2" fmla="*/ 751450 w 1864673"/>
              <a:gd name="connsiteY2" fmla="*/ 528851 h 1258440"/>
              <a:gd name="connsiteX3" fmla="*/ 1095816 w 1864673"/>
              <a:gd name="connsiteY3" fmla="*/ 636168 h 1258440"/>
              <a:gd name="connsiteX4" fmla="*/ 1298949 w 1864673"/>
              <a:gd name="connsiteY4" fmla="*/ 680952 h 1258440"/>
              <a:gd name="connsiteX5" fmla="*/ 1669997 w 1864673"/>
              <a:gd name="connsiteY5" fmla="*/ 452015 h 1258440"/>
              <a:gd name="connsiteX6" fmla="*/ 1864673 w 1864673"/>
              <a:gd name="connsiteY6" fmla="*/ 428747 h 1258440"/>
              <a:gd name="connsiteX7" fmla="*/ 993392 w 1864673"/>
              <a:gd name="connsiteY7" fmla="*/ 5046 h 1258440"/>
              <a:gd name="connsiteX8" fmla="*/ 995699 w 1864673"/>
              <a:gd name="connsiteY8" fmla="*/ 0 h 1258440"/>
              <a:gd name="connsiteX0" fmla="*/ 244249 w 1113223"/>
              <a:gd name="connsiteY0" fmla="*/ 0 h 680952"/>
              <a:gd name="connsiteX1" fmla="*/ 25321 w 1113223"/>
              <a:gd name="connsiteY1" fmla="*/ 406243 h 680952"/>
              <a:gd name="connsiteX2" fmla="*/ 0 w 1113223"/>
              <a:gd name="connsiteY2" fmla="*/ 528851 h 680952"/>
              <a:gd name="connsiteX3" fmla="*/ 344366 w 1113223"/>
              <a:gd name="connsiteY3" fmla="*/ 636168 h 680952"/>
              <a:gd name="connsiteX4" fmla="*/ 547499 w 1113223"/>
              <a:gd name="connsiteY4" fmla="*/ 680952 h 680952"/>
              <a:gd name="connsiteX5" fmla="*/ 918547 w 1113223"/>
              <a:gd name="connsiteY5" fmla="*/ 452015 h 680952"/>
              <a:gd name="connsiteX6" fmla="*/ 1113223 w 1113223"/>
              <a:gd name="connsiteY6" fmla="*/ 428747 h 680952"/>
              <a:gd name="connsiteX7" fmla="*/ 241942 w 1113223"/>
              <a:gd name="connsiteY7" fmla="*/ 5046 h 680952"/>
              <a:gd name="connsiteX8" fmla="*/ 244249 w 1113223"/>
              <a:gd name="connsiteY8" fmla="*/ 0 h 680952"/>
              <a:gd name="connsiteX0" fmla="*/ 272824 w 1113223"/>
              <a:gd name="connsiteY0" fmla="*/ 99729 h 675906"/>
              <a:gd name="connsiteX1" fmla="*/ 25321 w 1113223"/>
              <a:gd name="connsiteY1" fmla="*/ 401197 h 675906"/>
              <a:gd name="connsiteX2" fmla="*/ 0 w 1113223"/>
              <a:gd name="connsiteY2" fmla="*/ 523805 h 675906"/>
              <a:gd name="connsiteX3" fmla="*/ 344366 w 1113223"/>
              <a:gd name="connsiteY3" fmla="*/ 631122 h 675906"/>
              <a:gd name="connsiteX4" fmla="*/ 547499 w 1113223"/>
              <a:gd name="connsiteY4" fmla="*/ 675906 h 675906"/>
              <a:gd name="connsiteX5" fmla="*/ 918547 w 1113223"/>
              <a:gd name="connsiteY5" fmla="*/ 446969 h 675906"/>
              <a:gd name="connsiteX6" fmla="*/ 1113223 w 1113223"/>
              <a:gd name="connsiteY6" fmla="*/ 423701 h 675906"/>
              <a:gd name="connsiteX7" fmla="*/ 241942 w 1113223"/>
              <a:gd name="connsiteY7" fmla="*/ 0 h 675906"/>
              <a:gd name="connsiteX8" fmla="*/ 272824 w 1113223"/>
              <a:gd name="connsiteY8" fmla="*/ 99729 h 675906"/>
              <a:gd name="connsiteX0" fmla="*/ 202974 w 1113223"/>
              <a:gd name="connsiteY0" fmla="*/ 55279 h 675906"/>
              <a:gd name="connsiteX1" fmla="*/ 25321 w 1113223"/>
              <a:gd name="connsiteY1" fmla="*/ 401197 h 675906"/>
              <a:gd name="connsiteX2" fmla="*/ 0 w 1113223"/>
              <a:gd name="connsiteY2" fmla="*/ 523805 h 675906"/>
              <a:gd name="connsiteX3" fmla="*/ 344366 w 1113223"/>
              <a:gd name="connsiteY3" fmla="*/ 631122 h 675906"/>
              <a:gd name="connsiteX4" fmla="*/ 547499 w 1113223"/>
              <a:gd name="connsiteY4" fmla="*/ 675906 h 675906"/>
              <a:gd name="connsiteX5" fmla="*/ 918547 w 1113223"/>
              <a:gd name="connsiteY5" fmla="*/ 446969 h 675906"/>
              <a:gd name="connsiteX6" fmla="*/ 1113223 w 1113223"/>
              <a:gd name="connsiteY6" fmla="*/ 423701 h 675906"/>
              <a:gd name="connsiteX7" fmla="*/ 241942 w 1113223"/>
              <a:gd name="connsiteY7" fmla="*/ 0 h 675906"/>
              <a:gd name="connsiteX8" fmla="*/ 202974 w 1113223"/>
              <a:gd name="connsiteY8" fmla="*/ 55279 h 675906"/>
              <a:gd name="connsiteX0" fmla="*/ 202974 w 1113223"/>
              <a:gd name="connsiteY0" fmla="*/ 7654 h 628281"/>
              <a:gd name="connsiteX1" fmla="*/ 25321 w 1113223"/>
              <a:gd name="connsiteY1" fmla="*/ 353572 h 628281"/>
              <a:gd name="connsiteX2" fmla="*/ 0 w 1113223"/>
              <a:gd name="connsiteY2" fmla="*/ 476180 h 628281"/>
              <a:gd name="connsiteX3" fmla="*/ 344366 w 1113223"/>
              <a:gd name="connsiteY3" fmla="*/ 583497 h 628281"/>
              <a:gd name="connsiteX4" fmla="*/ 547499 w 1113223"/>
              <a:gd name="connsiteY4" fmla="*/ 628281 h 628281"/>
              <a:gd name="connsiteX5" fmla="*/ 918547 w 1113223"/>
              <a:gd name="connsiteY5" fmla="*/ 399344 h 628281"/>
              <a:gd name="connsiteX6" fmla="*/ 1113223 w 1113223"/>
              <a:gd name="connsiteY6" fmla="*/ 376076 h 628281"/>
              <a:gd name="connsiteX7" fmla="*/ 238767 w 1113223"/>
              <a:gd name="connsiteY7" fmla="*/ 0 h 628281"/>
              <a:gd name="connsiteX8" fmla="*/ 202974 w 1113223"/>
              <a:gd name="connsiteY8" fmla="*/ 7654 h 628281"/>
              <a:gd name="connsiteX0" fmla="*/ 202974 w 1113223"/>
              <a:gd name="connsiteY0" fmla="*/ 7654 h 628281"/>
              <a:gd name="connsiteX1" fmla="*/ 25321 w 1113223"/>
              <a:gd name="connsiteY1" fmla="*/ 353572 h 628281"/>
              <a:gd name="connsiteX2" fmla="*/ 0 w 1113223"/>
              <a:gd name="connsiteY2" fmla="*/ 476180 h 628281"/>
              <a:gd name="connsiteX3" fmla="*/ 344366 w 1113223"/>
              <a:gd name="connsiteY3" fmla="*/ 583497 h 628281"/>
              <a:gd name="connsiteX4" fmla="*/ 547499 w 1113223"/>
              <a:gd name="connsiteY4" fmla="*/ 628281 h 628281"/>
              <a:gd name="connsiteX5" fmla="*/ 969347 w 1113223"/>
              <a:gd name="connsiteY5" fmla="*/ 462844 h 628281"/>
              <a:gd name="connsiteX6" fmla="*/ 1113223 w 1113223"/>
              <a:gd name="connsiteY6" fmla="*/ 376076 h 628281"/>
              <a:gd name="connsiteX7" fmla="*/ 238767 w 1113223"/>
              <a:gd name="connsiteY7" fmla="*/ 0 h 628281"/>
              <a:gd name="connsiteX8" fmla="*/ 202974 w 1113223"/>
              <a:gd name="connsiteY8" fmla="*/ 7654 h 628281"/>
              <a:gd name="connsiteX0" fmla="*/ 202974 w 1113223"/>
              <a:gd name="connsiteY0" fmla="*/ 7654 h 628281"/>
              <a:gd name="connsiteX1" fmla="*/ 25321 w 1113223"/>
              <a:gd name="connsiteY1" fmla="*/ 353572 h 628281"/>
              <a:gd name="connsiteX2" fmla="*/ 0 w 1113223"/>
              <a:gd name="connsiteY2" fmla="*/ 476180 h 628281"/>
              <a:gd name="connsiteX3" fmla="*/ 344366 w 1113223"/>
              <a:gd name="connsiteY3" fmla="*/ 583497 h 628281"/>
              <a:gd name="connsiteX4" fmla="*/ 547499 w 1113223"/>
              <a:gd name="connsiteY4" fmla="*/ 628281 h 628281"/>
              <a:gd name="connsiteX5" fmla="*/ 969347 w 1113223"/>
              <a:gd name="connsiteY5" fmla="*/ 462844 h 628281"/>
              <a:gd name="connsiteX6" fmla="*/ 1113223 w 1113223"/>
              <a:gd name="connsiteY6" fmla="*/ 376076 h 628281"/>
              <a:gd name="connsiteX7" fmla="*/ 238767 w 1113223"/>
              <a:gd name="connsiteY7" fmla="*/ 0 h 628281"/>
              <a:gd name="connsiteX8" fmla="*/ 202974 w 1113223"/>
              <a:gd name="connsiteY8" fmla="*/ 7654 h 628281"/>
              <a:gd name="connsiteX0" fmla="*/ 202974 w 1113223"/>
              <a:gd name="connsiteY0" fmla="*/ 7654 h 628281"/>
              <a:gd name="connsiteX1" fmla="*/ 25321 w 1113223"/>
              <a:gd name="connsiteY1" fmla="*/ 353572 h 628281"/>
              <a:gd name="connsiteX2" fmla="*/ 0 w 1113223"/>
              <a:gd name="connsiteY2" fmla="*/ 476180 h 628281"/>
              <a:gd name="connsiteX3" fmla="*/ 344366 w 1113223"/>
              <a:gd name="connsiteY3" fmla="*/ 583497 h 628281"/>
              <a:gd name="connsiteX4" fmla="*/ 547499 w 1113223"/>
              <a:gd name="connsiteY4" fmla="*/ 628281 h 628281"/>
              <a:gd name="connsiteX5" fmla="*/ 969347 w 1113223"/>
              <a:gd name="connsiteY5" fmla="*/ 462844 h 628281"/>
              <a:gd name="connsiteX6" fmla="*/ 1113223 w 1113223"/>
              <a:gd name="connsiteY6" fmla="*/ 376076 h 628281"/>
              <a:gd name="connsiteX7" fmla="*/ 238767 w 1113223"/>
              <a:gd name="connsiteY7" fmla="*/ 0 h 628281"/>
              <a:gd name="connsiteX8" fmla="*/ 202974 w 1113223"/>
              <a:gd name="connsiteY8" fmla="*/ 7654 h 628281"/>
              <a:gd name="connsiteX0" fmla="*/ 202974 w 1113223"/>
              <a:gd name="connsiteY0" fmla="*/ 7654 h 628281"/>
              <a:gd name="connsiteX1" fmla="*/ 25321 w 1113223"/>
              <a:gd name="connsiteY1" fmla="*/ 353572 h 628281"/>
              <a:gd name="connsiteX2" fmla="*/ 0 w 1113223"/>
              <a:gd name="connsiteY2" fmla="*/ 476180 h 628281"/>
              <a:gd name="connsiteX3" fmla="*/ 344366 w 1113223"/>
              <a:gd name="connsiteY3" fmla="*/ 583497 h 628281"/>
              <a:gd name="connsiteX4" fmla="*/ 547499 w 1113223"/>
              <a:gd name="connsiteY4" fmla="*/ 628281 h 628281"/>
              <a:gd name="connsiteX5" fmla="*/ 991572 w 1113223"/>
              <a:gd name="connsiteY5" fmla="*/ 450144 h 628281"/>
              <a:gd name="connsiteX6" fmla="*/ 1113223 w 1113223"/>
              <a:gd name="connsiteY6" fmla="*/ 376076 h 628281"/>
              <a:gd name="connsiteX7" fmla="*/ 238767 w 1113223"/>
              <a:gd name="connsiteY7" fmla="*/ 0 h 628281"/>
              <a:gd name="connsiteX8" fmla="*/ 202974 w 1113223"/>
              <a:gd name="connsiteY8" fmla="*/ 7654 h 628281"/>
              <a:gd name="connsiteX0" fmla="*/ 183924 w 1094173"/>
              <a:gd name="connsiteY0" fmla="*/ 7654 h 628281"/>
              <a:gd name="connsiteX1" fmla="*/ 6271 w 1094173"/>
              <a:gd name="connsiteY1" fmla="*/ 353572 h 628281"/>
              <a:gd name="connsiteX2" fmla="*/ 0 w 1094173"/>
              <a:gd name="connsiteY2" fmla="*/ 482530 h 628281"/>
              <a:gd name="connsiteX3" fmla="*/ 325316 w 1094173"/>
              <a:gd name="connsiteY3" fmla="*/ 583497 h 628281"/>
              <a:gd name="connsiteX4" fmla="*/ 528449 w 1094173"/>
              <a:gd name="connsiteY4" fmla="*/ 628281 h 628281"/>
              <a:gd name="connsiteX5" fmla="*/ 972522 w 1094173"/>
              <a:gd name="connsiteY5" fmla="*/ 450144 h 628281"/>
              <a:gd name="connsiteX6" fmla="*/ 1094173 w 1094173"/>
              <a:gd name="connsiteY6" fmla="*/ 376076 h 628281"/>
              <a:gd name="connsiteX7" fmla="*/ 219717 w 1094173"/>
              <a:gd name="connsiteY7" fmla="*/ 0 h 628281"/>
              <a:gd name="connsiteX8" fmla="*/ 183924 w 1094173"/>
              <a:gd name="connsiteY8" fmla="*/ 7654 h 628281"/>
              <a:gd name="connsiteX0" fmla="*/ 183924 w 1094173"/>
              <a:gd name="connsiteY0" fmla="*/ 7654 h 628281"/>
              <a:gd name="connsiteX1" fmla="*/ 15796 w 1094173"/>
              <a:gd name="connsiteY1" fmla="*/ 356747 h 628281"/>
              <a:gd name="connsiteX2" fmla="*/ 0 w 1094173"/>
              <a:gd name="connsiteY2" fmla="*/ 482530 h 628281"/>
              <a:gd name="connsiteX3" fmla="*/ 325316 w 1094173"/>
              <a:gd name="connsiteY3" fmla="*/ 583497 h 628281"/>
              <a:gd name="connsiteX4" fmla="*/ 528449 w 1094173"/>
              <a:gd name="connsiteY4" fmla="*/ 628281 h 628281"/>
              <a:gd name="connsiteX5" fmla="*/ 972522 w 1094173"/>
              <a:gd name="connsiteY5" fmla="*/ 450144 h 628281"/>
              <a:gd name="connsiteX6" fmla="*/ 1094173 w 1094173"/>
              <a:gd name="connsiteY6" fmla="*/ 376076 h 628281"/>
              <a:gd name="connsiteX7" fmla="*/ 219717 w 1094173"/>
              <a:gd name="connsiteY7" fmla="*/ 0 h 628281"/>
              <a:gd name="connsiteX8" fmla="*/ 183924 w 1094173"/>
              <a:gd name="connsiteY8" fmla="*/ 7654 h 628281"/>
              <a:gd name="connsiteX0" fmla="*/ 183924 w 1075123"/>
              <a:gd name="connsiteY0" fmla="*/ 7654 h 628281"/>
              <a:gd name="connsiteX1" fmla="*/ 15796 w 1075123"/>
              <a:gd name="connsiteY1" fmla="*/ 356747 h 628281"/>
              <a:gd name="connsiteX2" fmla="*/ 0 w 1075123"/>
              <a:gd name="connsiteY2" fmla="*/ 482530 h 628281"/>
              <a:gd name="connsiteX3" fmla="*/ 325316 w 1075123"/>
              <a:gd name="connsiteY3" fmla="*/ 583497 h 628281"/>
              <a:gd name="connsiteX4" fmla="*/ 528449 w 1075123"/>
              <a:gd name="connsiteY4" fmla="*/ 628281 h 628281"/>
              <a:gd name="connsiteX5" fmla="*/ 972522 w 1075123"/>
              <a:gd name="connsiteY5" fmla="*/ 450144 h 628281"/>
              <a:gd name="connsiteX6" fmla="*/ 1075123 w 1075123"/>
              <a:gd name="connsiteY6" fmla="*/ 369726 h 628281"/>
              <a:gd name="connsiteX7" fmla="*/ 219717 w 1075123"/>
              <a:gd name="connsiteY7" fmla="*/ 0 h 628281"/>
              <a:gd name="connsiteX8" fmla="*/ 183924 w 1075123"/>
              <a:gd name="connsiteY8" fmla="*/ 7654 h 628281"/>
              <a:gd name="connsiteX0" fmla="*/ 183924 w 1075123"/>
              <a:gd name="connsiteY0" fmla="*/ 7654 h 628281"/>
              <a:gd name="connsiteX1" fmla="*/ 15796 w 1075123"/>
              <a:gd name="connsiteY1" fmla="*/ 356747 h 628281"/>
              <a:gd name="connsiteX2" fmla="*/ 0 w 1075123"/>
              <a:gd name="connsiteY2" fmla="*/ 482530 h 628281"/>
              <a:gd name="connsiteX3" fmla="*/ 325316 w 1075123"/>
              <a:gd name="connsiteY3" fmla="*/ 583497 h 628281"/>
              <a:gd name="connsiteX4" fmla="*/ 528449 w 1075123"/>
              <a:gd name="connsiteY4" fmla="*/ 628281 h 628281"/>
              <a:gd name="connsiteX5" fmla="*/ 962997 w 1075123"/>
              <a:gd name="connsiteY5" fmla="*/ 443794 h 628281"/>
              <a:gd name="connsiteX6" fmla="*/ 1075123 w 1075123"/>
              <a:gd name="connsiteY6" fmla="*/ 369726 h 628281"/>
              <a:gd name="connsiteX7" fmla="*/ 219717 w 1075123"/>
              <a:gd name="connsiteY7" fmla="*/ 0 h 628281"/>
              <a:gd name="connsiteX8" fmla="*/ 183924 w 1075123"/>
              <a:gd name="connsiteY8" fmla="*/ 7654 h 62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5123" h="628281">
                <a:moveTo>
                  <a:pt x="183924" y="7654"/>
                </a:moveTo>
                <a:lnTo>
                  <a:pt x="15796" y="356747"/>
                </a:lnTo>
                <a:cubicBezTo>
                  <a:pt x="15575" y="397617"/>
                  <a:pt x="221" y="441660"/>
                  <a:pt x="0" y="482530"/>
                </a:cubicBezTo>
                <a:lnTo>
                  <a:pt x="325316" y="583497"/>
                </a:lnTo>
                <a:lnTo>
                  <a:pt x="528449" y="628281"/>
                </a:lnTo>
                <a:cubicBezTo>
                  <a:pt x="669065" y="573135"/>
                  <a:pt x="539806" y="613240"/>
                  <a:pt x="962997" y="443794"/>
                </a:cubicBezTo>
                <a:cubicBezTo>
                  <a:pt x="957293" y="436271"/>
                  <a:pt x="1074477" y="405824"/>
                  <a:pt x="1075123" y="369726"/>
                </a:cubicBezTo>
                <a:lnTo>
                  <a:pt x="219717" y="0"/>
                </a:lnTo>
                <a:lnTo>
                  <a:pt x="183924" y="7654"/>
                </a:lnTo>
                <a:close/>
              </a:path>
            </a:pathLst>
          </a:custGeom>
          <a:solidFill>
            <a:srgbClr val="FFFF00">
              <a:alpha val="5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34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0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007"/>
            <a:ext cx="9288524" cy="6880252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152872" y="812050"/>
            <a:ext cx="3347567" cy="2197418"/>
          </a:xfrm>
          <a:custGeom>
            <a:avLst/>
            <a:gdLst>
              <a:gd name="connsiteX0" fmla="*/ 1034530 w 3374709"/>
              <a:gd name="connsiteY0" fmla="*/ 0 h 2475658"/>
              <a:gd name="connsiteX1" fmla="*/ 14269 w 3374709"/>
              <a:gd name="connsiteY1" fmla="*/ 1512505 h 2475658"/>
              <a:gd name="connsiteX2" fmla="*/ 0 w 3374709"/>
              <a:gd name="connsiteY2" fmla="*/ 1662329 h 2475658"/>
              <a:gd name="connsiteX3" fmla="*/ 1533958 w 3374709"/>
              <a:gd name="connsiteY3" fmla="*/ 2454254 h 2475658"/>
              <a:gd name="connsiteX4" fmla="*/ 1855020 w 3374709"/>
              <a:gd name="connsiteY4" fmla="*/ 2475658 h 2475658"/>
              <a:gd name="connsiteX5" fmla="*/ 3374709 w 3374709"/>
              <a:gd name="connsiteY5" fmla="*/ 2133204 h 2475658"/>
              <a:gd name="connsiteX6" fmla="*/ 3367574 w 3374709"/>
              <a:gd name="connsiteY6" fmla="*/ 2047590 h 2475658"/>
              <a:gd name="connsiteX7" fmla="*/ 963183 w 3374709"/>
              <a:gd name="connsiteY7" fmla="*/ 85613 h 2475658"/>
              <a:gd name="connsiteX8" fmla="*/ 1034530 w 3374709"/>
              <a:gd name="connsiteY8" fmla="*/ 0 h 2475658"/>
              <a:gd name="connsiteX0" fmla="*/ 970318 w 3374709"/>
              <a:gd name="connsiteY0" fmla="*/ 14270 h 2390045"/>
              <a:gd name="connsiteX1" fmla="*/ 14269 w 3374709"/>
              <a:gd name="connsiteY1" fmla="*/ 1426892 h 2390045"/>
              <a:gd name="connsiteX2" fmla="*/ 0 w 3374709"/>
              <a:gd name="connsiteY2" fmla="*/ 1576716 h 2390045"/>
              <a:gd name="connsiteX3" fmla="*/ 1533958 w 3374709"/>
              <a:gd name="connsiteY3" fmla="*/ 2368641 h 2390045"/>
              <a:gd name="connsiteX4" fmla="*/ 1855020 w 3374709"/>
              <a:gd name="connsiteY4" fmla="*/ 2390045 h 2390045"/>
              <a:gd name="connsiteX5" fmla="*/ 3374709 w 3374709"/>
              <a:gd name="connsiteY5" fmla="*/ 2047591 h 2390045"/>
              <a:gd name="connsiteX6" fmla="*/ 3367574 w 3374709"/>
              <a:gd name="connsiteY6" fmla="*/ 1961977 h 2390045"/>
              <a:gd name="connsiteX7" fmla="*/ 963183 w 3374709"/>
              <a:gd name="connsiteY7" fmla="*/ 0 h 2390045"/>
              <a:gd name="connsiteX8" fmla="*/ 970318 w 3374709"/>
              <a:gd name="connsiteY8" fmla="*/ 14270 h 2390045"/>
              <a:gd name="connsiteX0" fmla="*/ 951003 w 3374709"/>
              <a:gd name="connsiteY0" fmla="*/ 38413 h 2390045"/>
              <a:gd name="connsiteX1" fmla="*/ 14269 w 3374709"/>
              <a:gd name="connsiteY1" fmla="*/ 1426892 h 2390045"/>
              <a:gd name="connsiteX2" fmla="*/ 0 w 3374709"/>
              <a:gd name="connsiteY2" fmla="*/ 1576716 h 2390045"/>
              <a:gd name="connsiteX3" fmla="*/ 1533958 w 3374709"/>
              <a:gd name="connsiteY3" fmla="*/ 2368641 h 2390045"/>
              <a:gd name="connsiteX4" fmla="*/ 1855020 w 3374709"/>
              <a:gd name="connsiteY4" fmla="*/ 2390045 h 2390045"/>
              <a:gd name="connsiteX5" fmla="*/ 3374709 w 3374709"/>
              <a:gd name="connsiteY5" fmla="*/ 2047591 h 2390045"/>
              <a:gd name="connsiteX6" fmla="*/ 3367574 w 3374709"/>
              <a:gd name="connsiteY6" fmla="*/ 1961977 h 2390045"/>
              <a:gd name="connsiteX7" fmla="*/ 963183 w 3374709"/>
              <a:gd name="connsiteY7" fmla="*/ 0 h 2390045"/>
              <a:gd name="connsiteX8" fmla="*/ 951003 w 3374709"/>
              <a:gd name="connsiteY8" fmla="*/ 38413 h 2390045"/>
              <a:gd name="connsiteX0" fmla="*/ 951003 w 3374709"/>
              <a:gd name="connsiteY0" fmla="*/ 0 h 2351632"/>
              <a:gd name="connsiteX1" fmla="*/ 14269 w 3374709"/>
              <a:gd name="connsiteY1" fmla="*/ 1388479 h 2351632"/>
              <a:gd name="connsiteX2" fmla="*/ 0 w 3374709"/>
              <a:gd name="connsiteY2" fmla="*/ 1538303 h 2351632"/>
              <a:gd name="connsiteX3" fmla="*/ 1533958 w 3374709"/>
              <a:gd name="connsiteY3" fmla="*/ 2330228 h 2351632"/>
              <a:gd name="connsiteX4" fmla="*/ 1855020 w 3374709"/>
              <a:gd name="connsiteY4" fmla="*/ 2351632 h 2351632"/>
              <a:gd name="connsiteX5" fmla="*/ 3374709 w 3374709"/>
              <a:gd name="connsiteY5" fmla="*/ 2009178 h 2351632"/>
              <a:gd name="connsiteX6" fmla="*/ 3367574 w 3374709"/>
              <a:gd name="connsiteY6" fmla="*/ 1923564 h 2351632"/>
              <a:gd name="connsiteX7" fmla="*/ 948696 w 3374709"/>
              <a:gd name="connsiteY7" fmla="*/ 5046 h 2351632"/>
              <a:gd name="connsiteX8" fmla="*/ 951003 w 3374709"/>
              <a:gd name="connsiteY8" fmla="*/ 0 h 2351632"/>
              <a:gd name="connsiteX0" fmla="*/ 982753 w 3374709"/>
              <a:gd name="connsiteY0" fmla="*/ 126490 h 2346586"/>
              <a:gd name="connsiteX1" fmla="*/ 14269 w 3374709"/>
              <a:gd name="connsiteY1" fmla="*/ 1383433 h 2346586"/>
              <a:gd name="connsiteX2" fmla="*/ 0 w 3374709"/>
              <a:gd name="connsiteY2" fmla="*/ 1533257 h 2346586"/>
              <a:gd name="connsiteX3" fmla="*/ 1533958 w 3374709"/>
              <a:gd name="connsiteY3" fmla="*/ 2325182 h 2346586"/>
              <a:gd name="connsiteX4" fmla="*/ 1855020 w 3374709"/>
              <a:gd name="connsiteY4" fmla="*/ 2346586 h 2346586"/>
              <a:gd name="connsiteX5" fmla="*/ 3374709 w 3374709"/>
              <a:gd name="connsiteY5" fmla="*/ 2004132 h 2346586"/>
              <a:gd name="connsiteX6" fmla="*/ 3367574 w 3374709"/>
              <a:gd name="connsiteY6" fmla="*/ 1918518 h 2346586"/>
              <a:gd name="connsiteX7" fmla="*/ 948696 w 3374709"/>
              <a:gd name="connsiteY7" fmla="*/ 0 h 2346586"/>
              <a:gd name="connsiteX8" fmla="*/ 982753 w 3374709"/>
              <a:gd name="connsiteY8" fmla="*/ 126490 h 2346586"/>
              <a:gd name="connsiteX0" fmla="*/ 982753 w 3374709"/>
              <a:gd name="connsiteY0" fmla="*/ 0 h 2220096"/>
              <a:gd name="connsiteX1" fmla="*/ 14269 w 3374709"/>
              <a:gd name="connsiteY1" fmla="*/ 1256943 h 2220096"/>
              <a:gd name="connsiteX2" fmla="*/ 0 w 3374709"/>
              <a:gd name="connsiteY2" fmla="*/ 1406767 h 2220096"/>
              <a:gd name="connsiteX3" fmla="*/ 1533958 w 3374709"/>
              <a:gd name="connsiteY3" fmla="*/ 2198692 h 2220096"/>
              <a:gd name="connsiteX4" fmla="*/ 1855020 w 3374709"/>
              <a:gd name="connsiteY4" fmla="*/ 2220096 h 2220096"/>
              <a:gd name="connsiteX5" fmla="*/ 3374709 w 3374709"/>
              <a:gd name="connsiteY5" fmla="*/ 1877642 h 2220096"/>
              <a:gd name="connsiteX6" fmla="*/ 3367574 w 3374709"/>
              <a:gd name="connsiteY6" fmla="*/ 1792028 h 2220096"/>
              <a:gd name="connsiteX7" fmla="*/ 984982 w 3374709"/>
              <a:gd name="connsiteY7" fmla="*/ 5046 h 2220096"/>
              <a:gd name="connsiteX8" fmla="*/ 982753 w 3374709"/>
              <a:gd name="connsiteY8" fmla="*/ 0 h 2220096"/>
              <a:gd name="connsiteX0" fmla="*/ 1009967 w 3374709"/>
              <a:gd name="connsiteY0" fmla="*/ 0 h 2220096"/>
              <a:gd name="connsiteX1" fmla="*/ 14269 w 3374709"/>
              <a:gd name="connsiteY1" fmla="*/ 1256943 h 2220096"/>
              <a:gd name="connsiteX2" fmla="*/ 0 w 3374709"/>
              <a:gd name="connsiteY2" fmla="*/ 1406767 h 2220096"/>
              <a:gd name="connsiteX3" fmla="*/ 1533958 w 3374709"/>
              <a:gd name="connsiteY3" fmla="*/ 2198692 h 2220096"/>
              <a:gd name="connsiteX4" fmla="*/ 1855020 w 3374709"/>
              <a:gd name="connsiteY4" fmla="*/ 2220096 h 2220096"/>
              <a:gd name="connsiteX5" fmla="*/ 3374709 w 3374709"/>
              <a:gd name="connsiteY5" fmla="*/ 1877642 h 2220096"/>
              <a:gd name="connsiteX6" fmla="*/ 3367574 w 3374709"/>
              <a:gd name="connsiteY6" fmla="*/ 1792028 h 2220096"/>
              <a:gd name="connsiteX7" fmla="*/ 984982 w 3374709"/>
              <a:gd name="connsiteY7" fmla="*/ 5046 h 2220096"/>
              <a:gd name="connsiteX8" fmla="*/ 1009967 w 3374709"/>
              <a:gd name="connsiteY8" fmla="*/ 0 h 2220096"/>
              <a:gd name="connsiteX0" fmla="*/ 1009967 w 3374709"/>
              <a:gd name="connsiteY0" fmla="*/ 0 h 2220096"/>
              <a:gd name="connsiteX1" fmla="*/ 14269 w 3374709"/>
              <a:gd name="connsiteY1" fmla="*/ 1256943 h 2220096"/>
              <a:gd name="connsiteX2" fmla="*/ 0 w 3374709"/>
              <a:gd name="connsiteY2" fmla="*/ 1406767 h 2220096"/>
              <a:gd name="connsiteX3" fmla="*/ 1533958 w 3374709"/>
              <a:gd name="connsiteY3" fmla="*/ 2198692 h 2220096"/>
              <a:gd name="connsiteX4" fmla="*/ 1855020 w 3374709"/>
              <a:gd name="connsiteY4" fmla="*/ 2220096 h 2220096"/>
              <a:gd name="connsiteX5" fmla="*/ 3374709 w 3374709"/>
              <a:gd name="connsiteY5" fmla="*/ 1877642 h 2220096"/>
              <a:gd name="connsiteX6" fmla="*/ 3367574 w 3374709"/>
              <a:gd name="connsiteY6" fmla="*/ 1792028 h 2220096"/>
              <a:gd name="connsiteX7" fmla="*/ 1007660 w 3374709"/>
              <a:gd name="connsiteY7" fmla="*/ 5046 h 2220096"/>
              <a:gd name="connsiteX8" fmla="*/ 1009967 w 3374709"/>
              <a:gd name="connsiteY8" fmla="*/ 0 h 2220096"/>
              <a:gd name="connsiteX0" fmla="*/ 996360 w 3361102"/>
              <a:gd name="connsiteY0" fmla="*/ 0 h 2220096"/>
              <a:gd name="connsiteX1" fmla="*/ 662 w 3361102"/>
              <a:gd name="connsiteY1" fmla="*/ 1256943 h 2220096"/>
              <a:gd name="connsiteX2" fmla="*/ 0 w 3361102"/>
              <a:gd name="connsiteY2" fmla="*/ 1379552 h 2220096"/>
              <a:gd name="connsiteX3" fmla="*/ 1520351 w 3361102"/>
              <a:gd name="connsiteY3" fmla="*/ 2198692 h 2220096"/>
              <a:gd name="connsiteX4" fmla="*/ 1841413 w 3361102"/>
              <a:gd name="connsiteY4" fmla="*/ 2220096 h 2220096"/>
              <a:gd name="connsiteX5" fmla="*/ 3361102 w 3361102"/>
              <a:gd name="connsiteY5" fmla="*/ 1877642 h 2220096"/>
              <a:gd name="connsiteX6" fmla="*/ 3353967 w 3361102"/>
              <a:gd name="connsiteY6" fmla="*/ 1792028 h 2220096"/>
              <a:gd name="connsiteX7" fmla="*/ 994053 w 3361102"/>
              <a:gd name="connsiteY7" fmla="*/ 5046 h 2220096"/>
              <a:gd name="connsiteX8" fmla="*/ 996360 w 3361102"/>
              <a:gd name="connsiteY8" fmla="*/ 0 h 2220096"/>
              <a:gd name="connsiteX0" fmla="*/ 996360 w 3361102"/>
              <a:gd name="connsiteY0" fmla="*/ 0 h 2220096"/>
              <a:gd name="connsiteX1" fmla="*/ 662 w 3361102"/>
              <a:gd name="connsiteY1" fmla="*/ 1256943 h 2220096"/>
              <a:gd name="connsiteX2" fmla="*/ 0 w 3361102"/>
              <a:gd name="connsiteY2" fmla="*/ 1379552 h 2220096"/>
              <a:gd name="connsiteX3" fmla="*/ 1570244 w 3361102"/>
              <a:gd name="connsiteY3" fmla="*/ 2198692 h 2220096"/>
              <a:gd name="connsiteX4" fmla="*/ 1841413 w 3361102"/>
              <a:gd name="connsiteY4" fmla="*/ 2220096 h 2220096"/>
              <a:gd name="connsiteX5" fmla="*/ 3361102 w 3361102"/>
              <a:gd name="connsiteY5" fmla="*/ 1877642 h 2220096"/>
              <a:gd name="connsiteX6" fmla="*/ 3353967 w 3361102"/>
              <a:gd name="connsiteY6" fmla="*/ 1792028 h 2220096"/>
              <a:gd name="connsiteX7" fmla="*/ 994053 w 3361102"/>
              <a:gd name="connsiteY7" fmla="*/ 5046 h 2220096"/>
              <a:gd name="connsiteX8" fmla="*/ 996360 w 3361102"/>
              <a:gd name="connsiteY8" fmla="*/ 0 h 2220096"/>
              <a:gd name="connsiteX0" fmla="*/ 996360 w 3361102"/>
              <a:gd name="connsiteY0" fmla="*/ 0 h 2224632"/>
              <a:gd name="connsiteX1" fmla="*/ 662 w 3361102"/>
              <a:gd name="connsiteY1" fmla="*/ 1256943 h 2224632"/>
              <a:gd name="connsiteX2" fmla="*/ 0 w 3361102"/>
              <a:gd name="connsiteY2" fmla="*/ 1379552 h 2224632"/>
              <a:gd name="connsiteX3" fmla="*/ 1570244 w 3361102"/>
              <a:gd name="connsiteY3" fmla="*/ 2198692 h 2224632"/>
              <a:gd name="connsiteX4" fmla="*/ 1746163 w 3361102"/>
              <a:gd name="connsiteY4" fmla="*/ 2224632 h 2224632"/>
              <a:gd name="connsiteX5" fmla="*/ 3361102 w 3361102"/>
              <a:gd name="connsiteY5" fmla="*/ 1877642 h 2224632"/>
              <a:gd name="connsiteX6" fmla="*/ 3353967 w 3361102"/>
              <a:gd name="connsiteY6" fmla="*/ 1792028 h 2224632"/>
              <a:gd name="connsiteX7" fmla="*/ 994053 w 3361102"/>
              <a:gd name="connsiteY7" fmla="*/ 5046 h 2224632"/>
              <a:gd name="connsiteX8" fmla="*/ 996360 w 3361102"/>
              <a:gd name="connsiteY8" fmla="*/ 0 h 2224632"/>
              <a:gd name="connsiteX0" fmla="*/ 996360 w 3353967"/>
              <a:gd name="connsiteY0" fmla="*/ 0 h 2224632"/>
              <a:gd name="connsiteX1" fmla="*/ 662 w 3353967"/>
              <a:gd name="connsiteY1" fmla="*/ 1256943 h 2224632"/>
              <a:gd name="connsiteX2" fmla="*/ 0 w 3353967"/>
              <a:gd name="connsiteY2" fmla="*/ 1379552 h 2224632"/>
              <a:gd name="connsiteX3" fmla="*/ 1570244 w 3353967"/>
              <a:gd name="connsiteY3" fmla="*/ 2198692 h 2224632"/>
              <a:gd name="connsiteX4" fmla="*/ 1746163 w 3353967"/>
              <a:gd name="connsiteY4" fmla="*/ 2224632 h 2224632"/>
              <a:gd name="connsiteX5" fmla="*/ 3342959 w 3353967"/>
              <a:gd name="connsiteY5" fmla="*/ 1868571 h 2224632"/>
              <a:gd name="connsiteX6" fmla="*/ 3353967 w 3353967"/>
              <a:gd name="connsiteY6" fmla="*/ 1792028 h 2224632"/>
              <a:gd name="connsiteX7" fmla="*/ 994053 w 3353967"/>
              <a:gd name="connsiteY7" fmla="*/ 5046 h 2224632"/>
              <a:gd name="connsiteX8" fmla="*/ 996360 w 3353967"/>
              <a:gd name="connsiteY8" fmla="*/ 0 h 2224632"/>
              <a:gd name="connsiteX0" fmla="*/ 996360 w 3344896"/>
              <a:gd name="connsiteY0" fmla="*/ 0 h 2224632"/>
              <a:gd name="connsiteX1" fmla="*/ 662 w 3344896"/>
              <a:gd name="connsiteY1" fmla="*/ 1256943 h 2224632"/>
              <a:gd name="connsiteX2" fmla="*/ 0 w 3344896"/>
              <a:gd name="connsiteY2" fmla="*/ 1379552 h 2224632"/>
              <a:gd name="connsiteX3" fmla="*/ 1570244 w 3344896"/>
              <a:gd name="connsiteY3" fmla="*/ 2198692 h 2224632"/>
              <a:gd name="connsiteX4" fmla="*/ 1746163 w 3344896"/>
              <a:gd name="connsiteY4" fmla="*/ 2224632 h 2224632"/>
              <a:gd name="connsiteX5" fmla="*/ 3342959 w 3344896"/>
              <a:gd name="connsiteY5" fmla="*/ 1868571 h 2224632"/>
              <a:gd name="connsiteX6" fmla="*/ 3344896 w 3344896"/>
              <a:gd name="connsiteY6" fmla="*/ 1760278 h 2224632"/>
              <a:gd name="connsiteX7" fmla="*/ 994053 w 3344896"/>
              <a:gd name="connsiteY7" fmla="*/ 5046 h 2224632"/>
              <a:gd name="connsiteX8" fmla="*/ 996360 w 3344896"/>
              <a:gd name="connsiteY8" fmla="*/ 0 h 2224632"/>
              <a:gd name="connsiteX0" fmla="*/ 996360 w 3344896"/>
              <a:gd name="connsiteY0" fmla="*/ 0 h 2206489"/>
              <a:gd name="connsiteX1" fmla="*/ 662 w 3344896"/>
              <a:gd name="connsiteY1" fmla="*/ 1256943 h 2206489"/>
              <a:gd name="connsiteX2" fmla="*/ 0 w 3344896"/>
              <a:gd name="connsiteY2" fmla="*/ 1379552 h 2206489"/>
              <a:gd name="connsiteX3" fmla="*/ 1570244 w 3344896"/>
              <a:gd name="connsiteY3" fmla="*/ 2198692 h 2206489"/>
              <a:gd name="connsiteX4" fmla="*/ 1773377 w 3344896"/>
              <a:gd name="connsiteY4" fmla="*/ 2206489 h 2206489"/>
              <a:gd name="connsiteX5" fmla="*/ 3342959 w 3344896"/>
              <a:gd name="connsiteY5" fmla="*/ 1868571 h 2206489"/>
              <a:gd name="connsiteX6" fmla="*/ 3344896 w 3344896"/>
              <a:gd name="connsiteY6" fmla="*/ 1760278 h 2206489"/>
              <a:gd name="connsiteX7" fmla="*/ 994053 w 3344896"/>
              <a:gd name="connsiteY7" fmla="*/ 5046 h 2206489"/>
              <a:gd name="connsiteX8" fmla="*/ 996360 w 3344896"/>
              <a:gd name="connsiteY8" fmla="*/ 0 h 2206489"/>
              <a:gd name="connsiteX0" fmla="*/ 996360 w 3344896"/>
              <a:gd name="connsiteY0" fmla="*/ 0 h 2206489"/>
              <a:gd name="connsiteX1" fmla="*/ 662 w 3344896"/>
              <a:gd name="connsiteY1" fmla="*/ 1256943 h 2206489"/>
              <a:gd name="connsiteX2" fmla="*/ 0 w 3344896"/>
              <a:gd name="connsiteY2" fmla="*/ 1379552 h 2206489"/>
              <a:gd name="connsiteX3" fmla="*/ 1601994 w 3344896"/>
              <a:gd name="connsiteY3" fmla="*/ 2189621 h 2206489"/>
              <a:gd name="connsiteX4" fmla="*/ 1773377 w 3344896"/>
              <a:gd name="connsiteY4" fmla="*/ 2206489 h 2206489"/>
              <a:gd name="connsiteX5" fmla="*/ 3342959 w 3344896"/>
              <a:gd name="connsiteY5" fmla="*/ 1868571 h 2206489"/>
              <a:gd name="connsiteX6" fmla="*/ 3344896 w 3344896"/>
              <a:gd name="connsiteY6" fmla="*/ 1760278 h 2206489"/>
              <a:gd name="connsiteX7" fmla="*/ 994053 w 3344896"/>
              <a:gd name="connsiteY7" fmla="*/ 5046 h 2206489"/>
              <a:gd name="connsiteX8" fmla="*/ 996360 w 3344896"/>
              <a:gd name="connsiteY8" fmla="*/ 0 h 2206489"/>
              <a:gd name="connsiteX0" fmla="*/ 996360 w 3344896"/>
              <a:gd name="connsiteY0" fmla="*/ 0 h 2197418"/>
              <a:gd name="connsiteX1" fmla="*/ 662 w 3344896"/>
              <a:gd name="connsiteY1" fmla="*/ 1256943 h 2197418"/>
              <a:gd name="connsiteX2" fmla="*/ 0 w 3344896"/>
              <a:gd name="connsiteY2" fmla="*/ 1379552 h 2197418"/>
              <a:gd name="connsiteX3" fmla="*/ 1601994 w 3344896"/>
              <a:gd name="connsiteY3" fmla="*/ 2189621 h 2197418"/>
              <a:gd name="connsiteX4" fmla="*/ 1805127 w 3344896"/>
              <a:gd name="connsiteY4" fmla="*/ 2197418 h 2197418"/>
              <a:gd name="connsiteX5" fmla="*/ 3342959 w 3344896"/>
              <a:gd name="connsiteY5" fmla="*/ 1868571 h 2197418"/>
              <a:gd name="connsiteX6" fmla="*/ 3344896 w 3344896"/>
              <a:gd name="connsiteY6" fmla="*/ 1760278 h 2197418"/>
              <a:gd name="connsiteX7" fmla="*/ 994053 w 3344896"/>
              <a:gd name="connsiteY7" fmla="*/ 5046 h 2197418"/>
              <a:gd name="connsiteX8" fmla="*/ 996360 w 3344896"/>
              <a:gd name="connsiteY8" fmla="*/ 0 h 2197418"/>
              <a:gd name="connsiteX0" fmla="*/ 996360 w 3347567"/>
              <a:gd name="connsiteY0" fmla="*/ 0 h 2197418"/>
              <a:gd name="connsiteX1" fmla="*/ 662 w 3347567"/>
              <a:gd name="connsiteY1" fmla="*/ 1256943 h 2197418"/>
              <a:gd name="connsiteX2" fmla="*/ 0 w 3347567"/>
              <a:gd name="connsiteY2" fmla="*/ 1379552 h 2197418"/>
              <a:gd name="connsiteX3" fmla="*/ 1601994 w 3347567"/>
              <a:gd name="connsiteY3" fmla="*/ 2189621 h 2197418"/>
              <a:gd name="connsiteX4" fmla="*/ 1805127 w 3347567"/>
              <a:gd name="connsiteY4" fmla="*/ 2197418 h 2197418"/>
              <a:gd name="connsiteX5" fmla="*/ 3347495 w 3347567"/>
              <a:gd name="connsiteY5" fmla="*/ 1882178 h 2197418"/>
              <a:gd name="connsiteX6" fmla="*/ 3344896 w 3347567"/>
              <a:gd name="connsiteY6" fmla="*/ 1760278 h 2197418"/>
              <a:gd name="connsiteX7" fmla="*/ 994053 w 3347567"/>
              <a:gd name="connsiteY7" fmla="*/ 5046 h 2197418"/>
              <a:gd name="connsiteX8" fmla="*/ 996360 w 3347567"/>
              <a:gd name="connsiteY8" fmla="*/ 0 h 21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7567" h="2197418">
                <a:moveTo>
                  <a:pt x="996360" y="0"/>
                </a:moveTo>
                <a:lnTo>
                  <a:pt x="662" y="1256943"/>
                </a:lnTo>
                <a:cubicBezTo>
                  <a:pt x="441" y="1297813"/>
                  <a:pt x="221" y="1338682"/>
                  <a:pt x="0" y="1379552"/>
                </a:cubicBezTo>
                <a:lnTo>
                  <a:pt x="1601994" y="2189621"/>
                </a:lnTo>
                <a:lnTo>
                  <a:pt x="1805127" y="2197418"/>
                </a:lnTo>
                <a:lnTo>
                  <a:pt x="3347495" y="1882178"/>
                </a:lnTo>
                <a:cubicBezTo>
                  <a:pt x="3348141" y="1846080"/>
                  <a:pt x="3344250" y="1796376"/>
                  <a:pt x="3344896" y="1760278"/>
                </a:cubicBezTo>
                <a:lnTo>
                  <a:pt x="994053" y="5046"/>
                </a:lnTo>
                <a:lnTo>
                  <a:pt x="996360" y="0"/>
                </a:lnTo>
                <a:close/>
              </a:path>
            </a:pathLst>
          </a:custGeom>
          <a:solidFill>
            <a:srgbClr val="FFFF00">
              <a:alpha val="54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6201308"/>
            <a:ext cx="4716524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ZA" sz="1400" dirty="0" smtClean="0">
                <a:latin typeface="Calibri" charset="0"/>
              </a:rPr>
              <a:t>Site Location</a:t>
            </a:r>
            <a:endParaRPr lang="en-ZA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449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6201308"/>
            <a:ext cx="3996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ZA" sz="1400" dirty="0" smtClean="0">
                <a:latin typeface="Calibri" charset="0"/>
              </a:rPr>
              <a:t>Historic Background</a:t>
            </a:r>
            <a:endParaRPr lang="en-ZA" sz="1400" dirty="0">
              <a:latin typeface="Calibri" charset="0"/>
            </a:endParaRPr>
          </a:p>
        </p:txBody>
      </p:sp>
      <p:pic>
        <p:nvPicPr>
          <p:cNvPr id="4" name="Picture 3" descr="0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60"/>
            <a:ext cx="9142413" cy="61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73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6201308"/>
            <a:ext cx="3996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ZA" sz="1400" dirty="0" smtClean="0">
                <a:latin typeface="Calibri" charset="0"/>
              </a:rPr>
              <a:t>Site Informants</a:t>
            </a:r>
            <a:endParaRPr lang="en-ZA" sz="1400" dirty="0">
              <a:latin typeface="Calibri" charset="0"/>
            </a:endParaRPr>
          </a:p>
        </p:txBody>
      </p:sp>
      <p:pic>
        <p:nvPicPr>
          <p:cNvPr id="6" name="Picture 5" descr="0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60"/>
            <a:ext cx="9142413" cy="6169567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96985" y="2870200"/>
            <a:ext cx="7401169" cy="2639646"/>
          </a:xfrm>
          <a:custGeom>
            <a:avLst/>
            <a:gdLst>
              <a:gd name="connsiteX0" fmla="*/ 312615 w 7248769"/>
              <a:gd name="connsiteY0" fmla="*/ 0 h 2588846"/>
              <a:gd name="connsiteX1" fmla="*/ 3604846 w 7248769"/>
              <a:gd name="connsiteY1" fmla="*/ 1602154 h 2588846"/>
              <a:gd name="connsiteX2" fmla="*/ 7248769 w 7248769"/>
              <a:gd name="connsiteY2" fmla="*/ 908538 h 2588846"/>
              <a:gd name="connsiteX3" fmla="*/ 7219461 w 7248769"/>
              <a:gd name="connsiteY3" fmla="*/ 1836615 h 2588846"/>
              <a:gd name="connsiteX4" fmla="*/ 3722077 w 7248769"/>
              <a:gd name="connsiteY4" fmla="*/ 2588846 h 2588846"/>
              <a:gd name="connsiteX5" fmla="*/ 0 w 7248769"/>
              <a:gd name="connsiteY5" fmla="*/ 722923 h 2588846"/>
              <a:gd name="connsiteX6" fmla="*/ 312615 w 7248769"/>
              <a:gd name="connsiteY6" fmla="*/ 0 h 2588846"/>
              <a:gd name="connsiteX0" fmla="*/ 465015 w 7401169"/>
              <a:gd name="connsiteY0" fmla="*/ 0 h 2588846"/>
              <a:gd name="connsiteX1" fmla="*/ 3757246 w 7401169"/>
              <a:gd name="connsiteY1" fmla="*/ 1602154 h 2588846"/>
              <a:gd name="connsiteX2" fmla="*/ 7401169 w 7401169"/>
              <a:gd name="connsiteY2" fmla="*/ 908538 h 2588846"/>
              <a:gd name="connsiteX3" fmla="*/ 7371861 w 7401169"/>
              <a:gd name="connsiteY3" fmla="*/ 1836615 h 2588846"/>
              <a:gd name="connsiteX4" fmla="*/ 3874477 w 7401169"/>
              <a:gd name="connsiteY4" fmla="*/ 2588846 h 2588846"/>
              <a:gd name="connsiteX5" fmla="*/ 0 w 7401169"/>
              <a:gd name="connsiteY5" fmla="*/ 659423 h 2588846"/>
              <a:gd name="connsiteX6" fmla="*/ 465015 w 7401169"/>
              <a:gd name="connsiteY6" fmla="*/ 0 h 2588846"/>
              <a:gd name="connsiteX0" fmla="*/ 503115 w 7401169"/>
              <a:gd name="connsiteY0" fmla="*/ 0 h 2639646"/>
              <a:gd name="connsiteX1" fmla="*/ 3757246 w 7401169"/>
              <a:gd name="connsiteY1" fmla="*/ 1652954 h 2639646"/>
              <a:gd name="connsiteX2" fmla="*/ 7401169 w 7401169"/>
              <a:gd name="connsiteY2" fmla="*/ 959338 h 2639646"/>
              <a:gd name="connsiteX3" fmla="*/ 7371861 w 7401169"/>
              <a:gd name="connsiteY3" fmla="*/ 1887415 h 2639646"/>
              <a:gd name="connsiteX4" fmla="*/ 3874477 w 7401169"/>
              <a:gd name="connsiteY4" fmla="*/ 2639646 h 2639646"/>
              <a:gd name="connsiteX5" fmla="*/ 0 w 7401169"/>
              <a:gd name="connsiteY5" fmla="*/ 710223 h 2639646"/>
              <a:gd name="connsiteX6" fmla="*/ 503115 w 7401169"/>
              <a:gd name="connsiteY6" fmla="*/ 0 h 263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1169" h="2639646">
                <a:moveTo>
                  <a:pt x="503115" y="0"/>
                </a:moveTo>
                <a:lnTo>
                  <a:pt x="3757246" y="1652954"/>
                </a:lnTo>
                <a:lnTo>
                  <a:pt x="7401169" y="959338"/>
                </a:lnTo>
                <a:lnTo>
                  <a:pt x="7371861" y="1887415"/>
                </a:lnTo>
                <a:lnTo>
                  <a:pt x="3874477" y="2639646"/>
                </a:lnTo>
                <a:lnTo>
                  <a:pt x="0" y="710223"/>
                </a:lnTo>
                <a:lnTo>
                  <a:pt x="50311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50000"/>
            </a:schemeClr>
          </a:solidFill>
          <a:ln w="76200" cmpd="sng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43691" y="448798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 Lane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59915" y="601198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 Lane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840269" y="2357009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 Lane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760115" y="2357010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 Lane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005843" y="2375011"/>
            <a:ext cx="259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Historic Road Alignment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0902600">
            <a:off x="4691346" y="4392626"/>
            <a:ext cx="173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Buildings activate the Street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 rot="1615998">
            <a:off x="826517" y="3469147"/>
            <a:ext cx="173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Buildings activate the Street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35796" y="224644"/>
            <a:ext cx="4860540" cy="4356484"/>
            <a:chOff x="2735796" y="224644"/>
            <a:chExt cx="4860540" cy="4716524"/>
          </a:xfrm>
          <a:solidFill>
            <a:srgbClr val="CED7BF">
              <a:alpha val="59000"/>
            </a:srgbClr>
          </a:solidFill>
        </p:grpSpPr>
        <p:sp>
          <p:nvSpPr>
            <p:cNvPr id="7" name="Rectangle 6"/>
            <p:cNvSpPr/>
            <p:nvPr/>
          </p:nvSpPr>
          <p:spPr>
            <a:xfrm>
              <a:off x="2735796" y="1628801"/>
              <a:ext cx="432048" cy="3276364"/>
            </a:xfrm>
            <a:prstGeom prst="rect">
              <a:avLst/>
            </a:prstGeom>
            <a:grpFill/>
            <a:ln w="38100" cmpd="sng">
              <a:solidFill>
                <a:srgbClr val="1FCB15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7884" y="332656"/>
              <a:ext cx="252028" cy="1656482"/>
            </a:xfrm>
            <a:prstGeom prst="rect">
              <a:avLst/>
            </a:prstGeom>
            <a:grpFill/>
            <a:ln w="38100" cmpd="sng">
              <a:solidFill>
                <a:srgbClr val="1FCB15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56276" y="224644"/>
              <a:ext cx="252028" cy="1656482"/>
            </a:xfrm>
            <a:prstGeom prst="rect">
              <a:avLst/>
            </a:prstGeom>
            <a:grpFill/>
            <a:ln w="38100" cmpd="sng">
              <a:solidFill>
                <a:srgbClr val="1FCB15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308" y="1989138"/>
              <a:ext cx="252028" cy="1656482"/>
            </a:xfrm>
            <a:prstGeom prst="rect">
              <a:avLst/>
            </a:prstGeom>
            <a:grpFill/>
            <a:ln w="38100" cmpd="sng">
              <a:solidFill>
                <a:srgbClr val="1FCB15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8104" y="224644"/>
              <a:ext cx="324036" cy="3276364"/>
            </a:xfrm>
            <a:prstGeom prst="rect">
              <a:avLst/>
            </a:prstGeom>
            <a:grpFill/>
            <a:ln w="38100" cmpd="sng">
              <a:solidFill>
                <a:srgbClr val="1FCB15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90479" y="944724"/>
              <a:ext cx="324036" cy="3996444"/>
            </a:xfrm>
            <a:prstGeom prst="rect">
              <a:avLst/>
            </a:prstGeom>
            <a:grpFill/>
            <a:ln w="38100" cmpd="sng">
              <a:solidFill>
                <a:srgbClr val="1FCB15"/>
              </a:solidFill>
              <a:prstDash val="sysDash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2187607" y="2212993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 Lane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59832" y="332656"/>
            <a:ext cx="0" cy="4464496"/>
          </a:xfrm>
          <a:prstGeom prst="straightConnector1">
            <a:avLst/>
          </a:prstGeom>
          <a:ln w="76200" cmpd="sng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9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6201308"/>
            <a:ext cx="3996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ZA" sz="1400" dirty="0" smtClean="0">
                <a:latin typeface="Calibri" charset="0"/>
              </a:rPr>
              <a:t>Site Informants</a:t>
            </a:r>
            <a:endParaRPr lang="en-ZA" sz="1400" dirty="0">
              <a:latin typeface="Calibri" charset="0"/>
            </a:endParaRPr>
          </a:p>
        </p:txBody>
      </p:sp>
      <p:pic>
        <p:nvPicPr>
          <p:cNvPr id="3" name="Picture 2" descr="02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7012"/>
            <a:ext cx="9144000" cy="627545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20875718">
            <a:off x="6379794" y="4985695"/>
            <a:ext cx="396044" cy="313571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587174">
            <a:off x="2727119" y="4518682"/>
            <a:ext cx="239399" cy="313571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7920939">
            <a:off x="2638429" y="823519"/>
            <a:ext cx="200057" cy="311533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20919618">
            <a:off x="4337500" y="5360601"/>
            <a:ext cx="1733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Active Street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79812" y="1124744"/>
            <a:ext cx="396044" cy="396044"/>
          </a:xfrm>
          <a:prstGeom prst="straightConnector1">
            <a:avLst/>
          </a:prstGeom>
          <a:ln w="19050" cmpd="sng">
            <a:solidFill>
              <a:schemeClr val="bg1"/>
            </a:solidFill>
            <a:prstDash val="sysDash"/>
            <a:headEnd type="none" w="med" len="sm"/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4390545" y="4956563"/>
            <a:ext cx="484632" cy="596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22333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7608</TotalTime>
  <Words>33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AvantGarde Bk BT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Adriaan Mentz</dc:creator>
  <cp:lastModifiedBy>staff2015</cp:lastModifiedBy>
  <cp:revision>358</cp:revision>
  <cp:lastPrinted>2015-05-08T10:50:21Z</cp:lastPrinted>
  <dcterms:created xsi:type="dcterms:W3CDTF">2009-06-29T08:05:07Z</dcterms:created>
  <dcterms:modified xsi:type="dcterms:W3CDTF">2015-08-03T11:08:45Z</dcterms:modified>
</cp:coreProperties>
</file>