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13C42-F84E-0119-CBEF-92BE622A4FCE}" v="499" dt="2025-04-01T23:55:10.271"/>
    <p1510:client id="{9E5DAA0D-9B00-AC15-98C2-A7E5B97EC878}" v="2" dt="2025-04-03T16:08:35.430"/>
    <p1510:client id="{C99D302F-0789-5226-25FF-C829DC12FE82}" v="65" dt="2025-04-02T02:03:48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rja Basil" userId="S::p8268@unb.ca::07c4e1d7-2b61-42e8-bbab-0a6b9f41b30f" providerId="AD" clId="Web-{C99D302F-0789-5226-25FF-C829DC12FE82}"/>
    <pc:docChg chg="modSld sldOrd addMainMaster delMainMaster">
      <pc:chgData name="Neerja Basil" userId="S::p8268@unb.ca::07c4e1d7-2b61-42e8-bbab-0a6b9f41b30f" providerId="AD" clId="Web-{C99D302F-0789-5226-25FF-C829DC12FE82}" dt="2025-04-02T02:03:48.313" v="83"/>
      <pc:docMkLst>
        <pc:docMk/>
      </pc:docMkLst>
      <pc:sldChg chg="addSp delSp modSp mod modClrScheme delDesignElem chgLayout">
        <pc:chgData name="Neerja Basil" userId="S::p8268@unb.ca::07c4e1d7-2b61-42e8-bbab-0a6b9f41b30f" providerId="AD" clId="Web-{C99D302F-0789-5226-25FF-C829DC12FE82}" dt="2025-04-02T00:25:47.158" v="1"/>
        <pc:sldMkLst>
          <pc:docMk/>
          <pc:sldMk cId="109857222" sldId="256"/>
        </pc:sldMkLst>
        <pc:spChg chg="mod ord">
          <ac:chgData name="Neerja Basil" userId="S::p8268@unb.ca::07c4e1d7-2b61-42e8-bbab-0a6b9f41b30f" providerId="AD" clId="Web-{C99D302F-0789-5226-25FF-C829DC12FE82}" dt="2025-04-02T00:25:47.158" v="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eerja Basil" userId="S::p8268@unb.ca::07c4e1d7-2b61-42e8-bbab-0a6b9f41b30f" providerId="AD" clId="Web-{C99D302F-0789-5226-25FF-C829DC12FE82}" dt="2025-04-02T00:25:47.158" v="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eerja Basil" userId="S::p8268@unb.ca::07c4e1d7-2b61-42e8-bbab-0a6b9f41b30f" providerId="AD" clId="Web-{C99D302F-0789-5226-25FF-C829DC12FE82}" dt="2025-04-02T00:25:47.158" v="1"/>
          <ac:spMkLst>
            <pc:docMk/>
            <pc:sldMk cId="109857222" sldId="256"/>
            <ac:spMk id="9" creationId="{5E5473D2-DD46-DFAF-84EC-264D6CE58B94}"/>
          </ac:spMkLst>
        </pc:spChg>
      </pc:sldChg>
      <pc:sldChg chg="addSp delSp modSp mod setBg modClrScheme chgLayout">
        <pc:chgData name="Neerja Basil" userId="S::p8268@unb.ca::07c4e1d7-2b61-42e8-bbab-0a6b9f41b30f" providerId="AD" clId="Web-{C99D302F-0789-5226-25FF-C829DC12FE82}" dt="2025-04-02T00:55:43.235" v="82"/>
        <pc:sldMkLst>
          <pc:docMk/>
          <pc:sldMk cId="2365567599" sldId="257"/>
        </pc:sldMkLst>
        <pc:spChg chg="mod ord">
          <ac:chgData name="Neerja Basil" userId="S::p8268@unb.ca::07c4e1d7-2b61-42e8-bbab-0a6b9f41b30f" providerId="AD" clId="Web-{C99D302F-0789-5226-25FF-C829DC12FE82}" dt="2025-04-02T00:54:55.609" v="79"/>
          <ac:spMkLst>
            <pc:docMk/>
            <pc:sldMk cId="2365567599" sldId="257"/>
            <ac:spMk id="2" creationId="{7F88EC02-4BB9-BFF8-D952-48E71E8B6171}"/>
          </ac:spMkLst>
        </pc:spChg>
        <pc:spChg chg="del mod ord">
          <ac:chgData name="Neerja Basil" userId="S::p8268@unb.ca::07c4e1d7-2b61-42e8-bbab-0a6b9f41b30f" providerId="AD" clId="Web-{C99D302F-0789-5226-25FF-C829DC12FE82}" dt="2025-04-02T00:54:55.609" v="79"/>
          <ac:spMkLst>
            <pc:docMk/>
            <pc:sldMk cId="2365567599" sldId="257"/>
            <ac:spMk id="3" creationId="{799C4AE5-DB2D-7068-7E56-686AC61A7682}"/>
          </ac:spMkLst>
        </pc:spChg>
        <pc:spChg chg="add">
          <ac:chgData name="Neerja Basil" userId="S::p8268@unb.ca::07c4e1d7-2b61-42e8-bbab-0a6b9f41b30f" providerId="AD" clId="Web-{C99D302F-0789-5226-25FF-C829DC12FE82}" dt="2025-04-02T00:54:55.609" v="79"/>
          <ac:spMkLst>
            <pc:docMk/>
            <pc:sldMk cId="2365567599" sldId="257"/>
            <ac:spMk id="9" creationId="{353CF00F-82D0-0DBA-75D5-1D01B4526C68}"/>
          </ac:spMkLst>
        </pc:spChg>
        <pc:graphicFrameChg chg="add modGraphic">
          <ac:chgData name="Neerja Basil" userId="S::p8268@unb.ca::07c4e1d7-2b61-42e8-bbab-0a6b9f41b30f" providerId="AD" clId="Web-{C99D302F-0789-5226-25FF-C829DC12FE82}" dt="2025-04-02T00:55:43.235" v="82"/>
          <ac:graphicFrameMkLst>
            <pc:docMk/>
            <pc:sldMk cId="2365567599" sldId="257"/>
            <ac:graphicFrameMk id="8" creationId="{DEE3A582-CF4C-27D0-E666-995D072FBF96}"/>
          </ac:graphicFrameMkLst>
        </pc:graphicFrameChg>
        <pc:picChg chg="add del mod">
          <ac:chgData name="Neerja Basil" userId="S::p8268@unb.ca::07c4e1d7-2b61-42e8-bbab-0a6b9f41b30f" providerId="AD" clId="Web-{C99D302F-0789-5226-25FF-C829DC12FE82}" dt="2025-04-02T00:39:39.062" v="26"/>
          <ac:picMkLst>
            <pc:docMk/>
            <pc:sldMk cId="2365567599" sldId="257"/>
            <ac:picMk id="4" creationId="{5DF225C5-0BD9-F592-3615-AB7F0DB393C6}"/>
          </ac:picMkLst>
        </pc:picChg>
        <pc:picChg chg="add del mod">
          <ac:chgData name="Neerja Basil" userId="S::p8268@unb.ca::07c4e1d7-2b61-42e8-bbab-0a6b9f41b30f" providerId="AD" clId="Web-{C99D302F-0789-5226-25FF-C829DC12FE82}" dt="2025-04-02T00:46:37.538" v="34"/>
          <ac:picMkLst>
            <pc:docMk/>
            <pc:sldMk cId="2365567599" sldId="257"/>
            <ac:picMk id="5" creationId="{E6CAB550-BD1A-CFD7-68BD-D4807A1A0564}"/>
          </ac:picMkLst>
        </pc:picChg>
        <pc:picChg chg="add del mod">
          <ac:chgData name="Neerja Basil" userId="S::p8268@unb.ca::07c4e1d7-2b61-42e8-bbab-0a6b9f41b30f" providerId="AD" clId="Web-{C99D302F-0789-5226-25FF-C829DC12FE82}" dt="2025-04-02T00:50:03.510" v="37"/>
          <ac:picMkLst>
            <pc:docMk/>
            <pc:sldMk cId="2365567599" sldId="257"/>
            <ac:picMk id="6" creationId="{59527942-3B1B-31D3-4B2E-6CC241C52D8D}"/>
          </ac:picMkLst>
        </pc:picChg>
        <pc:picChg chg="add del mod">
          <ac:chgData name="Neerja Basil" userId="S::p8268@unb.ca::07c4e1d7-2b61-42e8-bbab-0a6b9f41b30f" providerId="AD" clId="Web-{C99D302F-0789-5226-25FF-C829DC12FE82}" dt="2025-04-02T00:52:46.826" v="59"/>
          <ac:picMkLst>
            <pc:docMk/>
            <pc:sldMk cId="2365567599" sldId="257"/>
            <ac:picMk id="7" creationId="{43A81CB6-CD66-3E57-02A0-DC826FB6FE15}"/>
          </ac:picMkLst>
        </pc:picChg>
      </pc:sldChg>
      <pc:sldChg chg="addSp modSp mod setBg modClrScheme chgLayout">
        <pc:chgData name="Neerja Basil" userId="S::p8268@unb.ca::07c4e1d7-2b61-42e8-bbab-0a6b9f41b30f" providerId="AD" clId="Web-{C99D302F-0789-5226-25FF-C829DC12FE82}" dt="2025-04-02T00:54:28.749" v="72" actId="14100"/>
        <pc:sldMkLst>
          <pc:docMk/>
          <pc:sldMk cId="1708732801" sldId="258"/>
        </pc:sldMkLst>
        <pc:spChg chg="mod ord">
          <ac:chgData name="Neerja Basil" userId="S::p8268@unb.ca::07c4e1d7-2b61-42e8-bbab-0a6b9f41b30f" providerId="AD" clId="Web-{C99D302F-0789-5226-25FF-C829DC12FE82}" dt="2025-04-02T00:54:21.124" v="71"/>
          <ac:spMkLst>
            <pc:docMk/>
            <pc:sldMk cId="1708732801" sldId="258"/>
            <ac:spMk id="2" creationId="{CAFD9B9E-909A-56A0-EDD9-7CC3EB521084}"/>
          </ac:spMkLst>
        </pc:spChg>
        <pc:spChg chg="mod ord">
          <ac:chgData name="Neerja Basil" userId="S::p8268@unb.ca::07c4e1d7-2b61-42e8-bbab-0a6b9f41b30f" providerId="AD" clId="Web-{C99D302F-0789-5226-25FF-C829DC12FE82}" dt="2025-04-02T00:54:28.749" v="72" actId="14100"/>
          <ac:spMkLst>
            <pc:docMk/>
            <pc:sldMk cId="1708732801" sldId="258"/>
            <ac:spMk id="3" creationId="{9B3B888B-F375-B244-0259-34F4DFA1B43F}"/>
          </ac:spMkLst>
        </pc:spChg>
        <pc:spChg chg="add">
          <ac:chgData name="Neerja Basil" userId="S::p8268@unb.ca::07c4e1d7-2b61-42e8-bbab-0a6b9f41b30f" providerId="AD" clId="Web-{C99D302F-0789-5226-25FF-C829DC12FE82}" dt="2025-04-02T00:54:21.124" v="71"/>
          <ac:spMkLst>
            <pc:docMk/>
            <pc:sldMk cId="1708732801" sldId="258"/>
            <ac:spMk id="10" creationId="{6ACA6F80-D392-A64E-3CF8-F28F1CCEE67B}"/>
          </ac:spMkLst>
        </pc:spChg>
        <pc:picChg chg="add">
          <ac:chgData name="Neerja Basil" userId="S::p8268@unb.ca::07c4e1d7-2b61-42e8-bbab-0a6b9f41b30f" providerId="AD" clId="Web-{C99D302F-0789-5226-25FF-C829DC12FE82}" dt="2025-04-02T00:54:21.124" v="71"/>
          <ac:picMkLst>
            <pc:docMk/>
            <pc:sldMk cId="1708732801" sldId="258"/>
            <ac:picMk id="7" creationId="{827BEFB3-159E-34AE-844D-59EE6EFF0380}"/>
          </ac:picMkLst>
        </pc:picChg>
      </pc:sldChg>
      <pc:sldChg chg="addSp delSp modSp mod setBg modClrScheme chgLayout">
        <pc:chgData name="Neerja Basil" userId="S::p8268@unb.ca::07c4e1d7-2b61-42e8-bbab-0a6b9f41b30f" providerId="AD" clId="Web-{C99D302F-0789-5226-25FF-C829DC12FE82}" dt="2025-04-02T00:33:43.947" v="8"/>
        <pc:sldMkLst>
          <pc:docMk/>
          <pc:sldMk cId="3786153570" sldId="259"/>
        </pc:sldMkLst>
        <pc:spChg chg="mod ord">
          <ac:chgData name="Neerja Basil" userId="S::p8268@unb.ca::07c4e1d7-2b61-42e8-bbab-0a6b9f41b30f" providerId="AD" clId="Web-{C99D302F-0789-5226-25FF-C829DC12FE82}" dt="2025-04-02T00:33:43.947" v="8"/>
          <ac:spMkLst>
            <pc:docMk/>
            <pc:sldMk cId="3786153570" sldId="259"/>
            <ac:spMk id="2" creationId="{37961C23-6574-2821-3988-7C5CDC0C49DF}"/>
          </ac:spMkLst>
        </pc:spChg>
        <pc:spChg chg="add del mod ord">
          <ac:chgData name="Neerja Basil" userId="S::p8268@unb.ca::07c4e1d7-2b61-42e8-bbab-0a6b9f41b30f" providerId="AD" clId="Web-{C99D302F-0789-5226-25FF-C829DC12FE82}" dt="2025-04-02T00:33:43.947" v="8"/>
          <ac:spMkLst>
            <pc:docMk/>
            <pc:sldMk cId="3786153570" sldId="259"/>
            <ac:spMk id="3" creationId="{1B353AC4-4AB7-AB21-48A5-E7395165BE88}"/>
          </ac:spMkLst>
        </pc:spChg>
        <pc:spChg chg="add del">
          <ac:chgData name="Neerja Basil" userId="S::p8268@unb.ca::07c4e1d7-2b61-42e8-bbab-0a6b9f41b30f" providerId="AD" clId="Web-{C99D302F-0789-5226-25FF-C829DC12FE82}" dt="2025-04-02T00:33:40.353" v="5"/>
          <ac:spMkLst>
            <pc:docMk/>
            <pc:sldMk cId="3786153570" sldId="259"/>
            <ac:spMk id="9" creationId="{353CF00F-82D0-0DBA-75D5-1D01B4526C68}"/>
          </ac:spMkLst>
        </pc:spChg>
        <pc:spChg chg="add del">
          <ac:chgData name="Neerja Basil" userId="S::p8268@unb.ca::07c4e1d7-2b61-42e8-bbab-0a6b9f41b30f" providerId="AD" clId="Web-{C99D302F-0789-5226-25FF-C829DC12FE82}" dt="2025-04-02T00:33:43.900" v="7"/>
          <ac:spMkLst>
            <pc:docMk/>
            <pc:sldMk cId="3786153570" sldId="259"/>
            <ac:spMk id="11" creationId="{951922D2-D397-9EA4-A66D-55B0884D1A6A}"/>
          </ac:spMkLst>
        </pc:spChg>
        <pc:spChg chg="add">
          <ac:chgData name="Neerja Basil" userId="S::p8268@unb.ca::07c4e1d7-2b61-42e8-bbab-0a6b9f41b30f" providerId="AD" clId="Web-{C99D302F-0789-5226-25FF-C829DC12FE82}" dt="2025-04-02T00:33:43.947" v="8"/>
          <ac:spMkLst>
            <pc:docMk/>
            <pc:sldMk cId="3786153570" sldId="259"/>
            <ac:spMk id="14" creationId="{600DC1B0-7E1A-BD02-3F93-19E6B1B75075}"/>
          </ac:spMkLst>
        </pc:spChg>
        <pc:graphicFrameChg chg="add del">
          <ac:chgData name="Neerja Basil" userId="S::p8268@unb.ca::07c4e1d7-2b61-42e8-bbab-0a6b9f41b30f" providerId="AD" clId="Web-{C99D302F-0789-5226-25FF-C829DC12FE82}" dt="2025-04-02T00:33:40.353" v="5"/>
          <ac:graphicFrameMkLst>
            <pc:docMk/>
            <pc:sldMk cId="3786153570" sldId="259"/>
            <ac:graphicFrameMk id="5" creationId="{951CFCEF-AFA4-876B-076A-D410C5831BF2}"/>
          </ac:graphicFrameMkLst>
        </pc:graphicFrameChg>
        <pc:graphicFrameChg chg="add del">
          <ac:chgData name="Neerja Basil" userId="S::p8268@unb.ca::07c4e1d7-2b61-42e8-bbab-0a6b9f41b30f" providerId="AD" clId="Web-{C99D302F-0789-5226-25FF-C829DC12FE82}" dt="2025-04-02T00:33:43.900" v="7"/>
          <ac:graphicFrameMkLst>
            <pc:docMk/>
            <pc:sldMk cId="3786153570" sldId="259"/>
            <ac:graphicFrameMk id="12" creationId="{7D8DC382-8CD2-6D95-E497-DFCFA7E9CC96}"/>
          </ac:graphicFrameMkLst>
        </pc:graphicFrameChg>
        <pc:graphicFrameChg chg="add">
          <ac:chgData name="Neerja Basil" userId="S::p8268@unb.ca::07c4e1d7-2b61-42e8-bbab-0a6b9f41b30f" providerId="AD" clId="Web-{C99D302F-0789-5226-25FF-C829DC12FE82}" dt="2025-04-02T00:33:43.947" v="8"/>
          <ac:graphicFrameMkLst>
            <pc:docMk/>
            <pc:sldMk cId="3786153570" sldId="259"/>
            <ac:graphicFrameMk id="15" creationId="{6162F3F8-5547-28A8-2940-5C4683A8303D}"/>
          </ac:graphicFrameMkLst>
        </pc:graphicFrameChg>
      </pc:sldChg>
      <pc:sldChg chg="addSp delSp modSp mod setBg modClrScheme chgLayout">
        <pc:chgData name="Neerja Basil" userId="S::p8268@unb.ca::07c4e1d7-2b61-42e8-bbab-0a6b9f41b30f" providerId="AD" clId="Web-{C99D302F-0789-5226-25FF-C829DC12FE82}" dt="2025-04-02T00:38:17.295" v="24" actId="1076"/>
        <pc:sldMkLst>
          <pc:docMk/>
          <pc:sldMk cId="561474946" sldId="260"/>
        </pc:sldMkLst>
        <pc:spChg chg="mod ord">
          <ac:chgData name="Neerja Basil" userId="S::p8268@unb.ca::07c4e1d7-2b61-42e8-bbab-0a6b9f41b30f" providerId="AD" clId="Web-{C99D302F-0789-5226-25FF-C829DC12FE82}" dt="2025-04-02T00:34:12.447" v="13"/>
          <ac:spMkLst>
            <pc:docMk/>
            <pc:sldMk cId="561474946" sldId="260"/>
            <ac:spMk id="2" creationId="{470B229B-1FAC-B854-EDED-58E3F3C45DDB}"/>
          </ac:spMkLst>
        </pc:spChg>
        <pc:spChg chg="add del mod ord">
          <ac:chgData name="Neerja Basil" userId="S::p8268@unb.ca::07c4e1d7-2b61-42e8-bbab-0a6b9f41b30f" providerId="AD" clId="Web-{C99D302F-0789-5226-25FF-C829DC12FE82}" dt="2025-04-02T00:34:12.447" v="13"/>
          <ac:spMkLst>
            <pc:docMk/>
            <pc:sldMk cId="561474946" sldId="260"/>
            <ac:spMk id="3" creationId="{47C5FC01-8AA5-E42C-19E9-C30A534EAE76}"/>
          </ac:spMkLst>
        </pc:spChg>
        <pc:spChg chg="add del">
          <ac:chgData name="Neerja Basil" userId="S::p8268@unb.ca::07c4e1d7-2b61-42e8-bbab-0a6b9f41b30f" providerId="AD" clId="Web-{C99D302F-0789-5226-25FF-C829DC12FE82}" dt="2025-04-02T00:34:03.776" v="10"/>
          <ac:spMkLst>
            <pc:docMk/>
            <pc:sldMk cId="561474946" sldId="260"/>
            <ac:spMk id="9" creationId="{353CF00F-82D0-0DBA-75D5-1D01B4526C68}"/>
          </ac:spMkLst>
        </pc:spChg>
        <pc:spChg chg="add del">
          <ac:chgData name="Neerja Basil" userId="S::p8268@unb.ca::07c4e1d7-2b61-42e8-bbab-0a6b9f41b30f" providerId="AD" clId="Web-{C99D302F-0789-5226-25FF-C829DC12FE82}" dt="2025-04-02T00:34:12.432" v="12"/>
          <ac:spMkLst>
            <pc:docMk/>
            <pc:sldMk cId="561474946" sldId="260"/>
            <ac:spMk id="11" creationId="{951922D2-D397-9EA4-A66D-55B0884D1A6A}"/>
          </ac:spMkLst>
        </pc:spChg>
        <pc:spChg chg="add del">
          <ac:chgData name="Neerja Basil" userId="S::p8268@unb.ca::07c4e1d7-2b61-42e8-bbab-0a6b9f41b30f" providerId="AD" clId="Web-{C99D302F-0789-5226-25FF-C829DC12FE82}" dt="2025-04-02T00:38:10.655" v="22"/>
          <ac:spMkLst>
            <pc:docMk/>
            <pc:sldMk cId="561474946" sldId="260"/>
            <ac:spMk id="14" creationId="{2961259D-605E-E200-FF9F-7C8C71D7C8E4}"/>
          </ac:spMkLst>
        </pc:spChg>
        <pc:spChg chg="add mod">
          <ac:chgData name="Neerja Basil" userId="S::p8268@unb.ca::07c4e1d7-2b61-42e8-bbab-0a6b9f41b30f" providerId="AD" clId="Web-{C99D302F-0789-5226-25FF-C829DC12FE82}" dt="2025-04-02T00:38:10.655" v="22"/>
          <ac:spMkLst>
            <pc:docMk/>
            <pc:sldMk cId="561474946" sldId="260"/>
            <ac:spMk id="15" creationId="{47C5FC01-8AA5-E42C-19E9-C30A534EAE76}"/>
          </ac:spMkLst>
        </pc:spChg>
        <pc:spChg chg="add">
          <ac:chgData name="Neerja Basil" userId="S::p8268@unb.ca::07c4e1d7-2b61-42e8-bbab-0a6b9f41b30f" providerId="AD" clId="Web-{C99D302F-0789-5226-25FF-C829DC12FE82}" dt="2025-04-02T00:38:10.655" v="22"/>
          <ac:spMkLst>
            <pc:docMk/>
            <pc:sldMk cId="561474946" sldId="260"/>
            <ac:spMk id="21" creationId="{2961259D-605E-E200-FF9F-7C8C71D7C8E4}"/>
          </ac:spMkLst>
        </pc:spChg>
        <pc:graphicFrameChg chg="add del">
          <ac:chgData name="Neerja Basil" userId="S::p8268@unb.ca::07c4e1d7-2b61-42e8-bbab-0a6b9f41b30f" providerId="AD" clId="Web-{C99D302F-0789-5226-25FF-C829DC12FE82}" dt="2025-04-02T00:34:03.776" v="10"/>
          <ac:graphicFrameMkLst>
            <pc:docMk/>
            <pc:sldMk cId="561474946" sldId="260"/>
            <ac:graphicFrameMk id="5" creationId="{5B47A191-4C59-068F-2589-7CE964A369CD}"/>
          </ac:graphicFrameMkLst>
        </pc:graphicFrameChg>
        <pc:graphicFrameChg chg="add del">
          <ac:chgData name="Neerja Basil" userId="S::p8268@unb.ca::07c4e1d7-2b61-42e8-bbab-0a6b9f41b30f" providerId="AD" clId="Web-{C99D302F-0789-5226-25FF-C829DC12FE82}" dt="2025-04-02T00:34:12.432" v="12"/>
          <ac:graphicFrameMkLst>
            <pc:docMk/>
            <pc:sldMk cId="561474946" sldId="260"/>
            <ac:graphicFrameMk id="12" creationId="{B181919B-A50C-CBE7-77E8-E239FC0A25C8}"/>
          </ac:graphicFrameMkLst>
        </pc:graphicFrameChg>
        <pc:picChg chg="add mod">
          <ac:chgData name="Neerja Basil" userId="S::p8268@unb.ca::07c4e1d7-2b61-42e8-bbab-0a6b9f41b30f" providerId="AD" clId="Web-{C99D302F-0789-5226-25FF-C829DC12FE82}" dt="2025-04-02T00:38:17.295" v="24" actId="1076"/>
          <ac:picMkLst>
            <pc:docMk/>
            <pc:sldMk cId="561474946" sldId="260"/>
            <ac:picMk id="16" creationId="{CB359A1E-2245-F31A-BF0B-DF31EA004EFF}"/>
          </ac:picMkLst>
        </pc:picChg>
      </pc:sldChg>
      <pc:sldChg chg="addSp delSp modSp mod setBg modClrScheme chgLayout">
        <pc:chgData name="Neerja Basil" userId="S::p8268@unb.ca::07c4e1d7-2b61-42e8-bbab-0a6b9f41b30f" providerId="AD" clId="Web-{C99D302F-0789-5226-25FF-C829DC12FE82}" dt="2025-04-02T00:53:32.561" v="63"/>
        <pc:sldMkLst>
          <pc:docMk/>
          <pc:sldMk cId="1714194964" sldId="261"/>
        </pc:sldMkLst>
        <pc:spChg chg="mod ord">
          <ac:chgData name="Neerja Basil" userId="S::p8268@unb.ca::07c4e1d7-2b61-42e8-bbab-0a6b9f41b30f" providerId="AD" clId="Web-{C99D302F-0789-5226-25FF-C829DC12FE82}" dt="2025-04-02T00:53:32.561" v="63"/>
          <ac:spMkLst>
            <pc:docMk/>
            <pc:sldMk cId="1714194964" sldId="261"/>
            <ac:spMk id="2" creationId="{B22A921B-8BD9-C0FF-88CF-9C21CDB74281}"/>
          </ac:spMkLst>
        </pc:spChg>
        <pc:spChg chg="del mod ord">
          <ac:chgData name="Neerja Basil" userId="S::p8268@unb.ca::07c4e1d7-2b61-42e8-bbab-0a6b9f41b30f" providerId="AD" clId="Web-{C99D302F-0789-5226-25FF-C829DC12FE82}" dt="2025-04-02T00:53:32.561" v="63"/>
          <ac:spMkLst>
            <pc:docMk/>
            <pc:sldMk cId="1714194964" sldId="261"/>
            <ac:spMk id="3" creationId="{8CF366E6-03A2-BCC3-FC6B-C85253A4C822}"/>
          </ac:spMkLst>
        </pc:spChg>
        <pc:spChg chg="add">
          <ac:chgData name="Neerja Basil" userId="S::p8268@unb.ca::07c4e1d7-2b61-42e8-bbab-0a6b9f41b30f" providerId="AD" clId="Web-{C99D302F-0789-5226-25FF-C829DC12FE82}" dt="2025-04-02T00:53:32.561" v="63"/>
          <ac:spMkLst>
            <pc:docMk/>
            <pc:sldMk cId="1714194964" sldId="261"/>
            <ac:spMk id="9" creationId="{600DC1B0-7E1A-BD02-3F93-19E6B1B75075}"/>
          </ac:spMkLst>
        </pc:spChg>
        <pc:graphicFrameChg chg="add">
          <ac:chgData name="Neerja Basil" userId="S::p8268@unb.ca::07c4e1d7-2b61-42e8-bbab-0a6b9f41b30f" providerId="AD" clId="Web-{C99D302F-0789-5226-25FF-C829DC12FE82}" dt="2025-04-02T00:53:32.561" v="63"/>
          <ac:graphicFrameMkLst>
            <pc:docMk/>
            <pc:sldMk cId="1714194964" sldId="261"/>
            <ac:graphicFrameMk id="5" creationId="{C451B556-63F9-6ED0-C2AE-3C3CB1B89850}"/>
          </ac:graphicFrameMkLst>
        </pc:graphicFrameChg>
      </pc:sldChg>
      <pc:sldChg chg="addSp delSp modSp mod setBg modClrScheme chgLayout">
        <pc:chgData name="Neerja Basil" userId="S::p8268@unb.ca::07c4e1d7-2b61-42e8-bbab-0a6b9f41b30f" providerId="AD" clId="Web-{C99D302F-0789-5226-25FF-C829DC12FE82}" dt="2025-04-02T00:55:31.500" v="81"/>
        <pc:sldMkLst>
          <pc:docMk/>
          <pc:sldMk cId="3080562194" sldId="262"/>
        </pc:sldMkLst>
        <pc:spChg chg="mod ord">
          <ac:chgData name="Neerja Basil" userId="S::p8268@unb.ca::07c4e1d7-2b61-42e8-bbab-0a6b9f41b30f" providerId="AD" clId="Web-{C99D302F-0789-5226-25FF-C829DC12FE82}" dt="2025-04-02T00:34:42.229" v="17"/>
          <ac:spMkLst>
            <pc:docMk/>
            <pc:sldMk cId="3080562194" sldId="262"/>
            <ac:spMk id="2" creationId="{D434BC29-E376-3677-BE90-4BFFE666176B}"/>
          </ac:spMkLst>
        </pc:spChg>
        <pc:spChg chg="del mod ord">
          <ac:chgData name="Neerja Basil" userId="S::p8268@unb.ca::07c4e1d7-2b61-42e8-bbab-0a6b9f41b30f" providerId="AD" clId="Web-{C99D302F-0789-5226-25FF-C829DC12FE82}" dt="2025-04-02T00:34:42.276" v="18"/>
          <ac:spMkLst>
            <pc:docMk/>
            <pc:sldMk cId="3080562194" sldId="262"/>
            <ac:spMk id="3" creationId="{7BE381BF-BF3E-79F1-C323-8C278A9AE57B}"/>
          </ac:spMkLst>
        </pc:spChg>
        <pc:spChg chg="add del">
          <ac:chgData name="Neerja Basil" userId="S::p8268@unb.ca::07c4e1d7-2b61-42e8-bbab-0a6b9f41b30f" providerId="AD" clId="Web-{C99D302F-0789-5226-25FF-C829DC12FE82}" dt="2025-04-02T00:34:42.229" v="17"/>
          <ac:spMkLst>
            <pc:docMk/>
            <pc:sldMk cId="3080562194" sldId="262"/>
            <ac:spMk id="9" creationId="{2961259D-605E-E200-FF9F-7C8C71D7C8E4}"/>
          </ac:spMkLst>
        </pc:spChg>
        <pc:graphicFrameChg chg="add modGraphic">
          <ac:chgData name="Neerja Basil" userId="S::p8268@unb.ca::07c4e1d7-2b61-42e8-bbab-0a6b9f41b30f" providerId="AD" clId="Web-{C99D302F-0789-5226-25FF-C829DC12FE82}" dt="2025-04-02T00:55:31.500" v="81"/>
          <ac:graphicFrameMkLst>
            <pc:docMk/>
            <pc:sldMk cId="3080562194" sldId="262"/>
            <ac:graphicFrameMk id="11" creationId="{D20FC05A-01CE-17E3-D4F6-83B48C701449}"/>
          </ac:graphicFrameMkLst>
        </pc:graphicFrameChg>
        <pc:picChg chg="add del">
          <ac:chgData name="Neerja Basil" userId="S::p8268@unb.ca::07c4e1d7-2b61-42e8-bbab-0a6b9f41b30f" providerId="AD" clId="Web-{C99D302F-0789-5226-25FF-C829DC12FE82}" dt="2025-04-02T00:34:42.229" v="17"/>
          <ac:picMkLst>
            <pc:docMk/>
            <pc:sldMk cId="3080562194" sldId="262"/>
            <ac:picMk id="5" creationId="{754AE7AF-D5AE-6C48-653A-FD97DF62C0A3}"/>
          </ac:picMkLst>
        </pc:picChg>
      </pc:sldChg>
      <pc:sldChg chg="addSp modSp mod ord setBg modClrScheme chgLayout">
        <pc:chgData name="Neerja Basil" userId="S::p8268@unb.ca::07c4e1d7-2b61-42e8-bbab-0a6b9f41b30f" providerId="AD" clId="Web-{C99D302F-0789-5226-25FF-C829DC12FE82}" dt="2025-04-02T02:03:48.313" v="83"/>
        <pc:sldMkLst>
          <pc:docMk/>
          <pc:sldMk cId="553312829" sldId="263"/>
        </pc:sldMkLst>
        <pc:spChg chg="mod ord">
          <ac:chgData name="Neerja Basil" userId="S::p8268@unb.ca::07c4e1d7-2b61-42e8-bbab-0a6b9f41b30f" providerId="AD" clId="Web-{C99D302F-0789-5226-25FF-C829DC12FE82}" dt="2025-04-02T00:35:06.355" v="20"/>
          <ac:spMkLst>
            <pc:docMk/>
            <pc:sldMk cId="553312829" sldId="263"/>
            <ac:spMk id="2" creationId="{9FD0EB98-13E0-43CF-2C59-2C02DEF166E0}"/>
          </ac:spMkLst>
        </pc:spChg>
        <pc:spChg chg="mod ord">
          <ac:chgData name="Neerja Basil" userId="S::p8268@unb.ca::07c4e1d7-2b61-42e8-bbab-0a6b9f41b30f" providerId="AD" clId="Web-{C99D302F-0789-5226-25FF-C829DC12FE82}" dt="2025-04-02T00:35:06.355" v="20"/>
          <ac:spMkLst>
            <pc:docMk/>
            <pc:sldMk cId="553312829" sldId="263"/>
            <ac:spMk id="3" creationId="{135C00BE-83E2-593C-09A0-55A8D64BB2D4}"/>
          </ac:spMkLst>
        </pc:spChg>
        <pc:spChg chg="add">
          <ac:chgData name="Neerja Basil" userId="S::p8268@unb.ca::07c4e1d7-2b61-42e8-bbab-0a6b9f41b30f" providerId="AD" clId="Web-{C99D302F-0789-5226-25FF-C829DC12FE82}" dt="2025-04-02T00:35:06.355" v="20"/>
          <ac:spMkLst>
            <pc:docMk/>
            <pc:sldMk cId="553312829" sldId="263"/>
            <ac:spMk id="10" creationId="{37B65277-82C6-6D08-6DCA-4A7DCC3B7136}"/>
          </ac:spMkLst>
        </pc:spChg>
        <pc:picChg chg="add">
          <ac:chgData name="Neerja Basil" userId="S::p8268@unb.ca::07c4e1d7-2b61-42e8-bbab-0a6b9f41b30f" providerId="AD" clId="Web-{C99D302F-0789-5226-25FF-C829DC12FE82}" dt="2025-04-02T00:35:06.355" v="20"/>
          <ac:picMkLst>
            <pc:docMk/>
            <pc:sldMk cId="553312829" sldId="263"/>
            <ac:picMk id="7" creationId="{79167875-79C0-D7A4-95ED-3E5FEA025F8E}"/>
          </ac:picMkLst>
        </pc:picChg>
      </pc:sldChg>
      <pc:sldChg chg="addSp delSp modSp mod setBg modClrScheme chgLayout">
        <pc:chgData name="Neerja Basil" userId="S::p8268@unb.ca::07c4e1d7-2b61-42e8-bbab-0a6b9f41b30f" providerId="AD" clId="Web-{C99D302F-0789-5226-25FF-C829DC12FE82}" dt="2025-04-02T00:33:11.993" v="2"/>
        <pc:sldMkLst>
          <pc:docMk/>
          <pc:sldMk cId="1426826572" sldId="264"/>
        </pc:sldMkLst>
        <pc:spChg chg="mod ord">
          <ac:chgData name="Neerja Basil" userId="S::p8268@unb.ca::07c4e1d7-2b61-42e8-bbab-0a6b9f41b30f" providerId="AD" clId="Web-{C99D302F-0789-5226-25FF-C829DC12FE82}" dt="2025-04-02T00:33:11.993" v="2"/>
          <ac:spMkLst>
            <pc:docMk/>
            <pc:sldMk cId="1426826572" sldId="264"/>
            <ac:spMk id="2" creationId="{E3F668BF-AFEC-A648-C97F-C858FA36470A}"/>
          </ac:spMkLst>
        </pc:spChg>
        <pc:spChg chg="del mod ord">
          <ac:chgData name="Neerja Basil" userId="S::p8268@unb.ca::07c4e1d7-2b61-42e8-bbab-0a6b9f41b30f" providerId="AD" clId="Web-{C99D302F-0789-5226-25FF-C829DC12FE82}" dt="2025-04-02T00:33:11.993" v="2"/>
          <ac:spMkLst>
            <pc:docMk/>
            <pc:sldMk cId="1426826572" sldId="264"/>
            <ac:spMk id="3" creationId="{A75F6491-7183-855E-17F1-454F149D3F71}"/>
          </ac:spMkLst>
        </pc:spChg>
        <pc:spChg chg="add">
          <ac:chgData name="Neerja Basil" userId="S::p8268@unb.ca::07c4e1d7-2b61-42e8-bbab-0a6b9f41b30f" providerId="AD" clId="Web-{C99D302F-0789-5226-25FF-C829DC12FE82}" dt="2025-04-02T00:33:11.993" v="2"/>
          <ac:spMkLst>
            <pc:docMk/>
            <pc:sldMk cId="1426826572" sldId="264"/>
            <ac:spMk id="10" creationId="{6DA9942F-A18C-9E9D-BF08-9291C54E1CC4}"/>
          </ac:spMkLst>
        </pc:spChg>
        <pc:picChg chg="add">
          <ac:chgData name="Neerja Basil" userId="S::p8268@unb.ca::07c4e1d7-2b61-42e8-bbab-0a6b9f41b30f" providerId="AD" clId="Web-{C99D302F-0789-5226-25FF-C829DC12FE82}" dt="2025-04-02T00:33:11.993" v="2"/>
          <ac:picMkLst>
            <pc:docMk/>
            <pc:sldMk cId="1426826572" sldId="264"/>
            <ac:picMk id="7" creationId="{E7BB521C-DC0A-F94B-3372-C52DF5B4090C}"/>
          </ac:picMkLst>
        </pc:picChg>
      </pc:sldChg>
      <pc:sldChg chg="addSp delSp modSp mod setBg modClrScheme chgLayout">
        <pc:chgData name="Neerja Basil" userId="S::p8268@unb.ca::07c4e1d7-2b61-42e8-bbab-0a6b9f41b30f" providerId="AD" clId="Web-{C99D302F-0789-5226-25FF-C829DC12FE82}" dt="2025-04-02T00:33:17.400" v="3"/>
        <pc:sldMkLst>
          <pc:docMk/>
          <pc:sldMk cId="2376999428" sldId="265"/>
        </pc:sldMkLst>
        <pc:spChg chg="mod ord">
          <ac:chgData name="Neerja Basil" userId="S::p8268@unb.ca::07c4e1d7-2b61-42e8-bbab-0a6b9f41b30f" providerId="AD" clId="Web-{C99D302F-0789-5226-25FF-C829DC12FE82}" dt="2025-04-02T00:33:17.400" v="3"/>
          <ac:spMkLst>
            <pc:docMk/>
            <pc:sldMk cId="2376999428" sldId="265"/>
            <ac:spMk id="2" creationId="{08373EB7-4E49-F69B-E04A-F8A4F39D497D}"/>
          </ac:spMkLst>
        </pc:spChg>
        <pc:spChg chg="del mod ord">
          <ac:chgData name="Neerja Basil" userId="S::p8268@unb.ca::07c4e1d7-2b61-42e8-bbab-0a6b9f41b30f" providerId="AD" clId="Web-{C99D302F-0789-5226-25FF-C829DC12FE82}" dt="2025-04-02T00:33:17.400" v="3"/>
          <ac:spMkLst>
            <pc:docMk/>
            <pc:sldMk cId="2376999428" sldId="265"/>
            <ac:spMk id="3" creationId="{1B09F59C-DE99-DC4A-3653-2D301B14E6B3}"/>
          </ac:spMkLst>
        </pc:spChg>
        <pc:spChg chg="add">
          <ac:chgData name="Neerja Basil" userId="S::p8268@unb.ca::07c4e1d7-2b61-42e8-bbab-0a6b9f41b30f" providerId="AD" clId="Web-{C99D302F-0789-5226-25FF-C829DC12FE82}" dt="2025-04-02T00:33:17.400" v="3"/>
          <ac:spMkLst>
            <pc:docMk/>
            <pc:sldMk cId="2376999428" sldId="265"/>
            <ac:spMk id="10" creationId="{6DA9942F-A18C-9E9D-BF08-9291C54E1CC4}"/>
          </ac:spMkLst>
        </pc:spChg>
        <pc:picChg chg="add">
          <ac:chgData name="Neerja Basil" userId="S::p8268@unb.ca::07c4e1d7-2b61-42e8-bbab-0a6b9f41b30f" providerId="AD" clId="Web-{C99D302F-0789-5226-25FF-C829DC12FE82}" dt="2025-04-02T00:33:17.400" v="3"/>
          <ac:picMkLst>
            <pc:docMk/>
            <pc:sldMk cId="2376999428" sldId="265"/>
            <ac:picMk id="7" creationId="{B797C16B-84AC-E22D-BB09-A550694094EB}"/>
          </ac:picMkLst>
        </pc:picChg>
      </pc:sldChg>
      <pc:sldChg chg="addSp delSp modSp mod setBg modClrScheme chgLayout">
        <pc:chgData name="Neerja Basil" userId="S::p8268@unb.ca::07c4e1d7-2b61-42e8-bbab-0a6b9f41b30f" providerId="AD" clId="Web-{C99D302F-0789-5226-25FF-C829DC12FE82}" dt="2025-04-02T00:53:20.232" v="62"/>
        <pc:sldMkLst>
          <pc:docMk/>
          <pc:sldMk cId="50631590" sldId="266"/>
        </pc:sldMkLst>
        <pc:spChg chg="mod ord">
          <ac:chgData name="Neerja Basil" userId="S::p8268@unb.ca::07c4e1d7-2b61-42e8-bbab-0a6b9f41b30f" providerId="AD" clId="Web-{C99D302F-0789-5226-25FF-C829DC12FE82}" dt="2025-04-02T00:53:20.232" v="62"/>
          <ac:spMkLst>
            <pc:docMk/>
            <pc:sldMk cId="50631590" sldId="266"/>
            <ac:spMk id="2" creationId="{E85267EE-973F-FFC2-1FC4-206250F3CEBE}"/>
          </ac:spMkLst>
        </pc:spChg>
        <pc:spChg chg="del mod ord">
          <ac:chgData name="Neerja Basil" userId="S::p8268@unb.ca::07c4e1d7-2b61-42e8-bbab-0a6b9f41b30f" providerId="AD" clId="Web-{C99D302F-0789-5226-25FF-C829DC12FE82}" dt="2025-04-02T00:53:20.232" v="62"/>
          <ac:spMkLst>
            <pc:docMk/>
            <pc:sldMk cId="50631590" sldId="266"/>
            <ac:spMk id="3" creationId="{FA842428-9409-F1FE-36AD-BB0BB1A337F6}"/>
          </ac:spMkLst>
        </pc:spChg>
        <pc:spChg chg="add">
          <ac:chgData name="Neerja Basil" userId="S::p8268@unb.ca::07c4e1d7-2b61-42e8-bbab-0a6b9f41b30f" providerId="AD" clId="Web-{C99D302F-0789-5226-25FF-C829DC12FE82}" dt="2025-04-02T00:53:20.232" v="62"/>
          <ac:spMkLst>
            <pc:docMk/>
            <pc:sldMk cId="50631590" sldId="266"/>
            <ac:spMk id="9" creationId="{600DC1B0-7E1A-BD02-3F93-19E6B1B75075}"/>
          </ac:spMkLst>
        </pc:spChg>
        <pc:graphicFrameChg chg="add">
          <ac:chgData name="Neerja Basil" userId="S::p8268@unb.ca::07c4e1d7-2b61-42e8-bbab-0a6b9f41b30f" providerId="AD" clId="Web-{C99D302F-0789-5226-25FF-C829DC12FE82}" dt="2025-04-02T00:53:20.232" v="62"/>
          <ac:graphicFrameMkLst>
            <pc:docMk/>
            <pc:sldMk cId="50631590" sldId="266"/>
            <ac:graphicFrameMk id="5" creationId="{5EDBFE34-7C11-A526-01CE-84C983B7D170}"/>
          </ac:graphicFrameMkLst>
        </pc:graphicFrameChg>
      </pc:sldChg>
      <pc:sldMasterChg chg="add del addSldLayout delSldLayout">
        <pc:chgData name="Neerja Basil" userId="S::p8268@unb.ca::07c4e1d7-2b61-42e8-bbab-0a6b9f41b30f" providerId="AD" clId="Web-{C99D302F-0789-5226-25FF-C829DC12FE82}" dt="2025-04-02T00:25:47.158" v="1"/>
        <pc:sldMasterMkLst>
          <pc:docMk/>
          <pc:sldMasterMk cId="277545722" sldId="2147483697"/>
        </pc:sldMasterMkLst>
        <pc:sldLayoutChg chg="add del">
          <pc:chgData name="Neerja Basil" userId="S::p8268@unb.ca::07c4e1d7-2b61-42e8-bbab-0a6b9f41b30f" providerId="AD" clId="Web-{C99D302F-0789-5226-25FF-C829DC12FE82}" dt="2025-04-02T00:25:47.158" v="1"/>
          <pc:sldLayoutMkLst>
            <pc:docMk/>
            <pc:sldMasterMk cId="277545722" sldId="2147483697"/>
            <pc:sldLayoutMk cId="1369686260" sldId="2147483686"/>
          </pc:sldLayoutMkLst>
        </pc:sldLayoutChg>
        <pc:sldLayoutChg chg="add del">
          <pc:chgData name="Neerja Basil" userId="S::p8268@unb.ca::07c4e1d7-2b61-42e8-bbab-0a6b9f41b30f" providerId="AD" clId="Web-{C99D302F-0789-5226-25FF-C829DC12FE82}" dt="2025-04-02T00:25:47.158" v="1"/>
          <pc:sldLayoutMkLst>
            <pc:docMk/>
            <pc:sldMasterMk cId="277545722" sldId="2147483697"/>
            <pc:sldLayoutMk cId="156090006" sldId="2147483687"/>
          </pc:sldLayoutMkLst>
        </pc:sldLayoutChg>
        <pc:sldLayoutChg chg="add del">
          <pc:chgData name="Neerja Basil" userId="S::p8268@unb.ca::07c4e1d7-2b61-42e8-bbab-0a6b9f41b30f" providerId="AD" clId="Web-{C99D302F-0789-5226-25FF-C829DC12FE82}" dt="2025-04-02T00:25:47.158" v="1"/>
          <pc:sldLayoutMkLst>
            <pc:docMk/>
            <pc:sldMasterMk cId="277545722" sldId="2147483697"/>
            <pc:sldLayoutMk cId="3406564181" sldId="2147483688"/>
          </pc:sldLayoutMkLst>
        </pc:sldLayoutChg>
        <pc:sldLayoutChg chg="add del">
          <pc:chgData name="Neerja Basil" userId="S::p8268@unb.ca::07c4e1d7-2b61-42e8-bbab-0a6b9f41b30f" providerId="AD" clId="Web-{C99D302F-0789-5226-25FF-C829DC12FE82}" dt="2025-04-02T00:25:47.158" v="1"/>
          <pc:sldLayoutMkLst>
            <pc:docMk/>
            <pc:sldMasterMk cId="277545722" sldId="2147483697"/>
            <pc:sldLayoutMk cId="1580635815" sldId="2147483689"/>
          </pc:sldLayoutMkLst>
        </pc:sldLayoutChg>
        <pc:sldLayoutChg chg="add del">
          <pc:chgData name="Neerja Basil" userId="S::p8268@unb.ca::07c4e1d7-2b61-42e8-bbab-0a6b9f41b30f" providerId="AD" clId="Web-{C99D302F-0789-5226-25FF-C829DC12FE82}" dt="2025-04-02T00:25:47.158" v="1"/>
          <pc:sldLayoutMkLst>
            <pc:docMk/>
            <pc:sldMasterMk cId="277545722" sldId="2147483697"/>
            <pc:sldLayoutMk cId="2835995650" sldId="2147483690"/>
          </pc:sldLayoutMkLst>
        </pc:sldLayoutChg>
        <pc:sldLayoutChg chg="add del">
          <pc:chgData name="Neerja Basil" userId="S::p8268@unb.ca::07c4e1d7-2b61-42e8-bbab-0a6b9f41b30f" providerId="AD" clId="Web-{C99D302F-0789-5226-25FF-C829DC12FE82}" dt="2025-04-02T00:25:47.158" v="1"/>
          <pc:sldLayoutMkLst>
            <pc:docMk/>
            <pc:sldMasterMk cId="277545722" sldId="2147483697"/>
            <pc:sldLayoutMk cId="2575053048" sldId="2147483691"/>
          </pc:sldLayoutMkLst>
        </pc:sldLayoutChg>
        <pc:sldLayoutChg chg="add del">
          <pc:chgData name="Neerja Basil" userId="S::p8268@unb.ca::07c4e1d7-2b61-42e8-bbab-0a6b9f41b30f" providerId="AD" clId="Web-{C99D302F-0789-5226-25FF-C829DC12FE82}" dt="2025-04-02T00:25:47.158" v="1"/>
          <pc:sldLayoutMkLst>
            <pc:docMk/>
            <pc:sldMasterMk cId="277545722" sldId="2147483697"/>
            <pc:sldLayoutMk cId="3844728433" sldId="2147483692"/>
          </pc:sldLayoutMkLst>
        </pc:sldLayoutChg>
        <pc:sldLayoutChg chg="add del">
          <pc:chgData name="Neerja Basil" userId="S::p8268@unb.ca::07c4e1d7-2b61-42e8-bbab-0a6b9f41b30f" providerId="AD" clId="Web-{C99D302F-0789-5226-25FF-C829DC12FE82}" dt="2025-04-02T00:25:47.158" v="1"/>
          <pc:sldLayoutMkLst>
            <pc:docMk/>
            <pc:sldMasterMk cId="277545722" sldId="2147483697"/>
            <pc:sldLayoutMk cId="2996057973" sldId="2147483693"/>
          </pc:sldLayoutMkLst>
        </pc:sldLayoutChg>
        <pc:sldLayoutChg chg="add del">
          <pc:chgData name="Neerja Basil" userId="S::p8268@unb.ca::07c4e1d7-2b61-42e8-bbab-0a6b9f41b30f" providerId="AD" clId="Web-{C99D302F-0789-5226-25FF-C829DC12FE82}" dt="2025-04-02T00:25:47.158" v="1"/>
          <pc:sldLayoutMkLst>
            <pc:docMk/>
            <pc:sldMasterMk cId="277545722" sldId="2147483697"/>
            <pc:sldLayoutMk cId="2767584479" sldId="2147483694"/>
          </pc:sldLayoutMkLst>
        </pc:sldLayoutChg>
        <pc:sldLayoutChg chg="add del">
          <pc:chgData name="Neerja Basil" userId="S::p8268@unb.ca::07c4e1d7-2b61-42e8-bbab-0a6b9f41b30f" providerId="AD" clId="Web-{C99D302F-0789-5226-25FF-C829DC12FE82}" dt="2025-04-02T00:25:47.158" v="1"/>
          <pc:sldLayoutMkLst>
            <pc:docMk/>
            <pc:sldMasterMk cId="277545722" sldId="2147483697"/>
            <pc:sldLayoutMk cId="2915867717" sldId="2147483695"/>
          </pc:sldLayoutMkLst>
        </pc:sldLayoutChg>
        <pc:sldLayoutChg chg="add del">
          <pc:chgData name="Neerja Basil" userId="S::p8268@unb.ca::07c4e1d7-2b61-42e8-bbab-0a6b9f41b30f" providerId="AD" clId="Web-{C99D302F-0789-5226-25FF-C829DC12FE82}" dt="2025-04-02T00:25:47.158" v="1"/>
          <pc:sldLayoutMkLst>
            <pc:docMk/>
            <pc:sldMasterMk cId="277545722" sldId="2147483697"/>
            <pc:sldLayoutMk cId="1726304428" sldId="2147483696"/>
          </pc:sldLayoutMkLst>
        </pc:sldLayoutChg>
      </pc:sldMasterChg>
      <pc:sldMasterChg chg="add del addSldLayout delSldLayout modSldLayout">
        <pc:chgData name="Neerja Basil" userId="S::p8268@unb.ca::07c4e1d7-2b61-42e8-bbab-0a6b9f41b30f" providerId="AD" clId="Web-{C99D302F-0789-5226-25FF-C829DC12FE82}" dt="2025-04-02T00:25:47.158" v="1"/>
        <pc:sldMasterMkLst>
          <pc:docMk/>
          <pc:sldMasterMk cId="813199995" sldId="2147483698"/>
        </pc:sldMasterMkLst>
        <pc:sldLayoutChg chg="add del mod replId">
          <pc:chgData name="Neerja Basil" userId="S::p8268@unb.ca::07c4e1d7-2b61-42e8-bbab-0a6b9f41b30f" providerId="AD" clId="Web-{C99D302F-0789-5226-25FF-C829DC12FE82}" dt="2025-04-02T00:25:47.158" v="1"/>
          <pc:sldLayoutMkLst>
            <pc:docMk/>
            <pc:sldMasterMk cId="813199995" sldId="2147483698"/>
            <pc:sldLayoutMk cId="4222606639" sldId="2147483699"/>
          </pc:sldLayoutMkLst>
        </pc:sldLayoutChg>
        <pc:sldLayoutChg chg="add del mod replId">
          <pc:chgData name="Neerja Basil" userId="S::p8268@unb.ca::07c4e1d7-2b61-42e8-bbab-0a6b9f41b30f" providerId="AD" clId="Web-{C99D302F-0789-5226-25FF-C829DC12FE82}" dt="2025-04-02T00:25:47.158" v="1"/>
          <pc:sldLayoutMkLst>
            <pc:docMk/>
            <pc:sldMasterMk cId="813199995" sldId="2147483698"/>
            <pc:sldLayoutMk cId="2844006105" sldId="2147483700"/>
          </pc:sldLayoutMkLst>
        </pc:sldLayoutChg>
        <pc:sldLayoutChg chg="add del mod replId">
          <pc:chgData name="Neerja Basil" userId="S::p8268@unb.ca::07c4e1d7-2b61-42e8-bbab-0a6b9f41b30f" providerId="AD" clId="Web-{C99D302F-0789-5226-25FF-C829DC12FE82}" dt="2025-04-02T00:25:47.158" v="1"/>
          <pc:sldLayoutMkLst>
            <pc:docMk/>
            <pc:sldMasterMk cId="813199995" sldId="2147483698"/>
            <pc:sldLayoutMk cId="4212998779" sldId="2147483701"/>
          </pc:sldLayoutMkLst>
        </pc:sldLayoutChg>
        <pc:sldLayoutChg chg="add del mod replId">
          <pc:chgData name="Neerja Basil" userId="S::p8268@unb.ca::07c4e1d7-2b61-42e8-bbab-0a6b9f41b30f" providerId="AD" clId="Web-{C99D302F-0789-5226-25FF-C829DC12FE82}" dt="2025-04-02T00:25:47.158" v="1"/>
          <pc:sldLayoutMkLst>
            <pc:docMk/>
            <pc:sldMasterMk cId="813199995" sldId="2147483698"/>
            <pc:sldLayoutMk cId="1110315315" sldId="2147483702"/>
          </pc:sldLayoutMkLst>
        </pc:sldLayoutChg>
        <pc:sldLayoutChg chg="add del mod replId">
          <pc:chgData name="Neerja Basil" userId="S::p8268@unb.ca::07c4e1d7-2b61-42e8-bbab-0a6b9f41b30f" providerId="AD" clId="Web-{C99D302F-0789-5226-25FF-C829DC12FE82}" dt="2025-04-02T00:25:47.158" v="1"/>
          <pc:sldLayoutMkLst>
            <pc:docMk/>
            <pc:sldMasterMk cId="813199995" sldId="2147483698"/>
            <pc:sldLayoutMk cId="289078643" sldId="2147483703"/>
          </pc:sldLayoutMkLst>
        </pc:sldLayoutChg>
        <pc:sldLayoutChg chg="add del mod replId">
          <pc:chgData name="Neerja Basil" userId="S::p8268@unb.ca::07c4e1d7-2b61-42e8-bbab-0a6b9f41b30f" providerId="AD" clId="Web-{C99D302F-0789-5226-25FF-C829DC12FE82}" dt="2025-04-02T00:25:47.158" v="1"/>
          <pc:sldLayoutMkLst>
            <pc:docMk/>
            <pc:sldMasterMk cId="813199995" sldId="2147483698"/>
            <pc:sldLayoutMk cId="2677723674" sldId="2147483704"/>
          </pc:sldLayoutMkLst>
        </pc:sldLayoutChg>
        <pc:sldLayoutChg chg="add del mod replId">
          <pc:chgData name="Neerja Basil" userId="S::p8268@unb.ca::07c4e1d7-2b61-42e8-bbab-0a6b9f41b30f" providerId="AD" clId="Web-{C99D302F-0789-5226-25FF-C829DC12FE82}" dt="2025-04-02T00:25:47.158" v="1"/>
          <pc:sldLayoutMkLst>
            <pc:docMk/>
            <pc:sldMasterMk cId="813199995" sldId="2147483698"/>
            <pc:sldLayoutMk cId="805804302" sldId="2147483705"/>
          </pc:sldLayoutMkLst>
        </pc:sldLayoutChg>
        <pc:sldLayoutChg chg="add del mod replId">
          <pc:chgData name="Neerja Basil" userId="S::p8268@unb.ca::07c4e1d7-2b61-42e8-bbab-0a6b9f41b30f" providerId="AD" clId="Web-{C99D302F-0789-5226-25FF-C829DC12FE82}" dt="2025-04-02T00:25:47.158" v="1"/>
          <pc:sldLayoutMkLst>
            <pc:docMk/>
            <pc:sldMasterMk cId="813199995" sldId="2147483698"/>
            <pc:sldLayoutMk cId="3208433482" sldId="2147483706"/>
          </pc:sldLayoutMkLst>
        </pc:sldLayoutChg>
        <pc:sldLayoutChg chg="add del mod replId">
          <pc:chgData name="Neerja Basil" userId="S::p8268@unb.ca::07c4e1d7-2b61-42e8-bbab-0a6b9f41b30f" providerId="AD" clId="Web-{C99D302F-0789-5226-25FF-C829DC12FE82}" dt="2025-04-02T00:25:47.158" v="1"/>
          <pc:sldLayoutMkLst>
            <pc:docMk/>
            <pc:sldMasterMk cId="813199995" sldId="2147483698"/>
            <pc:sldLayoutMk cId="4128892686" sldId="2147483707"/>
          </pc:sldLayoutMkLst>
        </pc:sldLayoutChg>
        <pc:sldLayoutChg chg="add del mod replId">
          <pc:chgData name="Neerja Basil" userId="S::p8268@unb.ca::07c4e1d7-2b61-42e8-bbab-0a6b9f41b30f" providerId="AD" clId="Web-{C99D302F-0789-5226-25FF-C829DC12FE82}" dt="2025-04-02T00:25:47.158" v="1"/>
          <pc:sldLayoutMkLst>
            <pc:docMk/>
            <pc:sldMasterMk cId="813199995" sldId="2147483698"/>
            <pc:sldLayoutMk cId="3369972409" sldId="2147483708"/>
          </pc:sldLayoutMkLst>
        </pc:sldLayoutChg>
        <pc:sldLayoutChg chg="add del mod replId">
          <pc:chgData name="Neerja Basil" userId="S::p8268@unb.ca::07c4e1d7-2b61-42e8-bbab-0a6b9f41b30f" providerId="AD" clId="Web-{C99D302F-0789-5226-25FF-C829DC12FE82}" dt="2025-04-02T00:25:47.158" v="1"/>
          <pc:sldLayoutMkLst>
            <pc:docMk/>
            <pc:sldMasterMk cId="813199995" sldId="2147483698"/>
            <pc:sldLayoutMk cId="2075215899" sldId="2147483709"/>
          </pc:sldLayoutMkLst>
        </pc:sldLayoutChg>
      </pc:sldMasterChg>
    </pc:docChg>
  </pc:docChgLst>
  <pc:docChgLst>
    <pc:chgData name="Neerja Basil" userId="S::p8268@unb.ca::07c4e1d7-2b61-42e8-bbab-0a6b9f41b30f" providerId="AD" clId="Web-{30F13C42-F84E-0119-CBEF-92BE622A4FCE}"/>
    <pc:docChg chg="addSld delSld modSld addMainMaster delMainMaster">
      <pc:chgData name="Neerja Basil" userId="S::p8268@unb.ca::07c4e1d7-2b61-42e8-bbab-0a6b9f41b30f" providerId="AD" clId="Web-{30F13C42-F84E-0119-CBEF-92BE622A4FCE}" dt="2025-04-01T23:55:10.271" v="534" actId="20577"/>
      <pc:docMkLst>
        <pc:docMk/>
      </pc:docMkLst>
      <pc:sldChg chg="addSp modSp mod setBg modClrScheme chgLayout">
        <pc:chgData name="Neerja Basil" userId="S::p8268@unb.ca::07c4e1d7-2b61-42e8-bbab-0a6b9f41b30f" providerId="AD" clId="Web-{30F13C42-F84E-0119-CBEF-92BE622A4FCE}" dt="2025-04-01T21:57:22.655" v="37" actId="20577"/>
        <pc:sldMkLst>
          <pc:docMk/>
          <pc:sldMk cId="109857222" sldId="256"/>
        </pc:sldMkLst>
        <pc:spChg chg="mod ord">
          <ac:chgData name="Neerja Basil" userId="S::p8268@unb.ca::07c4e1d7-2b61-42e8-bbab-0a6b9f41b30f" providerId="AD" clId="Web-{30F13C42-F84E-0119-CBEF-92BE622A4FCE}" dt="2025-04-01T21:48:28.315" v="11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eerja Basil" userId="S::p8268@unb.ca::07c4e1d7-2b61-42e8-bbab-0a6b9f41b30f" providerId="AD" clId="Web-{30F13C42-F84E-0119-CBEF-92BE622A4FCE}" dt="2025-04-01T21:57:22.655" v="37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Neerja Basil" userId="S::p8268@unb.ca::07c4e1d7-2b61-42e8-bbab-0a6b9f41b30f" providerId="AD" clId="Web-{30F13C42-F84E-0119-CBEF-92BE622A4FCE}" dt="2025-04-01T21:47:16.454" v="1"/>
          <ac:spMkLst>
            <pc:docMk/>
            <pc:sldMk cId="109857222" sldId="256"/>
            <ac:spMk id="9" creationId="{5E5473D2-DD46-DFAF-84EC-264D6CE58B94}"/>
          </ac:spMkLst>
        </pc:spChg>
        <pc:picChg chg="add">
          <ac:chgData name="Neerja Basil" userId="S::p8268@unb.ca::07c4e1d7-2b61-42e8-bbab-0a6b9f41b30f" providerId="AD" clId="Web-{30F13C42-F84E-0119-CBEF-92BE622A4FCE}" dt="2025-04-01T21:47:16.454" v="1"/>
          <ac:picMkLst>
            <pc:docMk/>
            <pc:sldMk cId="109857222" sldId="256"/>
            <ac:picMk id="4" creationId="{A5464733-F1C4-07BB-F9DA-D6C32B6CEE26}"/>
          </ac:picMkLst>
        </pc:picChg>
      </pc:sldChg>
      <pc:sldChg chg="modSp new">
        <pc:chgData name="Neerja Basil" userId="S::p8268@unb.ca::07c4e1d7-2b61-42e8-bbab-0a6b9f41b30f" providerId="AD" clId="Web-{30F13C42-F84E-0119-CBEF-92BE622A4FCE}" dt="2025-04-01T23:31:47.285" v="183" actId="20577"/>
        <pc:sldMkLst>
          <pc:docMk/>
          <pc:sldMk cId="2365567599" sldId="257"/>
        </pc:sldMkLst>
        <pc:spChg chg="mod">
          <ac:chgData name="Neerja Basil" userId="S::p8268@unb.ca::07c4e1d7-2b61-42e8-bbab-0a6b9f41b30f" providerId="AD" clId="Web-{30F13C42-F84E-0119-CBEF-92BE622A4FCE}" dt="2025-04-01T21:58:57.048" v="43" actId="20577"/>
          <ac:spMkLst>
            <pc:docMk/>
            <pc:sldMk cId="2365567599" sldId="257"/>
            <ac:spMk id="2" creationId="{7F88EC02-4BB9-BFF8-D952-48E71E8B6171}"/>
          </ac:spMkLst>
        </pc:spChg>
        <pc:spChg chg="mod">
          <ac:chgData name="Neerja Basil" userId="S::p8268@unb.ca::07c4e1d7-2b61-42e8-bbab-0a6b9f41b30f" providerId="AD" clId="Web-{30F13C42-F84E-0119-CBEF-92BE622A4FCE}" dt="2025-04-01T23:31:47.285" v="183" actId="20577"/>
          <ac:spMkLst>
            <pc:docMk/>
            <pc:sldMk cId="2365567599" sldId="257"/>
            <ac:spMk id="3" creationId="{799C4AE5-DB2D-7068-7E56-686AC61A7682}"/>
          </ac:spMkLst>
        </pc:spChg>
      </pc:sldChg>
      <pc:sldChg chg="modSp new">
        <pc:chgData name="Neerja Basil" userId="S::p8268@unb.ca::07c4e1d7-2b61-42e8-bbab-0a6b9f41b30f" providerId="AD" clId="Web-{30F13C42-F84E-0119-CBEF-92BE622A4FCE}" dt="2025-04-01T23:35:36.866" v="186" actId="20577"/>
        <pc:sldMkLst>
          <pc:docMk/>
          <pc:sldMk cId="1708732801" sldId="258"/>
        </pc:sldMkLst>
        <pc:spChg chg="mod">
          <ac:chgData name="Neerja Basil" userId="S::p8268@unb.ca::07c4e1d7-2b61-42e8-bbab-0a6b9f41b30f" providerId="AD" clId="Web-{30F13C42-F84E-0119-CBEF-92BE622A4FCE}" dt="2025-04-01T21:59:09.689" v="47" actId="20577"/>
          <ac:spMkLst>
            <pc:docMk/>
            <pc:sldMk cId="1708732801" sldId="258"/>
            <ac:spMk id="2" creationId="{CAFD9B9E-909A-56A0-EDD9-7CC3EB521084}"/>
          </ac:spMkLst>
        </pc:spChg>
        <pc:spChg chg="mod">
          <ac:chgData name="Neerja Basil" userId="S::p8268@unb.ca::07c4e1d7-2b61-42e8-bbab-0a6b9f41b30f" providerId="AD" clId="Web-{30F13C42-F84E-0119-CBEF-92BE622A4FCE}" dt="2025-04-01T23:35:36.866" v="186" actId="20577"/>
          <ac:spMkLst>
            <pc:docMk/>
            <pc:sldMk cId="1708732801" sldId="258"/>
            <ac:spMk id="3" creationId="{9B3B888B-F375-B244-0259-34F4DFA1B43F}"/>
          </ac:spMkLst>
        </pc:spChg>
      </pc:sldChg>
      <pc:sldChg chg="modSp new">
        <pc:chgData name="Neerja Basil" userId="S::p8268@unb.ca::07c4e1d7-2b61-42e8-bbab-0a6b9f41b30f" providerId="AD" clId="Web-{30F13C42-F84E-0119-CBEF-92BE622A4FCE}" dt="2025-04-01T23:38:01.165" v="216" actId="20577"/>
        <pc:sldMkLst>
          <pc:docMk/>
          <pc:sldMk cId="3786153570" sldId="259"/>
        </pc:sldMkLst>
        <pc:spChg chg="mod">
          <ac:chgData name="Neerja Basil" userId="S::p8268@unb.ca::07c4e1d7-2b61-42e8-bbab-0a6b9f41b30f" providerId="AD" clId="Web-{30F13C42-F84E-0119-CBEF-92BE622A4FCE}" dt="2025-04-01T21:59:25.549" v="53" actId="20577"/>
          <ac:spMkLst>
            <pc:docMk/>
            <pc:sldMk cId="3786153570" sldId="259"/>
            <ac:spMk id="2" creationId="{37961C23-6574-2821-3988-7C5CDC0C49DF}"/>
          </ac:spMkLst>
        </pc:spChg>
        <pc:spChg chg="mod">
          <ac:chgData name="Neerja Basil" userId="S::p8268@unb.ca::07c4e1d7-2b61-42e8-bbab-0a6b9f41b30f" providerId="AD" clId="Web-{30F13C42-F84E-0119-CBEF-92BE622A4FCE}" dt="2025-04-01T23:38:01.165" v="216" actId="20577"/>
          <ac:spMkLst>
            <pc:docMk/>
            <pc:sldMk cId="3786153570" sldId="259"/>
            <ac:spMk id="3" creationId="{1B353AC4-4AB7-AB21-48A5-E7395165BE88}"/>
          </ac:spMkLst>
        </pc:spChg>
      </pc:sldChg>
      <pc:sldChg chg="modSp new">
        <pc:chgData name="Neerja Basil" userId="S::p8268@unb.ca::07c4e1d7-2b61-42e8-bbab-0a6b9f41b30f" providerId="AD" clId="Web-{30F13C42-F84E-0119-CBEF-92BE622A4FCE}" dt="2025-04-01T23:42:39.840" v="274" actId="20577"/>
        <pc:sldMkLst>
          <pc:docMk/>
          <pc:sldMk cId="561474946" sldId="260"/>
        </pc:sldMkLst>
        <pc:spChg chg="mod">
          <ac:chgData name="Neerja Basil" userId="S::p8268@unb.ca::07c4e1d7-2b61-42e8-bbab-0a6b9f41b30f" providerId="AD" clId="Web-{30F13C42-F84E-0119-CBEF-92BE622A4FCE}" dt="2025-04-01T21:59:41.658" v="63" actId="20577"/>
          <ac:spMkLst>
            <pc:docMk/>
            <pc:sldMk cId="561474946" sldId="260"/>
            <ac:spMk id="2" creationId="{470B229B-1FAC-B854-EDED-58E3F3C45DDB}"/>
          </ac:spMkLst>
        </pc:spChg>
        <pc:spChg chg="mod">
          <ac:chgData name="Neerja Basil" userId="S::p8268@unb.ca::07c4e1d7-2b61-42e8-bbab-0a6b9f41b30f" providerId="AD" clId="Web-{30F13C42-F84E-0119-CBEF-92BE622A4FCE}" dt="2025-04-01T23:42:39.840" v="274" actId="20577"/>
          <ac:spMkLst>
            <pc:docMk/>
            <pc:sldMk cId="561474946" sldId="260"/>
            <ac:spMk id="3" creationId="{47C5FC01-8AA5-E42C-19E9-C30A534EAE76}"/>
          </ac:spMkLst>
        </pc:spChg>
      </pc:sldChg>
      <pc:sldChg chg="addSp delSp modSp new">
        <pc:chgData name="Neerja Basil" userId="S::p8268@unb.ca::07c4e1d7-2b61-42e8-bbab-0a6b9f41b30f" providerId="AD" clId="Web-{30F13C42-F84E-0119-CBEF-92BE622A4FCE}" dt="2025-04-01T23:46:09.874" v="361" actId="20577"/>
        <pc:sldMkLst>
          <pc:docMk/>
          <pc:sldMk cId="1714194964" sldId="261"/>
        </pc:sldMkLst>
        <pc:spChg chg="mod">
          <ac:chgData name="Neerja Basil" userId="S::p8268@unb.ca::07c4e1d7-2b61-42e8-bbab-0a6b9f41b30f" providerId="AD" clId="Web-{30F13C42-F84E-0119-CBEF-92BE622A4FCE}" dt="2025-04-01T22:00:15.847" v="80" actId="20577"/>
          <ac:spMkLst>
            <pc:docMk/>
            <pc:sldMk cId="1714194964" sldId="261"/>
            <ac:spMk id="2" creationId="{B22A921B-8BD9-C0FF-88CF-9C21CDB74281}"/>
          </ac:spMkLst>
        </pc:spChg>
        <pc:spChg chg="mod">
          <ac:chgData name="Neerja Basil" userId="S::p8268@unb.ca::07c4e1d7-2b61-42e8-bbab-0a6b9f41b30f" providerId="AD" clId="Web-{30F13C42-F84E-0119-CBEF-92BE622A4FCE}" dt="2025-04-01T23:46:09.874" v="361" actId="20577"/>
          <ac:spMkLst>
            <pc:docMk/>
            <pc:sldMk cId="1714194964" sldId="261"/>
            <ac:spMk id="3" creationId="{8CF366E6-03A2-BCC3-FC6B-C85253A4C822}"/>
          </ac:spMkLst>
        </pc:spChg>
        <pc:spChg chg="add del mod">
          <ac:chgData name="Neerja Basil" userId="S::p8268@unb.ca::07c4e1d7-2b61-42e8-bbab-0a6b9f41b30f" providerId="AD" clId="Web-{30F13C42-F84E-0119-CBEF-92BE622A4FCE}" dt="2025-04-01T23:36:48.414" v="203"/>
          <ac:spMkLst>
            <pc:docMk/>
            <pc:sldMk cId="1714194964" sldId="261"/>
            <ac:spMk id="4" creationId="{E2156A29-4BBC-8F37-E0C7-6E2F949F24EC}"/>
          </ac:spMkLst>
        </pc:spChg>
      </pc:sldChg>
      <pc:sldChg chg="modSp new">
        <pc:chgData name="Neerja Basil" userId="S::p8268@unb.ca::07c4e1d7-2b61-42e8-bbab-0a6b9f41b30f" providerId="AD" clId="Web-{30F13C42-F84E-0119-CBEF-92BE622A4FCE}" dt="2025-04-01T23:49:20.782" v="445" actId="20577"/>
        <pc:sldMkLst>
          <pc:docMk/>
          <pc:sldMk cId="3080562194" sldId="262"/>
        </pc:sldMkLst>
        <pc:spChg chg="mod">
          <ac:chgData name="Neerja Basil" userId="S::p8268@unb.ca::07c4e1d7-2b61-42e8-bbab-0a6b9f41b30f" providerId="AD" clId="Web-{30F13C42-F84E-0119-CBEF-92BE622A4FCE}" dt="2025-04-01T22:00:36.894" v="88" actId="20577"/>
          <ac:spMkLst>
            <pc:docMk/>
            <pc:sldMk cId="3080562194" sldId="262"/>
            <ac:spMk id="2" creationId="{D434BC29-E376-3677-BE90-4BFFE666176B}"/>
          </ac:spMkLst>
        </pc:spChg>
        <pc:spChg chg="mod">
          <ac:chgData name="Neerja Basil" userId="S::p8268@unb.ca::07c4e1d7-2b61-42e8-bbab-0a6b9f41b30f" providerId="AD" clId="Web-{30F13C42-F84E-0119-CBEF-92BE622A4FCE}" dt="2025-04-01T23:49:20.782" v="445" actId="20577"/>
          <ac:spMkLst>
            <pc:docMk/>
            <pc:sldMk cId="3080562194" sldId="262"/>
            <ac:spMk id="3" creationId="{7BE381BF-BF3E-79F1-C323-8C278A9AE57B}"/>
          </ac:spMkLst>
        </pc:spChg>
      </pc:sldChg>
      <pc:sldChg chg="modSp new">
        <pc:chgData name="Neerja Basil" userId="S::p8268@unb.ca::07c4e1d7-2b61-42e8-bbab-0a6b9f41b30f" providerId="AD" clId="Web-{30F13C42-F84E-0119-CBEF-92BE622A4FCE}" dt="2025-04-01T23:53:36.848" v="499" actId="20577"/>
        <pc:sldMkLst>
          <pc:docMk/>
          <pc:sldMk cId="553312829" sldId="263"/>
        </pc:sldMkLst>
        <pc:spChg chg="mod">
          <ac:chgData name="Neerja Basil" userId="S::p8268@unb.ca::07c4e1d7-2b61-42e8-bbab-0a6b9f41b30f" providerId="AD" clId="Web-{30F13C42-F84E-0119-CBEF-92BE622A4FCE}" dt="2025-04-01T23:53:12.957" v="491" actId="20577"/>
          <ac:spMkLst>
            <pc:docMk/>
            <pc:sldMk cId="553312829" sldId="263"/>
            <ac:spMk id="2" creationId="{9FD0EB98-13E0-43CF-2C59-2C02DEF166E0}"/>
          </ac:spMkLst>
        </pc:spChg>
        <pc:spChg chg="mod">
          <ac:chgData name="Neerja Basil" userId="S::p8268@unb.ca::07c4e1d7-2b61-42e8-bbab-0a6b9f41b30f" providerId="AD" clId="Web-{30F13C42-F84E-0119-CBEF-92BE622A4FCE}" dt="2025-04-01T23:53:36.848" v="499" actId="20577"/>
          <ac:spMkLst>
            <pc:docMk/>
            <pc:sldMk cId="553312829" sldId="263"/>
            <ac:spMk id="3" creationId="{135C00BE-83E2-593C-09A0-55A8D64BB2D4}"/>
          </ac:spMkLst>
        </pc:spChg>
      </pc:sldChg>
      <pc:sldChg chg="modSp new">
        <pc:chgData name="Neerja Basil" userId="S::p8268@unb.ca::07c4e1d7-2b61-42e8-bbab-0a6b9f41b30f" providerId="AD" clId="Web-{30F13C42-F84E-0119-CBEF-92BE622A4FCE}" dt="2025-04-01T22:01:38.130" v="113" actId="20577"/>
        <pc:sldMkLst>
          <pc:docMk/>
          <pc:sldMk cId="1426826572" sldId="264"/>
        </pc:sldMkLst>
        <pc:spChg chg="mod">
          <ac:chgData name="Neerja Basil" userId="S::p8268@unb.ca::07c4e1d7-2b61-42e8-bbab-0a6b9f41b30f" providerId="AD" clId="Web-{30F13C42-F84E-0119-CBEF-92BE622A4FCE}" dt="2025-04-01T22:01:38.130" v="113" actId="20577"/>
          <ac:spMkLst>
            <pc:docMk/>
            <pc:sldMk cId="1426826572" sldId="264"/>
            <ac:spMk id="2" creationId="{E3F668BF-AFEC-A648-C97F-C858FA36470A}"/>
          </ac:spMkLst>
        </pc:spChg>
      </pc:sldChg>
      <pc:sldChg chg="modSp new">
        <pc:chgData name="Neerja Basil" userId="S::p8268@unb.ca::07c4e1d7-2b61-42e8-bbab-0a6b9f41b30f" providerId="AD" clId="Web-{30F13C42-F84E-0119-CBEF-92BE622A4FCE}" dt="2025-04-01T22:01:48.896" v="117" actId="20577"/>
        <pc:sldMkLst>
          <pc:docMk/>
          <pc:sldMk cId="2376999428" sldId="265"/>
        </pc:sldMkLst>
        <pc:spChg chg="mod">
          <ac:chgData name="Neerja Basil" userId="S::p8268@unb.ca::07c4e1d7-2b61-42e8-bbab-0a6b9f41b30f" providerId="AD" clId="Web-{30F13C42-F84E-0119-CBEF-92BE622A4FCE}" dt="2025-04-01T22:01:48.896" v="117" actId="20577"/>
          <ac:spMkLst>
            <pc:docMk/>
            <pc:sldMk cId="2376999428" sldId="265"/>
            <ac:spMk id="2" creationId="{08373EB7-4E49-F69B-E04A-F8A4F39D497D}"/>
          </ac:spMkLst>
        </pc:spChg>
      </pc:sldChg>
      <pc:sldChg chg="new del">
        <pc:chgData name="Neerja Basil" userId="S::p8268@unb.ca::07c4e1d7-2b61-42e8-bbab-0a6b9f41b30f" providerId="AD" clId="Web-{30F13C42-F84E-0119-CBEF-92BE622A4FCE}" dt="2025-04-01T22:26:01.975" v="127"/>
        <pc:sldMkLst>
          <pc:docMk/>
          <pc:sldMk cId="12766072" sldId="266"/>
        </pc:sldMkLst>
      </pc:sldChg>
      <pc:sldChg chg="modSp new">
        <pc:chgData name="Neerja Basil" userId="S::p8268@unb.ca::07c4e1d7-2b61-42e8-bbab-0a6b9f41b30f" providerId="AD" clId="Web-{30F13C42-F84E-0119-CBEF-92BE622A4FCE}" dt="2025-04-01T23:55:10.271" v="534" actId="20577"/>
        <pc:sldMkLst>
          <pc:docMk/>
          <pc:sldMk cId="50631590" sldId="266"/>
        </pc:sldMkLst>
        <pc:spChg chg="mod">
          <ac:chgData name="Neerja Basil" userId="S::p8268@unb.ca::07c4e1d7-2b61-42e8-bbab-0a6b9f41b30f" providerId="AD" clId="Web-{30F13C42-F84E-0119-CBEF-92BE622A4FCE}" dt="2025-04-01T23:54:11.786" v="518" actId="20577"/>
          <ac:spMkLst>
            <pc:docMk/>
            <pc:sldMk cId="50631590" sldId="266"/>
            <ac:spMk id="2" creationId="{E85267EE-973F-FFC2-1FC4-206250F3CEBE}"/>
          </ac:spMkLst>
        </pc:spChg>
        <pc:spChg chg="mod">
          <ac:chgData name="Neerja Basil" userId="S::p8268@unb.ca::07c4e1d7-2b61-42e8-bbab-0a6b9f41b30f" providerId="AD" clId="Web-{30F13C42-F84E-0119-CBEF-92BE622A4FCE}" dt="2025-04-01T23:55:10.271" v="534" actId="20577"/>
          <ac:spMkLst>
            <pc:docMk/>
            <pc:sldMk cId="50631590" sldId="266"/>
            <ac:spMk id="3" creationId="{FA842428-9409-F1FE-36AD-BB0BB1A337F6}"/>
          </ac:spMkLst>
        </pc:spChg>
      </pc:sldChg>
      <pc:sldMasterChg chg="del delSldLayout">
        <pc:chgData name="Neerja Basil" userId="S::p8268@unb.ca::07c4e1d7-2b61-42e8-bbab-0a6b9f41b30f" providerId="AD" clId="Web-{30F13C42-F84E-0119-CBEF-92BE622A4FCE}" dt="2025-04-01T21:47:09.751" v="0"/>
        <pc:sldMasterMkLst>
          <pc:docMk/>
          <pc:sldMasterMk cId="2460954070" sldId="2147483660"/>
        </pc:sldMasterMkLst>
        <pc:sldLayoutChg chg="del">
          <pc:chgData name="Neerja Basil" userId="S::p8268@unb.ca::07c4e1d7-2b61-42e8-bbab-0a6b9f41b30f" providerId="AD" clId="Web-{30F13C42-F84E-0119-CBEF-92BE622A4FCE}" dt="2025-04-01T21:47:09.75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Neerja Basil" userId="S::p8268@unb.ca::07c4e1d7-2b61-42e8-bbab-0a6b9f41b30f" providerId="AD" clId="Web-{30F13C42-F84E-0119-CBEF-92BE622A4FCE}" dt="2025-04-01T21:47:09.75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Neerja Basil" userId="S::p8268@unb.ca::07c4e1d7-2b61-42e8-bbab-0a6b9f41b30f" providerId="AD" clId="Web-{30F13C42-F84E-0119-CBEF-92BE622A4FCE}" dt="2025-04-01T21:47:09.75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Neerja Basil" userId="S::p8268@unb.ca::07c4e1d7-2b61-42e8-bbab-0a6b9f41b30f" providerId="AD" clId="Web-{30F13C42-F84E-0119-CBEF-92BE622A4FCE}" dt="2025-04-01T21:47:09.75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Neerja Basil" userId="S::p8268@unb.ca::07c4e1d7-2b61-42e8-bbab-0a6b9f41b30f" providerId="AD" clId="Web-{30F13C42-F84E-0119-CBEF-92BE622A4FCE}" dt="2025-04-01T21:47:09.75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Neerja Basil" userId="S::p8268@unb.ca::07c4e1d7-2b61-42e8-bbab-0a6b9f41b30f" providerId="AD" clId="Web-{30F13C42-F84E-0119-CBEF-92BE622A4FCE}" dt="2025-04-01T21:47:09.75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Neerja Basil" userId="S::p8268@unb.ca::07c4e1d7-2b61-42e8-bbab-0a6b9f41b30f" providerId="AD" clId="Web-{30F13C42-F84E-0119-CBEF-92BE622A4FCE}" dt="2025-04-01T21:47:09.75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Neerja Basil" userId="S::p8268@unb.ca::07c4e1d7-2b61-42e8-bbab-0a6b9f41b30f" providerId="AD" clId="Web-{30F13C42-F84E-0119-CBEF-92BE622A4FCE}" dt="2025-04-01T21:47:09.75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Neerja Basil" userId="S::p8268@unb.ca::07c4e1d7-2b61-42e8-bbab-0a6b9f41b30f" providerId="AD" clId="Web-{30F13C42-F84E-0119-CBEF-92BE622A4FCE}" dt="2025-04-01T21:47:09.75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Neerja Basil" userId="S::p8268@unb.ca::07c4e1d7-2b61-42e8-bbab-0a6b9f41b30f" providerId="AD" clId="Web-{30F13C42-F84E-0119-CBEF-92BE622A4FCE}" dt="2025-04-01T21:47:09.75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Neerja Basil" userId="S::p8268@unb.ca::07c4e1d7-2b61-42e8-bbab-0a6b9f41b30f" providerId="AD" clId="Web-{30F13C42-F84E-0119-CBEF-92BE622A4FCE}" dt="2025-04-01T21:47:09.75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Neerja Basil" userId="S::p8268@unb.ca::07c4e1d7-2b61-42e8-bbab-0a6b9f41b30f" providerId="AD" clId="Web-{30F13C42-F84E-0119-CBEF-92BE622A4FCE}" dt="2025-04-01T21:47:16.454" v="1"/>
        <pc:sldMasterMkLst>
          <pc:docMk/>
          <pc:sldMasterMk cId="7211057" sldId="2147483672"/>
        </pc:sldMasterMkLst>
        <pc:sldLayoutChg chg="add del mod replId">
          <pc:chgData name="Neerja Basil" userId="S::p8268@unb.ca::07c4e1d7-2b61-42e8-bbab-0a6b9f41b30f" providerId="AD" clId="Web-{30F13C42-F84E-0119-CBEF-92BE622A4FCE}" dt="2025-04-01T21:47:16.454" v="1"/>
          <pc:sldLayoutMkLst>
            <pc:docMk/>
            <pc:sldMasterMk cId="7211057" sldId="2147483672"/>
            <pc:sldLayoutMk cId="2502317638" sldId="2147483673"/>
          </pc:sldLayoutMkLst>
        </pc:sldLayoutChg>
        <pc:sldLayoutChg chg="add del mod replId">
          <pc:chgData name="Neerja Basil" userId="S::p8268@unb.ca::07c4e1d7-2b61-42e8-bbab-0a6b9f41b30f" providerId="AD" clId="Web-{30F13C42-F84E-0119-CBEF-92BE622A4FCE}" dt="2025-04-01T21:47:16.454" v="1"/>
          <pc:sldLayoutMkLst>
            <pc:docMk/>
            <pc:sldMasterMk cId="7211057" sldId="2147483672"/>
            <pc:sldLayoutMk cId="2179962992" sldId="2147483674"/>
          </pc:sldLayoutMkLst>
        </pc:sldLayoutChg>
        <pc:sldLayoutChg chg="add del mod replId">
          <pc:chgData name="Neerja Basil" userId="S::p8268@unb.ca::07c4e1d7-2b61-42e8-bbab-0a6b9f41b30f" providerId="AD" clId="Web-{30F13C42-F84E-0119-CBEF-92BE622A4FCE}" dt="2025-04-01T21:47:16.454" v="1"/>
          <pc:sldLayoutMkLst>
            <pc:docMk/>
            <pc:sldMasterMk cId="7211057" sldId="2147483672"/>
            <pc:sldLayoutMk cId="616415825" sldId="2147483675"/>
          </pc:sldLayoutMkLst>
        </pc:sldLayoutChg>
        <pc:sldLayoutChg chg="add del mod replId">
          <pc:chgData name="Neerja Basil" userId="S::p8268@unb.ca::07c4e1d7-2b61-42e8-bbab-0a6b9f41b30f" providerId="AD" clId="Web-{30F13C42-F84E-0119-CBEF-92BE622A4FCE}" dt="2025-04-01T21:47:16.454" v="1"/>
          <pc:sldLayoutMkLst>
            <pc:docMk/>
            <pc:sldMasterMk cId="7211057" sldId="2147483672"/>
            <pc:sldLayoutMk cId="3734473535" sldId="2147483676"/>
          </pc:sldLayoutMkLst>
        </pc:sldLayoutChg>
        <pc:sldLayoutChg chg="add del mod replId">
          <pc:chgData name="Neerja Basil" userId="S::p8268@unb.ca::07c4e1d7-2b61-42e8-bbab-0a6b9f41b30f" providerId="AD" clId="Web-{30F13C42-F84E-0119-CBEF-92BE622A4FCE}" dt="2025-04-01T21:47:16.454" v="1"/>
          <pc:sldLayoutMkLst>
            <pc:docMk/>
            <pc:sldMasterMk cId="7211057" sldId="2147483672"/>
            <pc:sldLayoutMk cId="3668755582" sldId="2147483677"/>
          </pc:sldLayoutMkLst>
        </pc:sldLayoutChg>
        <pc:sldLayoutChg chg="add del mod replId">
          <pc:chgData name="Neerja Basil" userId="S::p8268@unb.ca::07c4e1d7-2b61-42e8-bbab-0a6b9f41b30f" providerId="AD" clId="Web-{30F13C42-F84E-0119-CBEF-92BE622A4FCE}" dt="2025-04-01T21:47:16.454" v="1"/>
          <pc:sldLayoutMkLst>
            <pc:docMk/>
            <pc:sldMasterMk cId="7211057" sldId="2147483672"/>
            <pc:sldLayoutMk cId="131644952" sldId="2147483678"/>
          </pc:sldLayoutMkLst>
        </pc:sldLayoutChg>
        <pc:sldLayoutChg chg="add del mod replId">
          <pc:chgData name="Neerja Basil" userId="S::p8268@unb.ca::07c4e1d7-2b61-42e8-bbab-0a6b9f41b30f" providerId="AD" clId="Web-{30F13C42-F84E-0119-CBEF-92BE622A4FCE}" dt="2025-04-01T21:47:16.454" v="1"/>
          <pc:sldLayoutMkLst>
            <pc:docMk/>
            <pc:sldMasterMk cId="7211057" sldId="2147483672"/>
            <pc:sldLayoutMk cId="573100678" sldId="2147483679"/>
          </pc:sldLayoutMkLst>
        </pc:sldLayoutChg>
        <pc:sldLayoutChg chg="add del mod replId">
          <pc:chgData name="Neerja Basil" userId="S::p8268@unb.ca::07c4e1d7-2b61-42e8-bbab-0a6b9f41b30f" providerId="AD" clId="Web-{30F13C42-F84E-0119-CBEF-92BE622A4FCE}" dt="2025-04-01T21:47:16.454" v="1"/>
          <pc:sldLayoutMkLst>
            <pc:docMk/>
            <pc:sldMasterMk cId="7211057" sldId="2147483672"/>
            <pc:sldLayoutMk cId="4232940849" sldId="2147483680"/>
          </pc:sldLayoutMkLst>
        </pc:sldLayoutChg>
        <pc:sldLayoutChg chg="add del mod replId">
          <pc:chgData name="Neerja Basil" userId="S::p8268@unb.ca::07c4e1d7-2b61-42e8-bbab-0a6b9f41b30f" providerId="AD" clId="Web-{30F13C42-F84E-0119-CBEF-92BE622A4FCE}" dt="2025-04-01T21:47:16.454" v="1"/>
          <pc:sldLayoutMkLst>
            <pc:docMk/>
            <pc:sldMasterMk cId="7211057" sldId="2147483672"/>
            <pc:sldLayoutMk cId="1454718019" sldId="2147483681"/>
          </pc:sldLayoutMkLst>
        </pc:sldLayoutChg>
        <pc:sldLayoutChg chg="add del mod replId">
          <pc:chgData name="Neerja Basil" userId="S::p8268@unb.ca::07c4e1d7-2b61-42e8-bbab-0a6b9f41b30f" providerId="AD" clId="Web-{30F13C42-F84E-0119-CBEF-92BE622A4FCE}" dt="2025-04-01T21:47:16.454" v="1"/>
          <pc:sldLayoutMkLst>
            <pc:docMk/>
            <pc:sldMasterMk cId="7211057" sldId="2147483672"/>
            <pc:sldLayoutMk cId="1785222012" sldId="2147483682"/>
          </pc:sldLayoutMkLst>
        </pc:sldLayoutChg>
        <pc:sldLayoutChg chg="add del mod replId">
          <pc:chgData name="Neerja Basil" userId="S::p8268@unb.ca::07c4e1d7-2b61-42e8-bbab-0a6b9f41b30f" providerId="AD" clId="Web-{30F13C42-F84E-0119-CBEF-92BE622A4FCE}" dt="2025-04-01T21:47:16.454" v="1"/>
          <pc:sldLayoutMkLst>
            <pc:docMk/>
            <pc:sldMasterMk cId="7211057" sldId="2147483672"/>
            <pc:sldLayoutMk cId="2779048256" sldId="2147483683"/>
          </pc:sldLayoutMkLst>
        </pc:sldLayoutChg>
      </pc:sldMasterChg>
      <pc:sldMasterChg chg="add addSldLayout">
        <pc:chgData name="Neerja Basil" userId="S::p8268@unb.ca::07c4e1d7-2b61-42e8-bbab-0a6b9f41b30f" providerId="AD" clId="Web-{30F13C42-F84E-0119-CBEF-92BE622A4FCE}" dt="2025-04-01T21:47:16.454" v="1"/>
        <pc:sldMasterMkLst>
          <pc:docMk/>
          <pc:sldMasterMk cId="277545722" sldId="2147483697"/>
        </pc:sldMasterMkLst>
        <pc:sldLayoutChg chg="add">
          <pc:chgData name="Neerja Basil" userId="S::p8268@unb.ca::07c4e1d7-2b61-42e8-bbab-0a6b9f41b30f" providerId="AD" clId="Web-{30F13C42-F84E-0119-CBEF-92BE622A4FCE}" dt="2025-04-01T21:47:16.454" v="1"/>
          <pc:sldLayoutMkLst>
            <pc:docMk/>
            <pc:sldMasterMk cId="277545722" sldId="2147483697"/>
            <pc:sldLayoutMk cId="1369686260" sldId="2147483686"/>
          </pc:sldLayoutMkLst>
        </pc:sldLayoutChg>
        <pc:sldLayoutChg chg="add">
          <pc:chgData name="Neerja Basil" userId="S::p8268@unb.ca::07c4e1d7-2b61-42e8-bbab-0a6b9f41b30f" providerId="AD" clId="Web-{30F13C42-F84E-0119-CBEF-92BE622A4FCE}" dt="2025-04-01T21:47:16.454" v="1"/>
          <pc:sldLayoutMkLst>
            <pc:docMk/>
            <pc:sldMasterMk cId="277545722" sldId="2147483697"/>
            <pc:sldLayoutMk cId="156090006" sldId="2147483687"/>
          </pc:sldLayoutMkLst>
        </pc:sldLayoutChg>
        <pc:sldLayoutChg chg="add">
          <pc:chgData name="Neerja Basil" userId="S::p8268@unb.ca::07c4e1d7-2b61-42e8-bbab-0a6b9f41b30f" providerId="AD" clId="Web-{30F13C42-F84E-0119-CBEF-92BE622A4FCE}" dt="2025-04-01T21:47:16.454" v="1"/>
          <pc:sldLayoutMkLst>
            <pc:docMk/>
            <pc:sldMasterMk cId="277545722" sldId="2147483697"/>
            <pc:sldLayoutMk cId="3406564181" sldId="2147483688"/>
          </pc:sldLayoutMkLst>
        </pc:sldLayoutChg>
        <pc:sldLayoutChg chg="add">
          <pc:chgData name="Neerja Basil" userId="S::p8268@unb.ca::07c4e1d7-2b61-42e8-bbab-0a6b9f41b30f" providerId="AD" clId="Web-{30F13C42-F84E-0119-CBEF-92BE622A4FCE}" dt="2025-04-01T21:47:16.454" v="1"/>
          <pc:sldLayoutMkLst>
            <pc:docMk/>
            <pc:sldMasterMk cId="277545722" sldId="2147483697"/>
            <pc:sldLayoutMk cId="1580635815" sldId="2147483689"/>
          </pc:sldLayoutMkLst>
        </pc:sldLayoutChg>
        <pc:sldLayoutChg chg="add">
          <pc:chgData name="Neerja Basil" userId="S::p8268@unb.ca::07c4e1d7-2b61-42e8-bbab-0a6b9f41b30f" providerId="AD" clId="Web-{30F13C42-F84E-0119-CBEF-92BE622A4FCE}" dt="2025-04-01T21:47:16.454" v="1"/>
          <pc:sldLayoutMkLst>
            <pc:docMk/>
            <pc:sldMasterMk cId="277545722" sldId="2147483697"/>
            <pc:sldLayoutMk cId="2835995650" sldId="2147483690"/>
          </pc:sldLayoutMkLst>
        </pc:sldLayoutChg>
        <pc:sldLayoutChg chg="add">
          <pc:chgData name="Neerja Basil" userId="S::p8268@unb.ca::07c4e1d7-2b61-42e8-bbab-0a6b9f41b30f" providerId="AD" clId="Web-{30F13C42-F84E-0119-CBEF-92BE622A4FCE}" dt="2025-04-01T21:47:16.454" v="1"/>
          <pc:sldLayoutMkLst>
            <pc:docMk/>
            <pc:sldMasterMk cId="277545722" sldId="2147483697"/>
            <pc:sldLayoutMk cId="2575053048" sldId="2147483691"/>
          </pc:sldLayoutMkLst>
        </pc:sldLayoutChg>
        <pc:sldLayoutChg chg="add">
          <pc:chgData name="Neerja Basil" userId="S::p8268@unb.ca::07c4e1d7-2b61-42e8-bbab-0a6b9f41b30f" providerId="AD" clId="Web-{30F13C42-F84E-0119-CBEF-92BE622A4FCE}" dt="2025-04-01T21:47:16.454" v="1"/>
          <pc:sldLayoutMkLst>
            <pc:docMk/>
            <pc:sldMasterMk cId="277545722" sldId="2147483697"/>
            <pc:sldLayoutMk cId="3844728433" sldId="2147483692"/>
          </pc:sldLayoutMkLst>
        </pc:sldLayoutChg>
        <pc:sldLayoutChg chg="add">
          <pc:chgData name="Neerja Basil" userId="S::p8268@unb.ca::07c4e1d7-2b61-42e8-bbab-0a6b9f41b30f" providerId="AD" clId="Web-{30F13C42-F84E-0119-CBEF-92BE622A4FCE}" dt="2025-04-01T21:47:16.454" v="1"/>
          <pc:sldLayoutMkLst>
            <pc:docMk/>
            <pc:sldMasterMk cId="277545722" sldId="2147483697"/>
            <pc:sldLayoutMk cId="2996057973" sldId="2147483693"/>
          </pc:sldLayoutMkLst>
        </pc:sldLayoutChg>
        <pc:sldLayoutChg chg="add">
          <pc:chgData name="Neerja Basil" userId="S::p8268@unb.ca::07c4e1d7-2b61-42e8-bbab-0a6b9f41b30f" providerId="AD" clId="Web-{30F13C42-F84E-0119-CBEF-92BE622A4FCE}" dt="2025-04-01T21:47:16.454" v="1"/>
          <pc:sldLayoutMkLst>
            <pc:docMk/>
            <pc:sldMasterMk cId="277545722" sldId="2147483697"/>
            <pc:sldLayoutMk cId="2767584479" sldId="2147483694"/>
          </pc:sldLayoutMkLst>
        </pc:sldLayoutChg>
        <pc:sldLayoutChg chg="add">
          <pc:chgData name="Neerja Basil" userId="S::p8268@unb.ca::07c4e1d7-2b61-42e8-bbab-0a6b9f41b30f" providerId="AD" clId="Web-{30F13C42-F84E-0119-CBEF-92BE622A4FCE}" dt="2025-04-01T21:47:16.454" v="1"/>
          <pc:sldLayoutMkLst>
            <pc:docMk/>
            <pc:sldMasterMk cId="277545722" sldId="2147483697"/>
            <pc:sldLayoutMk cId="2915867717" sldId="2147483695"/>
          </pc:sldLayoutMkLst>
        </pc:sldLayoutChg>
        <pc:sldLayoutChg chg="add">
          <pc:chgData name="Neerja Basil" userId="S::p8268@unb.ca::07c4e1d7-2b61-42e8-bbab-0a6b9f41b30f" providerId="AD" clId="Web-{30F13C42-F84E-0119-CBEF-92BE622A4FCE}" dt="2025-04-01T21:47:16.454" v="1"/>
          <pc:sldLayoutMkLst>
            <pc:docMk/>
            <pc:sldMasterMk cId="277545722" sldId="2147483697"/>
            <pc:sldLayoutMk cId="1726304428" sldId="2147483696"/>
          </pc:sldLayoutMkLst>
        </pc:sldLayoutChg>
      </pc:sldMasterChg>
    </pc:docChg>
  </pc:docChgLst>
  <pc:docChgLst>
    <pc:chgData name="Arush Vikas  Bhise" userId="S::m3gkr@unb.ca::95e99c1c-91cf-4b50-afb2-b2b37a915555" providerId="AD" clId="Web-{9E5DAA0D-9B00-AC15-98C2-A7E5B97EC878}"/>
    <pc:docChg chg="addSld delSld">
      <pc:chgData name="Arush Vikas  Bhise" userId="S::m3gkr@unb.ca::95e99c1c-91cf-4b50-afb2-b2b37a915555" providerId="AD" clId="Web-{9E5DAA0D-9B00-AC15-98C2-A7E5B97EC878}" dt="2025-04-03T16:08:35.430" v="1"/>
      <pc:docMkLst>
        <pc:docMk/>
      </pc:docMkLst>
      <pc:sldChg chg="new del">
        <pc:chgData name="Arush Vikas  Bhise" userId="S::m3gkr@unb.ca::95e99c1c-91cf-4b50-afb2-b2b37a915555" providerId="AD" clId="Web-{9E5DAA0D-9B00-AC15-98C2-A7E5B97EC878}" dt="2025-04-03T16:08:35.430" v="1"/>
        <pc:sldMkLst>
          <pc:docMk/>
          <pc:sldMk cId="4096364481" sldId="26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30.svg"/><Relationship Id="rId4" Type="http://schemas.openxmlformats.org/officeDocument/2006/relationships/image" Target="../media/image5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30.svg"/><Relationship Id="rId4" Type="http://schemas.openxmlformats.org/officeDocument/2006/relationships/image" Target="../media/image5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51EF96-3786-4033-97A1-62E55A60F5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183158-4872-4092-8D49-B70F90BA33E3}">
      <dgm:prSet/>
      <dgm:spPr/>
      <dgm:t>
        <a:bodyPr/>
        <a:lstStyle/>
        <a:p>
          <a:r>
            <a:rPr lang="en-US"/>
            <a:t>This project addresses the need for an efficient and user-friendly way to manage student academic records, which is often a challenge in educational institutions.</a:t>
          </a:r>
        </a:p>
      </dgm:t>
    </dgm:pt>
    <dgm:pt modelId="{72B447AB-7A65-4BFC-B77D-115BFB1622DC}" type="parTrans" cxnId="{543951BB-3113-4356-9CB0-E144287BDEE4}">
      <dgm:prSet/>
      <dgm:spPr/>
      <dgm:t>
        <a:bodyPr/>
        <a:lstStyle/>
        <a:p>
          <a:endParaRPr lang="en-US"/>
        </a:p>
      </dgm:t>
    </dgm:pt>
    <dgm:pt modelId="{40DCA75E-94D5-4D21-A082-40B7F9A11DE1}" type="sibTrans" cxnId="{543951BB-3113-4356-9CB0-E144287BDEE4}">
      <dgm:prSet/>
      <dgm:spPr/>
      <dgm:t>
        <a:bodyPr/>
        <a:lstStyle/>
        <a:p>
          <a:endParaRPr lang="en-US"/>
        </a:p>
      </dgm:t>
    </dgm:pt>
    <dgm:pt modelId="{1F982DD6-18C2-4078-BFA6-04496BA89ADA}">
      <dgm:prSet/>
      <dgm:spPr/>
      <dgm:t>
        <a:bodyPr/>
        <a:lstStyle/>
        <a:p>
          <a:r>
            <a:rPr lang="en-US"/>
            <a:t>The Student Grade Management System is a console-based application designed for teachers, school administrators, and academic advisors to add, view, update, sort, and analyze student data.</a:t>
          </a:r>
        </a:p>
      </dgm:t>
    </dgm:pt>
    <dgm:pt modelId="{5F326BD1-B3C2-4410-8A62-426E9FBF6003}" type="parTrans" cxnId="{6B1EDF56-7820-4751-A77B-5A1F9C6FD9E4}">
      <dgm:prSet/>
      <dgm:spPr/>
      <dgm:t>
        <a:bodyPr/>
        <a:lstStyle/>
        <a:p>
          <a:endParaRPr lang="en-US"/>
        </a:p>
      </dgm:t>
    </dgm:pt>
    <dgm:pt modelId="{D4359D92-95B5-4F01-906E-09D91DC23A29}" type="sibTrans" cxnId="{6B1EDF56-7820-4751-A77B-5A1F9C6FD9E4}">
      <dgm:prSet/>
      <dgm:spPr/>
      <dgm:t>
        <a:bodyPr/>
        <a:lstStyle/>
        <a:p>
          <a:endParaRPr lang="en-US"/>
        </a:p>
      </dgm:t>
    </dgm:pt>
    <dgm:pt modelId="{34A2001F-054B-43B5-9E6F-38477C6C3628}">
      <dgm:prSet/>
      <dgm:spPr/>
      <dgm:t>
        <a:bodyPr/>
        <a:lstStyle/>
        <a:p>
          <a:r>
            <a:rPr lang="en-US"/>
            <a:t>It dynamically handles records using linked lists and supports features like GPA calculation, CSV file storage, sorting by various criteria, and visual performance analysis through GPA bar charts. </a:t>
          </a:r>
        </a:p>
      </dgm:t>
    </dgm:pt>
    <dgm:pt modelId="{DCA6C8C7-68BA-45BC-AAAD-8ADA86D1A710}" type="parTrans" cxnId="{CC234E53-BFEA-4024-A0F7-AC3FAD615665}">
      <dgm:prSet/>
      <dgm:spPr/>
      <dgm:t>
        <a:bodyPr/>
        <a:lstStyle/>
        <a:p>
          <a:endParaRPr lang="en-US"/>
        </a:p>
      </dgm:t>
    </dgm:pt>
    <dgm:pt modelId="{531E503D-9A3C-4C9E-8695-24A1C00528BB}" type="sibTrans" cxnId="{CC234E53-BFEA-4024-A0F7-AC3FAD615665}">
      <dgm:prSet/>
      <dgm:spPr/>
      <dgm:t>
        <a:bodyPr/>
        <a:lstStyle/>
        <a:p>
          <a:endParaRPr lang="en-US"/>
        </a:p>
      </dgm:t>
    </dgm:pt>
    <dgm:pt modelId="{7E3C4A56-7948-46B5-A795-728D2C66C288}">
      <dgm:prSet/>
      <dgm:spPr/>
      <dgm:t>
        <a:bodyPr/>
        <a:lstStyle/>
        <a:p>
          <a:r>
            <a:rPr lang="en-US"/>
            <a:t>The goal is to provide a reliable and interactive tool for academic performance tracking and data management.</a:t>
          </a:r>
        </a:p>
      </dgm:t>
    </dgm:pt>
    <dgm:pt modelId="{7EB552FA-4114-4F29-8216-D574CDE7D56E}" type="parTrans" cxnId="{DFEB3021-36BA-41D1-8E51-6E8BADC81D80}">
      <dgm:prSet/>
      <dgm:spPr/>
      <dgm:t>
        <a:bodyPr/>
        <a:lstStyle/>
        <a:p>
          <a:endParaRPr lang="en-US"/>
        </a:p>
      </dgm:t>
    </dgm:pt>
    <dgm:pt modelId="{FC7819E8-C3BF-465F-9000-BD6CB75CB630}" type="sibTrans" cxnId="{DFEB3021-36BA-41D1-8E51-6E8BADC81D80}">
      <dgm:prSet/>
      <dgm:spPr/>
      <dgm:t>
        <a:bodyPr/>
        <a:lstStyle/>
        <a:p>
          <a:endParaRPr lang="en-US"/>
        </a:p>
      </dgm:t>
    </dgm:pt>
    <dgm:pt modelId="{49C23DCF-2C55-4E46-823A-5ACBF3B871EB}" type="pres">
      <dgm:prSet presAssocID="{AA51EF96-3786-4033-97A1-62E55A60F545}" presName="root" presStyleCnt="0">
        <dgm:presLayoutVars>
          <dgm:dir/>
          <dgm:resizeHandles val="exact"/>
        </dgm:presLayoutVars>
      </dgm:prSet>
      <dgm:spPr/>
    </dgm:pt>
    <dgm:pt modelId="{F44BFA79-E24F-4C06-845A-61091BFB4F27}" type="pres">
      <dgm:prSet presAssocID="{1F183158-4872-4092-8D49-B70F90BA33E3}" presName="compNode" presStyleCnt="0"/>
      <dgm:spPr/>
    </dgm:pt>
    <dgm:pt modelId="{464486C3-5808-4257-A3B8-38E09DE7D61B}" type="pres">
      <dgm:prSet presAssocID="{1F183158-4872-4092-8D49-B70F90BA33E3}" presName="bgRect" presStyleLbl="bgShp" presStyleIdx="0" presStyleCnt="4"/>
      <dgm:spPr/>
    </dgm:pt>
    <dgm:pt modelId="{C7C9666F-809A-4F8E-848D-A1C0188CE78F}" type="pres">
      <dgm:prSet presAssocID="{1F183158-4872-4092-8D49-B70F90BA33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638E1FD-79F9-47A7-812B-1C17E21041A1}" type="pres">
      <dgm:prSet presAssocID="{1F183158-4872-4092-8D49-B70F90BA33E3}" presName="spaceRect" presStyleCnt="0"/>
      <dgm:spPr/>
    </dgm:pt>
    <dgm:pt modelId="{B3A09452-A2F0-40FA-8061-ECD41889A7BE}" type="pres">
      <dgm:prSet presAssocID="{1F183158-4872-4092-8D49-B70F90BA33E3}" presName="parTx" presStyleLbl="revTx" presStyleIdx="0" presStyleCnt="4">
        <dgm:presLayoutVars>
          <dgm:chMax val="0"/>
          <dgm:chPref val="0"/>
        </dgm:presLayoutVars>
      </dgm:prSet>
      <dgm:spPr/>
    </dgm:pt>
    <dgm:pt modelId="{D9BFE25A-0D4D-44DD-8B31-151573DD9EA7}" type="pres">
      <dgm:prSet presAssocID="{40DCA75E-94D5-4D21-A082-40B7F9A11DE1}" presName="sibTrans" presStyleCnt="0"/>
      <dgm:spPr/>
    </dgm:pt>
    <dgm:pt modelId="{AA7A9D25-DB40-418C-B3DF-F9C1A4489731}" type="pres">
      <dgm:prSet presAssocID="{1F982DD6-18C2-4078-BFA6-04496BA89ADA}" presName="compNode" presStyleCnt="0"/>
      <dgm:spPr/>
    </dgm:pt>
    <dgm:pt modelId="{15ABF41C-82A9-4933-8682-602F2E79E8CE}" type="pres">
      <dgm:prSet presAssocID="{1F982DD6-18C2-4078-BFA6-04496BA89ADA}" presName="bgRect" presStyleLbl="bgShp" presStyleIdx="1" presStyleCnt="4"/>
      <dgm:spPr/>
    </dgm:pt>
    <dgm:pt modelId="{1BC0AFD9-EBD3-468E-83D1-07ECE393A049}" type="pres">
      <dgm:prSet presAssocID="{1F982DD6-18C2-4078-BFA6-04496BA89AD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3DD20CD-0119-495F-BF09-0F520FECF2A6}" type="pres">
      <dgm:prSet presAssocID="{1F982DD6-18C2-4078-BFA6-04496BA89ADA}" presName="spaceRect" presStyleCnt="0"/>
      <dgm:spPr/>
    </dgm:pt>
    <dgm:pt modelId="{D49008D5-07CB-4614-BB8D-A20EA2E03243}" type="pres">
      <dgm:prSet presAssocID="{1F982DD6-18C2-4078-BFA6-04496BA89ADA}" presName="parTx" presStyleLbl="revTx" presStyleIdx="1" presStyleCnt="4">
        <dgm:presLayoutVars>
          <dgm:chMax val="0"/>
          <dgm:chPref val="0"/>
        </dgm:presLayoutVars>
      </dgm:prSet>
      <dgm:spPr/>
    </dgm:pt>
    <dgm:pt modelId="{806319A6-5EA1-4082-8AD6-DB204816BAC7}" type="pres">
      <dgm:prSet presAssocID="{D4359D92-95B5-4F01-906E-09D91DC23A29}" presName="sibTrans" presStyleCnt="0"/>
      <dgm:spPr/>
    </dgm:pt>
    <dgm:pt modelId="{1E388E78-E4E6-439F-898A-ACC5F9E4DB04}" type="pres">
      <dgm:prSet presAssocID="{34A2001F-054B-43B5-9E6F-38477C6C3628}" presName="compNode" presStyleCnt="0"/>
      <dgm:spPr/>
    </dgm:pt>
    <dgm:pt modelId="{5D30DF4B-4516-45A0-BE59-05EE437852F0}" type="pres">
      <dgm:prSet presAssocID="{34A2001F-054B-43B5-9E6F-38477C6C3628}" presName="bgRect" presStyleLbl="bgShp" presStyleIdx="2" presStyleCnt="4"/>
      <dgm:spPr/>
    </dgm:pt>
    <dgm:pt modelId="{205A413C-56B2-4908-821E-5485934C72E3}" type="pres">
      <dgm:prSet presAssocID="{34A2001F-054B-43B5-9E6F-38477C6C36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C0C0390-C4FF-4847-9468-0CE55156525F}" type="pres">
      <dgm:prSet presAssocID="{34A2001F-054B-43B5-9E6F-38477C6C3628}" presName="spaceRect" presStyleCnt="0"/>
      <dgm:spPr/>
    </dgm:pt>
    <dgm:pt modelId="{2CEF7F43-38CB-4178-9D30-9131FE794409}" type="pres">
      <dgm:prSet presAssocID="{34A2001F-054B-43B5-9E6F-38477C6C3628}" presName="parTx" presStyleLbl="revTx" presStyleIdx="2" presStyleCnt="4">
        <dgm:presLayoutVars>
          <dgm:chMax val="0"/>
          <dgm:chPref val="0"/>
        </dgm:presLayoutVars>
      </dgm:prSet>
      <dgm:spPr/>
    </dgm:pt>
    <dgm:pt modelId="{41FC6D24-D176-4E0E-AEA7-EED4DE21D7D9}" type="pres">
      <dgm:prSet presAssocID="{531E503D-9A3C-4C9E-8695-24A1C00528BB}" presName="sibTrans" presStyleCnt="0"/>
      <dgm:spPr/>
    </dgm:pt>
    <dgm:pt modelId="{C14B41E5-E912-4E8D-B869-A15F11AF11D5}" type="pres">
      <dgm:prSet presAssocID="{7E3C4A56-7948-46B5-A795-728D2C66C288}" presName="compNode" presStyleCnt="0"/>
      <dgm:spPr/>
    </dgm:pt>
    <dgm:pt modelId="{5A13F2B7-A2B3-454E-BFB0-93CAB8CF7B14}" type="pres">
      <dgm:prSet presAssocID="{7E3C4A56-7948-46B5-A795-728D2C66C288}" presName="bgRect" presStyleLbl="bgShp" presStyleIdx="3" presStyleCnt="4"/>
      <dgm:spPr/>
    </dgm:pt>
    <dgm:pt modelId="{3577EB52-4D49-4CAC-BB45-1FD43BD356FC}" type="pres">
      <dgm:prSet presAssocID="{7E3C4A56-7948-46B5-A795-728D2C66C2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0B93C9B-40A9-4E1D-B716-0C9E9405B1A5}" type="pres">
      <dgm:prSet presAssocID="{7E3C4A56-7948-46B5-A795-728D2C66C288}" presName="spaceRect" presStyleCnt="0"/>
      <dgm:spPr/>
    </dgm:pt>
    <dgm:pt modelId="{27F8A97B-5B13-4CE7-8032-F551335C4325}" type="pres">
      <dgm:prSet presAssocID="{7E3C4A56-7948-46B5-A795-728D2C66C28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5EAE307-B525-44BC-920F-DBE625022231}" type="presOf" srcId="{AA51EF96-3786-4033-97A1-62E55A60F545}" destId="{49C23DCF-2C55-4E46-823A-5ACBF3B871EB}" srcOrd="0" destOrd="0" presId="urn:microsoft.com/office/officeart/2018/2/layout/IconVerticalSolidList"/>
    <dgm:cxn modelId="{B50A7916-C699-4CA4-9EF9-623D2DBF0E26}" type="presOf" srcId="{1F982DD6-18C2-4078-BFA6-04496BA89ADA}" destId="{D49008D5-07CB-4614-BB8D-A20EA2E03243}" srcOrd="0" destOrd="0" presId="urn:microsoft.com/office/officeart/2018/2/layout/IconVerticalSolidList"/>
    <dgm:cxn modelId="{DFEB3021-36BA-41D1-8E51-6E8BADC81D80}" srcId="{AA51EF96-3786-4033-97A1-62E55A60F545}" destId="{7E3C4A56-7948-46B5-A795-728D2C66C288}" srcOrd="3" destOrd="0" parTransId="{7EB552FA-4114-4F29-8216-D574CDE7D56E}" sibTransId="{FC7819E8-C3BF-465F-9000-BD6CB75CB630}"/>
    <dgm:cxn modelId="{4127EC6F-13DB-4689-90DA-80E8FF482059}" type="presOf" srcId="{7E3C4A56-7948-46B5-A795-728D2C66C288}" destId="{27F8A97B-5B13-4CE7-8032-F551335C4325}" srcOrd="0" destOrd="0" presId="urn:microsoft.com/office/officeart/2018/2/layout/IconVerticalSolidList"/>
    <dgm:cxn modelId="{09EF8F72-DBD2-4D78-BFAD-733D66043D58}" type="presOf" srcId="{1F183158-4872-4092-8D49-B70F90BA33E3}" destId="{B3A09452-A2F0-40FA-8061-ECD41889A7BE}" srcOrd="0" destOrd="0" presId="urn:microsoft.com/office/officeart/2018/2/layout/IconVerticalSolidList"/>
    <dgm:cxn modelId="{CC234E53-BFEA-4024-A0F7-AC3FAD615665}" srcId="{AA51EF96-3786-4033-97A1-62E55A60F545}" destId="{34A2001F-054B-43B5-9E6F-38477C6C3628}" srcOrd="2" destOrd="0" parTransId="{DCA6C8C7-68BA-45BC-AAAD-8ADA86D1A710}" sibTransId="{531E503D-9A3C-4C9E-8695-24A1C00528BB}"/>
    <dgm:cxn modelId="{6B1EDF56-7820-4751-A77B-5A1F9C6FD9E4}" srcId="{AA51EF96-3786-4033-97A1-62E55A60F545}" destId="{1F982DD6-18C2-4078-BFA6-04496BA89ADA}" srcOrd="1" destOrd="0" parTransId="{5F326BD1-B3C2-4410-8A62-426E9FBF6003}" sibTransId="{D4359D92-95B5-4F01-906E-09D91DC23A29}"/>
    <dgm:cxn modelId="{0158E1A4-7EF5-44BC-80BA-F48AC5455F99}" type="presOf" srcId="{34A2001F-054B-43B5-9E6F-38477C6C3628}" destId="{2CEF7F43-38CB-4178-9D30-9131FE794409}" srcOrd="0" destOrd="0" presId="urn:microsoft.com/office/officeart/2018/2/layout/IconVerticalSolidList"/>
    <dgm:cxn modelId="{543951BB-3113-4356-9CB0-E144287BDEE4}" srcId="{AA51EF96-3786-4033-97A1-62E55A60F545}" destId="{1F183158-4872-4092-8D49-B70F90BA33E3}" srcOrd="0" destOrd="0" parTransId="{72B447AB-7A65-4BFC-B77D-115BFB1622DC}" sibTransId="{40DCA75E-94D5-4D21-A082-40B7F9A11DE1}"/>
    <dgm:cxn modelId="{82C0713F-982F-4B5D-A0D6-F2BF2AB20178}" type="presParOf" srcId="{49C23DCF-2C55-4E46-823A-5ACBF3B871EB}" destId="{F44BFA79-E24F-4C06-845A-61091BFB4F27}" srcOrd="0" destOrd="0" presId="urn:microsoft.com/office/officeart/2018/2/layout/IconVerticalSolidList"/>
    <dgm:cxn modelId="{A6AA61FF-9B61-49F6-AAB3-321185B62C02}" type="presParOf" srcId="{F44BFA79-E24F-4C06-845A-61091BFB4F27}" destId="{464486C3-5808-4257-A3B8-38E09DE7D61B}" srcOrd="0" destOrd="0" presId="urn:microsoft.com/office/officeart/2018/2/layout/IconVerticalSolidList"/>
    <dgm:cxn modelId="{E33D8688-6162-43B5-BE6D-B1003DC4ED12}" type="presParOf" srcId="{F44BFA79-E24F-4C06-845A-61091BFB4F27}" destId="{C7C9666F-809A-4F8E-848D-A1C0188CE78F}" srcOrd="1" destOrd="0" presId="urn:microsoft.com/office/officeart/2018/2/layout/IconVerticalSolidList"/>
    <dgm:cxn modelId="{BA8262F3-267A-4C96-8BDF-BC7958F70BC3}" type="presParOf" srcId="{F44BFA79-E24F-4C06-845A-61091BFB4F27}" destId="{A638E1FD-79F9-47A7-812B-1C17E21041A1}" srcOrd="2" destOrd="0" presId="urn:microsoft.com/office/officeart/2018/2/layout/IconVerticalSolidList"/>
    <dgm:cxn modelId="{7A6D629C-14BC-4890-B257-67D2F21BFC77}" type="presParOf" srcId="{F44BFA79-E24F-4C06-845A-61091BFB4F27}" destId="{B3A09452-A2F0-40FA-8061-ECD41889A7BE}" srcOrd="3" destOrd="0" presId="urn:microsoft.com/office/officeart/2018/2/layout/IconVerticalSolidList"/>
    <dgm:cxn modelId="{101E862A-C136-4399-97E2-5D1758294536}" type="presParOf" srcId="{49C23DCF-2C55-4E46-823A-5ACBF3B871EB}" destId="{D9BFE25A-0D4D-44DD-8B31-151573DD9EA7}" srcOrd="1" destOrd="0" presId="urn:microsoft.com/office/officeart/2018/2/layout/IconVerticalSolidList"/>
    <dgm:cxn modelId="{7961FC6D-9FF0-4989-B00D-EE02C72CB15E}" type="presParOf" srcId="{49C23DCF-2C55-4E46-823A-5ACBF3B871EB}" destId="{AA7A9D25-DB40-418C-B3DF-F9C1A4489731}" srcOrd="2" destOrd="0" presId="urn:microsoft.com/office/officeart/2018/2/layout/IconVerticalSolidList"/>
    <dgm:cxn modelId="{4BD3278E-BEC4-430A-9258-A12FC8513CE8}" type="presParOf" srcId="{AA7A9D25-DB40-418C-B3DF-F9C1A4489731}" destId="{15ABF41C-82A9-4933-8682-602F2E79E8CE}" srcOrd="0" destOrd="0" presId="urn:microsoft.com/office/officeart/2018/2/layout/IconVerticalSolidList"/>
    <dgm:cxn modelId="{3A05F5AB-20BB-4CA3-9D05-CB24D7800A82}" type="presParOf" srcId="{AA7A9D25-DB40-418C-B3DF-F9C1A4489731}" destId="{1BC0AFD9-EBD3-468E-83D1-07ECE393A049}" srcOrd="1" destOrd="0" presId="urn:microsoft.com/office/officeart/2018/2/layout/IconVerticalSolidList"/>
    <dgm:cxn modelId="{D4AEBA92-EF9F-4D55-960C-0EC0470094B2}" type="presParOf" srcId="{AA7A9D25-DB40-418C-B3DF-F9C1A4489731}" destId="{D3DD20CD-0119-495F-BF09-0F520FECF2A6}" srcOrd="2" destOrd="0" presId="urn:microsoft.com/office/officeart/2018/2/layout/IconVerticalSolidList"/>
    <dgm:cxn modelId="{BE03101B-3A89-4FB2-A044-47CEA3D38051}" type="presParOf" srcId="{AA7A9D25-DB40-418C-B3DF-F9C1A4489731}" destId="{D49008D5-07CB-4614-BB8D-A20EA2E03243}" srcOrd="3" destOrd="0" presId="urn:microsoft.com/office/officeart/2018/2/layout/IconVerticalSolidList"/>
    <dgm:cxn modelId="{78273C40-34F2-4714-B29A-84CAC28B9FE5}" type="presParOf" srcId="{49C23DCF-2C55-4E46-823A-5ACBF3B871EB}" destId="{806319A6-5EA1-4082-8AD6-DB204816BAC7}" srcOrd="3" destOrd="0" presId="urn:microsoft.com/office/officeart/2018/2/layout/IconVerticalSolidList"/>
    <dgm:cxn modelId="{5A4FEEA8-9FE1-49CF-91B1-3DBF5ED0995C}" type="presParOf" srcId="{49C23DCF-2C55-4E46-823A-5ACBF3B871EB}" destId="{1E388E78-E4E6-439F-898A-ACC5F9E4DB04}" srcOrd="4" destOrd="0" presId="urn:microsoft.com/office/officeart/2018/2/layout/IconVerticalSolidList"/>
    <dgm:cxn modelId="{57A43899-B9E8-4819-8BC0-D3F8F86A33DF}" type="presParOf" srcId="{1E388E78-E4E6-439F-898A-ACC5F9E4DB04}" destId="{5D30DF4B-4516-45A0-BE59-05EE437852F0}" srcOrd="0" destOrd="0" presId="urn:microsoft.com/office/officeart/2018/2/layout/IconVerticalSolidList"/>
    <dgm:cxn modelId="{8842E106-586E-4619-A5E9-461E053025AC}" type="presParOf" srcId="{1E388E78-E4E6-439F-898A-ACC5F9E4DB04}" destId="{205A413C-56B2-4908-821E-5485934C72E3}" srcOrd="1" destOrd="0" presId="urn:microsoft.com/office/officeart/2018/2/layout/IconVerticalSolidList"/>
    <dgm:cxn modelId="{FE93BB8A-3220-40C6-8A84-35092492BF04}" type="presParOf" srcId="{1E388E78-E4E6-439F-898A-ACC5F9E4DB04}" destId="{1C0C0390-C4FF-4847-9468-0CE55156525F}" srcOrd="2" destOrd="0" presId="urn:microsoft.com/office/officeart/2018/2/layout/IconVerticalSolidList"/>
    <dgm:cxn modelId="{28FFDE19-048D-4400-888D-BE09C470BC89}" type="presParOf" srcId="{1E388E78-E4E6-439F-898A-ACC5F9E4DB04}" destId="{2CEF7F43-38CB-4178-9D30-9131FE794409}" srcOrd="3" destOrd="0" presId="urn:microsoft.com/office/officeart/2018/2/layout/IconVerticalSolidList"/>
    <dgm:cxn modelId="{26D2368F-8265-4565-86EB-DD334B3E492C}" type="presParOf" srcId="{49C23DCF-2C55-4E46-823A-5ACBF3B871EB}" destId="{41FC6D24-D176-4E0E-AEA7-EED4DE21D7D9}" srcOrd="5" destOrd="0" presId="urn:microsoft.com/office/officeart/2018/2/layout/IconVerticalSolidList"/>
    <dgm:cxn modelId="{6318ADBD-FF76-4CEC-8FA6-E049EEC7CDC3}" type="presParOf" srcId="{49C23DCF-2C55-4E46-823A-5ACBF3B871EB}" destId="{C14B41E5-E912-4E8D-B869-A15F11AF11D5}" srcOrd="6" destOrd="0" presId="urn:microsoft.com/office/officeart/2018/2/layout/IconVerticalSolidList"/>
    <dgm:cxn modelId="{8398A587-F2FB-4DC8-B63E-F3CA12823D55}" type="presParOf" srcId="{C14B41E5-E912-4E8D-B869-A15F11AF11D5}" destId="{5A13F2B7-A2B3-454E-BFB0-93CAB8CF7B14}" srcOrd="0" destOrd="0" presId="urn:microsoft.com/office/officeart/2018/2/layout/IconVerticalSolidList"/>
    <dgm:cxn modelId="{EDC33ACC-AA8A-44BF-9E00-56367537A541}" type="presParOf" srcId="{C14B41E5-E912-4E8D-B869-A15F11AF11D5}" destId="{3577EB52-4D49-4CAC-BB45-1FD43BD356FC}" srcOrd="1" destOrd="0" presId="urn:microsoft.com/office/officeart/2018/2/layout/IconVerticalSolidList"/>
    <dgm:cxn modelId="{B36D01E9-3337-43BA-A2DF-CBAA6731B313}" type="presParOf" srcId="{C14B41E5-E912-4E8D-B869-A15F11AF11D5}" destId="{40B93C9B-40A9-4E1D-B716-0C9E9405B1A5}" srcOrd="2" destOrd="0" presId="urn:microsoft.com/office/officeart/2018/2/layout/IconVerticalSolidList"/>
    <dgm:cxn modelId="{8C557E65-DA53-4A14-9A0D-49DEAA793AD4}" type="presParOf" srcId="{C14B41E5-E912-4E8D-B869-A15F11AF11D5}" destId="{27F8A97B-5B13-4CE7-8032-F551335C43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317617-D617-4E65-A1F4-0B2A2ECFA3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DDBA90-8BDA-4DE6-AC58-E32CFFC48B79}">
      <dgm:prSet/>
      <dgm:spPr/>
      <dgm:t>
        <a:bodyPr/>
        <a:lstStyle/>
        <a:p>
          <a:r>
            <a:rPr lang="en-US"/>
            <a:t>Modular Structure: Separated into student.c, student.h, and main.c for clarity and maintainability </a:t>
          </a:r>
        </a:p>
      </dgm:t>
    </dgm:pt>
    <dgm:pt modelId="{569C7FDE-CEB0-4878-998A-7136961FD49B}" type="parTrans" cxnId="{40792A6E-96A5-4920-9D72-4CE4C8A37FC4}">
      <dgm:prSet/>
      <dgm:spPr/>
      <dgm:t>
        <a:bodyPr/>
        <a:lstStyle/>
        <a:p>
          <a:endParaRPr lang="en-US"/>
        </a:p>
      </dgm:t>
    </dgm:pt>
    <dgm:pt modelId="{A57E7ECE-9C8F-498E-A3B4-25DBE098E4A8}" type="sibTrans" cxnId="{40792A6E-96A5-4920-9D72-4CE4C8A37FC4}">
      <dgm:prSet/>
      <dgm:spPr/>
      <dgm:t>
        <a:bodyPr/>
        <a:lstStyle/>
        <a:p>
          <a:endParaRPr lang="en-US"/>
        </a:p>
      </dgm:t>
    </dgm:pt>
    <dgm:pt modelId="{99961AAE-425D-4C77-B6CF-C733D36D6A23}">
      <dgm:prSet/>
      <dgm:spPr/>
      <dgm:t>
        <a:bodyPr/>
        <a:lstStyle/>
        <a:p>
          <a:r>
            <a:rPr lang="en-US"/>
            <a:t>Linked Lists: Used to dynamically store student records with efficient memory usage and flexible data handling </a:t>
          </a:r>
        </a:p>
      </dgm:t>
    </dgm:pt>
    <dgm:pt modelId="{2C1A3D06-E883-48EB-A3FC-61FF541D5D0B}" type="parTrans" cxnId="{C38FB77B-4CC8-4953-98D6-96D8E9D31A1C}">
      <dgm:prSet/>
      <dgm:spPr/>
      <dgm:t>
        <a:bodyPr/>
        <a:lstStyle/>
        <a:p>
          <a:endParaRPr lang="en-US"/>
        </a:p>
      </dgm:t>
    </dgm:pt>
    <dgm:pt modelId="{D9C580EC-217F-48C1-B29F-3EF8377A50BE}" type="sibTrans" cxnId="{C38FB77B-4CC8-4953-98D6-96D8E9D31A1C}">
      <dgm:prSet/>
      <dgm:spPr/>
      <dgm:t>
        <a:bodyPr/>
        <a:lstStyle/>
        <a:p>
          <a:endParaRPr lang="en-US"/>
        </a:p>
      </dgm:t>
    </dgm:pt>
    <dgm:pt modelId="{FFC473BA-381B-4980-AD23-E770834B8B62}">
      <dgm:prSet/>
      <dgm:spPr/>
      <dgm:t>
        <a:bodyPr/>
        <a:lstStyle/>
        <a:p>
          <a:r>
            <a:rPr lang="en-US"/>
            <a:t>Recursion: Applied in QuickSort for in-place, criterion-based sorting of linked list nodes </a:t>
          </a:r>
        </a:p>
      </dgm:t>
    </dgm:pt>
    <dgm:pt modelId="{579CF851-826B-407B-820D-46CF8679916B}" type="parTrans" cxnId="{0FB4C02D-AB70-477A-B7F1-40C719C87515}">
      <dgm:prSet/>
      <dgm:spPr/>
      <dgm:t>
        <a:bodyPr/>
        <a:lstStyle/>
        <a:p>
          <a:endParaRPr lang="en-US"/>
        </a:p>
      </dgm:t>
    </dgm:pt>
    <dgm:pt modelId="{E9F408DF-5FFE-4498-892E-177382B24071}" type="sibTrans" cxnId="{0FB4C02D-AB70-477A-B7F1-40C719C87515}">
      <dgm:prSet/>
      <dgm:spPr/>
      <dgm:t>
        <a:bodyPr/>
        <a:lstStyle/>
        <a:p>
          <a:endParaRPr lang="en-US"/>
        </a:p>
      </dgm:t>
    </dgm:pt>
    <dgm:pt modelId="{9A37BB6E-243C-4A14-98A2-9AFC3177001B}">
      <dgm:prSet/>
      <dgm:spPr/>
      <dgm:t>
        <a:bodyPr/>
        <a:lstStyle/>
        <a:p>
          <a:r>
            <a:rPr lang="en-US"/>
            <a:t>File I/O: Handled using standard C functions to save/load data in CSV format for persistence </a:t>
          </a:r>
        </a:p>
      </dgm:t>
    </dgm:pt>
    <dgm:pt modelId="{E70DAB6B-0F89-45F4-A175-FAE65C4DFC0C}" type="parTrans" cxnId="{4E3190E7-86AD-47B9-81A9-E87BC8CC1F76}">
      <dgm:prSet/>
      <dgm:spPr/>
      <dgm:t>
        <a:bodyPr/>
        <a:lstStyle/>
        <a:p>
          <a:endParaRPr lang="en-US"/>
        </a:p>
      </dgm:t>
    </dgm:pt>
    <dgm:pt modelId="{C4FF72D6-2D53-495D-96BD-A5EC62FB2FC6}" type="sibTrans" cxnId="{4E3190E7-86AD-47B9-81A9-E87BC8CC1F76}">
      <dgm:prSet/>
      <dgm:spPr/>
      <dgm:t>
        <a:bodyPr/>
        <a:lstStyle/>
        <a:p>
          <a:endParaRPr lang="en-US"/>
        </a:p>
      </dgm:t>
    </dgm:pt>
    <dgm:pt modelId="{6A153E23-D11C-448B-B0E0-ACDBFF9E01A5}">
      <dgm:prSet/>
      <dgm:spPr/>
      <dgm:t>
        <a:bodyPr/>
        <a:lstStyle/>
        <a:p>
          <a:r>
            <a:rPr lang="en-US"/>
            <a:t>Dynamic Memory: malloc used for node creation, with full cleanup using freeStudents to prevent memory leaks </a:t>
          </a:r>
        </a:p>
      </dgm:t>
    </dgm:pt>
    <dgm:pt modelId="{8DFDACCF-8EED-4090-AAE9-30FBB57AFD76}" type="parTrans" cxnId="{FC6734B0-342D-45A9-A3A9-3C332C1F112D}">
      <dgm:prSet/>
      <dgm:spPr/>
      <dgm:t>
        <a:bodyPr/>
        <a:lstStyle/>
        <a:p>
          <a:endParaRPr lang="en-US"/>
        </a:p>
      </dgm:t>
    </dgm:pt>
    <dgm:pt modelId="{FF7A722E-1248-480B-8A33-0AB71ED686DB}" type="sibTrans" cxnId="{FC6734B0-342D-45A9-A3A9-3C332C1F112D}">
      <dgm:prSet/>
      <dgm:spPr/>
      <dgm:t>
        <a:bodyPr/>
        <a:lstStyle/>
        <a:p>
          <a:endParaRPr lang="en-US"/>
        </a:p>
      </dgm:t>
    </dgm:pt>
    <dgm:pt modelId="{02FF2A91-E8C3-4DAB-A32C-D07A1266BB9F}">
      <dgm:prSet/>
      <dgm:spPr/>
      <dgm:t>
        <a:bodyPr/>
        <a:lstStyle/>
        <a:p>
          <a:r>
            <a:rPr lang="en-US"/>
            <a:t>Makefile: Includes all, clean, and test targets to streamline compilation and testing</a:t>
          </a:r>
        </a:p>
      </dgm:t>
    </dgm:pt>
    <dgm:pt modelId="{92CCE3D6-ED1F-4BFD-976F-8C90C9E54C89}" type="parTrans" cxnId="{BE1A5202-D56D-4EEB-9244-1E163815685C}">
      <dgm:prSet/>
      <dgm:spPr/>
      <dgm:t>
        <a:bodyPr/>
        <a:lstStyle/>
        <a:p>
          <a:endParaRPr lang="en-US"/>
        </a:p>
      </dgm:t>
    </dgm:pt>
    <dgm:pt modelId="{5E9DC2C7-64E9-411F-9E29-E107C64C5583}" type="sibTrans" cxnId="{BE1A5202-D56D-4EEB-9244-1E163815685C}">
      <dgm:prSet/>
      <dgm:spPr/>
      <dgm:t>
        <a:bodyPr/>
        <a:lstStyle/>
        <a:p>
          <a:endParaRPr lang="en-US"/>
        </a:p>
      </dgm:t>
    </dgm:pt>
    <dgm:pt modelId="{CFBF7860-7F51-426D-B7F6-0478138BD4F9}" type="pres">
      <dgm:prSet presAssocID="{11317617-D617-4E65-A1F4-0B2A2ECFA3EB}" presName="root" presStyleCnt="0">
        <dgm:presLayoutVars>
          <dgm:dir/>
          <dgm:resizeHandles val="exact"/>
        </dgm:presLayoutVars>
      </dgm:prSet>
      <dgm:spPr/>
    </dgm:pt>
    <dgm:pt modelId="{D1F6FFAD-DB04-4ECE-99AC-A5493C54D3EF}" type="pres">
      <dgm:prSet presAssocID="{CADDBA90-8BDA-4DE6-AC58-E32CFFC48B79}" presName="compNode" presStyleCnt="0"/>
      <dgm:spPr/>
    </dgm:pt>
    <dgm:pt modelId="{4B8FEC5D-1714-490A-ACBF-0DF2CF72E84E}" type="pres">
      <dgm:prSet presAssocID="{CADDBA90-8BDA-4DE6-AC58-E32CFFC48B79}" presName="bgRect" presStyleLbl="bgShp" presStyleIdx="0" presStyleCnt="6"/>
      <dgm:spPr/>
    </dgm:pt>
    <dgm:pt modelId="{F9D051E6-4997-4EB9-8879-E04FD45573FF}" type="pres">
      <dgm:prSet presAssocID="{CADDBA90-8BDA-4DE6-AC58-E32CFFC48B7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B9F01D7B-69B9-4022-BC4C-50CE6439D512}" type="pres">
      <dgm:prSet presAssocID="{CADDBA90-8BDA-4DE6-AC58-E32CFFC48B79}" presName="spaceRect" presStyleCnt="0"/>
      <dgm:spPr/>
    </dgm:pt>
    <dgm:pt modelId="{B8BE5316-BA0C-4B4D-8ECF-2B176C15ECB4}" type="pres">
      <dgm:prSet presAssocID="{CADDBA90-8BDA-4DE6-AC58-E32CFFC48B79}" presName="parTx" presStyleLbl="revTx" presStyleIdx="0" presStyleCnt="6">
        <dgm:presLayoutVars>
          <dgm:chMax val="0"/>
          <dgm:chPref val="0"/>
        </dgm:presLayoutVars>
      </dgm:prSet>
      <dgm:spPr/>
    </dgm:pt>
    <dgm:pt modelId="{44A36935-05B2-4ABE-88B7-40DB6A8772FB}" type="pres">
      <dgm:prSet presAssocID="{A57E7ECE-9C8F-498E-A3B4-25DBE098E4A8}" presName="sibTrans" presStyleCnt="0"/>
      <dgm:spPr/>
    </dgm:pt>
    <dgm:pt modelId="{FFAD539E-7F92-48D2-93AC-425E48898EB7}" type="pres">
      <dgm:prSet presAssocID="{99961AAE-425D-4C77-B6CF-C733D36D6A23}" presName="compNode" presStyleCnt="0"/>
      <dgm:spPr/>
    </dgm:pt>
    <dgm:pt modelId="{724B1BF8-5620-4B47-8083-62788974F4B8}" type="pres">
      <dgm:prSet presAssocID="{99961AAE-425D-4C77-B6CF-C733D36D6A23}" presName="bgRect" presStyleLbl="bgShp" presStyleIdx="1" presStyleCnt="6"/>
      <dgm:spPr/>
    </dgm:pt>
    <dgm:pt modelId="{42ACF7F2-B20A-4F65-9D36-4241B0BE8181}" type="pres">
      <dgm:prSet presAssocID="{99961AAE-425D-4C77-B6CF-C733D36D6A2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2528BD2-EA2B-4A4B-956F-DBEA24C6029F}" type="pres">
      <dgm:prSet presAssocID="{99961AAE-425D-4C77-B6CF-C733D36D6A23}" presName="spaceRect" presStyleCnt="0"/>
      <dgm:spPr/>
    </dgm:pt>
    <dgm:pt modelId="{2357F549-0855-4CA8-884A-F5B3BE5AB31D}" type="pres">
      <dgm:prSet presAssocID="{99961AAE-425D-4C77-B6CF-C733D36D6A23}" presName="parTx" presStyleLbl="revTx" presStyleIdx="1" presStyleCnt="6">
        <dgm:presLayoutVars>
          <dgm:chMax val="0"/>
          <dgm:chPref val="0"/>
        </dgm:presLayoutVars>
      </dgm:prSet>
      <dgm:spPr/>
    </dgm:pt>
    <dgm:pt modelId="{2D17DA23-AECE-4A06-B62A-DD6FB38393C1}" type="pres">
      <dgm:prSet presAssocID="{D9C580EC-217F-48C1-B29F-3EF8377A50BE}" presName="sibTrans" presStyleCnt="0"/>
      <dgm:spPr/>
    </dgm:pt>
    <dgm:pt modelId="{CC422F72-9AF3-4973-ADAB-C81675719A9F}" type="pres">
      <dgm:prSet presAssocID="{FFC473BA-381B-4980-AD23-E770834B8B62}" presName="compNode" presStyleCnt="0"/>
      <dgm:spPr/>
    </dgm:pt>
    <dgm:pt modelId="{4C13ACD9-8123-48BC-8897-384BE4998604}" type="pres">
      <dgm:prSet presAssocID="{FFC473BA-381B-4980-AD23-E770834B8B62}" presName="bgRect" presStyleLbl="bgShp" presStyleIdx="2" presStyleCnt="6"/>
      <dgm:spPr/>
    </dgm:pt>
    <dgm:pt modelId="{23400A34-7522-4ADE-A44D-3E7C9C708886}" type="pres">
      <dgm:prSet presAssocID="{FFC473BA-381B-4980-AD23-E770834B8B6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C04A000-2C7F-4F47-B479-71E57191EE3F}" type="pres">
      <dgm:prSet presAssocID="{FFC473BA-381B-4980-AD23-E770834B8B62}" presName="spaceRect" presStyleCnt="0"/>
      <dgm:spPr/>
    </dgm:pt>
    <dgm:pt modelId="{D1EA13F3-51A6-4C98-8487-2A96A31909AE}" type="pres">
      <dgm:prSet presAssocID="{FFC473BA-381B-4980-AD23-E770834B8B62}" presName="parTx" presStyleLbl="revTx" presStyleIdx="2" presStyleCnt="6">
        <dgm:presLayoutVars>
          <dgm:chMax val="0"/>
          <dgm:chPref val="0"/>
        </dgm:presLayoutVars>
      </dgm:prSet>
      <dgm:spPr/>
    </dgm:pt>
    <dgm:pt modelId="{9A972BA8-B426-4FA1-8216-ADC2D2CE8F63}" type="pres">
      <dgm:prSet presAssocID="{E9F408DF-5FFE-4498-892E-177382B24071}" presName="sibTrans" presStyleCnt="0"/>
      <dgm:spPr/>
    </dgm:pt>
    <dgm:pt modelId="{629C256D-4692-46B1-847F-4E298D0198A6}" type="pres">
      <dgm:prSet presAssocID="{9A37BB6E-243C-4A14-98A2-9AFC3177001B}" presName="compNode" presStyleCnt="0"/>
      <dgm:spPr/>
    </dgm:pt>
    <dgm:pt modelId="{AB8F2349-10FB-4C06-B884-4124B9C6AF5C}" type="pres">
      <dgm:prSet presAssocID="{9A37BB6E-243C-4A14-98A2-9AFC3177001B}" presName="bgRect" presStyleLbl="bgShp" presStyleIdx="3" presStyleCnt="6"/>
      <dgm:spPr/>
    </dgm:pt>
    <dgm:pt modelId="{5D8641F5-5EF8-44F0-AB11-3C5728FA43EA}" type="pres">
      <dgm:prSet presAssocID="{9A37BB6E-243C-4A14-98A2-9AFC3177001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A29B704-6173-4E91-AA61-8FA05F0180BF}" type="pres">
      <dgm:prSet presAssocID="{9A37BB6E-243C-4A14-98A2-9AFC3177001B}" presName="spaceRect" presStyleCnt="0"/>
      <dgm:spPr/>
    </dgm:pt>
    <dgm:pt modelId="{E0C507F2-9A27-4971-85E9-E64F119EA57A}" type="pres">
      <dgm:prSet presAssocID="{9A37BB6E-243C-4A14-98A2-9AFC3177001B}" presName="parTx" presStyleLbl="revTx" presStyleIdx="3" presStyleCnt="6">
        <dgm:presLayoutVars>
          <dgm:chMax val="0"/>
          <dgm:chPref val="0"/>
        </dgm:presLayoutVars>
      </dgm:prSet>
      <dgm:spPr/>
    </dgm:pt>
    <dgm:pt modelId="{9E59ED3F-0A71-490F-B6EF-3EC7C60BEB2A}" type="pres">
      <dgm:prSet presAssocID="{C4FF72D6-2D53-495D-96BD-A5EC62FB2FC6}" presName="sibTrans" presStyleCnt="0"/>
      <dgm:spPr/>
    </dgm:pt>
    <dgm:pt modelId="{C1A8CA67-330C-4079-9748-1C261F23ED64}" type="pres">
      <dgm:prSet presAssocID="{6A153E23-D11C-448B-B0E0-ACDBFF9E01A5}" presName="compNode" presStyleCnt="0"/>
      <dgm:spPr/>
    </dgm:pt>
    <dgm:pt modelId="{63008A43-AD03-4750-8611-08B9FA94A3E1}" type="pres">
      <dgm:prSet presAssocID="{6A153E23-D11C-448B-B0E0-ACDBFF9E01A5}" presName="bgRect" presStyleLbl="bgShp" presStyleIdx="4" presStyleCnt="6"/>
      <dgm:spPr/>
    </dgm:pt>
    <dgm:pt modelId="{BE1E557C-4855-408B-9770-49DF0BDC555F}" type="pres">
      <dgm:prSet presAssocID="{6A153E23-D11C-448B-B0E0-ACDBFF9E01A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F0BDBD-38E2-4BDC-A982-046AA6DBDA08}" type="pres">
      <dgm:prSet presAssocID="{6A153E23-D11C-448B-B0E0-ACDBFF9E01A5}" presName="spaceRect" presStyleCnt="0"/>
      <dgm:spPr/>
    </dgm:pt>
    <dgm:pt modelId="{81F66CB2-7132-4C26-9123-7603A3451DD7}" type="pres">
      <dgm:prSet presAssocID="{6A153E23-D11C-448B-B0E0-ACDBFF9E01A5}" presName="parTx" presStyleLbl="revTx" presStyleIdx="4" presStyleCnt="6">
        <dgm:presLayoutVars>
          <dgm:chMax val="0"/>
          <dgm:chPref val="0"/>
        </dgm:presLayoutVars>
      </dgm:prSet>
      <dgm:spPr/>
    </dgm:pt>
    <dgm:pt modelId="{A77051C9-C9E2-42AC-8D77-96F4CD6243E2}" type="pres">
      <dgm:prSet presAssocID="{FF7A722E-1248-480B-8A33-0AB71ED686DB}" presName="sibTrans" presStyleCnt="0"/>
      <dgm:spPr/>
    </dgm:pt>
    <dgm:pt modelId="{01F7C39A-2524-4CEC-BE20-62F3091ADE77}" type="pres">
      <dgm:prSet presAssocID="{02FF2A91-E8C3-4DAB-A32C-D07A1266BB9F}" presName="compNode" presStyleCnt="0"/>
      <dgm:spPr/>
    </dgm:pt>
    <dgm:pt modelId="{C6A7B4B8-8112-4EE4-9947-76D9BB53EB2A}" type="pres">
      <dgm:prSet presAssocID="{02FF2A91-E8C3-4DAB-A32C-D07A1266BB9F}" presName="bgRect" presStyleLbl="bgShp" presStyleIdx="5" presStyleCnt="6"/>
      <dgm:spPr/>
    </dgm:pt>
    <dgm:pt modelId="{0470853E-1D6E-4F8A-AE42-EADEBC8123BB}" type="pres">
      <dgm:prSet presAssocID="{02FF2A91-E8C3-4DAB-A32C-D07A1266BB9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A646593B-0E26-4B53-B572-340144A83C99}" type="pres">
      <dgm:prSet presAssocID="{02FF2A91-E8C3-4DAB-A32C-D07A1266BB9F}" presName="spaceRect" presStyleCnt="0"/>
      <dgm:spPr/>
    </dgm:pt>
    <dgm:pt modelId="{2014E5AF-EFE2-4623-92A4-C17BD0A2018F}" type="pres">
      <dgm:prSet presAssocID="{02FF2A91-E8C3-4DAB-A32C-D07A1266BB9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E1A5202-D56D-4EEB-9244-1E163815685C}" srcId="{11317617-D617-4E65-A1F4-0B2A2ECFA3EB}" destId="{02FF2A91-E8C3-4DAB-A32C-D07A1266BB9F}" srcOrd="5" destOrd="0" parTransId="{92CCE3D6-ED1F-4BFD-976F-8C90C9E54C89}" sibTransId="{5E9DC2C7-64E9-411F-9E29-E107C64C5583}"/>
    <dgm:cxn modelId="{0A1BC326-4A22-4C37-9360-2AFFD4E2C949}" type="presOf" srcId="{CADDBA90-8BDA-4DE6-AC58-E32CFFC48B79}" destId="{B8BE5316-BA0C-4B4D-8ECF-2B176C15ECB4}" srcOrd="0" destOrd="0" presId="urn:microsoft.com/office/officeart/2018/2/layout/IconVerticalSolidList"/>
    <dgm:cxn modelId="{0FB4C02D-AB70-477A-B7F1-40C719C87515}" srcId="{11317617-D617-4E65-A1F4-0B2A2ECFA3EB}" destId="{FFC473BA-381B-4980-AD23-E770834B8B62}" srcOrd="2" destOrd="0" parTransId="{579CF851-826B-407B-820D-46CF8679916B}" sibTransId="{E9F408DF-5FFE-4498-892E-177382B24071}"/>
    <dgm:cxn modelId="{CB03BE2E-2A2A-4880-86FC-DB99FEE1625C}" type="presOf" srcId="{02FF2A91-E8C3-4DAB-A32C-D07A1266BB9F}" destId="{2014E5AF-EFE2-4623-92A4-C17BD0A2018F}" srcOrd="0" destOrd="0" presId="urn:microsoft.com/office/officeart/2018/2/layout/IconVerticalSolidList"/>
    <dgm:cxn modelId="{56517538-968B-40A4-85DE-E89308A1070C}" type="presOf" srcId="{99961AAE-425D-4C77-B6CF-C733D36D6A23}" destId="{2357F549-0855-4CA8-884A-F5B3BE5AB31D}" srcOrd="0" destOrd="0" presId="urn:microsoft.com/office/officeart/2018/2/layout/IconVerticalSolidList"/>
    <dgm:cxn modelId="{40792A6E-96A5-4920-9D72-4CE4C8A37FC4}" srcId="{11317617-D617-4E65-A1F4-0B2A2ECFA3EB}" destId="{CADDBA90-8BDA-4DE6-AC58-E32CFFC48B79}" srcOrd="0" destOrd="0" parTransId="{569C7FDE-CEB0-4878-998A-7136961FD49B}" sibTransId="{A57E7ECE-9C8F-498E-A3B4-25DBE098E4A8}"/>
    <dgm:cxn modelId="{60535379-7E07-4507-B5C7-03C8B2FF98A9}" type="presOf" srcId="{11317617-D617-4E65-A1F4-0B2A2ECFA3EB}" destId="{CFBF7860-7F51-426D-B7F6-0478138BD4F9}" srcOrd="0" destOrd="0" presId="urn:microsoft.com/office/officeart/2018/2/layout/IconVerticalSolidList"/>
    <dgm:cxn modelId="{C38FB77B-4CC8-4953-98D6-96D8E9D31A1C}" srcId="{11317617-D617-4E65-A1F4-0B2A2ECFA3EB}" destId="{99961AAE-425D-4C77-B6CF-C733D36D6A23}" srcOrd="1" destOrd="0" parTransId="{2C1A3D06-E883-48EB-A3FC-61FF541D5D0B}" sibTransId="{D9C580EC-217F-48C1-B29F-3EF8377A50BE}"/>
    <dgm:cxn modelId="{896F189B-676B-4D54-9FAD-A35847475DBD}" type="presOf" srcId="{6A153E23-D11C-448B-B0E0-ACDBFF9E01A5}" destId="{81F66CB2-7132-4C26-9123-7603A3451DD7}" srcOrd="0" destOrd="0" presId="urn:microsoft.com/office/officeart/2018/2/layout/IconVerticalSolidList"/>
    <dgm:cxn modelId="{FC6734B0-342D-45A9-A3A9-3C332C1F112D}" srcId="{11317617-D617-4E65-A1F4-0B2A2ECFA3EB}" destId="{6A153E23-D11C-448B-B0E0-ACDBFF9E01A5}" srcOrd="4" destOrd="0" parTransId="{8DFDACCF-8EED-4090-AAE9-30FBB57AFD76}" sibTransId="{FF7A722E-1248-480B-8A33-0AB71ED686DB}"/>
    <dgm:cxn modelId="{206A04BA-5662-4AB2-AC2C-15D3CF8B428E}" type="presOf" srcId="{9A37BB6E-243C-4A14-98A2-9AFC3177001B}" destId="{E0C507F2-9A27-4971-85E9-E64F119EA57A}" srcOrd="0" destOrd="0" presId="urn:microsoft.com/office/officeart/2018/2/layout/IconVerticalSolidList"/>
    <dgm:cxn modelId="{4E3190E7-86AD-47B9-81A9-E87BC8CC1F76}" srcId="{11317617-D617-4E65-A1F4-0B2A2ECFA3EB}" destId="{9A37BB6E-243C-4A14-98A2-9AFC3177001B}" srcOrd="3" destOrd="0" parTransId="{E70DAB6B-0F89-45F4-A175-FAE65C4DFC0C}" sibTransId="{C4FF72D6-2D53-495D-96BD-A5EC62FB2FC6}"/>
    <dgm:cxn modelId="{FE15F3F6-D474-4E2D-9438-9345C79ECACD}" type="presOf" srcId="{FFC473BA-381B-4980-AD23-E770834B8B62}" destId="{D1EA13F3-51A6-4C98-8487-2A96A31909AE}" srcOrd="0" destOrd="0" presId="urn:microsoft.com/office/officeart/2018/2/layout/IconVerticalSolidList"/>
    <dgm:cxn modelId="{E2A48AAD-2947-4507-8511-AFCD0E28F507}" type="presParOf" srcId="{CFBF7860-7F51-426D-B7F6-0478138BD4F9}" destId="{D1F6FFAD-DB04-4ECE-99AC-A5493C54D3EF}" srcOrd="0" destOrd="0" presId="urn:microsoft.com/office/officeart/2018/2/layout/IconVerticalSolidList"/>
    <dgm:cxn modelId="{5459863E-93C8-4223-8DC8-49A9D3A3492B}" type="presParOf" srcId="{D1F6FFAD-DB04-4ECE-99AC-A5493C54D3EF}" destId="{4B8FEC5D-1714-490A-ACBF-0DF2CF72E84E}" srcOrd="0" destOrd="0" presId="urn:microsoft.com/office/officeart/2018/2/layout/IconVerticalSolidList"/>
    <dgm:cxn modelId="{658B8986-8B38-46EB-B0C0-BB04053AF5B2}" type="presParOf" srcId="{D1F6FFAD-DB04-4ECE-99AC-A5493C54D3EF}" destId="{F9D051E6-4997-4EB9-8879-E04FD45573FF}" srcOrd="1" destOrd="0" presId="urn:microsoft.com/office/officeart/2018/2/layout/IconVerticalSolidList"/>
    <dgm:cxn modelId="{4DD2A40E-D983-4030-BBDA-A9EBCC9F4B56}" type="presParOf" srcId="{D1F6FFAD-DB04-4ECE-99AC-A5493C54D3EF}" destId="{B9F01D7B-69B9-4022-BC4C-50CE6439D512}" srcOrd="2" destOrd="0" presId="urn:microsoft.com/office/officeart/2018/2/layout/IconVerticalSolidList"/>
    <dgm:cxn modelId="{02CE258A-8B81-4CC8-8ED6-B0CFB4F3214D}" type="presParOf" srcId="{D1F6FFAD-DB04-4ECE-99AC-A5493C54D3EF}" destId="{B8BE5316-BA0C-4B4D-8ECF-2B176C15ECB4}" srcOrd="3" destOrd="0" presId="urn:microsoft.com/office/officeart/2018/2/layout/IconVerticalSolidList"/>
    <dgm:cxn modelId="{FCB8EAC1-96B6-4AE3-97EB-D0561F40350E}" type="presParOf" srcId="{CFBF7860-7F51-426D-B7F6-0478138BD4F9}" destId="{44A36935-05B2-4ABE-88B7-40DB6A8772FB}" srcOrd="1" destOrd="0" presId="urn:microsoft.com/office/officeart/2018/2/layout/IconVerticalSolidList"/>
    <dgm:cxn modelId="{D1FF5D9C-5888-4AB5-B3AF-A4F2CE599490}" type="presParOf" srcId="{CFBF7860-7F51-426D-B7F6-0478138BD4F9}" destId="{FFAD539E-7F92-48D2-93AC-425E48898EB7}" srcOrd="2" destOrd="0" presId="urn:microsoft.com/office/officeart/2018/2/layout/IconVerticalSolidList"/>
    <dgm:cxn modelId="{EA48E248-3554-4C45-9525-CC749BF04233}" type="presParOf" srcId="{FFAD539E-7F92-48D2-93AC-425E48898EB7}" destId="{724B1BF8-5620-4B47-8083-62788974F4B8}" srcOrd="0" destOrd="0" presId="urn:microsoft.com/office/officeart/2018/2/layout/IconVerticalSolidList"/>
    <dgm:cxn modelId="{EFB32D9D-B85E-4D5B-B637-B721419534A2}" type="presParOf" srcId="{FFAD539E-7F92-48D2-93AC-425E48898EB7}" destId="{42ACF7F2-B20A-4F65-9D36-4241B0BE8181}" srcOrd="1" destOrd="0" presId="urn:microsoft.com/office/officeart/2018/2/layout/IconVerticalSolidList"/>
    <dgm:cxn modelId="{A348C7F6-A0D1-4A33-B835-B987F3A82A47}" type="presParOf" srcId="{FFAD539E-7F92-48D2-93AC-425E48898EB7}" destId="{72528BD2-EA2B-4A4B-956F-DBEA24C6029F}" srcOrd="2" destOrd="0" presId="urn:microsoft.com/office/officeart/2018/2/layout/IconVerticalSolidList"/>
    <dgm:cxn modelId="{45B84628-6E4A-4848-ABCE-432CD9088AAF}" type="presParOf" srcId="{FFAD539E-7F92-48D2-93AC-425E48898EB7}" destId="{2357F549-0855-4CA8-884A-F5B3BE5AB31D}" srcOrd="3" destOrd="0" presId="urn:microsoft.com/office/officeart/2018/2/layout/IconVerticalSolidList"/>
    <dgm:cxn modelId="{00D8540C-8B90-4C11-BC5A-4D419816D9DA}" type="presParOf" srcId="{CFBF7860-7F51-426D-B7F6-0478138BD4F9}" destId="{2D17DA23-AECE-4A06-B62A-DD6FB38393C1}" srcOrd="3" destOrd="0" presId="urn:microsoft.com/office/officeart/2018/2/layout/IconVerticalSolidList"/>
    <dgm:cxn modelId="{2406E80C-614D-43F6-BE77-40B170EB5C0C}" type="presParOf" srcId="{CFBF7860-7F51-426D-B7F6-0478138BD4F9}" destId="{CC422F72-9AF3-4973-ADAB-C81675719A9F}" srcOrd="4" destOrd="0" presId="urn:microsoft.com/office/officeart/2018/2/layout/IconVerticalSolidList"/>
    <dgm:cxn modelId="{C9083340-6F8B-4511-9A12-DFBD407808A0}" type="presParOf" srcId="{CC422F72-9AF3-4973-ADAB-C81675719A9F}" destId="{4C13ACD9-8123-48BC-8897-384BE4998604}" srcOrd="0" destOrd="0" presId="urn:microsoft.com/office/officeart/2018/2/layout/IconVerticalSolidList"/>
    <dgm:cxn modelId="{0EFD6251-67BD-4A92-840D-DA4451ADAD7E}" type="presParOf" srcId="{CC422F72-9AF3-4973-ADAB-C81675719A9F}" destId="{23400A34-7522-4ADE-A44D-3E7C9C708886}" srcOrd="1" destOrd="0" presId="urn:microsoft.com/office/officeart/2018/2/layout/IconVerticalSolidList"/>
    <dgm:cxn modelId="{88AF64A9-3E90-4220-A5B3-ADD5454770BE}" type="presParOf" srcId="{CC422F72-9AF3-4973-ADAB-C81675719A9F}" destId="{4C04A000-2C7F-4F47-B479-71E57191EE3F}" srcOrd="2" destOrd="0" presId="urn:microsoft.com/office/officeart/2018/2/layout/IconVerticalSolidList"/>
    <dgm:cxn modelId="{1920AFFE-BA50-429F-B7B5-1D95CC17D5A1}" type="presParOf" srcId="{CC422F72-9AF3-4973-ADAB-C81675719A9F}" destId="{D1EA13F3-51A6-4C98-8487-2A96A31909AE}" srcOrd="3" destOrd="0" presId="urn:microsoft.com/office/officeart/2018/2/layout/IconVerticalSolidList"/>
    <dgm:cxn modelId="{CCB12C3F-3DEC-455C-B162-802A586D9525}" type="presParOf" srcId="{CFBF7860-7F51-426D-B7F6-0478138BD4F9}" destId="{9A972BA8-B426-4FA1-8216-ADC2D2CE8F63}" srcOrd="5" destOrd="0" presId="urn:microsoft.com/office/officeart/2018/2/layout/IconVerticalSolidList"/>
    <dgm:cxn modelId="{4E862FE2-8A06-4524-BF96-ECE098921B2B}" type="presParOf" srcId="{CFBF7860-7F51-426D-B7F6-0478138BD4F9}" destId="{629C256D-4692-46B1-847F-4E298D0198A6}" srcOrd="6" destOrd="0" presId="urn:microsoft.com/office/officeart/2018/2/layout/IconVerticalSolidList"/>
    <dgm:cxn modelId="{D391576A-9F8D-4748-9BCE-0A4D354D642F}" type="presParOf" srcId="{629C256D-4692-46B1-847F-4E298D0198A6}" destId="{AB8F2349-10FB-4C06-B884-4124B9C6AF5C}" srcOrd="0" destOrd="0" presId="urn:microsoft.com/office/officeart/2018/2/layout/IconVerticalSolidList"/>
    <dgm:cxn modelId="{256857E6-0B11-41BA-BC85-BE5E9250EB72}" type="presParOf" srcId="{629C256D-4692-46B1-847F-4E298D0198A6}" destId="{5D8641F5-5EF8-44F0-AB11-3C5728FA43EA}" srcOrd="1" destOrd="0" presId="urn:microsoft.com/office/officeart/2018/2/layout/IconVerticalSolidList"/>
    <dgm:cxn modelId="{6A9A5DE7-0D13-4FAB-A08A-54B526770E9C}" type="presParOf" srcId="{629C256D-4692-46B1-847F-4E298D0198A6}" destId="{4A29B704-6173-4E91-AA61-8FA05F0180BF}" srcOrd="2" destOrd="0" presId="urn:microsoft.com/office/officeart/2018/2/layout/IconVerticalSolidList"/>
    <dgm:cxn modelId="{15F6E11D-555A-4EFF-993E-49DA471C529C}" type="presParOf" srcId="{629C256D-4692-46B1-847F-4E298D0198A6}" destId="{E0C507F2-9A27-4971-85E9-E64F119EA57A}" srcOrd="3" destOrd="0" presId="urn:microsoft.com/office/officeart/2018/2/layout/IconVerticalSolidList"/>
    <dgm:cxn modelId="{897B688C-1D26-4213-A5EE-93F566D567EF}" type="presParOf" srcId="{CFBF7860-7F51-426D-B7F6-0478138BD4F9}" destId="{9E59ED3F-0A71-490F-B6EF-3EC7C60BEB2A}" srcOrd="7" destOrd="0" presId="urn:microsoft.com/office/officeart/2018/2/layout/IconVerticalSolidList"/>
    <dgm:cxn modelId="{659DC057-86CF-41A7-9268-DC05F747AA12}" type="presParOf" srcId="{CFBF7860-7F51-426D-B7F6-0478138BD4F9}" destId="{C1A8CA67-330C-4079-9748-1C261F23ED64}" srcOrd="8" destOrd="0" presId="urn:microsoft.com/office/officeart/2018/2/layout/IconVerticalSolidList"/>
    <dgm:cxn modelId="{2EF6474C-9FF1-4F5B-B9D8-26C1769ECF09}" type="presParOf" srcId="{C1A8CA67-330C-4079-9748-1C261F23ED64}" destId="{63008A43-AD03-4750-8611-08B9FA94A3E1}" srcOrd="0" destOrd="0" presId="urn:microsoft.com/office/officeart/2018/2/layout/IconVerticalSolidList"/>
    <dgm:cxn modelId="{C80B0DD6-0237-4F4A-A6B6-145B111116BD}" type="presParOf" srcId="{C1A8CA67-330C-4079-9748-1C261F23ED64}" destId="{BE1E557C-4855-408B-9770-49DF0BDC555F}" srcOrd="1" destOrd="0" presId="urn:microsoft.com/office/officeart/2018/2/layout/IconVerticalSolidList"/>
    <dgm:cxn modelId="{2A48BA61-0D8A-40DB-9922-6D9C72688707}" type="presParOf" srcId="{C1A8CA67-330C-4079-9748-1C261F23ED64}" destId="{E2F0BDBD-38E2-4BDC-A982-046AA6DBDA08}" srcOrd="2" destOrd="0" presId="urn:microsoft.com/office/officeart/2018/2/layout/IconVerticalSolidList"/>
    <dgm:cxn modelId="{B47DA3B5-155E-4C90-85EB-7C89E067396B}" type="presParOf" srcId="{C1A8CA67-330C-4079-9748-1C261F23ED64}" destId="{81F66CB2-7132-4C26-9123-7603A3451DD7}" srcOrd="3" destOrd="0" presId="urn:microsoft.com/office/officeart/2018/2/layout/IconVerticalSolidList"/>
    <dgm:cxn modelId="{64269012-E3E5-4B3C-8660-32F13D0692CF}" type="presParOf" srcId="{CFBF7860-7F51-426D-B7F6-0478138BD4F9}" destId="{A77051C9-C9E2-42AC-8D77-96F4CD6243E2}" srcOrd="9" destOrd="0" presId="urn:microsoft.com/office/officeart/2018/2/layout/IconVerticalSolidList"/>
    <dgm:cxn modelId="{DA36A489-C3A1-4B38-971C-601D83F938A2}" type="presParOf" srcId="{CFBF7860-7F51-426D-B7F6-0478138BD4F9}" destId="{01F7C39A-2524-4CEC-BE20-62F3091ADE77}" srcOrd="10" destOrd="0" presId="urn:microsoft.com/office/officeart/2018/2/layout/IconVerticalSolidList"/>
    <dgm:cxn modelId="{65E8CB3A-E1BD-4D29-A046-E6548115043A}" type="presParOf" srcId="{01F7C39A-2524-4CEC-BE20-62F3091ADE77}" destId="{C6A7B4B8-8112-4EE4-9947-76D9BB53EB2A}" srcOrd="0" destOrd="0" presId="urn:microsoft.com/office/officeart/2018/2/layout/IconVerticalSolidList"/>
    <dgm:cxn modelId="{11AA37CE-BBF5-468F-8B95-2E066B4662CE}" type="presParOf" srcId="{01F7C39A-2524-4CEC-BE20-62F3091ADE77}" destId="{0470853E-1D6E-4F8A-AE42-EADEBC8123BB}" srcOrd="1" destOrd="0" presId="urn:microsoft.com/office/officeart/2018/2/layout/IconVerticalSolidList"/>
    <dgm:cxn modelId="{34089DC4-8294-407D-B481-2AB3CC9BAB35}" type="presParOf" srcId="{01F7C39A-2524-4CEC-BE20-62F3091ADE77}" destId="{A646593B-0E26-4B53-B572-340144A83C99}" srcOrd="2" destOrd="0" presId="urn:microsoft.com/office/officeart/2018/2/layout/IconVerticalSolidList"/>
    <dgm:cxn modelId="{FCB3E148-77D3-45DF-BE8F-226930912CD0}" type="presParOf" srcId="{01F7C39A-2524-4CEC-BE20-62F3091ADE77}" destId="{2014E5AF-EFE2-4623-92A4-C17BD0A201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743EBB-757C-4FB4-9899-D6DBB31C6A6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EDFC2B-E3FE-4AB9-AB50-5A3E5A4AEF8D}">
      <dgm:prSet/>
      <dgm:spPr/>
      <dgm:t>
        <a:bodyPr/>
        <a:lstStyle/>
        <a:p>
          <a:r>
            <a:rPr lang="en-US" u="sng"/>
            <a:t>@Jaskaran Singh</a:t>
          </a:r>
          <a:endParaRPr lang="en-US"/>
        </a:p>
      </dgm:t>
    </dgm:pt>
    <dgm:pt modelId="{9AD06C74-BB27-4444-96F9-766A2D7C0140}" type="parTrans" cxnId="{3479C0C6-5EE2-4D38-A91C-DB7B836ADF86}">
      <dgm:prSet/>
      <dgm:spPr/>
      <dgm:t>
        <a:bodyPr/>
        <a:lstStyle/>
        <a:p>
          <a:endParaRPr lang="en-US"/>
        </a:p>
      </dgm:t>
    </dgm:pt>
    <dgm:pt modelId="{9974D363-1B70-43A4-B129-5F6F1709AD87}" type="sibTrans" cxnId="{3479C0C6-5EE2-4D38-A91C-DB7B836ADF86}">
      <dgm:prSet/>
      <dgm:spPr/>
      <dgm:t>
        <a:bodyPr/>
        <a:lstStyle/>
        <a:p>
          <a:endParaRPr lang="en-US"/>
        </a:p>
      </dgm:t>
    </dgm:pt>
    <dgm:pt modelId="{B1E7B447-7DC7-484A-A774-4781A5098E8F}">
      <dgm:prSet/>
      <dgm:spPr/>
      <dgm:t>
        <a:bodyPr/>
        <a:lstStyle/>
        <a:p>
          <a:r>
            <a:rPr lang="en-US"/>
            <a:t>Implemented GPA calculation logic, core student management features.</a:t>
          </a:r>
        </a:p>
      </dgm:t>
    </dgm:pt>
    <dgm:pt modelId="{3825E1A5-BF03-4DB2-9576-AF53D8684FB6}" type="parTrans" cxnId="{F5C918CC-6A1D-4085-937F-3D250240B88D}">
      <dgm:prSet/>
      <dgm:spPr/>
      <dgm:t>
        <a:bodyPr/>
        <a:lstStyle/>
        <a:p>
          <a:endParaRPr lang="en-US"/>
        </a:p>
      </dgm:t>
    </dgm:pt>
    <dgm:pt modelId="{9092A86C-BC9E-493A-85F4-D35F5C0FD302}" type="sibTrans" cxnId="{F5C918CC-6A1D-4085-937F-3D250240B88D}">
      <dgm:prSet/>
      <dgm:spPr/>
      <dgm:t>
        <a:bodyPr/>
        <a:lstStyle/>
        <a:p>
          <a:endParaRPr lang="en-US"/>
        </a:p>
      </dgm:t>
    </dgm:pt>
    <dgm:pt modelId="{64C11617-A018-4F76-9CF7-CFAD49909F2C}">
      <dgm:prSet/>
      <dgm:spPr/>
      <dgm:t>
        <a:bodyPr/>
        <a:lstStyle/>
        <a:p>
          <a:r>
            <a:rPr lang="en-US"/>
            <a:t>Developed sorting algorithms and recursive linked list handling</a:t>
          </a:r>
        </a:p>
      </dgm:t>
    </dgm:pt>
    <dgm:pt modelId="{B470B7EA-A836-41C5-960C-0DAAA5771A87}" type="parTrans" cxnId="{DA6BF503-0276-4E4D-8344-0B1FFD4DE4FA}">
      <dgm:prSet/>
      <dgm:spPr/>
      <dgm:t>
        <a:bodyPr/>
        <a:lstStyle/>
        <a:p>
          <a:endParaRPr lang="en-US"/>
        </a:p>
      </dgm:t>
    </dgm:pt>
    <dgm:pt modelId="{ACCD825C-0C91-4AEE-840E-9E077E77907E}" type="sibTrans" cxnId="{DA6BF503-0276-4E4D-8344-0B1FFD4DE4FA}">
      <dgm:prSet/>
      <dgm:spPr/>
      <dgm:t>
        <a:bodyPr/>
        <a:lstStyle/>
        <a:p>
          <a:endParaRPr lang="en-US"/>
        </a:p>
      </dgm:t>
    </dgm:pt>
    <dgm:pt modelId="{86E8FD40-4A34-49D8-8E51-8295F5D6DC6F}">
      <dgm:prSet/>
      <dgm:spPr/>
      <dgm:t>
        <a:bodyPr/>
        <a:lstStyle/>
        <a:p>
          <a:r>
            <a:rPr lang="en-US" u="sng"/>
            <a:t>@Neerja Basil</a:t>
          </a:r>
          <a:endParaRPr lang="en-US"/>
        </a:p>
      </dgm:t>
    </dgm:pt>
    <dgm:pt modelId="{70FE07CA-E802-47CD-AAD8-2C551B377688}" type="parTrans" cxnId="{7AFA0040-C466-4973-994B-35ACFCC5BF74}">
      <dgm:prSet/>
      <dgm:spPr/>
      <dgm:t>
        <a:bodyPr/>
        <a:lstStyle/>
        <a:p>
          <a:endParaRPr lang="en-US"/>
        </a:p>
      </dgm:t>
    </dgm:pt>
    <dgm:pt modelId="{DB4A8288-54C3-4868-AC12-A75E813AF48F}" type="sibTrans" cxnId="{7AFA0040-C466-4973-994B-35ACFCC5BF74}">
      <dgm:prSet/>
      <dgm:spPr/>
      <dgm:t>
        <a:bodyPr/>
        <a:lstStyle/>
        <a:p>
          <a:endParaRPr lang="en-US"/>
        </a:p>
      </dgm:t>
    </dgm:pt>
    <dgm:pt modelId="{B8756B8A-9BA4-492F-BF6D-C1C64F3BC710}">
      <dgm:prSet/>
      <dgm:spPr/>
      <dgm:t>
        <a:bodyPr/>
        <a:lstStyle/>
        <a:p>
          <a:r>
            <a:rPr lang="en-US"/>
            <a:t>Worked on input validation, user interface enhancements, and CSV file handling</a:t>
          </a:r>
        </a:p>
      </dgm:t>
    </dgm:pt>
    <dgm:pt modelId="{CE4EB9D8-3A08-4F2A-AEC4-40EC5346BD8D}" type="parTrans" cxnId="{9D9673E6-0AD7-4813-B20C-B9C5889C0434}">
      <dgm:prSet/>
      <dgm:spPr/>
      <dgm:t>
        <a:bodyPr/>
        <a:lstStyle/>
        <a:p>
          <a:endParaRPr lang="en-US"/>
        </a:p>
      </dgm:t>
    </dgm:pt>
    <dgm:pt modelId="{17B00205-0291-4486-8B69-99E5C57BB2D2}" type="sibTrans" cxnId="{9D9673E6-0AD7-4813-B20C-B9C5889C0434}">
      <dgm:prSet/>
      <dgm:spPr/>
      <dgm:t>
        <a:bodyPr/>
        <a:lstStyle/>
        <a:p>
          <a:endParaRPr lang="en-US"/>
        </a:p>
      </dgm:t>
    </dgm:pt>
    <dgm:pt modelId="{773DB45C-C6C3-4075-A63F-E08355C68C01}">
      <dgm:prSet/>
      <dgm:spPr/>
      <dgm:t>
        <a:bodyPr/>
        <a:lstStyle/>
        <a:p>
          <a:r>
            <a:rPr lang="en-US"/>
            <a:t>Refined update and GPA visualization functionalities</a:t>
          </a:r>
        </a:p>
      </dgm:t>
    </dgm:pt>
    <dgm:pt modelId="{334FC7EC-1020-471D-AAD1-18D47D125E95}" type="parTrans" cxnId="{4B1F1D0C-72B9-4E1E-B61E-B47FADA80C16}">
      <dgm:prSet/>
      <dgm:spPr/>
      <dgm:t>
        <a:bodyPr/>
        <a:lstStyle/>
        <a:p>
          <a:endParaRPr lang="en-US"/>
        </a:p>
      </dgm:t>
    </dgm:pt>
    <dgm:pt modelId="{D542511F-34EC-4051-B558-429DEA29D092}" type="sibTrans" cxnId="{4B1F1D0C-72B9-4E1E-B61E-B47FADA80C16}">
      <dgm:prSet/>
      <dgm:spPr/>
      <dgm:t>
        <a:bodyPr/>
        <a:lstStyle/>
        <a:p>
          <a:endParaRPr lang="en-US"/>
        </a:p>
      </dgm:t>
    </dgm:pt>
    <dgm:pt modelId="{B0F10B9C-6541-4ECE-9818-708E156BF234}">
      <dgm:prSet/>
      <dgm:spPr/>
      <dgm:t>
        <a:bodyPr/>
        <a:lstStyle/>
        <a:p>
          <a:r>
            <a:rPr lang="en-US" u="sng"/>
            <a:t>@Arush Bhise</a:t>
          </a:r>
          <a:endParaRPr lang="en-US"/>
        </a:p>
      </dgm:t>
    </dgm:pt>
    <dgm:pt modelId="{808FCAF3-8962-4C9E-AD05-83F2AFB980A3}" type="parTrans" cxnId="{69DC13BB-5582-4857-8A7E-543D382C8FB7}">
      <dgm:prSet/>
      <dgm:spPr/>
      <dgm:t>
        <a:bodyPr/>
        <a:lstStyle/>
        <a:p>
          <a:endParaRPr lang="en-US"/>
        </a:p>
      </dgm:t>
    </dgm:pt>
    <dgm:pt modelId="{CF053034-1645-444B-AE58-7D38CCEA6678}" type="sibTrans" cxnId="{69DC13BB-5582-4857-8A7E-543D382C8FB7}">
      <dgm:prSet/>
      <dgm:spPr/>
      <dgm:t>
        <a:bodyPr/>
        <a:lstStyle/>
        <a:p>
          <a:endParaRPr lang="en-US"/>
        </a:p>
      </dgm:t>
    </dgm:pt>
    <dgm:pt modelId="{DD881784-49E8-444B-AD3C-9316D0944596}">
      <dgm:prSet/>
      <dgm:spPr/>
      <dgm:t>
        <a:bodyPr/>
        <a:lstStyle/>
        <a:p>
          <a:r>
            <a:rPr lang="en-US"/>
            <a:t>Designed and implemented colored bar chart visualization for GPA and grades</a:t>
          </a:r>
        </a:p>
      </dgm:t>
    </dgm:pt>
    <dgm:pt modelId="{D73CB2F7-5A85-4FC1-8934-D4B35423A907}" type="parTrans" cxnId="{4F16C012-511B-4043-88D4-59E1862B314C}">
      <dgm:prSet/>
      <dgm:spPr/>
      <dgm:t>
        <a:bodyPr/>
        <a:lstStyle/>
        <a:p>
          <a:endParaRPr lang="en-US"/>
        </a:p>
      </dgm:t>
    </dgm:pt>
    <dgm:pt modelId="{C3C4CC6C-D258-4AA5-9FFA-F14264847EFA}" type="sibTrans" cxnId="{4F16C012-511B-4043-88D4-59E1862B314C}">
      <dgm:prSet/>
      <dgm:spPr/>
      <dgm:t>
        <a:bodyPr/>
        <a:lstStyle/>
        <a:p>
          <a:endParaRPr lang="en-US"/>
        </a:p>
      </dgm:t>
    </dgm:pt>
    <dgm:pt modelId="{A0B24E29-8C8E-4E60-819C-8D6B5C5F4933}">
      <dgm:prSet/>
      <dgm:spPr/>
      <dgm:t>
        <a:bodyPr/>
        <a:lstStyle/>
        <a:p>
          <a:r>
            <a:rPr lang="en-US"/>
            <a:t>Contributed to memory deallocation functions and performance tuning</a:t>
          </a:r>
        </a:p>
      </dgm:t>
    </dgm:pt>
    <dgm:pt modelId="{57DC17E7-5431-453C-ADCC-D52E96BC5040}" type="parTrans" cxnId="{B0BA22BE-4000-4F23-ACB9-605419993667}">
      <dgm:prSet/>
      <dgm:spPr/>
      <dgm:t>
        <a:bodyPr/>
        <a:lstStyle/>
        <a:p>
          <a:endParaRPr lang="en-US"/>
        </a:p>
      </dgm:t>
    </dgm:pt>
    <dgm:pt modelId="{014CD3BE-6609-4EFE-B3E1-C6F1AEAEBDDD}" type="sibTrans" cxnId="{B0BA22BE-4000-4F23-ACB9-605419993667}">
      <dgm:prSet/>
      <dgm:spPr/>
      <dgm:t>
        <a:bodyPr/>
        <a:lstStyle/>
        <a:p>
          <a:endParaRPr lang="en-US"/>
        </a:p>
      </dgm:t>
    </dgm:pt>
    <dgm:pt modelId="{4CD2445F-B2FE-4B10-9FC4-B1439AE82278}" type="pres">
      <dgm:prSet presAssocID="{2D743EBB-757C-4FB4-9899-D6DBB31C6A6C}" presName="vert0" presStyleCnt="0">
        <dgm:presLayoutVars>
          <dgm:dir/>
          <dgm:animOne val="branch"/>
          <dgm:animLvl val="lvl"/>
        </dgm:presLayoutVars>
      </dgm:prSet>
      <dgm:spPr/>
    </dgm:pt>
    <dgm:pt modelId="{4897B787-3EC2-4D47-BAFE-964ABB12E699}" type="pres">
      <dgm:prSet presAssocID="{28EDFC2B-E3FE-4AB9-AB50-5A3E5A4AEF8D}" presName="thickLine" presStyleLbl="alignNode1" presStyleIdx="0" presStyleCnt="3"/>
      <dgm:spPr/>
    </dgm:pt>
    <dgm:pt modelId="{DC429A9E-D0CB-4BE9-84DF-B9DECB98CEE9}" type="pres">
      <dgm:prSet presAssocID="{28EDFC2B-E3FE-4AB9-AB50-5A3E5A4AEF8D}" presName="horz1" presStyleCnt="0"/>
      <dgm:spPr/>
    </dgm:pt>
    <dgm:pt modelId="{06913612-A9AD-4579-BD33-D68C00028933}" type="pres">
      <dgm:prSet presAssocID="{28EDFC2B-E3FE-4AB9-AB50-5A3E5A4AEF8D}" presName="tx1" presStyleLbl="revTx" presStyleIdx="0" presStyleCnt="9"/>
      <dgm:spPr/>
    </dgm:pt>
    <dgm:pt modelId="{932D1C99-96C8-4433-B627-BCBA5A176AB0}" type="pres">
      <dgm:prSet presAssocID="{28EDFC2B-E3FE-4AB9-AB50-5A3E5A4AEF8D}" presName="vert1" presStyleCnt="0"/>
      <dgm:spPr/>
    </dgm:pt>
    <dgm:pt modelId="{B54F4EB6-4716-4F54-B0CB-63A67D1710E5}" type="pres">
      <dgm:prSet presAssocID="{B1E7B447-7DC7-484A-A774-4781A5098E8F}" presName="vertSpace2a" presStyleCnt="0"/>
      <dgm:spPr/>
    </dgm:pt>
    <dgm:pt modelId="{F9156D25-3292-44E6-9CBB-7D3FA0074971}" type="pres">
      <dgm:prSet presAssocID="{B1E7B447-7DC7-484A-A774-4781A5098E8F}" presName="horz2" presStyleCnt="0"/>
      <dgm:spPr/>
    </dgm:pt>
    <dgm:pt modelId="{B57DE2DA-49DD-4393-8D49-90B0B44320A0}" type="pres">
      <dgm:prSet presAssocID="{B1E7B447-7DC7-484A-A774-4781A5098E8F}" presName="horzSpace2" presStyleCnt="0"/>
      <dgm:spPr/>
    </dgm:pt>
    <dgm:pt modelId="{C65410E3-158C-498A-8227-85ADF7DBEBD1}" type="pres">
      <dgm:prSet presAssocID="{B1E7B447-7DC7-484A-A774-4781A5098E8F}" presName="tx2" presStyleLbl="revTx" presStyleIdx="1" presStyleCnt="9"/>
      <dgm:spPr/>
    </dgm:pt>
    <dgm:pt modelId="{FBC3F22E-707D-4897-B022-671B35764642}" type="pres">
      <dgm:prSet presAssocID="{B1E7B447-7DC7-484A-A774-4781A5098E8F}" presName="vert2" presStyleCnt="0"/>
      <dgm:spPr/>
    </dgm:pt>
    <dgm:pt modelId="{1FBA7465-BEAB-4DE2-ADF7-594DAA811E1B}" type="pres">
      <dgm:prSet presAssocID="{B1E7B447-7DC7-484A-A774-4781A5098E8F}" presName="thinLine2b" presStyleLbl="callout" presStyleIdx="0" presStyleCnt="6"/>
      <dgm:spPr/>
    </dgm:pt>
    <dgm:pt modelId="{9AAB832B-42DD-40A0-9851-7DE61D7BB6C1}" type="pres">
      <dgm:prSet presAssocID="{B1E7B447-7DC7-484A-A774-4781A5098E8F}" presName="vertSpace2b" presStyleCnt="0"/>
      <dgm:spPr/>
    </dgm:pt>
    <dgm:pt modelId="{9DA3A015-5778-44A8-86BC-1D112259938C}" type="pres">
      <dgm:prSet presAssocID="{64C11617-A018-4F76-9CF7-CFAD49909F2C}" presName="horz2" presStyleCnt="0"/>
      <dgm:spPr/>
    </dgm:pt>
    <dgm:pt modelId="{1834C440-7842-4805-87FA-92112E9BBAE7}" type="pres">
      <dgm:prSet presAssocID="{64C11617-A018-4F76-9CF7-CFAD49909F2C}" presName="horzSpace2" presStyleCnt="0"/>
      <dgm:spPr/>
    </dgm:pt>
    <dgm:pt modelId="{335CC139-FC2B-4AF5-B76A-48B03FB76AE0}" type="pres">
      <dgm:prSet presAssocID="{64C11617-A018-4F76-9CF7-CFAD49909F2C}" presName="tx2" presStyleLbl="revTx" presStyleIdx="2" presStyleCnt="9"/>
      <dgm:spPr/>
    </dgm:pt>
    <dgm:pt modelId="{48D68589-433C-4775-9507-D1E3CAC33B2F}" type="pres">
      <dgm:prSet presAssocID="{64C11617-A018-4F76-9CF7-CFAD49909F2C}" presName="vert2" presStyleCnt="0"/>
      <dgm:spPr/>
    </dgm:pt>
    <dgm:pt modelId="{7D6BB7D5-8919-4C6E-B0C2-34A1AD43827C}" type="pres">
      <dgm:prSet presAssocID="{64C11617-A018-4F76-9CF7-CFAD49909F2C}" presName="thinLine2b" presStyleLbl="callout" presStyleIdx="1" presStyleCnt="6"/>
      <dgm:spPr/>
    </dgm:pt>
    <dgm:pt modelId="{813DE8D8-E2B1-4247-AAFB-FF48E6F92A4D}" type="pres">
      <dgm:prSet presAssocID="{64C11617-A018-4F76-9CF7-CFAD49909F2C}" presName="vertSpace2b" presStyleCnt="0"/>
      <dgm:spPr/>
    </dgm:pt>
    <dgm:pt modelId="{67804F28-8775-41F4-A76B-659D8D73C4E3}" type="pres">
      <dgm:prSet presAssocID="{86E8FD40-4A34-49D8-8E51-8295F5D6DC6F}" presName="thickLine" presStyleLbl="alignNode1" presStyleIdx="1" presStyleCnt="3"/>
      <dgm:spPr/>
    </dgm:pt>
    <dgm:pt modelId="{CF44978B-20B0-483A-B9BF-DCD24819D592}" type="pres">
      <dgm:prSet presAssocID="{86E8FD40-4A34-49D8-8E51-8295F5D6DC6F}" presName="horz1" presStyleCnt="0"/>
      <dgm:spPr/>
    </dgm:pt>
    <dgm:pt modelId="{6B207783-C318-4A8C-B59E-F4E7CDEB65BF}" type="pres">
      <dgm:prSet presAssocID="{86E8FD40-4A34-49D8-8E51-8295F5D6DC6F}" presName="tx1" presStyleLbl="revTx" presStyleIdx="3" presStyleCnt="9"/>
      <dgm:spPr/>
    </dgm:pt>
    <dgm:pt modelId="{8C0BAFDD-FC83-4157-B1D5-B47760C61DAB}" type="pres">
      <dgm:prSet presAssocID="{86E8FD40-4A34-49D8-8E51-8295F5D6DC6F}" presName="vert1" presStyleCnt="0"/>
      <dgm:spPr/>
    </dgm:pt>
    <dgm:pt modelId="{FEB50244-E6B9-4FC8-BF69-BF7BD301AF3C}" type="pres">
      <dgm:prSet presAssocID="{B8756B8A-9BA4-492F-BF6D-C1C64F3BC710}" presName="vertSpace2a" presStyleCnt="0"/>
      <dgm:spPr/>
    </dgm:pt>
    <dgm:pt modelId="{DD444CEF-DEFD-4DB8-B257-1FA4472E670F}" type="pres">
      <dgm:prSet presAssocID="{B8756B8A-9BA4-492F-BF6D-C1C64F3BC710}" presName="horz2" presStyleCnt="0"/>
      <dgm:spPr/>
    </dgm:pt>
    <dgm:pt modelId="{E61BAD05-5E44-469B-BB18-31BE1821AE6C}" type="pres">
      <dgm:prSet presAssocID="{B8756B8A-9BA4-492F-BF6D-C1C64F3BC710}" presName="horzSpace2" presStyleCnt="0"/>
      <dgm:spPr/>
    </dgm:pt>
    <dgm:pt modelId="{6AAC920B-BF13-42F7-8744-1E21AA9A4E9C}" type="pres">
      <dgm:prSet presAssocID="{B8756B8A-9BA4-492F-BF6D-C1C64F3BC710}" presName="tx2" presStyleLbl="revTx" presStyleIdx="4" presStyleCnt="9"/>
      <dgm:spPr/>
    </dgm:pt>
    <dgm:pt modelId="{94DC69DE-A9FC-40AF-819C-499E050E6F75}" type="pres">
      <dgm:prSet presAssocID="{B8756B8A-9BA4-492F-BF6D-C1C64F3BC710}" presName="vert2" presStyleCnt="0"/>
      <dgm:spPr/>
    </dgm:pt>
    <dgm:pt modelId="{8F99DBF8-34DE-4837-9311-9CCF4CF44E81}" type="pres">
      <dgm:prSet presAssocID="{B8756B8A-9BA4-492F-BF6D-C1C64F3BC710}" presName="thinLine2b" presStyleLbl="callout" presStyleIdx="2" presStyleCnt="6"/>
      <dgm:spPr/>
    </dgm:pt>
    <dgm:pt modelId="{5C284E40-4A47-4046-9FC5-6366B722500B}" type="pres">
      <dgm:prSet presAssocID="{B8756B8A-9BA4-492F-BF6D-C1C64F3BC710}" presName="vertSpace2b" presStyleCnt="0"/>
      <dgm:spPr/>
    </dgm:pt>
    <dgm:pt modelId="{65C98784-816F-4350-B99F-69483D0DE052}" type="pres">
      <dgm:prSet presAssocID="{773DB45C-C6C3-4075-A63F-E08355C68C01}" presName="horz2" presStyleCnt="0"/>
      <dgm:spPr/>
    </dgm:pt>
    <dgm:pt modelId="{196FBE70-4B2D-4B29-B583-28CE9A47EFE5}" type="pres">
      <dgm:prSet presAssocID="{773DB45C-C6C3-4075-A63F-E08355C68C01}" presName="horzSpace2" presStyleCnt="0"/>
      <dgm:spPr/>
    </dgm:pt>
    <dgm:pt modelId="{C2BB195E-2735-4C8D-A5AE-0468DC4E6A73}" type="pres">
      <dgm:prSet presAssocID="{773DB45C-C6C3-4075-A63F-E08355C68C01}" presName="tx2" presStyleLbl="revTx" presStyleIdx="5" presStyleCnt="9"/>
      <dgm:spPr/>
    </dgm:pt>
    <dgm:pt modelId="{0350A638-E341-4F28-9D04-9CEF6A8F80ED}" type="pres">
      <dgm:prSet presAssocID="{773DB45C-C6C3-4075-A63F-E08355C68C01}" presName="vert2" presStyleCnt="0"/>
      <dgm:spPr/>
    </dgm:pt>
    <dgm:pt modelId="{8B2DAE5A-8370-4FC2-929D-C4A73C1C2356}" type="pres">
      <dgm:prSet presAssocID="{773DB45C-C6C3-4075-A63F-E08355C68C01}" presName="thinLine2b" presStyleLbl="callout" presStyleIdx="3" presStyleCnt="6"/>
      <dgm:spPr/>
    </dgm:pt>
    <dgm:pt modelId="{390BA55A-109D-4524-BC5B-EA9A8B210417}" type="pres">
      <dgm:prSet presAssocID="{773DB45C-C6C3-4075-A63F-E08355C68C01}" presName="vertSpace2b" presStyleCnt="0"/>
      <dgm:spPr/>
    </dgm:pt>
    <dgm:pt modelId="{F2621DBF-6207-47CA-8F58-FFCE2FCB1223}" type="pres">
      <dgm:prSet presAssocID="{B0F10B9C-6541-4ECE-9818-708E156BF234}" presName="thickLine" presStyleLbl="alignNode1" presStyleIdx="2" presStyleCnt="3"/>
      <dgm:spPr/>
    </dgm:pt>
    <dgm:pt modelId="{661D0903-BBD9-4F34-9376-EBACE251C9DB}" type="pres">
      <dgm:prSet presAssocID="{B0F10B9C-6541-4ECE-9818-708E156BF234}" presName="horz1" presStyleCnt="0"/>
      <dgm:spPr/>
    </dgm:pt>
    <dgm:pt modelId="{9C967AAD-CF05-40DD-B8CC-89AE9D7FC801}" type="pres">
      <dgm:prSet presAssocID="{B0F10B9C-6541-4ECE-9818-708E156BF234}" presName="tx1" presStyleLbl="revTx" presStyleIdx="6" presStyleCnt="9"/>
      <dgm:spPr/>
    </dgm:pt>
    <dgm:pt modelId="{35B9BA1B-DC07-4743-8486-DAE700BEB5C0}" type="pres">
      <dgm:prSet presAssocID="{B0F10B9C-6541-4ECE-9818-708E156BF234}" presName="vert1" presStyleCnt="0"/>
      <dgm:spPr/>
    </dgm:pt>
    <dgm:pt modelId="{07F0E8D6-7D21-41AC-A195-65AABCA0B9AC}" type="pres">
      <dgm:prSet presAssocID="{DD881784-49E8-444B-AD3C-9316D0944596}" presName="vertSpace2a" presStyleCnt="0"/>
      <dgm:spPr/>
    </dgm:pt>
    <dgm:pt modelId="{16FB1BE6-9280-4D04-B8CD-BFC9744D377D}" type="pres">
      <dgm:prSet presAssocID="{DD881784-49E8-444B-AD3C-9316D0944596}" presName="horz2" presStyleCnt="0"/>
      <dgm:spPr/>
    </dgm:pt>
    <dgm:pt modelId="{509259E4-FAD4-4F11-B87B-842EEA8CB153}" type="pres">
      <dgm:prSet presAssocID="{DD881784-49E8-444B-AD3C-9316D0944596}" presName="horzSpace2" presStyleCnt="0"/>
      <dgm:spPr/>
    </dgm:pt>
    <dgm:pt modelId="{58A00466-C4EC-4EC2-8B3F-0C0668959628}" type="pres">
      <dgm:prSet presAssocID="{DD881784-49E8-444B-AD3C-9316D0944596}" presName="tx2" presStyleLbl="revTx" presStyleIdx="7" presStyleCnt="9"/>
      <dgm:spPr/>
    </dgm:pt>
    <dgm:pt modelId="{45A15BB6-B247-4AEB-A395-5698B2C1E288}" type="pres">
      <dgm:prSet presAssocID="{DD881784-49E8-444B-AD3C-9316D0944596}" presName="vert2" presStyleCnt="0"/>
      <dgm:spPr/>
    </dgm:pt>
    <dgm:pt modelId="{E98356E7-6D0A-4A5A-95FA-3A3A75D73E7D}" type="pres">
      <dgm:prSet presAssocID="{DD881784-49E8-444B-AD3C-9316D0944596}" presName="thinLine2b" presStyleLbl="callout" presStyleIdx="4" presStyleCnt="6"/>
      <dgm:spPr/>
    </dgm:pt>
    <dgm:pt modelId="{D4ABDED3-2F46-4D62-ABEF-28A806560AA8}" type="pres">
      <dgm:prSet presAssocID="{DD881784-49E8-444B-AD3C-9316D0944596}" presName="vertSpace2b" presStyleCnt="0"/>
      <dgm:spPr/>
    </dgm:pt>
    <dgm:pt modelId="{0F4AA7FD-588B-4395-BEDE-DC0201DB972C}" type="pres">
      <dgm:prSet presAssocID="{A0B24E29-8C8E-4E60-819C-8D6B5C5F4933}" presName="horz2" presStyleCnt="0"/>
      <dgm:spPr/>
    </dgm:pt>
    <dgm:pt modelId="{5719DFDB-546B-4B3D-8A58-29C05F66EADD}" type="pres">
      <dgm:prSet presAssocID="{A0B24E29-8C8E-4E60-819C-8D6B5C5F4933}" presName="horzSpace2" presStyleCnt="0"/>
      <dgm:spPr/>
    </dgm:pt>
    <dgm:pt modelId="{4A9AFB54-0864-4200-846C-388937B567E4}" type="pres">
      <dgm:prSet presAssocID="{A0B24E29-8C8E-4E60-819C-8D6B5C5F4933}" presName="tx2" presStyleLbl="revTx" presStyleIdx="8" presStyleCnt="9"/>
      <dgm:spPr/>
    </dgm:pt>
    <dgm:pt modelId="{042E1641-D04C-45AF-899A-D64AAF67F4BB}" type="pres">
      <dgm:prSet presAssocID="{A0B24E29-8C8E-4E60-819C-8D6B5C5F4933}" presName="vert2" presStyleCnt="0"/>
      <dgm:spPr/>
    </dgm:pt>
    <dgm:pt modelId="{27D7963A-DCE8-4E76-BD14-FD1E22C17EB8}" type="pres">
      <dgm:prSet presAssocID="{A0B24E29-8C8E-4E60-819C-8D6B5C5F4933}" presName="thinLine2b" presStyleLbl="callout" presStyleIdx="5" presStyleCnt="6"/>
      <dgm:spPr/>
    </dgm:pt>
    <dgm:pt modelId="{C0474333-CF3B-434F-B526-227779BAAFE2}" type="pres">
      <dgm:prSet presAssocID="{A0B24E29-8C8E-4E60-819C-8D6B5C5F4933}" presName="vertSpace2b" presStyleCnt="0"/>
      <dgm:spPr/>
    </dgm:pt>
  </dgm:ptLst>
  <dgm:cxnLst>
    <dgm:cxn modelId="{DA6BF503-0276-4E4D-8344-0B1FFD4DE4FA}" srcId="{28EDFC2B-E3FE-4AB9-AB50-5A3E5A4AEF8D}" destId="{64C11617-A018-4F76-9CF7-CFAD49909F2C}" srcOrd="1" destOrd="0" parTransId="{B470B7EA-A836-41C5-960C-0DAAA5771A87}" sibTransId="{ACCD825C-0C91-4AEE-840E-9E077E77907E}"/>
    <dgm:cxn modelId="{4B1F1D0C-72B9-4E1E-B61E-B47FADA80C16}" srcId="{86E8FD40-4A34-49D8-8E51-8295F5D6DC6F}" destId="{773DB45C-C6C3-4075-A63F-E08355C68C01}" srcOrd="1" destOrd="0" parTransId="{334FC7EC-1020-471D-AAD1-18D47D125E95}" sibTransId="{D542511F-34EC-4051-B558-429DEA29D092}"/>
    <dgm:cxn modelId="{FFCD270D-64D2-4E23-A5C8-EE55763B49D9}" type="presOf" srcId="{A0B24E29-8C8E-4E60-819C-8D6B5C5F4933}" destId="{4A9AFB54-0864-4200-846C-388937B567E4}" srcOrd="0" destOrd="0" presId="urn:microsoft.com/office/officeart/2008/layout/LinedList"/>
    <dgm:cxn modelId="{4F16C012-511B-4043-88D4-59E1862B314C}" srcId="{B0F10B9C-6541-4ECE-9818-708E156BF234}" destId="{DD881784-49E8-444B-AD3C-9316D0944596}" srcOrd="0" destOrd="0" parTransId="{D73CB2F7-5A85-4FC1-8934-D4B35423A907}" sibTransId="{C3C4CC6C-D258-4AA5-9FFA-F14264847EFA}"/>
    <dgm:cxn modelId="{EAC0C22D-C335-43E9-A424-CFD334F06376}" type="presOf" srcId="{28EDFC2B-E3FE-4AB9-AB50-5A3E5A4AEF8D}" destId="{06913612-A9AD-4579-BD33-D68C00028933}" srcOrd="0" destOrd="0" presId="urn:microsoft.com/office/officeart/2008/layout/LinedList"/>
    <dgm:cxn modelId="{7AFA0040-C466-4973-994B-35ACFCC5BF74}" srcId="{2D743EBB-757C-4FB4-9899-D6DBB31C6A6C}" destId="{86E8FD40-4A34-49D8-8E51-8295F5D6DC6F}" srcOrd="1" destOrd="0" parTransId="{70FE07CA-E802-47CD-AAD8-2C551B377688}" sibTransId="{DB4A8288-54C3-4868-AC12-A75E813AF48F}"/>
    <dgm:cxn modelId="{C45A5969-BB20-431C-AA7B-BC34C06E4E82}" type="presOf" srcId="{773DB45C-C6C3-4075-A63F-E08355C68C01}" destId="{C2BB195E-2735-4C8D-A5AE-0468DC4E6A73}" srcOrd="0" destOrd="0" presId="urn:microsoft.com/office/officeart/2008/layout/LinedList"/>
    <dgm:cxn modelId="{12CF5C55-B2A2-4FDA-B497-2D01A1DB9276}" type="presOf" srcId="{2D743EBB-757C-4FB4-9899-D6DBB31C6A6C}" destId="{4CD2445F-B2FE-4B10-9FC4-B1439AE82278}" srcOrd="0" destOrd="0" presId="urn:microsoft.com/office/officeart/2008/layout/LinedList"/>
    <dgm:cxn modelId="{B4A20B7F-1EA6-4714-B474-C0146F2988C3}" type="presOf" srcId="{B8756B8A-9BA4-492F-BF6D-C1C64F3BC710}" destId="{6AAC920B-BF13-42F7-8744-1E21AA9A4E9C}" srcOrd="0" destOrd="0" presId="urn:microsoft.com/office/officeart/2008/layout/LinedList"/>
    <dgm:cxn modelId="{C09C5C7F-912D-447E-A70D-88E24AD71933}" type="presOf" srcId="{B0F10B9C-6541-4ECE-9818-708E156BF234}" destId="{9C967AAD-CF05-40DD-B8CC-89AE9D7FC801}" srcOrd="0" destOrd="0" presId="urn:microsoft.com/office/officeart/2008/layout/LinedList"/>
    <dgm:cxn modelId="{0F2EEF99-7B6E-4947-86FF-B97ACEFE20F2}" type="presOf" srcId="{DD881784-49E8-444B-AD3C-9316D0944596}" destId="{58A00466-C4EC-4EC2-8B3F-0C0668959628}" srcOrd="0" destOrd="0" presId="urn:microsoft.com/office/officeart/2008/layout/LinedList"/>
    <dgm:cxn modelId="{AC72A2BA-989D-40A0-BE5D-855617BE2BC4}" type="presOf" srcId="{86E8FD40-4A34-49D8-8E51-8295F5D6DC6F}" destId="{6B207783-C318-4A8C-B59E-F4E7CDEB65BF}" srcOrd="0" destOrd="0" presId="urn:microsoft.com/office/officeart/2008/layout/LinedList"/>
    <dgm:cxn modelId="{69DC13BB-5582-4857-8A7E-543D382C8FB7}" srcId="{2D743EBB-757C-4FB4-9899-D6DBB31C6A6C}" destId="{B0F10B9C-6541-4ECE-9818-708E156BF234}" srcOrd="2" destOrd="0" parTransId="{808FCAF3-8962-4C9E-AD05-83F2AFB980A3}" sibTransId="{CF053034-1645-444B-AE58-7D38CCEA6678}"/>
    <dgm:cxn modelId="{B0BA22BE-4000-4F23-ACB9-605419993667}" srcId="{B0F10B9C-6541-4ECE-9818-708E156BF234}" destId="{A0B24E29-8C8E-4E60-819C-8D6B5C5F4933}" srcOrd="1" destOrd="0" parTransId="{57DC17E7-5431-453C-ADCC-D52E96BC5040}" sibTransId="{014CD3BE-6609-4EFE-B3E1-C6F1AEAEBDDD}"/>
    <dgm:cxn modelId="{3479C0C6-5EE2-4D38-A91C-DB7B836ADF86}" srcId="{2D743EBB-757C-4FB4-9899-D6DBB31C6A6C}" destId="{28EDFC2B-E3FE-4AB9-AB50-5A3E5A4AEF8D}" srcOrd="0" destOrd="0" parTransId="{9AD06C74-BB27-4444-96F9-766A2D7C0140}" sibTransId="{9974D363-1B70-43A4-B129-5F6F1709AD87}"/>
    <dgm:cxn modelId="{F5C918CC-6A1D-4085-937F-3D250240B88D}" srcId="{28EDFC2B-E3FE-4AB9-AB50-5A3E5A4AEF8D}" destId="{B1E7B447-7DC7-484A-A774-4781A5098E8F}" srcOrd="0" destOrd="0" parTransId="{3825E1A5-BF03-4DB2-9576-AF53D8684FB6}" sibTransId="{9092A86C-BC9E-493A-85F4-D35F5C0FD302}"/>
    <dgm:cxn modelId="{B4536CCE-4EC9-45C0-8C9E-FBF89A09CE77}" type="presOf" srcId="{B1E7B447-7DC7-484A-A774-4781A5098E8F}" destId="{C65410E3-158C-498A-8227-85ADF7DBEBD1}" srcOrd="0" destOrd="0" presId="urn:microsoft.com/office/officeart/2008/layout/LinedList"/>
    <dgm:cxn modelId="{71DC4CE6-9ECC-48C9-BAE1-7B2B9EE640E4}" type="presOf" srcId="{64C11617-A018-4F76-9CF7-CFAD49909F2C}" destId="{335CC139-FC2B-4AF5-B76A-48B03FB76AE0}" srcOrd="0" destOrd="0" presId="urn:microsoft.com/office/officeart/2008/layout/LinedList"/>
    <dgm:cxn modelId="{9D9673E6-0AD7-4813-B20C-B9C5889C0434}" srcId="{86E8FD40-4A34-49D8-8E51-8295F5D6DC6F}" destId="{B8756B8A-9BA4-492F-BF6D-C1C64F3BC710}" srcOrd="0" destOrd="0" parTransId="{CE4EB9D8-3A08-4F2A-AEC4-40EC5346BD8D}" sibTransId="{17B00205-0291-4486-8B69-99E5C57BB2D2}"/>
    <dgm:cxn modelId="{C96BA541-3EDE-4AFD-B029-2A5D03201046}" type="presParOf" srcId="{4CD2445F-B2FE-4B10-9FC4-B1439AE82278}" destId="{4897B787-3EC2-4D47-BAFE-964ABB12E699}" srcOrd="0" destOrd="0" presId="urn:microsoft.com/office/officeart/2008/layout/LinedList"/>
    <dgm:cxn modelId="{F1A3B6CC-2216-4288-B64E-9E6842736B9A}" type="presParOf" srcId="{4CD2445F-B2FE-4B10-9FC4-B1439AE82278}" destId="{DC429A9E-D0CB-4BE9-84DF-B9DECB98CEE9}" srcOrd="1" destOrd="0" presId="urn:microsoft.com/office/officeart/2008/layout/LinedList"/>
    <dgm:cxn modelId="{A0B534FA-603F-4BFD-A0BF-7E95F05707D4}" type="presParOf" srcId="{DC429A9E-D0CB-4BE9-84DF-B9DECB98CEE9}" destId="{06913612-A9AD-4579-BD33-D68C00028933}" srcOrd="0" destOrd="0" presId="urn:microsoft.com/office/officeart/2008/layout/LinedList"/>
    <dgm:cxn modelId="{F664000D-51E3-4D98-89BC-18628B34FC54}" type="presParOf" srcId="{DC429A9E-D0CB-4BE9-84DF-B9DECB98CEE9}" destId="{932D1C99-96C8-4433-B627-BCBA5A176AB0}" srcOrd="1" destOrd="0" presId="urn:microsoft.com/office/officeart/2008/layout/LinedList"/>
    <dgm:cxn modelId="{2350314F-A2A6-4296-865B-F279C30E2730}" type="presParOf" srcId="{932D1C99-96C8-4433-B627-BCBA5A176AB0}" destId="{B54F4EB6-4716-4F54-B0CB-63A67D1710E5}" srcOrd="0" destOrd="0" presId="urn:microsoft.com/office/officeart/2008/layout/LinedList"/>
    <dgm:cxn modelId="{5AAF736B-A590-4341-97C6-3583B9A45724}" type="presParOf" srcId="{932D1C99-96C8-4433-B627-BCBA5A176AB0}" destId="{F9156D25-3292-44E6-9CBB-7D3FA0074971}" srcOrd="1" destOrd="0" presId="urn:microsoft.com/office/officeart/2008/layout/LinedList"/>
    <dgm:cxn modelId="{027A3539-3B92-438C-AAF3-45D08561C9A4}" type="presParOf" srcId="{F9156D25-3292-44E6-9CBB-7D3FA0074971}" destId="{B57DE2DA-49DD-4393-8D49-90B0B44320A0}" srcOrd="0" destOrd="0" presId="urn:microsoft.com/office/officeart/2008/layout/LinedList"/>
    <dgm:cxn modelId="{9601FA95-D933-42F5-B8E1-AA758A01344C}" type="presParOf" srcId="{F9156D25-3292-44E6-9CBB-7D3FA0074971}" destId="{C65410E3-158C-498A-8227-85ADF7DBEBD1}" srcOrd="1" destOrd="0" presId="urn:microsoft.com/office/officeart/2008/layout/LinedList"/>
    <dgm:cxn modelId="{1C18F97E-8604-4FB2-A5F1-63B24EC53957}" type="presParOf" srcId="{F9156D25-3292-44E6-9CBB-7D3FA0074971}" destId="{FBC3F22E-707D-4897-B022-671B35764642}" srcOrd="2" destOrd="0" presId="urn:microsoft.com/office/officeart/2008/layout/LinedList"/>
    <dgm:cxn modelId="{E9C35B14-D6D1-4CB1-9A5B-FE137100919D}" type="presParOf" srcId="{932D1C99-96C8-4433-B627-BCBA5A176AB0}" destId="{1FBA7465-BEAB-4DE2-ADF7-594DAA811E1B}" srcOrd="2" destOrd="0" presId="urn:microsoft.com/office/officeart/2008/layout/LinedList"/>
    <dgm:cxn modelId="{18F09D0B-1DDD-412A-90AC-42AF726F3462}" type="presParOf" srcId="{932D1C99-96C8-4433-B627-BCBA5A176AB0}" destId="{9AAB832B-42DD-40A0-9851-7DE61D7BB6C1}" srcOrd="3" destOrd="0" presId="urn:microsoft.com/office/officeart/2008/layout/LinedList"/>
    <dgm:cxn modelId="{0BCFCE2B-F233-407B-B2FD-E6AC35CB45C5}" type="presParOf" srcId="{932D1C99-96C8-4433-B627-BCBA5A176AB0}" destId="{9DA3A015-5778-44A8-86BC-1D112259938C}" srcOrd="4" destOrd="0" presId="urn:microsoft.com/office/officeart/2008/layout/LinedList"/>
    <dgm:cxn modelId="{4A0EDE77-5CCB-4866-87B8-07002D51ED03}" type="presParOf" srcId="{9DA3A015-5778-44A8-86BC-1D112259938C}" destId="{1834C440-7842-4805-87FA-92112E9BBAE7}" srcOrd="0" destOrd="0" presId="urn:microsoft.com/office/officeart/2008/layout/LinedList"/>
    <dgm:cxn modelId="{3CB2E1BF-F38D-45A5-9389-F453C7799640}" type="presParOf" srcId="{9DA3A015-5778-44A8-86BC-1D112259938C}" destId="{335CC139-FC2B-4AF5-B76A-48B03FB76AE0}" srcOrd="1" destOrd="0" presId="urn:microsoft.com/office/officeart/2008/layout/LinedList"/>
    <dgm:cxn modelId="{C114166A-E711-4EC4-ADF0-56AE1FAB16EE}" type="presParOf" srcId="{9DA3A015-5778-44A8-86BC-1D112259938C}" destId="{48D68589-433C-4775-9507-D1E3CAC33B2F}" srcOrd="2" destOrd="0" presId="urn:microsoft.com/office/officeart/2008/layout/LinedList"/>
    <dgm:cxn modelId="{292C9B42-694B-4268-939F-DFE7A61E8AF6}" type="presParOf" srcId="{932D1C99-96C8-4433-B627-BCBA5A176AB0}" destId="{7D6BB7D5-8919-4C6E-B0C2-34A1AD43827C}" srcOrd="5" destOrd="0" presId="urn:microsoft.com/office/officeart/2008/layout/LinedList"/>
    <dgm:cxn modelId="{CCCC814E-DC8A-45B3-82CD-1FCA4540BAD5}" type="presParOf" srcId="{932D1C99-96C8-4433-B627-BCBA5A176AB0}" destId="{813DE8D8-E2B1-4247-AAFB-FF48E6F92A4D}" srcOrd="6" destOrd="0" presId="urn:microsoft.com/office/officeart/2008/layout/LinedList"/>
    <dgm:cxn modelId="{651A1A5A-947A-403F-B613-3D2355932A18}" type="presParOf" srcId="{4CD2445F-B2FE-4B10-9FC4-B1439AE82278}" destId="{67804F28-8775-41F4-A76B-659D8D73C4E3}" srcOrd="2" destOrd="0" presId="urn:microsoft.com/office/officeart/2008/layout/LinedList"/>
    <dgm:cxn modelId="{9E371105-37AB-492F-A7C0-8D0326973E66}" type="presParOf" srcId="{4CD2445F-B2FE-4B10-9FC4-B1439AE82278}" destId="{CF44978B-20B0-483A-B9BF-DCD24819D592}" srcOrd="3" destOrd="0" presId="urn:microsoft.com/office/officeart/2008/layout/LinedList"/>
    <dgm:cxn modelId="{6F767FA7-E579-461C-A77E-62368DD0319B}" type="presParOf" srcId="{CF44978B-20B0-483A-B9BF-DCD24819D592}" destId="{6B207783-C318-4A8C-B59E-F4E7CDEB65BF}" srcOrd="0" destOrd="0" presId="urn:microsoft.com/office/officeart/2008/layout/LinedList"/>
    <dgm:cxn modelId="{54960EC0-D85D-40E7-91DB-02F76B342414}" type="presParOf" srcId="{CF44978B-20B0-483A-B9BF-DCD24819D592}" destId="{8C0BAFDD-FC83-4157-B1D5-B47760C61DAB}" srcOrd="1" destOrd="0" presId="urn:microsoft.com/office/officeart/2008/layout/LinedList"/>
    <dgm:cxn modelId="{B4702AF7-F7D9-492F-9821-A1F865B312DD}" type="presParOf" srcId="{8C0BAFDD-FC83-4157-B1D5-B47760C61DAB}" destId="{FEB50244-E6B9-4FC8-BF69-BF7BD301AF3C}" srcOrd="0" destOrd="0" presId="urn:microsoft.com/office/officeart/2008/layout/LinedList"/>
    <dgm:cxn modelId="{22AEF8E3-C110-4169-A65A-A5C412C0C9F3}" type="presParOf" srcId="{8C0BAFDD-FC83-4157-B1D5-B47760C61DAB}" destId="{DD444CEF-DEFD-4DB8-B257-1FA4472E670F}" srcOrd="1" destOrd="0" presId="urn:microsoft.com/office/officeart/2008/layout/LinedList"/>
    <dgm:cxn modelId="{0A165024-7998-4D9A-B456-1C38C011EE19}" type="presParOf" srcId="{DD444CEF-DEFD-4DB8-B257-1FA4472E670F}" destId="{E61BAD05-5E44-469B-BB18-31BE1821AE6C}" srcOrd="0" destOrd="0" presId="urn:microsoft.com/office/officeart/2008/layout/LinedList"/>
    <dgm:cxn modelId="{B5D6B394-4347-4452-B1D7-75817F19CDBB}" type="presParOf" srcId="{DD444CEF-DEFD-4DB8-B257-1FA4472E670F}" destId="{6AAC920B-BF13-42F7-8744-1E21AA9A4E9C}" srcOrd="1" destOrd="0" presId="urn:microsoft.com/office/officeart/2008/layout/LinedList"/>
    <dgm:cxn modelId="{999A7717-19B0-4E17-8476-ECD2B7C860CA}" type="presParOf" srcId="{DD444CEF-DEFD-4DB8-B257-1FA4472E670F}" destId="{94DC69DE-A9FC-40AF-819C-499E050E6F75}" srcOrd="2" destOrd="0" presId="urn:microsoft.com/office/officeart/2008/layout/LinedList"/>
    <dgm:cxn modelId="{3E5C6165-E6ED-44F7-9961-804196065F9C}" type="presParOf" srcId="{8C0BAFDD-FC83-4157-B1D5-B47760C61DAB}" destId="{8F99DBF8-34DE-4837-9311-9CCF4CF44E81}" srcOrd="2" destOrd="0" presId="urn:microsoft.com/office/officeart/2008/layout/LinedList"/>
    <dgm:cxn modelId="{212DC916-CD34-444B-BEA9-618960FB1C68}" type="presParOf" srcId="{8C0BAFDD-FC83-4157-B1D5-B47760C61DAB}" destId="{5C284E40-4A47-4046-9FC5-6366B722500B}" srcOrd="3" destOrd="0" presId="urn:microsoft.com/office/officeart/2008/layout/LinedList"/>
    <dgm:cxn modelId="{A95CBBCE-7C0E-4466-9058-6F4C4FBD2253}" type="presParOf" srcId="{8C0BAFDD-FC83-4157-B1D5-B47760C61DAB}" destId="{65C98784-816F-4350-B99F-69483D0DE052}" srcOrd="4" destOrd="0" presId="urn:microsoft.com/office/officeart/2008/layout/LinedList"/>
    <dgm:cxn modelId="{0E7FC392-57AE-4375-ABAA-B081DD4BD358}" type="presParOf" srcId="{65C98784-816F-4350-B99F-69483D0DE052}" destId="{196FBE70-4B2D-4B29-B583-28CE9A47EFE5}" srcOrd="0" destOrd="0" presId="urn:microsoft.com/office/officeart/2008/layout/LinedList"/>
    <dgm:cxn modelId="{DD9058D2-E163-4C98-B0F7-0B8E95D8893E}" type="presParOf" srcId="{65C98784-816F-4350-B99F-69483D0DE052}" destId="{C2BB195E-2735-4C8D-A5AE-0468DC4E6A73}" srcOrd="1" destOrd="0" presId="urn:microsoft.com/office/officeart/2008/layout/LinedList"/>
    <dgm:cxn modelId="{771F35D3-B9CE-40B1-9448-01552437D2DC}" type="presParOf" srcId="{65C98784-816F-4350-B99F-69483D0DE052}" destId="{0350A638-E341-4F28-9D04-9CEF6A8F80ED}" srcOrd="2" destOrd="0" presId="urn:microsoft.com/office/officeart/2008/layout/LinedList"/>
    <dgm:cxn modelId="{18BC4612-D954-4B11-B908-9E1EC274B79E}" type="presParOf" srcId="{8C0BAFDD-FC83-4157-B1D5-B47760C61DAB}" destId="{8B2DAE5A-8370-4FC2-929D-C4A73C1C2356}" srcOrd="5" destOrd="0" presId="urn:microsoft.com/office/officeart/2008/layout/LinedList"/>
    <dgm:cxn modelId="{B1855E20-9373-49D1-860A-A555AAB94398}" type="presParOf" srcId="{8C0BAFDD-FC83-4157-B1D5-B47760C61DAB}" destId="{390BA55A-109D-4524-BC5B-EA9A8B210417}" srcOrd="6" destOrd="0" presId="urn:microsoft.com/office/officeart/2008/layout/LinedList"/>
    <dgm:cxn modelId="{88FD2644-5185-4E83-B8DE-0AB881B4CDC5}" type="presParOf" srcId="{4CD2445F-B2FE-4B10-9FC4-B1439AE82278}" destId="{F2621DBF-6207-47CA-8F58-FFCE2FCB1223}" srcOrd="4" destOrd="0" presId="urn:microsoft.com/office/officeart/2008/layout/LinedList"/>
    <dgm:cxn modelId="{95F78BB0-3094-4E5A-9427-3C928D857B2A}" type="presParOf" srcId="{4CD2445F-B2FE-4B10-9FC4-B1439AE82278}" destId="{661D0903-BBD9-4F34-9376-EBACE251C9DB}" srcOrd="5" destOrd="0" presId="urn:microsoft.com/office/officeart/2008/layout/LinedList"/>
    <dgm:cxn modelId="{F39E0740-E362-4D9E-B226-29935829E032}" type="presParOf" srcId="{661D0903-BBD9-4F34-9376-EBACE251C9DB}" destId="{9C967AAD-CF05-40DD-B8CC-89AE9D7FC801}" srcOrd="0" destOrd="0" presId="urn:microsoft.com/office/officeart/2008/layout/LinedList"/>
    <dgm:cxn modelId="{64AC2EEE-C68B-4E55-8ED6-B78FE9DC8895}" type="presParOf" srcId="{661D0903-BBD9-4F34-9376-EBACE251C9DB}" destId="{35B9BA1B-DC07-4743-8486-DAE700BEB5C0}" srcOrd="1" destOrd="0" presId="urn:microsoft.com/office/officeart/2008/layout/LinedList"/>
    <dgm:cxn modelId="{D4FC3B01-1F60-4CBA-BDDA-C2BE1B639F5D}" type="presParOf" srcId="{35B9BA1B-DC07-4743-8486-DAE700BEB5C0}" destId="{07F0E8D6-7D21-41AC-A195-65AABCA0B9AC}" srcOrd="0" destOrd="0" presId="urn:microsoft.com/office/officeart/2008/layout/LinedList"/>
    <dgm:cxn modelId="{8D15BBA0-FA52-4A17-8F58-1B79E310AFC5}" type="presParOf" srcId="{35B9BA1B-DC07-4743-8486-DAE700BEB5C0}" destId="{16FB1BE6-9280-4D04-B8CD-BFC9744D377D}" srcOrd="1" destOrd="0" presId="urn:microsoft.com/office/officeart/2008/layout/LinedList"/>
    <dgm:cxn modelId="{6841A069-6845-4885-A25C-14521F5AF33C}" type="presParOf" srcId="{16FB1BE6-9280-4D04-B8CD-BFC9744D377D}" destId="{509259E4-FAD4-4F11-B87B-842EEA8CB153}" srcOrd="0" destOrd="0" presId="urn:microsoft.com/office/officeart/2008/layout/LinedList"/>
    <dgm:cxn modelId="{41196B38-6AC9-4189-AAC2-0C56ECB80689}" type="presParOf" srcId="{16FB1BE6-9280-4D04-B8CD-BFC9744D377D}" destId="{58A00466-C4EC-4EC2-8B3F-0C0668959628}" srcOrd="1" destOrd="0" presId="urn:microsoft.com/office/officeart/2008/layout/LinedList"/>
    <dgm:cxn modelId="{CE23506D-FC10-4E63-B928-5DDE9F8DF38C}" type="presParOf" srcId="{16FB1BE6-9280-4D04-B8CD-BFC9744D377D}" destId="{45A15BB6-B247-4AEB-A395-5698B2C1E288}" srcOrd="2" destOrd="0" presId="urn:microsoft.com/office/officeart/2008/layout/LinedList"/>
    <dgm:cxn modelId="{127CAEE0-54D3-4F48-B676-248D0F527FF5}" type="presParOf" srcId="{35B9BA1B-DC07-4743-8486-DAE700BEB5C0}" destId="{E98356E7-6D0A-4A5A-95FA-3A3A75D73E7D}" srcOrd="2" destOrd="0" presId="urn:microsoft.com/office/officeart/2008/layout/LinedList"/>
    <dgm:cxn modelId="{77664588-B46A-442C-9A6D-6F69356483FA}" type="presParOf" srcId="{35B9BA1B-DC07-4743-8486-DAE700BEB5C0}" destId="{D4ABDED3-2F46-4D62-ABEF-28A806560AA8}" srcOrd="3" destOrd="0" presId="urn:microsoft.com/office/officeart/2008/layout/LinedList"/>
    <dgm:cxn modelId="{01F2FFCB-1BD7-48B5-9AC7-7BABC916BFDE}" type="presParOf" srcId="{35B9BA1B-DC07-4743-8486-DAE700BEB5C0}" destId="{0F4AA7FD-588B-4395-BEDE-DC0201DB972C}" srcOrd="4" destOrd="0" presId="urn:microsoft.com/office/officeart/2008/layout/LinedList"/>
    <dgm:cxn modelId="{67715B75-CAD5-4F67-9FB5-80AB11D6AF92}" type="presParOf" srcId="{0F4AA7FD-588B-4395-BEDE-DC0201DB972C}" destId="{5719DFDB-546B-4B3D-8A58-29C05F66EADD}" srcOrd="0" destOrd="0" presId="urn:microsoft.com/office/officeart/2008/layout/LinedList"/>
    <dgm:cxn modelId="{F4E8CF5F-A5E3-4003-9BB3-935F02D173E6}" type="presParOf" srcId="{0F4AA7FD-588B-4395-BEDE-DC0201DB972C}" destId="{4A9AFB54-0864-4200-846C-388937B567E4}" srcOrd="1" destOrd="0" presId="urn:microsoft.com/office/officeart/2008/layout/LinedList"/>
    <dgm:cxn modelId="{8D96D8C9-CC00-4F8A-BB20-D73F62D82D04}" type="presParOf" srcId="{0F4AA7FD-588B-4395-BEDE-DC0201DB972C}" destId="{042E1641-D04C-45AF-899A-D64AAF67F4BB}" srcOrd="2" destOrd="0" presId="urn:microsoft.com/office/officeart/2008/layout/LinedList"/>
    <dgm:cxn modelId="{2F9F6018-892A-4F9C-8850-68706D5C21DA}" type="presParOf" srcId="{35B9BA1B-DC07-4743-8486-DAE700BEB5C0}" destId="{27D7963A-DCE8-4E76-BD14-FD1E22C17EB8}" srcOrd="5" destOrd="0" presId="urn:microsoft.com/office/officeart/2008/layout/LinedList"/>
    <dgm:cxn modelId="{E81E5F38-7859-4D81-B1CF-2FF8CDFE560D}" type="presParOf" srcId="{35B9BA1B-DC07-4743-8486-DAE700BEB5C0}" destId="{C0474333-CF3B-434F-B526-227779BAAFE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470F24-E7A8-4836-A3EC-B3F2CBEEC12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D2C40DB0-56A8-4BB2-AA65-18BFAF583C44}">
      <dgm:prSet/>
      <dgm:spPr/>
      <dgm:t>
        <a:bodyPr/>
        <a:lstStyle/>
        <a:p>
          <a:r>
            <a:rPr lang="en-US" b="1" u="sng"/>
            <a:t>Linked List Sorting:</a:t>
          </a:r>
          <a:endParaRPr lang="en-US"/>
        </a:p>
      </dgm:t>
    </dgm:pt>
    <dgm:pt modelId="{C5A6AF9A-73C8-4BA4-917B-01F8740EFECE}" type="parTrans" cxnId="{E7E7E841-3DF8-4DDA-B6E6-B1451D4526CA}">
      <dgm:prSet/>
      <dgm:spPr/>
      <dgm:t>
        <a:bodyPr/>
        <a:lstStyle/>
        <a:p>
          <a:endParaRPr lang="en-US"/>
        </a:p>
      </dgm:t>
    </dgm:pt>
    <dgm:pt modelId="{A8A261CA-910F-4C8C-861A-00F92B56C1B0}" type="sibTrans" cxnId="{E7E7E841-3DF8-4DDA-B6E6-B1451D4526CA}">
      <dgm:prSet/>
      <dgm:spPr/>
      <dgm:t>
        <a:bodyPr/>
        <a:lstStyle/>
        <a:p>
          <a:endParaRPr lang="en-US"/>
        </a:p>
      </dgm:t>
    </dgm:pt>
    <dgm:pt modelId="{5A3EB4DC-0735-480A-A73C-2966602BC491}">
      <dgm:prSet/>
      <dgm:spPr/>
      <dgm:t>
        <a:bodyPr/>
        <a:lstStyle/>
        <a:p>
          <a:r>
            <a:rPr lang="en-US"/>
            <a:t>Implementing in-place QuickSort on a dynamic structure was more complex than expected compared to array sorting.</a:t>
          </a:r>
          <a:br>
            <a:rPr lang="en-US"/>
          </a:br>
          <a:endParaRPr lang="en-US"/>
        </a:p>
      </dgm:t>
    </dgm:pt>
    <dgm:pt modelId="{53BCD0FD-6A46-4166-BC1D-23E58D0E6BA9}" type="parTrans" cxnId="{72151F14-6738-480C-A806-5EC5AF17B4BD}">
      <dgm:prSet/>
      <dgm:spPr/>
      <dgm:t>
        <a:bodyPr/>
        <a:lstStyle/>
        <a:p>
          <a:endParaRPr lang="en-US"/>
        </a:p>
      </dgm:t>
    </dgm:pt>
    <dgm:pt modelId="{4F841F03-2DAB-40C9-9975-313592F466DD}" type="sibTrans" cxnId="{72151F14-6738-480C-A806-5EC5AF17B4BD}">
      <dgm:prSet/>
      <dgm:spPr/>
      <dgm:t>
        <a:bodyPr/>
        <a:lstStyle/>
        <a:p>
          <a:endParaRPr lang="en-US"/>
        </a:p>
      </dgm:t>
    </dgm:pt>
    <dgm:pt modelId="{BEEF5AB8-9622-4F3E-8E93-A2B2ED1D173A}">
      <dgm:prSet/>
      <dgm:spPr/>
      <dgm:t>
        <a:bodyPr/>
        <a:lstStyle/>
        <a:p>
          <a:r>
            <a:rPr lang="en-US" b="1" u="sng"/>
            <a:t>Memory Management:</a:t>
          </a:r>
          <a:endParaRPr lang="en-US"/>
        </a:p>
      </dgm:t>
    </dgm:pt>
    <dgm:pt modelId="{E4775A2A-359D-46E1-8F3D-69D9862DA811}" type="parTrans" cxnId="{093C74B4-98C2-4667-9D1D-ABE7112D73E3}">
      <dgm:prSet/>
      <dgm:spPr/>
      <dgm:t>
        <a:bodyPr/>
        <a:lstStyle/>
        <a:p>
          <a:endParaRPr lang="en-US"/>
        </a:p>
      </dgm:t>
    </dgm:pt>
    <dgm:pt modelId="{A20D697C-4FD1-4F0A-A3AC-161734D6C732}" type="sibTrans" cxnId="{093C74B4-98C2-4667-9D1D-ABE7112D73E3}">
      <dgm:prSet/>
      <dgm:spPr/>
      <dgm:t>
        <a:bodyPr/>
        <a:lstStyle/>
        <a:p>
          <a:endParaRPr lang="en-US"/>
        </a:p>
      </dgm:t>
    </dgm:pt>
    <dgm:pt modelId="{3D076729-F341-472B-8466-3E072FA791DA}">
      <dgm:prSet/>
      <dgm:spPr/>
      <dgm:t>
        <a:bodyPr/>
        <a:lstStyle/>
        <a:p>
          <a:r>
            <a:rPr lang="en-US"/>
            <a:t>Ensuring all nodes were properly freed after operations like deletion and file loading required careful attention.</a:t>
          </a:r>
        </a:p>
      </dgm:t>
    </dgm:pt>
    <dgm:pt modelId="{E3E55C48-F775-4A8F-8CAF-7680E38E860D}" type="parTrans" cxnId="{F557F2D8-5C01-4995-AEE8-93AD77B6DB0E}">
      <dgm:prSet/>
      <dgm:spPr/>
      <dgm:t>
        <a:bodyPr/>
        <a:lstStyle/>
        <a:p>
          <a:endParaRPr lang="en-US"/>
        </a:p>
      </dgm:t>
    </dgm:pt>
    <dgm:pt modelId="{EB83678D-F1F0-4C2B-825A-003491E0D9B6}" type="sibTrans" cxnId="{F557F2D8-5C01-4995-AEE8-93AD77B6DB0E}">
      <dgm:prSet/>
      <dgm:spPr/>
      <dgm:t>
        <a:bodyPr/>
        <a:lstStyle/>
        <a:p>
          <a:endParaRPr lang="en-US"/>
        </a:p>
      </dgm:t>
    </dgm:pt>
    <dgm:pt modelId="{19AC1BC0-2E5C-4905-9E19-8FA46578B622}">
      <dgm:prSet/>
      <dgm:spPr/>
      <dgm:t>
        <a:bodyPr/>
        <a:lstStyle/>
        <a:p>
          <a:r>
            <a:rPr lang="en-US"/>
            <a:t>CSV Parsing:</a:t>
          </a:r>
        </a:p>
      </dgm:t>
    </dgm:pt>
    <dgm:pt modelId="{B80A55F3-079E-4370-8409-6191271BC163}" type="parTrans" cxnId="{8DACF120-93A5-41AF-98C4-EE2961BE6A48}">
      <dgm:prSet/>
      <dgm:spPr/>
      <dgm:t>
        <a:bodyPr/>
        <a:lstStyle/>
        <a:p>
          <a:endParaRPr lang="en-US"/>
        </a:p>
      </dgm:t>
    </dgm:pt>
    <dgm:pt modelId="{696AB6FA-CE42-44E9-A5E4-0B49AAB9A1D1}" type="sibTrans" cxnId="{8DACF120-93A5-41AF-98C4-EE2961BE6A48}">
      <dgm:prSet/>
      <dgm:spPr/>
      <dgm:t>
        <a:bodyPr/>
        <a:lstStyle/>
        <a:p>
          <a:endParaRPr lang="en-US"/>
        </a:p>
      </dgm:t>
    </dgm:pt>
    <dgm:pt modelId="{C80E8862-51DD-4C7A-BF44-97C01ABBC215}">
      <dgm:prSet/>
      <dgm:spPr/>
      <dgm:t>
        <a:bodyPr/>
        <a:lstStyle/>
        <a:p>
          <a:r>
            <a:rPr lang="en-US"/>
            <a:t>Handling edge cases such as missing fields or malformed lines added unexpected complexity.</a:t>
          </a:r>
        </a:p>
      </dgm:t>
    </dgm:pt>
    <dgm:pt modelId="{FF78D2DC-2987-4818-909E-3B5811A998ED}" type="parTrans" cxnId="{8986BCB8-A447-4A73-AC47-EB0A72310A0E}">
      <dgm:prSet/>
      <dgm:spPr/>
      <dgm:t>
        <a:bodyPr/>
        <a:lstStyle/>
        <a:p>
          <a:endParaRPr lang="en-US"/>
        </a:p>
      </dgm:t>
    </dgm:pt>
    <dgm:pt modelId="{9DB6D15E-7862-4F6A-A324-FE81C231F0C5}" type="sibTrans" cxnId="{8986BCB8-A447-4A73-AC47-EB0A72310A0E}">
      <dgm:prSet/>
      <dgm:spPr/>
      <dgm:t>
        <a:bodyPr/>
        <a:lstStyle/>
        <a:p>
          <a:endParaRPr lang="en-US"/>
        </a:p>
      </dgm:t>
    </dgm:pt>
    <dgm:pt modelId="{55083479-B64F-4D89-A730-9BD65B739EE6}">
      <dgm:prSet/>
      <dgm:spPr/>
      <dgm:t>
        <a:bodyPr/>
        <a:lstStyle/>
        <a:p>
          <a:r>
            <a:rPr lang="en-US" b="1" u="sng"/>
            <a:t>Lessons Learned:</a:t>
          </a:r>
          <a:endParaRPr lang="en-US"/>
        </a:p>
      </dgm:t>
    </dgm:pt>
    <dgm:pt modelId="{3292E1BD-6ED4-42FB-BD6A-9032676D99A6}" type="parTrans" cxnId="{23B782D1-585B-46D4-9AF9-FCEE61E05513}">
      <dgm:prSet/>
      <dgm:spPr/>
      <dgm:t>
        <a:bodyPr/>
        <a:lstStyle/>
        <a:p>
          <a:endParaRPr lang="en-US"/>
        </a:p>
      </dgm:t>
    </dgm:pt>
    <dgm:pt modelId="{7A038BAB-3B47-4E4D-AAA7-04D002953F25}" type="sibTrans" cxnId="{23B782D1-585B-46D4-9AF9-FCEE61E05513}">
      <dgm:prSet/>
      <dgm:spPr/>
      <dgm:t>
        <a:bodyPr/>
        <a:lstStyle/>
        <a:p>
          <a:endParaRPr lang="en-US"/>
        </a:p>
      </dgm:t>
    </dgm:pt>
    <dgm:pt modelId="{E9A67FF5-89B9-4C59-8C0F-B54788AEB1D1}">
      <dgm:prSet/>
      <dgm:spPr/>
      <dgm:t>
        <a:bodyPr/>
        <a:lstStyle/>
        <a:p>
          <a:r>
            <a:rPr lang="en-US"/>
            <a:t>Start early and test incrementally</a:t>
          </a:r>
        </a:p>
      </dgm:t>
    </dgm:pt>
    <dgm:pt modelId="{5B6E57DF-3965-42B8-8636-76D7DDED09BA}" type="parTrans" cxnId="{519633C4-71F4-4D70-8DC5-4E458B03DD4A}">
      <dgm:prSet/>
      <dgm:spPr/>
      <dgm:t>
        <a:bodyPr/>
        <a:lstStyle/>
        <a:p>
          <a:endParaRPr lang="en-US"/>
        </a:p>
      </dgm:t>
    </dgm:pt>
    <dgm:pt modelId="{72C3B8DC-FAAC-4661-8083-E9073D38B578}" type="sibTrans" cxnId="{519633C4-71F4-4D70-8DC5-4E458B03DD4A}">
      <dgm:prSet/>
      <dgm:spPr/>
      <dgm:t>
        <a:bodyPr/>
        <a:lstStyle/>
        <a:p>
          <a:endParaRPr lang="en-US"/>
        </a:p>
      </dgm:t>
    </dgm:pt>
    <dgm:pt modelId="{D19FE193-EF7B-4083-AD69-6D1FB0EF08D2}">
      <dgm:prSet/>
      <dgm:spPr/>
      <dgm:t>
        <a:bodyPr/>
        <a:lstStyle/>
        <a:p>
          <a:r>
            <a:rPr lang="en-US"/>
            <a:t>Prioritize memory safety and modular code design</a:t>
          </a:r>
        </a:p>
      </dgm:t>
    </dgm:pt>
    <dgm:pt modelId="{2783F8E3-A271-491F-A8BA-70325A2C9A21}" type="parTrans" cxnId="{D2E9FFCA-9EC1-4AC5-B11A-9B106EAA9127}">
      <dgm:prSet/>
      <dgm:spPr/>
      <dgm:t>
        <a:bodyPr/>
        <a:lstStyle/>
        <a:p>
          <a:endParaRPr lang="en-US"/>
        </a:p>
      </dgm:t>
    </dgm:pt>
    <dgm:pt modelId="{2DA42D5C-D62F-4EBA-A8EA-01B13A4EBBE6}" type="sibTrans" cxnId="{D2E9FFCA-9EC1-4AC5-B11A-9B106EAA9127}">
      <dgm:prSet/>
      <dgm:spPr/>
      <dgm:t>
        <a:bodyPr/>
        <a:lstStyle/>
        <a:p>
          <a:endParaRPr lang="en-US"/>
        </a:p>
      </dgm:t>
    </dgm:pt>
    <dgm:pt modelId="{0233A6CA-26B3-46E4-A989-FA067B449FC5}">
      <dgm:prSet/>
      <dgm:spPr/>
      <dgm:t>
        <a:bodyPr/>
        <a:lstStyle/>
        <a:p>
          <a:r>
            <a:rPr lang="en-US"/>
            <a:t>Communicate assumptions clearly within the team</a:t>
          </a:r>
        </a:p>
      </dgm:t>
    </dgm:pt>
    <dgm:pt modelId="{9D079515-567A-4434-9343-BD7D80C3A7C7}" type="parTrans" cxnId="{506F7087-A8A4-429C-B0CC-C36F2F7CABF4}">
      <dgm:prSet/>
      <dgm:spPr/>
      <dgm:t>
        <a:bodyPr/>
        <a:lstStyle/>
        <a:p>
          <a:endParaRPr lang="en-US"/>
        </a:p>
      </dgm:t>
    </dgm:pt>
    <dgm:pt modelId="{CB21B97F-56E5-4D6E-92B2-3A23435171BD}" type="sibTrans" cxnId="{506F7087-A8A4-429C-B0CC-C36F2F7CABF4}">
      <dgm:prSet/>
      <dgm:spPr/>
      <dgm:t>
        <a:bodyPr/>
        <a:lstStyle/>
        <a:p>
          <a:endParaRPr lang="en-US"/>
        </a:p>
      </dgm:t>
    </dgm:pt>
    <dgm:pt modelId="{F4B97199-01BC-4826-AE81-CD31D319BCD8}">
      <dgm:prSet/>
      <dgm:spPr/>
      <dgm:t>
        <a:bodyPr/>
        <a:lstStyle/>
        <a:p>
          <a:r>
            <a:rPr lang="en-US"/>
            <a:t>Use version control and documentation consistently</a:t>
          </a:r>
        </a:p>
      </dgm:t>
    </dgm:pt>
    <dgm:pt modelId="{AF676E32-E3B2-4E7D-9716-A8A377662CBB}" type="parTrans" cxnId="{4948F161-0916-41CF-9A1F-52E9F5D6EADA}">
      <dgm:prSet/>
      <dgm:spPr/>
      <dgm:t>
        <a:bodyPr/>
        <a:lstStyle/>
        <a:p>
          <a:endParaRPr lang="en-US"/>
        </a:p>
      </dgm:t>
    </dgm:pt>
    <dgm:pt modelId="{5D5A8810-A744-4C6A-8F20-277796C24473}" type="sibTrans" cxnId="{4948F161-0916-41CF-9A1F-52E9F5D6EADA}">
      <dgm:prSet/>
      <dgm:spPr/>
      <dgm:t>
        <a:bodyPr/>
        <a:lstStyle/>
        <a:p>
          <a:endParaRPr lang="en-US"/>
        </a:p>
      </dgm:t>
    </dgm:pt>
    <dgm:pt modelId="{0776EA38-009D-42E7-950D-79D9076748FD}">
      <dgm:prSet/>
      <dgm:spPr/>
      <dgm:t>
        <a:bodyPr/>
        <a:lstStyle/>
        <a:p>
          <a:r>
            <a:rPr lang="en-US"/>
            <a:t>Break down complex problems collaboratively</a:t>
          </a:r>
        </a:p>
      </dgm:t>
    </dgm:pt>
    <dgm:pt modelId="{7F48CD47-4DDF-40AE-882D-5DA71801A547}" type="parTrans" cxnId="{35C3C09F-37C8-4A4F-9CD9-86C745D0AE9C}">
      <dgm:prSet/>
      <dgm:spPr/>
      <dgm:t>
        <a:bodyPr/>
        <a:lstStyle/>
        <a:p>
          <a:endParaRPr lang="en-US"/>
        </a:p>
      </dgm:t>
    </dgm:pt>
    <dgm:pt modelId="{775819AB-3BF5-4915-AF72-AFE3085645C1}" type="sibTrans" cxnId="{35C3C09F-37C8-4A4F-9CD9-86C745D0AE9C}">
      <dgm:prSet/>
      <dgm:spPr/>
      <dgm:t>
        <a:bodyPr/>
        <a:lstStyle/>
        <a:p>
          <a:endParaRPr lang="en-US"/>
        </a:p>
      </dgm:t>
    </dgm:pt>
    <dgm:pt modelId="{801660C3-4397-42C8-AAB5-E29167DF8A09}" type="pres">
      <dgm:prSet presAssocID="{7C470F24-E7A8-4836-A3EC-B3F2CBEEC125}" presName="Name0" presStyleCnt="0">
        <dgm:presLayoutVars>
          <dgm:dir/>
          <dgm:resizeHandles val="exact"/>
        </dgm:presLayoutVars>
      </dgm:prSet>
      <dgm:spPr/>
    </dgm:pt>
    <dgm:pt modelId="{C7C58595-2C8C-4A13-B826-821C362D35C7}" type="pres">
      <dgm:prSet presAssocID="{D2C40DB0-56A8-4BB2-AA65-18BFAF583C44}" presName="node" presStyleLbl="node1" presStyleIdx="0" presStyleCnt="12">
        <dgm:presLayoutVars>
          <dgm:bulletEnabled val="1"/>
        </dgm:presLayoutVars>
      </dgm:prSet>
      <dgm:spPr/>
    </dgm:pt>
    <dgm:pt modelId="{1EC4B532-4615-4D3E-909A-E72DDBE28456}" type="pres">
      <dgm:prSet presAssocID="{A8A261CA-910F-4C8C-861A-00F92B56C1B0}" presName="sibTrans" presStyleLbl="sibTrans1D1" presStyleIdx="0" presStyleCnt="11"/>
      <dgm:spPr/>
    </dgm:pt>
    <dgm:pt modelId="{883E6F4F-6312-4CA9-AFCA-B6A54A7DD6F9}" type="pres">
      <dgm:prSet presAssocID="{A8A261CA-910F-4C8C-861A-00F92B56C1B0}" presName="connectorText" presStyleLbl="sibTrans1D1" presStyleIdx="0" presStyleCnt="11"/>
      <dgm:spPr/>
    </dgm:pt>
    <dgm:pt modelId="{BE896757-5B98-4176-A895-8AE20A3A9F1C}" type="pres">
      <dgm:prSet presAssocID="{5A3EB4DC-0735-480A-A73C-2966602BC491}" presName="node" presStyleLbl="node1" presStyleIdx="1" presStyleCnt="12">
        <dgm:presLayoutVars>
          <dgm:bulletEnabled val="1"/>
        </dgm:presLayoutVars>
      </dgm:prSet>
      <dgm:spPr/>
    </dgm:pt>
    <dgm:pt modelId="{79BF5475-C95B-4697-B309-7E222061A953}" type="pres">
      <dgm:prSet presAssocID="{4F841F03-2DAB-40C9-9975-313592F466DD}" presName="sibTrans" presStyleLbl="sibTrans1D1" presStyleIdx="1" presStyleCnt="11"/>
      <dgm:spPr/>
    </dgm:pt>
    <dgm:pt modelId="{D2C3BADF-466B-43C5-B36A-E816E42B06D0}" type="pres">
      <dgm:prSet presAssocID="{4F841F03-2DAB-40C9-9975-313592F466DD}" presName="connectorText" presStyleLbl="sibTrans1D1" presStyleIdx="1" presStyleCnt="11"/>
      <dgm:spPr/>
    </dgm:pt>
    <dgm:pt modelId="{E2EBB72C-B4DA-40B5-A288-F54C2F847644}" type="pres">
      <dgm:prSet presAssocID="{BEEF5AB8-9622-4F3E-8E93-A2B2ED1D173A}" presName="node" presStyleLbl="node1" presStyleIdx="2" presStyleCnt="12">
        <dgm:presLayoutVars>
          <dgm:bulletEnabled val="1"/>
        </dgm:presLayoutVars>
      </dgm:prSet>
      <dgm:spPr/>
    </dgm:pt>
    <dgm:pt modelId="{6A699984-671F-4345-A8F9-ADABA64B4815}" type="pres">
      <dgm:prSet presAssocID="{A20D697C-4FD1-4F0A-A3AC-161734D6C732}" presName="sibTrans" presStyleLbl="sibTrans1D1" presStyleIdx="2" presStyleCnt="11"/>
      <dgm:spPr/>
    </dgm:pt>
    <dgm:pt modelId="{1BBA51D9-C7C9-4839-A58E-22D3CA912C12}" type="pres">
      <dgm:prSet presAssocID="{A20D697C-4FD1-4F0A-A3AC-161734D6C732}" presName="connectorText" presStyleLbl="sibTrans1D1" presStyleIdx="2" presStyleCnt="11"/>
      <dgm:spPr/>
    </dgm:pt>
    <dgm:pt modelId="{F8F638CA-883D-4E87-9FBF-70B746FD31B0}" type="pres">
      <dgm:prSet presAssocID="{3D076729-F341-472B-8466-3E072FA791DA}" presName="node" presStyleLbl="node1" presStyleIdx="3" presStyleCnt="12">
        <dgm:presLayoutVars>
          <dgm:bulletEnabled val="1"/>
        </dgm:presLayoutVars>
      </dgm:prSet>
      <dgm:spPr/>
    </dgm:pt>
    <dgm:pt modelId="{36B69992-50D4-43D7-85C1-C35974481032}" type="pres">
      <dgm:prSet presAssocID="{EB83678D-F1F0-4C2B-825A-003491E0D9B6}" presName="sibTrans" presStyleLbl="sibTrans1D1" presStyleIdx="3" presStyleCnt="11"/>
      <dgm:spPr/>
    </dgm:pt>
    <dgm:pt modelId="{DA431B59-4A5B-4F59-A9A8-46F59D231B15}" type="pres">
      <dgm:prSet presAssocID="{EB83678D-F1F0-4C2B-825A-003491E0D9B6}" presName="connectorText" presStyleLbl="sibTrans1D1" presStyleIdx="3" presStyleCnt="11"/>
      <dgm:spPr/>
    </dgm:pt>
    <dgm:pt modelId="{7394ED59-6CEC-48A2-956E-E02AE11B2CC1}" type="pres">
      <dgm:prSet presAssocID="{19AC1BC0-2E5C-4905-9E19-8FA46578B622}" presName="node" presStyleLbl="node1" presStyleIdx="4" presStyleCnt="12">
        <dgm:presLayoutVars>
          <dgm:bulletEnabled val="1"/>
        </dgm:presLayoutVars>
      </dgm:prSet>
      <dgm:spPr/>
    </dgm:pt>
    <dgm:pt modelId="{36BF9D6E-E6F8-4F74-A09F-B1C03F4F2B16}" type="pres">
      <dgm:prSet presAssocID="{696AB6FA-CE42-44E9-A5E4-0B49AAB9A1D1}" presName="sibTrans" presStyleLbl="sibTrans1D1" presStyleIdx="4" presStyleCnt="11"/>
      <dgm:spPr/>
    </dgm:pt>
    <dgm:pt modelId="{771DC5F0-725B-4079-8DD4-A67ACDC05EA0}" type="pres">
      <dgm:prSet presAssocID="{696AB6FA-CE42-44E9-A5E4-0B49AAB9A1D1}" presName="connectorText" presStyleLbl="sibTrans1D1" presStyleIdx="4" presStyleCnt="11"/>
      <dgm:spPr/>
    </dgm:pt>
    <dgm:pt modelId="{4C479512-878F-4CA8-B355-A41AE97FD830}" type="pres">
      <dgm:prSet presAssocID="{C80E8862-51DD-4C7A-BF44-97C01ABBC215}" presName="node" presStyleLbl="node1" presStyleIdx="5" presStyleCnt="12">
        <dgm:presLayoutVars>
          <dgm:bulletEnabled val="1"/>
        </dgm:presLayoutVars>
      </dgm:prSet>
      <dgm:spPr/>
    </dgm:pt>
    <dgm:pt modelId="{582A0885-D43E-4354-B632-769044F58E43}" type="pres">
      <dgm:prSet presAssocID="{9DB6D15E-7862-4F6A-A324-FE81C231F0C5}" presName="sibTrans" presStyleLbl="sibTrans1D1" presStyleIdx="5" presStyleCnt="11"/>
      <dgm:spPr/>
    </dgm:pt>
    <dgm:pt modelId="{E549C7ED-8FAA-4274-8E86-ACD418043B12}" type="pres">
      <dgm:prSet presAssocID="{9DB6D15E-7862-4F6A-A324-FE81C231F0C5}" presName="connectorText" presStyleLbl="sibTrans1D1" presStyleIdx="5" presStyleCnt="11"/>
      <dgm:spPr/>
    </dgm:pt>
    <dgm:pt modelId="{523A46B5-30D7-46AF-A344-706C74444829}" type="pres">
      <dgm:prSet presAssocID="{55083479-B64F-4D89-A730-9BD65B739EE6}" presName="node" presStyleLbl="node1" presStyleIdx="6" presStyleCnt="12">
        <dgm:presLayoutVars>
          <dgm:bulletEnabled val="1"/>
        </dgm:presLayoutVars>
      </dgm:prSet>
      <dgm:spPr/>
    </dgm:pt>
    <dgm:pt modelId="{A4AE7B95-3BDA-4799-82FF-51BFC03C35B2}" type="pres">
      <dgm:prSet presAssocID="{7A038BAB-3B47-4E4D-AAA7-04D002953F25}" presName="sibTrans" presStyleLbl="sibTrans1D1" presStyleIdx="6" presStyleCnt="11"/>
      <dgm:spPr/>
    </dgm:pt>
    <dgm:pt modelId="{4F798265-1DB3-4358-A584-D737DEED1E93}" type="pres">
      <dgm:prSet presAssocID="{7A038BAB-3B47-4E4D-AAA7-04D002953F25}" presName="connectorText" presStyleLbl="sibTrans1D1" presStyleIdx="6" presStyleCnt="11"/>
      <dgm:spPr/>
    </dgm:pt>
    <dgm:pt modelId="{69FD7B6F-EFC0-48E5-97FD-B049700671C6}" type="pres">
      <dgm:prSet presAssocID="{E9A67FF5-89B9-4C59-8C0F-B54788AEB1D1}" presName="node" presStyleLbl="node1" presStyleIdx="7" presStyleCnt="12">
        <dgm:presLayoutVars>
          <dgm:bulletEnabled val="1"/>
        </dgm:presLayoutVars>
      </dgm:prSet>
      <dgm:spPr/>
    </dgm:pt>
    <dgm:pt modelId="{3EAEE1A3-FD55-4CA7-BADB-875255A4636A}" type="pres">
      <dgm:prSet presAssocID="{72C3B8DC-FAAC-4661-8083-E9073D38B578}" presName="sibTrans" presStyleLbl="sibTrans1D1" presStyleIdx="7" presStyleCnt="11"/>
      <dgm:spPr/>
    </dgm:pt>
    <dgm:pt modelId="{1A540529-3484-4B3E-A621-952A13139439}" type="pres">
      <dgm:prSet presAssocID="{72C3B8DC-FAAC-4661-8083-E9073D38B578}" presName="connectorText" presStyleLbl="sibTrans1D1" presStyleIdx="7" presStyleCnt="11"/>
      <dgm:spPr/>
    </dgm:pt>
    <dgm:pt modelId="{867FAC0F-FD9D-4EF0-B9EC-A02C6D2EACD6}" type="pres">
      <dgm:prSet presAssocID="{D19FE193-EF7B-4083-AD69-6D1FB0EF08D2}" presName="node" presStyleLbl="node1" presStyleIdx="8" presStyleCnt="12">
        <dgm:presLayoutVars>
          <dgm:bulletEnabled val="1"/>
        </dgm:presLayoutVars>
      </dgm:prSet>
      <dgm:spPr/>
    </dgm:pt>
    <dgm:pt modelId="{A0AE8ECD-9FC9-4AB0-A9B9-F3E7AD2AFDFA}" type="pres">
      <dgm:prSet presAssocID="{2DA42D5C-D62F-4EBA-A8EA-01B13A4EBBE6}" presName="sibTrans" presStyleLbl="sibTrans1D1" presStyleIdx="8" presStyleCnt="11"/>
      <dgm:spPr/>
    </dgm:pt>
    <dgm:pt modelId="{12889578-BDA8-49F9-BFA1-B6674C0BBFBF}" type="pres">
      <dgm:prSet presAssocID="{2DA42D5C-D62F-4EBA-A8EA-01B13A4EBBE6}" presName="connectorText" presStyleLbl="sibTrans1D1" presStyleIdx="8" presStyleCnt="11"/>
      <dgm:spPr/>
    </dgm:pt>
    <dgm:pt modelId="{24ED98C0-8BC0-4D48-A8AF-325039992DAA}" type="pres">
      <dgm:prSet presAssocID="{0233A6CA-26B3-46E4-A989-FA067B449FC5}" presName="node" presStyleLbl="node1" presStyleIdx="9" presStyleCnt="12">
        <dgm:presLayoutVars>
          <dgm:bulletEnabled val="1"/>
        </dgm:presLayoutVars>
      </dgm:prSet>
      <dgm:spPr/>
    </dgm:pt>
    <dgm:pt modelId="{4F320702-7213-4E1F-9CA9-1F3DAC901D44}" type="pres">
      <dgm:prSet presAssocID="{CB21B97F-56E5-4D6E-92B2-3A23435171BD}" presName="sibTrans" presStyleLbl="sibTrans1D1" presStyleIdx="9" presStyleCnt="11"/>
      <dgm:spPr/>
    </dgm:pt>
    <dgm:pt modelId="{7B12FAA3-AE29-41A3-9049-7F3E5323BBF3}" type="pres">
      <dgm:prSet presAssocID="{CB21B97F-56E5-4D6E-92B2-3A23435171BD}" presName="connectorText" presStyleLbl="sibTrans1D1" presStyleIdx="9" presStyleCnt="11"/>
      <dgm:spPr/>
    </dgm:pt>
    <dgm:pt modelId="{54F37AB6-ACF4-4847-84A0-0AAD6DCB80EE}" type="pres">
      <dgm:prSet presAssocID="{F4B97199-01BC-4826-AE81-CD31D319BCD8}" presName="node" presStyleLbl="node1" presStyleIdx="10" presStyleCnt="12">
        <dgm:presLayoutVars>
          <dgm:bulletEnabled val="1"/>
        </dgm:presLayoutVars>
      </dgm:prSet>
      <dgm:spPr/>
    </dgm:pt>
    <dgm:pt modelId="{44729A98-BEB2-420A-9486-22CC6E2156FA}" type="pres">
      <dgm:prSet presAssocID="{5D5A8810-A744-4C6A-8F20-277796C24473}" presName="sibTrans" presStyleLbl="sibTrans1D1" presStyleIdx="10" presStyleCnt="11"/>
      <dgm:spPr/>
    </dgm:pt>
    <dgm:pt modelId="{5D459441-D243-43E5-8A3C-D299CFCA62CC}" type="pres">
      <dgm:prSet presAssocID="{5D5A8810-A744-4C6A-8F20-277796C24473}" presName="connectorText" presStyleLbl="sibTrans1D1" presStyleIdx="10" presStyleCnt="11"/>
      <dgm:spPr/>
    </dgm:pt>
    <dgm:pt modelId="{65905D15-02F0-4851-BDAF-2D68D31A25E6}" type="pres">
      <dgm:prSet presAssocID="{0776EA38-009D-42E7-950D-79D9076748F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1B4DB301-8D3B-477F-A5AD-9D99FBB7FC08}" type="presOf" srcId="{D2C40DB0-56A8-4BB2-AA65-18BFAF583C44}" destId="{C7C58595-2C8C-4A13-B826-821C362D35C7}" srcOrd="0" destOrd="0" presId="urn:microsoft.com/office/officeart/2016/7/layout/RepeatingBendingProcessNew"/>
    <dgm:cxn modelId="{49B3F302-656C-46CE-88A5-A1ED3BA38591}" type="presOf" srcId="{4F841F03-2DAB-40C9-9975-313592F466DD}" destId="{D2C3BADF-466B-43C5-B36A-E816E42B06D0}" srcOrd="1" destOrd="0" presId="urn:microsoft.com/office/officeart/2016/7/layout/RepeatingBendingProcessNew"/>
    <dgm:cxn modelId="{5BC9D411-5923-4D92-ABE7-6A911358ED81}" type="presOf" srcId="{CB21B97F-56E5-4D6E-92B2-3A23435171BD}" destId="{7B12FAA3-AE29-41A3-9049-7F3E5323BBF3}" srcOrd="1" destOrd="0" presId="urn:microsoft.com/office/officeart/2016/7/layout/RepeatingBendingProcessNew"/>
    <dgm:cxn modelId="{72151F14-6738-480C-A806-5EC5AF17B4BD}" srcId="{7C470F24-E7A8-4836-A3EC-B3F2CBEEC125}" destId="{5A3EB4DC-0735-480A-A73C-2966602BC491}" srcOrd="1" destOrd="0" parTransId="{53BCD0FD-6A46-4166-BC1D-23E58D0E6BA9}" sibTransId="{4F841F03-2DAB-40C9-9975-313592F466DD}"/>
    <dgm:cxn modelId="{EEE5CD18-0E61-4E31-B050-15D41163D4D8}" type="presOf" srcId="{2DA42D5C-D62F-4EBA-A8EA-01B13A4EBBE6}" destId="{A0AE8ECD-9FC9-4AB0-A9B9-F3E7AD2AFDFA}" srcOrd="0" destOrd="0" presId="urn:microsoft.com/office/officeart/2016/7/layout/RepeatingBendingProcessNew"/>
    <dgm:cxn modelId="{C2E5B91C-B333-418C-9359-91C707689F1E}" type="presOf" srcId="{696AB6FA-CE42-44E9-A5E4-0B49AAB9A1D1}" destId="{36BF9D6E-E6F8-4F74-A09F-B1C03F4F2B16}" srcOrd="0" destOrd="0" presId="urn:microsoft.com/office/officeart/2016/7/layout/RepeatingBendingProcessNew"/>
    <dgm:cxn modelId="{8DACF120-93A5-41AF-98C4-EE2961BE6A48}" srcId="{7C470F24-E7A8-4836-A3EC-B3F2CBEEC125}" destId="{19AC1BC0-2E5C-4905-9E19-8FA46578B622}" srcOrd="4" destOrd="0" parTransId="{B80A55F3-079E-4370-8409-6191271BC163}" sibTransId="{696AB6FA-CE42-44E9-A5E4-0B49AAB9A1D1}"/>
    <dgm:cxn modelId="{E49DB12D-50ED-4B81-9951-40CDB9A1299D}" type="presOf" srcId="{5D5A8810-A744-4C6A-8F20-277796C24473}" destId="{5D459441-D243-43E5-8A3C-D299CFCA62CC}" srcOrd="1" destOrd="0" presId="urn:microsoft.com/office/officeart/2016/7/layout/RepeatingBendingProcessNew"/>
    <dgm:cxn modelId="{7F09EA3A-2B8A-4103-B1B5-C2047775C2DF}" type="presOf" srcId="{0233A6CA-26B3-46E4-A989-FA067B449FC5}" destId="{24ED98C0-8BC0-4D48-A8AF-325039992DAA}" srcOrd="0" destOrd="0" presId="urn:microsoft.com/office/officeart/2016/7/layout/RepeatingBendingProcessNew"/>
    <dgm:cxn modelId="{59BE3C3B-B309-4BF2-9F9A-DB66D6A42559}" type="presOf" srcId="{F4B97199-01BC-4826-AE81-CD31D319BCD8}" destId="{54F37AB6-ACF4-4847-84A0-0AAD6DCB80EE}" srcOrd="0" destOrd="0" presId="urn:microsoft.com/office/officeart/2016/7/layout/RepeatingBendingProcessNew"/>
    <dgm:cxn modelId="{B78C053D-68FC-419A-ABBA-580A4C33676E}" type="presOf" srcId="{5A3EB4DC-0735-480A-A73C-2966602BC491}" destId="{BE896757-5B98-4176-A895-8AE20A3A9F1C}" srcOrd="0" destOrd="0" presId="urn:microsoft.com/office/officeart/2016/7/layout/RepeatingBendingProcessNew"/>
    <dgm:cxn modelId="{F6698B5B-86E4-4A3B-98DE-F6C5C4F986BD}" type="presOf" srcId="{4F841F03-2DAB-40C9-9975-313592F466DD}" destId="{79BF5475-C95B-4697-B309-7E222061A953}" srcOrd="0" destOrd="0" presId="urn:microsoft.com/office/officeart/2016/7/layout/RepeatingBendingProcessNew"/>
    <dgm:cxn modelId="{D9ED1A5F-DC54-4E98-8294-A448071AF804}" type="presOf" srcId="{9DB6D15E-7862-4F6A-A324-FE81C231F0C5}" destId="{582A0885-D43E-4354-B632-769044F58E43}" srcOrd="0" destOrd="0" presId="urn:microsoft.com/office/officeart/2016/7/layout/RepeatingBendingProcessNew"/>
    <dgm:cxn modelId="{E7E7E841-3DF8-4DDA-B6E6-B1451D4526CA}" srcId="{7C470F24-E7A8-4836-A3EC-B3F2CBEEC125}" destId="{D2C40DB0-56A8-4BB2-AA65-18BFAF583C44}" srcOrd="0" destOrd="0" parTransId="{C5A6AF9A-73C8-4BA4-917B-01F8740EFECE}" sibTransId="{A8A261CA-910F-4C8C-861A-00F92B56C1B0}"/>
    <dgm:cxn modelId="{4948F161-0916-41CF-9A1F-52E9F5D6EADA}" srcId="{7C470F24-E7A8-4836-A3EC-B3F2CBEEC125}" destId="{F4B97199-01BC-4826-AE81-CD31D319BCD8}" srcOrd="10" destOrd="0" parTransId="{AF676E32-E3B2-4E7D-9716-A8A377662CBB}" sibTransId="{5D5A8810-A744-4C6A-8F20-277796C24473}"/>
    <dgm:cxn modelId="{BD71A642-F466-4E85-900E-E8F8173B3703}" type="presOf" srcId="{D19FE193-EF7B-4083-AD69-6D1FB0EF08D2}" destId="{867FAC0F-FD9D-4EF0-B9EC-A02C6D2EACD6}" srcOrd="0" destOrd="0" presId="urn:microsoft.com/office/officeart/2016/7/layout/RepeatingBendingProcessNew"/>
    <dgm:cxn modelId="{4CB6C744-69AA-493B-82E7-31B660ACD53D}" type="presOf" srcId="{E9A67FF5-89B9-4C59-8C0F-B54788AEB1D1}" destId="{69FD7B6F-EFC0-48E5-97FD-B049700671C6}" srcOrd="0" destOrd="0" presId="urn:microsoft.com/office/officeart/2016/7/layout/RepeatingBendingProcessNew"/>
    <dgm:cxn modelId="{6C507B67-AA0D-4310-82A9-A1147306E513}" type="presOf" srcId="{CB21B97F-56E5-4D6E-92B2-3A23435171BD}" destId="{4F320702-7213-4E1F-9CA9-1F3DAC901D44}" srcOrd="0" destOrd="0" presId="urn:microsoft.com/office/officeart/2016/7/layout/RepeatingBendingProcessNew"/>
    <dgm:cxn modelId="{D1D7684B-5292-49B0-9ECE-8DFE85858C6F}" type="presOf" srcId="{55083479-B64F-4D89-A730-9BD65B739EE6}" destId="{523A46B5-30D7-46AF-A344-706C74444829}" srcOrd="0" destOrd="0" presId="urn:microsoft.com/office/officeart/2016/7/layout/RepeatingBendingProcessNew"/>
    <dgm:cxn modelId="{FC2CA74B-0291-42A1-9F98-6ED029BC1363}" type="presOf" srcId="{72C3B8DC-FAAC-4661-8083-E9073D38B578}" destId="{3EAEE1A3-FD55-4CA7-BADB-875255A4636A}" srcOrd="0" destOrd="0" presId="urn:microsoft.com/office/officeart/2016/7/layout/RepeatingBendingProcessNew"/>
    <dgm:cxn modelId="{CD66126C-6E05-4699-AE79-E0BBE13AC696}" type="presOf" srcId="{5D5A8810-A744-4C6A-8F20-277796C24473}" destId="{44729A98-BEB2-420A-9486-22CC6E2156FA}" srcOrd="0" destOrd="0" presId="urn:microsoft.com/office/officeart/2016/7/layout/RepeatingBendingProcessNew"/>
    <dgm:cxn modelId="{D606224C-FC12-44F9-9CB2-401D76147C8E}" type="presOf" srcId="{C80E8862-51DD-4C7A-BF44-97C01ABBC215}" destId="{4C479512-878F-4CA8-B355-A41AE97FD830}" srcOrd="0" destOrd="0" presId="urn:microsoft.com/office/officeart/2016/7/layout/RepeatingBendingProcessNew"/>
    <dgm:cxn modelId="{D0D9524E-B6F2-49EA-80C4-A0BE4501C62C}" type="presOf" srcId="{A20D697C-4FD1-4F0A-A3AC-161734D6C732}" destId="{1BBA51D9-C7C9-4839-A58E-22D3CA912C12}" srcOrd="1" destOrd="0" presId="urn:microsoft.com/office/officeart/2016/7/layout/RepeatingBendingProcessNew"/>
    <dgm:cxn modelId="{0D37A270-C436-4394-996F-D2D1E6A4BE69}" type="presOf" srcId="{19AC1BC0-2E5C-4905-9E19-8FA46578B622}" destId="{7394ED59-6CEC-48A2-956E-E02AE11B2CC1}" srcOrd="0" destOrd="0" presId="urn:microsoft.com/office/officeart/2016/7/layout/RepeatingBendingProcessNew"/>
    <dgm:cxn modelId="{4CB3F072-CAFF-4283-93CC-96EC25C3F444}" type="presOf" srcId="{A20D697C-4FD1-4F0A-A3AC-161734D6C732}" destId="{6A699984-671F-4345-A8F9-ADABA64B4815}" srcOrd="0" destOrd="0" presId="urn:microsoft.com/office/officeart/2016/7/layout/RepeatingBendingProcessNew"/>
    <dgm:cxn modelId="{A5D76074-87C8-4824-877D-46641918C414}" type="presOf" srcId="{9DB6D15E-7862-4F6A-A324-FE81C231F0C5}" destId="{E549C7ED-8FAA-4274-8E86-ACD418043B12}" srcOrd="1" destOrd="0" presId="urn:microsoft.com/office/officeart/2016/7/layout/RepeatingBendingProcessNew"/>
    <dgm:cxn modelId="{229BC67E-0DC9-4837-88E3-C8A3E0363E7D}" type="presOf" srcId="{A8A261CA-910F-4C8C-861A-00F92B56C1B0}" destId="{1EC4B532-4615-4D3E-909A-E72DDBE28456}" srcOrd="0" destOrd="0" presId="urn:microsoft.com/office/officeart/2016/7/layout/RepeatingBendingProcessNew"/>
    <dgm:cxn modelId="{506F7087-A8A4-429C-B0CC-C36F2F7CABF4}" srcId="{7C470F24-E7A8-4836-A3EC-B3F2CBEEC125}" destId="{0233A6CA-26B3-46E4-A989-FA067B449FC5}" srcOrd="9" destOrd="0" parTransId="{9D079515-567A-4434-9343-BD7D80C3A7C7}" sibTransId="{CB21B97F-56E5-4D6E-92B2-3A23435171BD}"/>
    <dgm:cxn modelId="{22862E91-8303-45BF-96E7-3282F9F24D1E}" type="presOf" srcId="{7A038BAB-3B47-4E4D-AAA7-04D002953F25}" destId="{4F798265-1DB3-4358-A584-D737DEED1E93}" srcOrd="1" destOrd="0" presId="urn:microsoft.com/office/officeart/2016/7/layout/RepeatingBendingProcessNew"/>
    <dgm:cxn modelId="{39AB7694-2CF9-4233-BC85-4A431EF31DB3}" type="presOf" srcId="{EB83678D-F1F0-4C2B-825A-003491E0D9B6}" destId="{DA431B59-4A5B-4F59-A9A8-46F59D231B15}" srcOrd="1" destOrd="0" presId="urn:microsoft.com/office/officeart/2016/7/layout/RepeatingBendingProcessNew"/>
    <dgm:cxn modelId="{C64BAB9A-3FCD-443E-B09E-BEE251B49176}" type="presOf" srcId="{3D076729-F341-472B-8466-3E072FA791DA}" destId="{F8F638CA-883D-4E87-9FBF-70B746FD31B0}" srcOrd="0" destOrd="0" presId="urn:microsoft.com/office/officeart/2016/7/layout/RepeatingBendingProcessNew"/>
    <dgm:cxn modelId="{35C3C09F-37C8-4A4F-9CD9-86C745D0AE9C}" srcId="{7C470F24-E7A8-4836-A3EC-B3F2CBEEC125}" destId="{0776EA38-009D-42E7-950D-79D9076748FD}" srcOrd="11" destOrd="0" parTransId="{7F48CD47-4DDF-40AE-882D-5DA71801A547}" sibTransId="{775819AB-3BF5-4915-AF72-AFE3085645C1}"/>
    <dgm:cxn modelId="{AD1F1CB3-8C75-4F81-9F46-C120C1E79FFE}" type="presOf" srcId="{EB83678D-F1F0-4C2B-825A-003491E0D9B6}" destId="{36B69992-50D4-43D7-85C1-C35974481032}" srcOrd="0" destOrd="0" presId="urn:microsoft.com/office/officeart/2016/7/layout/RepeatingBendingProcessNew"/>
    <dgm:cxn modelId="{093C74B4-98C2-4667-9D1D-ABE7112D73E3}" srcId="{7C470F24-E7A8-4836-A3EC-B3F2CBEEC125}" destId="{BEEF5AB8-9622-4F3E-8E93-A2B2ED1D173A}" srcOrd="2" destOrd="0" parTransId="{E4775A2A-359D-46E1-8F3D-69D9862DA811}" sibTransId="{A20D697C-4FD1-4F0A-A3AC-161734D6C732}"/>
    <dgm:cxn modelId="{8986BCB8-A447-4A73-AC47-EB0A72310A0E}" srcId="{7C470F24-E7A8-4836-A3EC-B3F2CBEEC125}" destId="{C80E8862-51DD-4C7A-BF44-97C01ABBC215}" srcOrd="5" destOrd="0" parTransId="{FF78D2DC-2987-4818-909E-3B5811A998ED}" sibTransId="{9DB6D15E-7862-4F6A-A324-FE81C231F0C5}"/>
    <dgm:cxn modelId="{519633C4-71F4-4D70-8DC5-4E458B03DD4A}" srcId="{7C470F24-E7A8-4836-A3EC-B3F2CBEEC125}" destId="{E9A67FF5-89B9-4C59-8C0F-B54788AEB1D1}" srcOrd="7" destOrd="0" parTransId="{5B6E57DF-3965-42B8-8636-76D7DDED09BA}" sibTransId="{72C3B8DC-FAAC-4661-8083-E9073D38B578}"/>
    <dgm:cxn modelId="{BF7AEDC6-ED73-4508-853E-2A49560F4675}" type="presOf" srcId="{72C3B8DC-FAAC-4661-8083-E9073D38B578}" destId="{1A540529-3484-4B3E-A621-952A13139439}" srcOrd="1" destOrd="0" presId="urn:microsoft.com/office/officeart/2016/7/layout/RepeatingBendingProcessNew"/>
    <dgm:cxn modelId="{A9961AC8-AD07-4C58-9DA1-62DB081875DB}" type="presOf" srcId="{7A038BAB-3B47-4E4D-AAA7-04D002953F25}" destId="{A4AE7B95-3BDA-4799-82FF-51BFC03C35B2}" srcOrd="0" destOrd="0" presId="urn:microsoft.com/office/officeart/2016/7/layout/RepeatingBendingProcessNew"/>
    <dgm:cxn modelId="{D2E9FFCA-9EC1-4AC5-B11A-9B106EAA9127}" srcId="{7C470F24-E7A8-4836-A3EC-B3F2CBEEC125}" destId="{D19FE193-EF7B-4083-AD69-6D1FB0EF08D2}" srcOrd="8" destOrd="0" parTransId="{2783F8E3-A271-491F-A8BA-70325A2C9A21}" sibTransId="{2DA42D5C-D62F-4EBA-A8EA-01B13A4EBBE6}"/>
    <dgm:cxn modelId="{23B782D1-585B-46D4-9AF9-FCEE61E05513}" srcId="{7C470F24-E7A8-4836-A3EC-B3F2CBEEC125}" destId="{55083479-B64F-4D89-A730-9BD65B739EE6}" srcOrd="6" destOrd="0" parTransId="{3292E1BD-6ED4-42FB-BD6A-9032676D99A6}" sibTransId="{7A038BAB-3B47-4E4D-AAA7-04D002953F25}"/>
    <dgm:cxn modelId="{F5E9B0D4-87BE-435A-BBC8-A5A29A1E71EC}" type="presOf" srcId="{2DA42D5C-D62F-4EBA-A8EA-01B13A4EBBE6}" destId="{12889578-BDA8-49F9-BFA1-B6674C0BBFBF}" srcOrd="1" destOrd="0" presId="urn:microsoft.com/office/officeart/2016/7/layout/RepeatingBendingProcessNew"/>
    <dgm:cxn modelId="{F557F2D8-5C01-4995-AEE8-93AD77B6DB0E}" srcId="{7C470F24-E7A8-4836-A3EC-B3F2CBEEC125}" destId="{3D076729-F341-472B-8466-3E072FA791DA}" srcOrd="3" destOrd="0" parTransId="{E3E55C48-F775-4A8F-8CAF-7680E38E860D}" sibTransId="{EB83678D-F1F0-4C2B-825A-003491E0D9B6}"/>
    <dgm:cxn modelId="{C166D9E9-92E2-41A0-A826-8F850D1FACBD}" type="presOf" srcId="{BEEF5AB8-9622-4F3E-8E93-A2B2ED1D173A}" destId="{E2EBB72C-B4DA-40B5-A288-F54C2F847644}" srcOrd="0" destOrd="0" presId="urn:microsoft.com/office/officeart/2016/7/layout/RepeatingBendingProcessNew"/>
    <dgm:cxn modelId="{36C5BAEF-7F01-4A8E-BDEB-1CDC378F2EE2}" type="presOf" srcId="{7C470F24-E7A8-4836-A3EC-B3F2CBEEC125}" destId="{801660C3-4397-42C8-AAB5-E29167DF8A09}" srcOrd="0" destOrd="0" presId="urn:microsoft.com/office/officeart/2016/7/layout/RepeatingBendingProcessNew"/>
    <dgm:cxn modelId="{2B3F24F1-D707-44B7-80AF-838FCCE259F0}" type="presOf" srcId="{A8A261CA-910F-4C8C-861A-00F92B56C1B0}" destId="{883E6F4F-6312-4CA9-AFCA-B6A54A7DD6F9}" srcOrd="1" destOrd="0" presId="urn:microsoft.com/office/officeart/2016/7/layout/RepeatingBendingProcessNew"/>
    <dgm:cxn modelId="{898DD7F1-5C72-4CF5-8884-3B720E696CB0}" type="presOf" srcId="{696AB6FA-CE42-44E9-A5E4-0B49AAB9A1D1}" destId="{771DC5F0-725B-4079-8DD4-A67ACDC05EA0}" srcOrd="1" destOrd="0" presId="urn:microsoft.com/office/officeart/2016/7/layout/RepeatingBendingProcessNew"/>
    <dgm:cxn modelId="{90988BFE-2356-46B3-B8D3-FA1CF902981F}" type="presOf" srcId="{0776EA38-009D-42E7-950D-79D9076748FD}" destId="{65905D15-02F0-4851-BDAF-2D68D31A25E6}" srcOrd="0" destOrd="0" presId="urn:microsoft.com/office/officeart/2016/7/layout/RepeatingBendingProcessNew"/>
    <dgm:cxn modelId="{24E3672C-8F12-461D-99D4-E6E8AD39385E}" type="presParOf" srcId="{801660C3-4397-42C8-AAB5-E29167DF8A09}" destId="{C7C58595-2C8C-4A13-B826-821C362D35C7}" srcOrd="0" destOrd="0" presId="urn:microsoft.com/office/officeart/2016/7/layout/RepeatingBendingProcessNew"/>
    <dgm:cxn modelId="{3C6DB90E-1987-4E87-A0E4-D5BC4D8D4427}" type="presParOf" srcId="{801660C3-4397-42C8-AAB5-E29167DF8A09}" destId="{1EC4B532-4615-4D3E-909A-E72DDBE28456}" srcOrd="1" destOrd="0" presId="urn:microsoft.com/office/officeart/2016/7/layout/RepeatingBendingProcessNew"/>
    <dgm:cxn modelId="{6712AF19-B461-4476-A527-DEB2370A62C8}" type="presParOf" srcId="{1EC4B532-4615-4D3E-909A-E72DDBE28456}" destId="{883E6F4F-6312-4CA9-AFCA-B6A54A7DD6F9}" srcOrd="0" destOrd="0" presId="urn:microsoft.com/office/officeart/2016/7/layout/RepeatingBendingProcessNew"/>
    <dgm:cxn modelId="{CFE12EE0-70DD-44C9-89A9-95FFF8C02221}" type="presParOf" srcId="{801660C3-4397-42C8-AAB5-E29167DF8A09}" destId="{BE896757-5B98-4176-A895-8AE20A3A9F1C}" srcOrd="2" destOrd="0" presId="urn:microsoft.com/office/officeart/2016/7/layout/RepeatingBendingProcessNew"/>
    <dgm:cxn modelId="{D408BCA2-655A-481A-9F2C-FC217A32EE27}" type="presParOf" srcId="{801660C3-4397-42C8-AAB5-E29167DF8A09}" destId="{79BF5475-C95B-4697-B309-7E222061A953}" srcOrd="3" destOrd="0" presId="urn:microsoft.com/office/officeart/2016/7/layout/RepeatingBendingProcessNew"/>
    <dgm:cxn modelId="{F70616A1-3D2F-4F6D-A583-41ED557F6721}" type="presParOf" srcId="{79BF5475-C95B-4697-B309-7E222061A953}" destId="{D2C3BADF-466B-43C5-B36A-E816E42B06D0}" srcOrd="0" destOrd="0" presId="urn:microsoft.com/office/officeart/2016/7/layout/RepeatingBendingProcessNew"/>
    <dgm:cxn modelId="{965E327D-CC4B-4604-8507-0E128F84F2C3}" type="presParOf" srcId="{801660C3-4397-42C8-AAB5-E29167DF8A09}" destId="{E2EBB72C-B4DA-40B5-A288-F54C2F847644}" srcOrd="4" destOrd="0" presId="urn:microsoft.com/office/officeart/2016/7/layout/RepeatingBendingProcessNew"/>
    <dgm:cxn modelId="{95C32C54-4229-48AF-BD97-3CDE98DA7FAD}" type="presParOf" srcId="{801660C3-4397-42C8-AAB5-E29167DF8A09}" destId="{6A699984-671F-4345-A8F9-ADABA64B4815}" srcOrd="5" destOrd="0" presId="urn:microsoft.com/office/officeart/2016/7/layout/RepeatingBendingProcessNew"/>
    <dgm:cxn modelId="{F52E616E-B664-4C3B-BC73-EDE73B3B0567}" type="presParOf" srcId="{6A699984-671F-4345-A8F9-ADABA64B4815}" destId="{1BBA51D9-C7C9-4839-A58E-22D3CA912C12}" srcOrd="0" destOrd="0" presId="urn:microsoft.com/office/officeart/2016/7/layout/RepeatingBendingProcessNew"/>
    <dgm:cxn modelId="{09219016-F278-4DC6-8871-B4C51122A919}" type="presParOf" srcId="{801660C3-4397-42C8-AAB5-E29167DF8A09}" destId="{F8F638CA-883D-4E87-9FBF-70B746FD31B0}" srcOrd="6" destOrd="0" presId="urn:microsoft.com/office/officeart/2016/7/layout/RepeatingBendingProcessNew"/>
    <dgm:cxn modelId="{76F1554D-3F09-4031-995A-F7DF0B43A851}" type="presParOf" srcId="{801660C3-4397-42C8-AAB5-E29167DF8A09}" destId="{36B69992-50D4-43D7-85C1-C35974481032}" srcOrd="7" destOrd="0" presId="urn:microsoft.com/office/officeart/2016/7/layout/RepeatingBendingProcessNew"/>
    <dgm:cxn modelId="{5C94BAC7-3581-4F14-A066-04E94C6F9C4E}" type="presParOf" srcId="{36B69992-50D4-43D7-85C1-C35974481032}" destId="{DA431B59-4A5B-4F59-A9A8-46F59D231B15}" srcOrd="0" destOrd="0" presId="urn:microsoft.com/office/officeart/2016/7/layout/RepeatingBendingProcessNew"/>
    <dgm:cxn modelId="{FE6927D4-26AF-4ED0-B0A0-B92DB1DE22CF}" type="presParOf" srcId="{801660C3-4397-42C8-AAB5-E29167DF8A09}" destId="{7394ED59-6CEC-48A2-956E-E02AE11B2CC1}" srcOrd="8" destOrd="0" presId="urn:microsoft.com/office/officeart/2016/7/layout/RepeatingBendingProcessNew"/>
    <dgm:cxn modelId="{89C7E1D7-08A6-4BE1-B7C6-F7D63CF727EB}" type="presParOf" srcId="{801660C3-4397-42C8-AAB5-E29167DF8A09}" destId="{36BF9D6E-E6F8-4F74-A09F-B1C03F4F2B16}" srcOrd="9" destOrd="0" presId="urn:microsoft.com/office/officeart/2016/7/layout/RepeatingBendingProcessNew"/>
    <dgm:cxn modelId="{FE265865-8011-49F5-99E8-74F91AB802E8}" type="presParOf" srcId="{36BF9D6E-E6F8-4F74-A09F-B1C03F4F2B16}" destId="{771DC5F0-725B-4079-8DD4-A67ACDC05EA0}" srcOrd="0" destOrd="0" presId="urn:microsoft.com/office/officeart/2016/7/layout/RepeatingBendingProcessNew"/>
    <dgm:cxn modelId="{F904014B-401B-40F4-AE99-CAC1FD36E49D}" type="presParOf" srcId="{801660C3-4397-42C8-AAB5-E29167DF8A09}" destId="{4C479512-878F-4CA8-B355-A41AE97FD830}" srcOrd="10" destOrd="0" presId="urn:microsoft.com/office/officeart/2016/7/layout/RepeatingBendingProcessNew"/>
    <dgm:cxn modelId="{753D581A-006A-41B4-85BA-62780985E808}" type="presParOf" srcId="{801660C3-4397-42C8-AAB5-E29167DF8A09}" destId="{582A0885-D43E-4354-B632-769044F58E43}" srcOrd="11" destOrd="0" presId="urn:microsoft.com/office/officeart/2016/7/layout/RepeatingBendingProcessNew"/>
    <dgm:cxn modelId="{FDEB4CD9-FEF3-4DD3-B670-5713F3133F69}" type="presParOf" srcId="{582A0885-D43E-4354-B632-769044F58E43}" destId="{E549C7ED-8FAA-4274-8E86-ACD418043B12}" srcOrd="0" destOrd="0" presId="urn:microsoft.com/office/officeart/2016/7/layout/RepeatingBendingProcessNew"/>
    <dgm:cxn modelId="{8ECA7401-6CBF-4501-814A-5DAA3C1091E1}" type="presParOf" srcId="{801660C3-4397-42C8-AAB5-E29167DF8A09}" destId="{523A46B5-30D7-46AF-A344-706C74444829}" srcOrd="12" destOrd="0" presId="urn:microsoft.com/office/officeart/2016/7/layout/RepeatingBendingProcessNew"/>
    <dgm:cxn modelId="{56DA2600-7142-4EFB-B2CC-D9233E07E848}" type="presParOf" srcId="{801660C3-4397-42C8-AAB5-E29167DF8A09}" destId="{A4AE7B95-3BDA-4799-82FF-51BFC03C35B2}" srcOrd="13" destOrd="0" presId="urn:microsoft.com/office/officeart/2016/7/layout/RepeatingBendingProcessNew"/>
    <dgm:cxn modelId="{A84CE0FE-526B-46FA-9056-E384F3862864}" type="presParOf" srcId="{A4AE7B95-3BDA-4799-82FF-51BFC03C35B2}" destId="{4F798265-1DB3-4358-A584-D737DEED1E93}" srcOrd="0" destOrd="0" presId="urn:microsoft.com/office/officeart/2016/7/layout/RepeatingBendingProcessNew"/>
    <dgm:cxn modelId="{EE69CC05-DD08-4034-9338-9AF3012DFD5A}" type="presParOf" srcId="{801660C3-4397-42C8-AAB5-E29167DF8A09}" destId="{69FD7B6F-EFC0-48E5-97FD-B049700671C6}" srcOrd="14" destOrd="0" presId="urn:microsoft.com/office/officeart/2016/7/layout/RepeatingBendingProcessNew"/>
    <dgm:cxn modelId="{93437B41-BE1C-46EC-BB3F-1DA9A2EEE1D3}" type="presParOf" srcId="{801660C3-4397-42C8-AAB5-E29167DF8A09}" destId="{3EAEE1A3-FD55-4CA7-BADB-875255A4636A}" srcOrd="15" destOrd="0" presId="urn:microsoft.com/office/officeart/2016/7/layout/RepeatingBendingProcessNew"/>
    <dgm:cxn modelId="{7A5351AB-C832-472D-8476-A4C2E26B706C}" type="presParOf" srcId="{3EAEE1A3-FD55-4CA7-BADB-875255A4636A}" destId="{1A540529-3484-4B3E-A621-952A13139439}" srcOrd="0" destOrd="0" presId="urn:microsoft.com/office/officeart/2016/7/layout/RepeatingBendingProcessNew"/>
    <dgm:cxn modelId="{28D14F29-862F-4D79-9A8E-A91A1F45DA87}" type="presParOf" srcId="{801660C3-4397-42C8-AAB5-E29167DF8A09}" destId="{867FAC0F-FD9D-4EF0-B9EC-A02C6D2EACD6}" srcOrd="16" destOrd="0" presId="urn:microsoft.com/office/officeart/2016/7/layout/RepeatingBendingProcessNew"/>
    <dgm:cxn modelId="{46569774-F557-424E-A424-6ADFAED8530C}" type="presParOf" srcId="{801660C3-4397-42C8-AAB5-E29167DF8A09}" destId="{A0AE8ECD-9FC9-4AB0-A9B9-F3E7AD2AFDFA}" srcOrd="17" destOrd="0" presId="urn:microsoft.com/office/officeart/2016/7/layout/RepeatingBendingProcessNew"/>
    <dgm:cxn modelId="{6D189851-DA9E-4029-9047-8FC980FD82F9}" type="presParOf" srcId="{A0AE8ECD-9FC9-4AB0-A9B9-F3E7AD2AFDFA}" destId="{12889578-BDA8-49F9-BFA1-B6674C0BBFBF}" srcOrd="0" destOrd="0" presId="urn:microsoft.com/office/officeart/2016/7/layout/RepeatingBendingProcessNew"/>
    <dgm:cxn modelId="{6ADD7AB3-C01E-4304-B9C4-BF266F418EE1}" type="presParOf" srcId="{801660C3-4397-42C8-AAB5-E29167DF8A09}" destId="{24ED98C0-8BC0-4D48-A8AF-325039992DAA}" srcOrd="18" destOrd="0" presId="urn:microsoft.com/office/officeart/2016/7/layout/RepeatingBendingProcessNew"/>
    <dgm:cxn modelId="{E4CF4C3D-58CD-4919-81BF-9EEFBF3907C7}" type="presParOf" srcId="{801660C3-4397-42C8-AAB5-E29167DF8A09}" destId="{4F320702-7213-4E1F-9CA9-1F3DAC901D44}" srcOrd="19" destOrd="0" presId="urn:microsoft.com/office/officeart/2016/7/layout/RepeatingBendingProcessNew"/>
    <dgm:cxn modelId="{F8E02BA9-4654-4661-A7E2-A4472B25FE7A}" type="presParOf" srcId="{4F320702-7213-4E1F-9CA9-1F3DAC901D44}" destId="{7B12FAA3-AE29-41A3-9049-7F3E5323BBF3}" srcOrd="0" destOrd="0" presId="urn:microsoft.com/office/officeart/2016/7/layout/RepeatingBendingProcessNew"/>
    <dgm:cxn modelId="{3D317E03-8767-4991-8CEE-C56A90D0AAAE}" type="presParOf" srcId="{801660C3-4397-42C8-AAB5-E29167DF8A09}" destId="{54F37AB6-ACF4-4847-84A0-0AAD6DCB80EE}" srcOrd="20" destOrd="0" presId="urn:microsoft.com/office/officeart/2016/7/layout/RepeatingBendingProcessNew"/>
    <dgm:cxn modelId="{E27B0367-7B07-4E71-A45E-2322F60D365B}" type="presParOf" srcId="{801660C3-4397-42C8-AAB5-E29167DF8A09}" destId="{44729A98-BEB2-420A-9486-22CC6E2156FA}" srcOrd="21" destOrd="0" presId="urn:microsoft.com/office/officeart/2016/7/layout/RepeatingBendingProcessNew"/>
    <dgm:cxn modelId="{FB277BD8-60C0-4A72-BC2F-4C7E03D3D551}" type="presParOf" srcId="{44729A98-BEB2-420A-9486-22CC6E2156FA}" destId="{5D459441-D243-43E5-8A3C-D299CFCA62CC}" srcOrd="0" destOrd="0" presId="urn:microsoft.com/office/officeart/2016/7/layout/RepeatingBendingProcessNew"/>
    <dgm:cxn modelId="{51CDFC8A-2D3D-43C2-98A1-CCDE1DD95390}" type="presParOf" srcId="{801660C3-4397-42C8-AAB5-E29167DF8A09}" destId="{65905D15-02F0-4851-BDAF-2D68D31A25E6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10AC16-767F-4D0D-907E-B9B53B85C3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581E62-978A-4C0E-9A17-D5FF08787701}">
      <dgm:prSet/>
      <dgm:spPr/>
      <dgm:t>
        <a:bodyPr/>
        <a:lstStyle/>
        <a:p>
          <a:r>
            <a:rPr lang="en-US"/>
            <a:t>Add statistical insights (average GPA, top performer, etc.)</a:t>
          </a:r>
        </a:p>
      </dgm:t>
    </dgm:pt>
    <dgm:pt modelId="{6244D2F2-4299-45FC-858E-BDC4EA86E8FA}" type="parTrans" cxnId="{EC1B1B78-B91C-4CA6-9696-A79892FA5BEC}">
      <dgm:prSet/>
      <dgm:spPr/>
      <dgm:t>
        <a:bodyPr/>
        <a:lstStyle/>
        <a:p>
          <a:endParaRPr lang="en-US"/>
        </a:p>
      </dgm:t>
    </dgm:pt>
    <dgm:pt modelId="{985157FC-159D-44F5-BE58-F61F97479AEB}" type="sibTrans" cxnId="{EC1B1B78-B91C-4CA6-9696-A79892FA5BEC}">
      <dgm:prSet/>
      <dgm:spPr/>
      <dgm:t>
        <a:bodyPr/>
        <a:lstStyle/>
        <a:p>
          <a:endParaRPr lang="en-US"/>
        </a:p>
      </dgm:t>
    </dgm:pt>
    <dgm:pt modelId="{3E8BF69F-C057-4D7E-B877-A2F6CBA94D10}">
      <dgm:prSet/>
      <dgm:spPr/>
      <dgm:t>
        <a:bodyPr/>
        <a:lstStyle/>
        <a:p>
          <a:r>
            <a:rPr lang="en-US"/>
            <a:t>Extend sorting and filtering options (e.g., by subject performance)</a:t>
          </a:r>
        </a:p>
      </dgm:t>
    </dgm:pt>
    <dgm:pt modelId="{E694A440-AB84-4845-84FB-A2EC9F2ECC92}" type="parTrans" cxnId="{55643AE6-BBBC-4031-9A55-5B34FEDF8EAF}">
      <dgm:prSet/>
      <dgm:spPr/>
      <dgm:t>
        <a:bodyPr/>
        <a:lstStyle/>
        <a:p>
          <a:endParaRPr lang="en-US"/>
        </a:p>
      </dgm:t>
    </dgm:pt>
    <dgm:pt modelId="{1DE1F6C7-A6A9-4262-A16D-86377321040B}" type="sibTrans" cxnId="{55643AE6-BBBC-4031-9A55-5B34FEDF8EAF}">
      <dgm:prSet/>
      <dgm:spPr/>
      <dgm:t>
        <a:bodyPr/>
        <a:lstStyle/>
        <a:p>
          <a:endParaRPr lang="en-US"/>
        </a:p>
      </dgm:t>
    </dgm:pt>
    <dgm:pt modelId="{7F97A179-5D9F-4C6E-A8DC-DF120FAD645D}">
      <dgm:prSet/>
      <dgm:spPr/>
      <dgm:t>
        <a:bodyPr/>
        <a:lstStyle/>
        <a:p>
          <a:r>
            <a:rPr lang="en-US"/>
            <a:t>Add support for importing/exporting data in different formats (e.g., JSON)</a:t>
          </a:r>
        </a:p>
      </dgm:t>
    </dgm:pt>
    <dgm:pt modelId="{0D2666FA-4F82-4323-AFBF-B208555EEA74}" type="parTrans" cxnId="{878A7AB9-27DD-4361-A32A-910D1FB6C6CE}">
      <dgm:prSet/>
      <dgm:spPr/>
      <dgm:t>
        <a:bodyPr/>
        <a:lstStyle/>
        <a:p>
          <a:endParaRPr lang="en-US"/>
        </a:p>
      </dgm:t>
    </dgm:pt>
    <dgm:pt modelId="{1402FA55-F8B1-4984-A2E8-351D08FAFB34}" type="sibTrans" cxnId="{878A7AB9-27DD-4361-A32A-910D1FB6C6CE}">
      <dgm:prSet/>
      <dgm:spPr/>
      <dgm:t>
        <a:bodyPr/>
        <a:lstStyle/>
        <a:p>
          <a:endParaRPr lang="en-US"/>
        </a:p>
      </dgm:t>
    </dgm:pt>
    <dgm:pt modelId="{FFDC2B03-7A54-4B8F-A10D-1122E0FCE7D9}">
      <dgm:prSet/>
      <dgm:spPr/>
      <dgm:t>
        <a:bodyPr/>
        <a:lstStyle/>
        <a:p>
          <a:r>
            <a:rPr lang="en-US"/>
            <a:t>Enhance CSV parsing for better fault tolerance</a:t>
          </a:r>
        </a:p>
      </dgm:t>
    </dgm:pt>
    <dgm:pt modelId="{3A8DD7B5-8518-4B9E-97BC-5CBCDA258389}" type="parTrans" cxnId="{05EEE930-E60D-46A6-80F3-8F909345AE46}">
      <dgm:prSet/>
      <dgm:spPr/>
      <dgm:t>
        <a:bodyPr/>
        <a:lstStyle/>
        <a:p>
          <a:endParaRPr lang="en-US"/>
        </a:p>
      </dgm:t>
    </dgm:pt>
    <dgm:pt modelId="{E98112F5-1B5E-4F4F-B50F-DAB4E8AE63F6}" type="sibTrans" cxnId="{05EEE930-E60D-46A6-80F3-8F909345AE46}">
      <dgm:prSet/>
      <dgm:spPr/>
      <dgm:t>
        <a:bodyPr/>
        <a:lstStyle/>
        <a:p>
          <a:endParaRPr lang="en-US"/>
        </a:p>
      </dgm:t>
    </dgm:pt>
    <dgm:pt modelId="{98172A87-9A44-427C-9169-B6A2DDF8FF35}">
      <dgm:prSet/>
      <dgm:spPr/>
      <dgm:t>
        <a:bodyPr/>
        <a:lstStyle/>
        <a:p>
          <a:r>
            <a:rPr lang="en-US"/>
            <a:t>Implement unit testing framework for automated validation</a:t>
          </a:r>
        </a:p>
      </dgm:t>
    </dgm:pt>
    <dgm:pt modelId="{B9FD439C-FB53-46F6-9240-2504680AE1F8}" type="parTrans" cxnId="{30D96B06-D460-4D52-A490-DEAEA4EF5BF3}">
      <dgm:prSet/>
      <dgm:spPr/>
      <dgm:t>
        <a:bodyPr/>
        <a:lstStyle/>
        <a:p>
          <a:endParaRPr lang="en-US"/>
        </a:p>
      </dgm:t>
    </dgm:pt>
    <dgm:pt modelId="{0188B54C-5D4A-47B2-8820-421AA3777635}" type="sibTrans" cxnId="{30D96B06-D460-4D52-A490-DEAEA4EF5BF3}">
      <dgm:prSet/>
      <dgm:spPr/>
      <dgm:t>
        <a:bodyPr/>
        <a:lstStyle/>
        <a:p>
          <a:endParaRPr lang="en-US"/>
        </a:p>
      </dgm:t>
    </dgm:pt>
    <dgm:pt modelId="{B5E15335-5B36-4D21-988A-2D550395EC4E}" type="pres">
      <dgm:prSet presAssocID="{7C10AC16-767F-4D0D-907E-B9B53B85C3B7}" presName="root" presStyleCnt="0">
        <dgm:presLayoutVars>
          <dgm:dir/>
          <dgm:resizeHandles val="exact"/>
        </dgm:presLayoutVars>
      </dgm:prSet>
      <dgm:spPr/>
    </dgm:pt>
    <dgm:pt modelId="{5A96325B-9D9A-425D-8B41-BFBC2ABF6F9B}" type="pres">
      <dgm:prSet presAssocID="{68581E62-978A-4C0E-9A17-D5FF08787701}" presName="compNode" presStyleCnt="0"/>
      <dgm:spPr/>
    </dgm:pt>
    <dgm:pt modelId="{9BA49227-47EB-427D-AC74-DD1C52ABA0ED}" type="pres">
      <dgm:prSet presAssocID="{68581E62-978A-4C0E-9A17-D5FF08787701}" presName="bgRect" presStyleLbl="bgShp" presStyleIdx="0" presStyleCnt="5"/>
      <dgm:spPr/>
    </dgm:pt>
    <dgm:pt modelId="{EA18586A-6CB6-4252-AAC0-58342E0184D3}" type="pres">
      <dgm:prSet presAssocID="{68581E62-978A-4C0E-9A17-D5FF0878770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al"/>
        </a:ext>
      </dgm:extLst>
    </dgm:pt>
    <dgm:pt modelId="{F765E7AA-776F-4D45-AF8A-DDD7EEA18C1D}" type="pres">
      <dgm:prSet presAssocID="{68581E62-978A-4C0E-9A17-D5FF08787701}" presName="spaceRect" presStyleCnt="0"/>
      <dgm:spPr/>
    </dgm:pt>
    <dgm:pt modelId="{D09312B5-4E87-47F7-9C13-D13C9FA2C821}" type="pres">
      <dgm:prSet presAssocID="{68581E62-978A-4C0E-9A17-D5FF08787701}" presName="parTx" presStyleLbl="revTx" presStyleIdx="0" presStyleCnt="5">
        <dgm:presLayoutVars>
          <dgm:chMax val="0"/>
          <dgm:chPref val="0"/>
        </dgm:presLayoutVars>
      </dgm:prSet>
      <dgm:spPr/>
    </dgm:pt>
    <dgm:pt modelId="{E2002DBE-5FBD-4055-BEEB-6E476459E4A0}" type="pres">
      <dgm:prSet presAssocID="{985157FC-159D-44F5-BE58-F61F97479AEB}" presName="sibTrans" presStyleCnt="0"/>
      <dgm:spPr/>
    </dgm:pt>
    <dgm:pt modelId="{DEFA0E43-5CD3-4565-9246-B0884B488B78}" type="pres">
      <dgm:prSet presAssocID="{3E8BF69F-C057-4D7E-B877-A2F6CBA94D10}" presName="compNode" presStyleCnt="0"/>
      <dgm:spPr/>
    </dgm:pt>
    <dgm:pt modelId="{FB092749-4662-4D2E-BB3F-222C668BABAB}" type="pres">
      <dgm:prSet presAssocID="{3E8BF69F-C057-4D7E-B877-A2F6CBA94D10}" presName="bgRect" presStyleLbl="bgShp" presStyleIdx="1" presStyleCnt="5"/>
      <dgm:spPr/>
    </dgm:pt>
    <dgm:pt modelId="{4CC12496-3A8D-4C82-97B7-E054FA8FE55B}" type="pres">
      <dgm:prSet presAssocID="{3E8BF69F-C057-4D7E-B877-A2F6CBA94D1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F4C477B-862F-470F-833D-553BD49F3A45}" type="pres">
      <dgm:prSet presAssocID="{3E8BF69F-C057-4D7E-B877-A2F6CBA94D10}" presName="spaceRect" presStyleCnt="0"/>
      <dgm:spPr/>
    </dgm:pt>
    <dgm:pt modelId="{B5F38C58-2F0D-42F6-AB68-D10EF93FC430}" type="pres">
      <dgm:prSet presAssocID="{3E8BF69F-C057-4D7E-B877-A2F6CBA94D10}" presName="parTx" presStyleLbl="revTx" presStyleIdx="1" presStyleCnt="5">
        <dgm:presLayoutVars>
          <dgm:chMax val="0"/>
          <dgm:chPref val="0"/>
        </dgm:presLayoutVars>
      </dgm:prSet>
      <dgm:spPr/>
    </dgm:pt>
    <dgm:pt modelId="{BCD9C4F9-9E3B-4218-AD08-78150796403F}" type="pres">
      <dgm:prSet presAssocID="{1DE1F6C7-A6A9-4262-A16D-86377321040B}" presName="sibTrans" presStyleCnt="0"/>
      <dgm:spPr/>
    </dgm:pt>
    <dgm:pt modelId="{6BF75287-9137-4D1A-A165-A9FC0DDA03F4}" type="pres">
      <dgm:prSet presAssocID="{7F97A179-5D9F-4C6E-A8DC-DF120FAD645D}" presName="compNode" presStyleCnt="0"/>
      <dgm:spPr/>
    </dgm:pt>
    <dgm:pt modelId="{3923881F-E204-4B2D-83EF-50AE1C47C78B}" type="pres">
      <dgm:prSet presAssocID="{7F97A179-5D9F-4C6E-A8DC-DF120FAD645D}" presName="bgRect" presStyleLbl="bgShp" presStyleIdx="2" presStyleCnt="5"/>
      <dgm:spPr/>
    </dgm:pt>
    <dgm:pt modelId="{B59D7639-D0A2-4683-83C4-878C0048F360}" type="pres">
      <dgm:prSet presAssocID="{7F97A179-5D9F-4C6E-A8DC-DF120FAD645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79A56B2-991A-4116-9D59-A3404D542071}" type="pres">
      <dgm:prSet presAssocID="{7F97A179-5D9F-4C6E-A8DC-DF120FAD645D}" presName="spaceRect" presStyleCnt="0"/>
      <dgm:spPr/>
    </dgm:pt>
    <dgm:pt modelId="{1E685C81-F20C-4E9F-95D6-5AAFE5B62BE6}" type="pres">
      <dgm:prSet presAssocID="{7F97A179-5D9F-4C6E-A8DC-DF120FAD645D}" presName="parTx" presStyleLbl="revTx" presStyleIdx="2" presStyleCnt="5">
        <dgm:presLayoutVars>
          <dgm:chMax val="0"/>
          <dgm:chPref val="0"/>
        </dgm:presLayoutVars>
      </dgm:prSet>
      <dgm:spPr/>
    </dgm:pt>
    <dgm:pt modelId="{3CA4ACCC-BF42-48F0-9B06-400CB746DD27}" type="pres">
      <dgm:prSet presAssocID="{1402FA55-F8B1-4984-A2E8-351D08FAFB34}" presName="sibTrans" presStyleCnt="0"/>
      <dgm:spPr/>
    </dgm:pt>
    <dgm:pt modelId="{9A11048E-A18D-4664-8D04-042708730CD2}" type="pres">
      <dgm:prSet presAssocID="{FFDC2B03-7A54-4B8F-A10D-1122E0FCE7D9}" presName="compNode" presStyleCnt="0"/>
      <dgm:spPr/>
    </dgm:pt>
    <dgm:pt modelId="{5AAE641A-0678-4289-9677-9C87A75838C6}" type="pres">
      <dgm:prSet presAssocID="{FFDC2B03-7A54-4B8F-A10D-1122E0FCE7D9}" presName="bgRect" presStyleLbl="bgShp" presStyleIdx="3" presStyleCnt="5"/>
      <dgm:spPr/>
    </dgm:pt>
    <dgm:pt modelId="{41E84F58-B09F-433D-BE0B-5D6DFBE93098}" type="pres">
      <dgm:prSet presAssocID="{FFDC2B03-7A54-4B8F-A10D-1122E0FCE7D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51A00AC-564B-4F71-A5C3-BCF45D4427C4}" type="pres">
      <dgm:prSet presAssocID="{FFDC2B03-7A54-4B8F-A10D-1122E0FCE7D9}" presName="spaceRect" presStyleCnt="0"/>
      <dgm:spPr/>
    </dgm:pt>
    <dgm:pt modelId="{A219CA97-D2BD-404A-8F83-676929C43D74}" type="pres">
      <dgm:prSet presAssocID="{FFDC2B03-7A54-4B8F-A10D-1122E0FCE7D9}" presName="parTx" presStyleLbl="revTx" presStyleIdx="3" presStyleCnt="5">
        <dgm:presLayoutVars>
          <dgm:chMax val="0"/>
          <dgm:chPref val="0"/>
        </dgm:presLayoutVars>
      </dgm:prSet>
      <dgm:spPr/>
    </dgm:pt>
    <dgm:pt modelId="{4BABA95F-5B6A-4110-9655-3A5E404D46BA}" type="pres">
      <dgm:prSet presAssocID="{E98112F5-1B5E-4F4F-B50F-DAB4E8AE63F6}" presName="sibTrans" presStyleCnt="0"/>
      <dgm:spPr/>
    </dgm:pt>
    <dgm:pt modelId="{804CEEF1-8612-4E34-8484-96A37F32EBB2}" type="pres">
      <dgm:prSet presAssocID="{98172A87-9A44-427C-9169-B6A2DDF8FF35}" presName="compNode" presStyleCnt="0"/>
      <dgm:spPr/>
    </dgm:pt>
    <dgm:pt modelId="{AFC38996-929E-4AC7-A6A7-786C7F38ED0D}" type="pres">
      <dgm:prSet presAssocID="{98172A87-9A44-427C-9169-B6A2DDF8FF35}" presName="bgRect" presStyleLbl="bgShp" presStyleIdx="4" presStyleCnt="5"/>
      <dgm:spPr/>
    </dgm:pt>
    <dgm:pt modelId="{F4B0E69C-684E-479A-BA46-3312318DBECA}" type="pres">
      <dgm:prSet presAssocID="{98172A87-9A44-427C-9169-B6A2DDF8FF3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65A68E1-3967-430A-9EE1-1111C1A3E7E5}" type="pres">
      <dgm:prSet presAssocID="{98172A87-9A44-427C-9169-B6A2DDF8FF35}" presName="spaceRect" presStyleCnt="0"/>
      <dgm:spPr/>
    </dgm:pt>
    <dgm:pt modelId="{A1A3B5E4-AFE2-4A3B-8E90-D25BA44ABB39}" type="pres">
      <dgm:prSet presAssocID="{98172A87-9A44-427C-9169-B6A2DDF8FF3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0D96B06-D460-4D52-A490-DEAEA4EF5BF3}" srcId="{7C10AC16-767F-4D0D-907E-B9B53B85C3B7}" destId="{98172A87-9A44-427C-9169-B6A2DDF8FF35}" srcOrd="4" destOrd="0" parTransId="{B9FD439C-FB53-46F6-9240-2504680AE1F8}" sibTransId="{0188B54C-5D4A-47B2-8820-421AA3777635}"/>
    <dgm:cxn modelId="{40E87513-2741-4F13-AB7E-BCF41444549F}" type="presOf" srcId="{3E8BF69F-C057-4D7E-B877-A2F6CBA94D10}" destId="{B5F38C58-2F0D-42F6-AB68-D10EF93FC430}" srcOrd="0" destOrd="0" presId="urn:microsoft.com/office/officeart/2018/2/layout/IconVerticalSolidList"/>
    <dgm:cxn modelId="{05EEE930-E60D-46A6-80F3-8F909345AE46}" srcId="{7C10AC16-767F-4D0D-907E-B9B53B85C3B7}" destId="{FFDC2B03-7A54-4B8F-A10D-1122E0FCE7D9}" srcOrd="3" destOrd="0" parTransId="{3A8DD7B5-8518-4B9E-97BC-5CBCDA258389}" sibTransId="{E98112F5-1B5E-4F4F-B50F-DAB4E8AE63F6}"/>
    <dgm:cxn modelId="{29FCD137-8175-4CEC-BCEA-CD318788EF0A}" type="presOf" srcId="{FFDC2B03-7A54-4B8F-A10D-1122E0FCE7D9}" destId="{A219CA97-D2BD-404A-8F83-676929C43D74}" srcOrd="0" destOrd="0" presId="urn:microsoft.com/office/officeart/2018/2/layout/IconVerticalSolidList"/>
    <dgm:cxn modelId="{25340E3A-5042-4C2E-8556-24654A21F357}" type="presOf" srcId="{68581E62-978A-4C0E-9A17-D5FF08787701}" destId="{D09312B5-4E87-47F7-9C13-D13C9FA2C821}" srcOrd="0" destOrd="0" presId="urn:microsoft.com/office/officeart/2018/2/layout/IconVerticalSolidList"/>
    <dgm:cxn modelId="{89B30265-9CCA-4E3F-B691-10F54FABB585}" type="presOf" srcId="{7F97A179-5D9F-4C6E-A8DC-DF120FAD645D}" destId="{1E685C81-F20C-4E9F-95D6-5AAFE5B62BE6}" srcOrd="0" destOrd="0" presId="urn:microsoft.com/office/officeart/2018/2/layout/IconVerticalSolidList"/>
    <dgm:cxn modelId="{EC1B1B78-B91C-4CA6-9696-A79892FA5BEC}" srcId="{7C10AC16-767F-4D0D-907E-B9B53B85C3B7}" destId="{68581E62-978A-4C0E-9A17-D5FF08787701}" srcOrd="0" destOrd="0" parTransId="{6244D2F2-4299-45FC-858E-BDC4EA86E8FA}" sibTransId="{985157FC-159D-44F5-BE58-F61F97479AEB}"/>
    <dgm:cxn modelId="{8999B659-4A7A-44E7-A2C6-92AEE4FF9171}" type="presOf" srcId="{98172A87-9A44-427C-9169-B6A2DDF8FF35}" destId="{A1A3B5E4-AFE2-4A3B-8E90-D25BA44ABB39}" srcOrd="0" destOrd="0" presId="urn:microsoft.com/office/officeart/2018/2/layout/IconVerticalSolidList"/>
    <dgm:cxn modelId="{F0F8C48F-BA05-484E-BBA1-F8A922034BA7}" type="presOf" srcId="{7C10AC16-767F-4D0D-907E-B9B53B85C3B7}" destId="{B5E15335-5B36-4D21-988A-2D550395EC4E}" srcOrd="0" destOrd="0" presId="urn:microsoft.com/office/officeart/2018/2/layout/IconVerticalSolidList"/>
    <dgm:cxn modelId="{878A7AB9-27DD-4361-A32A-910D1FB6C6CE}" srcId="{7C10AC16-767F-4D0D-907E-B9B53B85C3B7}" destId="{7F97A179-5D9F-4C6E-A8DC-DF120FAD645D}" srcOrd="2" destOrd="0" parTransId="{0D2666FA-4F82-4323-AFBF-B208555EEA74}" sibTransId="{1402FA55-F8B1-4984-A2E8-351D08FAFB34}"/>
    <dgm:cxn modelId="{55643AE6-BBBC-4031-9A55-5B34FEDF8EAF}" srcId="{7C10AC16-767F-4D0D-907E-B9B53B85C3B7}" destId="{3E8BF69F-C057-4D7E-B877-A2F6CBA94D10}" srcOrd="1" destOrd="0" parTransId="{E694A440-AB84-4845-84FB-A2EC9F2ECC92}" sibTransId="{1DE1F6C7-A6A9-4262-A16D-86377321040B}"/>
    <dgm:cxn modelId="{B977A406-805B-4820-B9A3-6C33F5CBC0A9}" type="presParOf" srcId="{B5E15335-5B36-4D21-988A-2D550395EC4E}" destId="{5A96325B-9D9A-425D-8B41-BFBC2ABF6F9B}" srcOrd="0" destOrd="0" presId="urn:microsoft.com/office/officeart/2018/2/layout/IconVerticalSolidList"/>
    <dgm:cxn modelId="{C3046677-8B6D-4FDF-89F4-CE6BE326244B}" type="presParOf" srcId="{5A96325B-9D9A-425D-8B41-BFBC2ABF6F9B}" destId="{9BA49227-47EB-427D-AC74-DD1C52ABA0ED}" srcOrd="0" destOrd="0" presId="urn:microsoft.com/office/officeart/2018/2/layout/IconVerticalSolidList"/>
    <dgm:cxn modelId="{FFC75B9C-CBCD-4450-9F77-2784D94B26F5}" type="presParOf" srcId="{5A96325B-9D9A-425D-8B41-BFBC2ABF6F9B}" destId="{EA18586A-6CB6-4252-AAC0-58342E0184D3}" srcOrd="1" destOrd="0" presId="urn:microsoft.com/office/officeart/2018/2/layout/IconVerticalSolidList"/>
    <dgm:cxn modelId="{BA8E14F8-9905-471E-A8BC-D69F025643DD}" type="presParOf" srcId="{5A96325B-9D9A-425D-8B41-BFBC2ABF6F9B}" destId="{F765E7AA-776F-4D45-AF8A-DDD7EEA18C1D}" srcOrd="2" destOrd="0" presId="urn:microsoft.com/office/officeart/2018/2/layout/IconVerticalSolidList"/>
    <dgm:cxn modelId="{631B8D1B-1551-466C-8E66-176961614AE7}" type="presParOf" srcId="{5A96325B-9D9A-425D-8B41-BFBC2ABF6F9B}" destId="{D09312B5-4E87-47F7-9C13-D13C9FA2C821}" srcOrd="3" destOrd="0" presId="urn:microsoft.com/office/officeart/2018/2/layout/IconVerticalSolidList"/>
    <dgm:cxn modelId="{67BA8BA2-8E3F-48F1-B61E-173753767C09}" type="presParOf" srcId="{B5E15335-5B36-4D21-988A-2D550395EC4E}" destId="{E2002DBE-5FBD-4055-BEEB-6E476459E4A0}" srcOrd="1" destOrd="0" presId="urn:microsoft.com/office/officeart/2018/2/layout/IconVerticalSolidList"/>
    <dgm:cxn modelId="{FFC34B43-20A6-4A1E-930A-F9373596DEE9}" type="presParOf" srcId="{B5E15335-5B36-4D21-988A-2D550395EC4E}" destId="{DEFA0E43-5CD3-4565-9246-B0884B488B78}" srcOrd="2" destOrd="0" presId="urn:microsoft.com/office/officeart/2018/2/layout/IconVerticalSolidList"/>
    <dgm:cxn modelId="{A176FA22-83AC-4548-A73B-1EA404567087}" type="presParOf" srcId="{DEFA0E43-5CD3-4565-9246-B0884B488B78}" destId="{FB092749-4662-4D2E-BB3F-222C668BABAB}" srcOrd="0" destOrd="0" presId="urn:microsoft.com/office/officeart/2018/2/layout/IconVerticalSolidList"/>
    <dgm:cxn modelId="{B17C75D8-CBE7-45B6-A9B7-6013434CFAB4}" type="presParOf" srcId="{DEFA0E43-5CD3-4565-9246-B0884B488B78}" destId="{4CC12496-3A8D-4C82-97B7-E054FA8FE55B}" srcOrd="1" destOrd="0" presId="urn:microsoft.com/office/officeart/2018/2/layout/IconVerticalSolidList"/>
    <dgm:cxn modelId="{2C21E65B-1917-40EB-A0A9-CD017A44EB36}" type="presParOf" srcId="{DEFA0E43-5CD3-4565-9246-B0884B488B78}" destId="{6F4C477B-862F-470F-833D-553BD49F3A45}" srcOrd="2" destOrd="0" presId="urn:microsoft.com/office/officeart/2018/2/layout/IconVerticalSolidList"/>
    <dgm:cxn modelId="{D5F17569-CE07-4DAE-9BC4-E8E76D50CFB3}" type="presParOf" srcId="{DEFA0E43-5CD3-4565-9246-B0884B488B78}" destId="{B5F38C58-2F0D-42F6-AB68-D10EF93FC430}" srcOrd="3" destOrd="0" presId="urn:microsoft.com/office/officeart/2018/2/layout/IconVerticalSolidList"/>
    <dgm:cxn modelId="{B3F809FF-ADDB-4A4D-8A80-1D5A375052AA}" type="presParOf" srcId="{B5E15335-5B36-4D21-988A-2D550395EC4E}" destId="{BCD9C4F9-9E3B-4218-AD08-78150796403F}" srcOrd="3" destOrd="0" presId="urn:microsoft.com/office/officeart/2018/2/layout/IconVerticalSolidList"/>
    <dgm:cxn modelId="{ADA2A480-4373-4B44-AE25-4E6BE4D8B023}" type="presParOf" srcId="{B5E15335-5B36-4D21-988A-2D550395EC4E}" destId="{6BF75287-9137-4D1A-A165-A9FC0DDA03F4}" srcOrd="4" destOrd="0" presId="urn:microsoft.com/office/officeart/2018/2/layout/IconVerticalSolidList"/>
    <dgm:cxn modelId="{68CF8089-84E9-44B2-A43B-0E7E83250588}" type="presParOf" srcId="{6BF75287-9137-4D1A-A165-A9FC0DDA03F4}" destId="{3923881F-E204-4B2D-83EF-50AE1C47C78B}" srcOrd="0" destOrd="0" presId="urn:microsoft.com/office/officeart/2018/2/layout/IconVerticalSolidList"/>
    <dgm:cxn modelId="{77BE021E-2A5C-4EC1-BEDA-8DCBE07716CD}" type="presParOf" srcId="{6BF75287-9137-4D1A-A165-A9FC0DDA03F4}" destId="{B59D7639-D0A2-4683-83C4-878C0048F360}" srcOrd="1" destOrd="0" presId="urn:microsoft.com/office/officeart/2018/2/layout/IconVerticalSolidList"/>
    <dgm:cxn modelId="{A3E8D211-D61A-46AC-9F46-826DC1F895BB}" type="presParOf" srcId="{6BF75287-9137-4D1A-A165-A9FC0DDA03F4}" destId="{079A56B2-991A-4116-9D59-A3404D542071}" srcOrd="2" destOrd="0" presId="urn:microsoft.com/office/officeart/2018/2/layout/IconVerticalSolidList"/>
    <dgm:cxn modelId="{D7BEBF64-265B-45B2-A755-3743BE7BB156}" type="presParOf" srcId="{6BF75287-9137-4D1A-A165-A9FC0DDA03F4}" destId="{1E685C81-F20C-4E9F-95D6-5AAFE5B62BE6}" srcOrd="3" destOrd="0" presId="urn:microsoft.com/office/officeart/2018/2/layout/IconVerticalSolidList"/>
    <dgm:cxn modelId="{D546D4E3-1122-4B20-9EE3-C4F1F7263EBE}" type="presParOf" srcId="{B5E15335-5B36-4D21-988A-2D550395EC4E}" destId="{3CA4ACCC-BF42-48F0-9B06-400CB746DD27}" srcOrd="5" destOrd="0" presId="urn:microsoft.com/office/officeart/2018/2/layout/IconVerticalSolidList"/>
    <dgm:cxn modelId="{85C7CA4D-D925-434A-AE6D-FD03D4025F42}" type="presParOf" srcId="{B5E15335-5B36-4D21-988A-2D550395EC4E}" destId="{9A11048E-A18D-4664-8D04-042708730CD2}" srcOrd="6" destOrd="0" presId="urn:microsoft.com/office/officeart/2018/2/layout/IconVerticalSolidList"/>
    <dgm:cxn modelId="{3025DB2E-E53F-4FF5-8809-402EAE25CA5E}" type="presParOf" srcId="{9A11048E-A18D-4664-8D04-042708730CD2}" destId="{5AAE641A-0678-4289-9677-9C87A75838C6}" srcOrd="0" destOrd="0" presId="urn:microsoft.com/office/officeart/2018/2/layout/IconVerticalSolidList"/>
    <dgm:cxn modelId="{1D9B8ECC-379C-499E-BD92-742406F31FD0}" type="presParOf" srcId="{9A11048E-A18D-4664-8D04-042708730CD2}" destId="{41E84F58-B09F-433D-BE0B-5D6DFBE93098}" srcOrd="1" destOrd="0" presId="urn:microsoft.com/office/officeart/2018/2/layout/IconVerticalSolidList"/>
    <dgm:cxn modelId="{71C01F5C-C40D-4E3E-92BD-3F0DF362B427}" type="presParOf" srcId="{9A11048E-A18D-4664-8D04-042708730CD2}" destId="{F51A00AC-564B-4F71-A5C3-BCF45D4427C4}" srcOrd="2" destOrd="0" presId="urn:microsoft.com/office/officeart/2018/2/layout/IconVerticalSolidList"/>
    <dgm:cxn modelId="{682C6795-35BD-4648-9A6E-3EC797586701}" type="presParOf" srcId="{9A11048E-A18D-4664-8D04-042708730CD2}" destId="{A219CA97-D2BD-404A-8F83-676929C43D74}" srcOrd="3" destOrd="0" presId="urn:microsoft.com/office/officeart/2018/2/layout/IconVerticalSolidList"/>
    <dgm:cxn modelId="{AD27270A-C71F-4B4A-A116-676873F5BDA8}" type="presParOf" srcId="{B5E15335-5B36-4D21-988A-2D550395EC4E}" destId="{4BABA95F-5B6A-4110-9655-3A5E404D46BA}" srcOrd="7" destOrd="0" presId="urn:microsoft.com/office/officeart/2018/2/layout/IconVerticalSolidList"/>
    <dgm:cxn modelId="{4E5EBCAF-6783-4243-98C9-091F770B11F0}" type="presParOf" srcId="{B5E15335-5B36-4D21-988A-2D550395EC4E}" destId="{804CEEF1-8612-4E34-8484-96A37F32EBB2}" srcOrd="8" destOrd="0" presId="urn:microsoft.com/office/officeart/2018/2/layout/IconVerticalSolidList"/>
    <dgm:cxn modelId="{4BC15218-E995-4CC6-965E-320B770E6E88}" type="presParOf" srcId="{804CEEF1-8612-4E34-8484-96A37F32EBB2}" destId="{AFC38996-929E-4AC7-A6A7-786C7F38ED0D}" srcOrd="0" destOrd="0" presId="urn:microsoft.com/office/officeart/2018/2/layout/IconVerticalSolidList"/>
    <dgm:cxn modelId="{87CE319E-4741-4962-97A2-FCDC683B526C}" type="presParOf" srcId="{804CEEF1-8612-4E34-8484-96A37F32EBB2}" destId="{F4B0E69C-684E-479A-BA46-3312318DBECA}" srcOrd="1" destOrd="0" presId="urn:microsoft.com/office/officeart/2018/2/layout/IconVerticalSolidList"/>
    <dgm:cxn modelId="{33B8DBCB-0076-4D05-851E-D824F30FB351}" type="presParOf" srcId="{804CEEF1-8612-4E34-8484-96A37F32EBB2}" destId="{965A68E1-3967-430A-9EE1-1111C1A3E7E5}" srcOrd="2" destOrd="0" presId="urn:microsoft.com/office/officeart/2018/2/layout/IconVerticalSolidList"/>
    <dgm:cxn modelId="{4570CD0D-161A-43FE-99F6-44A92EFAB4D1}" type="presParOf" srcId="{804CEEF1-8612-4E34-8484-96A37F32EBB2}" destId="{A1A3B5E4-AFE2-4A3B-8E90-D25BA44ABB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486C3-5808-4257-A3B8-38E09DE7D61B}">
      <dsp:nvSpPr>
        <dsp:cNvPr id="0" name=""/>
        <dsp:cNvSpPr/>
      </dsp:nvSpPr>
      <dsp:spPr>
        <a:xfrm>
          <a:off x="0" y="1832"/>
          <a:ext cx="10945037" cy="928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9666F-809A-4F8E-848D-A1C0188CE78F}">
      <dsp:nvSpPr>
        <dsp:cNvPr id="0" name=""/>
        <dsp:cNvSpPr/>
      </dsp:nvSpPr>
      <dsp:spPr>
        <a:xfrm>
          <a:off x="280891" y="210759"/>
          <a:ext cx="510711" cy="510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09452-A2F0-40FA-8061-ECD41889A7BE}">
      <dsp:nvSpPr>
        <dsp:cNvPr id="0" name=""/>
        <dsp:cNvSpPr/>
      </dsp:nvSpPr>
      <dsp:spPr>
        <a:xfrm>
          <a:off x="1072494" y="1832"/>
          <a:ext cx="9872542" cy="928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73" tIns="98273" rIns="98273" bIns="9827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project addresses the need for an efficient and user-friendly way to manage student academic records, which is often a challenge in educational institutions.</a:t>
          </a:r>
        </a:p>
      </dsp:txBody>
      <dsp:txXfrm>
        <a:off x="1072494" y="1832"/>
        <a:ext cx="9872542" cy="928566"/>
      </dsp:txXfrm>
    </dsp:sp>
    <dsp:sp modelId="{15ABF41C-82A9-4933-8682-602F2E79E8CE}">
      <dsp:nvSpPr>
        <dsp:cNvPr id="0" name=""/>
        <dsp:cNvSpPr/>
      </dsp:nvSpPr>
      <dsp:spPr>
        <a:xfrm>
          <a:off x="0" y="1162539"/>
          <a:ext cx="10945037" cy="928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0AFD9-EBD3-468E-83D1-07ECE393A049}">
      <dsp:nvSpPr>
        <dsp:cNvPr id="0" name=""/>
        <dsp:cNvSpPr/>
      </dsp:nvSpPr>
      <dsp:spPr>
        <a:xfrm>
          <a:off x="280891" y="1371467"/>
          <a:ext cx="510711" cy="510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008D5-07CB-4614-BB8D-A20EA2E03243}">
      <dsp:nvSpPr>
        <dsp:cNvPr id="0" name=""/>
        <dsp:cNvSpPr/>
      </dsp:nvSpPr>
      <dsp:spPr>
        <a:xfrm>
          <a:off x="1072494" y="1162539"/>
          <a:ext cx="9872542" cy="928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73" tIns="98273" rIns="98273" bIns="9827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Student Grade Management System is a console-based application designed for teachers, school administrators, and academic advisors to add, view, update, sort, and analyze student data.</a:t>
          </a:r>
        </a:p>
      </dsp:txBody>
      <dsp:txXfrm>
        <a:off x="1072494" y="1162539"/>
        <a:ext cx="9872542" cy="928566"/>
      </dsp:txXfrm>
    </dsp:sp>
    <dsp:sp modelId="{5D30DF4B-4516-45A0-BE59-05EE437852F0}">
      <dsp:nvSpPr>
        <dsp:cNvPr id="0" name=""/>
        <dsp:cNvSpPr/>
      </dsp:nvSpPr>
      <dsp:spPr>
        <a:xfrm>
          <a:off x="0" y="2323247"/>
          <a:ext cx="10945037" cy="928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A413C-56B2-4908-821E-5485934C72E3}">
      <dsp:nvSpPr>
        <dsp:cNvPr id="0" name=""/>
        <dsp:cNvSpPr/>
      </dsp:nvSpPr>
      <dsp:spPr>
        <a:xfrm>
          <a:off x="280891" y="2532175"/>
          <a:ext cx="510711" cy="510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F7F43-38CB-4178-9D30-9131FE794409}">
      <dsp:nvSpPr>
        <dsp:cNvPr id="0" name=""/>
        <dsp:cNvSpPr/>
      </dsp:nvSpPr>
      <dsp:spPr>
        <a:xfrm>
          <a:off x="1072494" y="2323247"/>
          <a:ext cx="9872542" cy="928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73" tIns="98273" rIns="98273" bIns="9827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dynamically handles records using linked lists and supports features like GPA calculation, CSV file storage, sorting by various criteria, and visual performance analysis through GPA bar charts. </a:t>
          </a:r>
        </a:p>
      </dsp:txBody>
      <dsp:txXfrm>
        <a:off x="1072494" y="2323247"/>
        <a:ext cx="9872542" cy="928566"/>
      </dsp:txXfrm>
    </dsp:sp>
    <dsp:sp modelId="{5A13F2B7-A2B3-454E-BFB0-93CAB8CF7B14}">
      <dsp:nvSpPr>
        <dsp:cNvPr id="0" name=""/>
        <dsp:cNvSpPr/>
      </dsp:nvSpPr>
      <dsp:spPr>
        <a:xfrm>
          <a:off x="0" y="3483955"/>
          <a:ext cx="10945037" cy="928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7EB52-4D49-4CAC-BB45-1FD43BD356FC}">
      <dsp:nvSpPr>
        <dsp:cNvPr id="0" name=""/>
        <dsp:cNvSpPr/>
      </dsp:nvSpPr>
      <dsp:spPr>
        <a:xfrm>
          <a:off x="280891" y="3692883"/>
          <a:ext cx="510711" cy="5107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8A97B-5B13-4CE7-8032-F551335C4325}">
      <dsp:nvSpPr>
        <dsp:cNvPr id="0" name=""/>
        <dsp:cNvSpPr/>
      </dsp:nvSpPr>
      <dsp:spPr>
        <a:xfrm>
          <a:off x="1072494" y="3483955"/>
          <a:ext cx="9872542" cy="928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73" tIns="98273" rIns="98273" bIns="9827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goal is to provide a reliable and interactive tool for academic performance tracking and data management.</a:t>
          </a:r>
        </a:p>
      </dsp:txBody>
      <dsp:txXfrm>
        <a:off x="1072494" y="3483955"/>
        <a:ext cx="9872542" cy="928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FEC5D-1714-490A-ACBF-0DF2CF72E84E}">
      <dsp:nvSpPr>
        <dsp:cNvPr id="0" name=""/>
        <dsp:cNvSpPr/>
      </dsp:nvSpPr>
      <dsp:spPr>
        <a:xfrm>
          <a:off x="0" y="1871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051E6-4997-4EB9-8879-E04FD45573FF}">
      <dsp:nvSpPr>
        <dsp:cNvPr id="0" name=""/>
        <dsp:cNvSpPr/>
      </dsp:nvSpPr>
      <dsp:spPr>
        <a:xfrm>
          <a:off x="241286" y="181341"/>
          <a:ext cx="438702" cy="4387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E5316-BA0C-4B4D-8ECF-2B176C15ECB4}">
      <dsp:nvSpPr>
        <dsp:cNvPr id="0" name=""/>
        <dsp:cNvSpPr/>
      </dsp:nvSpPr>
      <dsp:spPr>
        <a:xfrm>
          <a:off x="921274" y="1871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Modular Structure: Separated into student.c, student.h, and main.c for clarity and maintainability </a:t>
          </a:r>
        </a:p>
      </dsp:txBody>
      <dsp:txXfrm>
        <a:off x="921274" y="1871"/>
        <a:ext cx="6028165" cy="797640"/>
      </dsp:txXfrm>
    </dsp:sp>
    <dsp:sp modelId="{724B1BF8-5620-4B47-8083-62788974F4B8}">
      <dsp:nvSpPr>
        <dsp:cNvPr id="0" name=""/>
        <dsp:cNvSpPr/>
      </dsp:nvSpPr>
      <dsp:spPr>
        <a:xfrm>
          <a:off x="0" y="998922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CF7F2-B20A-4F65-9D36-4241B0BE8181}">
      <dsp:nvSpPr>
        <dsp:cNvPr id="0" name=""/>
        <dsp:cNvSpPr/>
      </dsp:nvSpPr>
      <dsp:spPr>
        <a:xfrm>
          <a:off x="241286" y="1178391"/>
          <a:ext cx="438702" cy="4387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7F549-0855-4CA8-884A-F5B3BE5AB31D}">
      <dsp:nvSpPr>
        <dsp:cNvPr id="0" name=""/>
        <dsp:cNvSpPr/>
      </dsp:nvSpPr>
      <dsp:spPr>
        <a:xfrm>
          <a:off x="921274" y="998922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Linked Lists: Used to dynamically store student records with efficient memory usage and flexible data handling </a:t>
          </a:r>
        </a:p>
      </dsp:txBody>
      <dsp:txXfrm>
        <a:off x="921274" y="998922"/>
        <a:ext cx="6028165" cy="797640"/>
      </dsp:txXfrm>
    </dsp:sp>
    <dsp:sp modelId="{4C13ACD9-8123-48BC-8897-384BE4998604}">
      <dsp:nvSpPr>
        <dsp:cNvPr id="0" name=""/>
        <dsp:cNvSpPr/>
      </dsp:nvSpPr>
      <dsp:spPr>
        <a:xfrm>
          <a:off x="0" y="1995973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400A34-7522-4ADE-A44D-3E7C9C708886}">
      <dsp:nvSpPr>
        <dsp:cNvPr id="0" name=""/>
        <dsp:cNvSpPr/>
      </dsp:nvSpPr>
      <dsp:spPr>
        <a:xfrm>
          <a:off x="241286" y="2175442"/>
          <a:ext cx="438702" cy="4387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A13F3-51A6-4C98-8487-2A96A31909AE}">
      <dsp:nvSpPr>
        <dsp:cNvPr id="0" name=""/>
        <dsp:cNvSpPr/>
      </dsp:nvSpPr>
      <dsp:spPr>
        <a:xfrm>
          <a:off x="921274" y="1995973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Recursion: Applied in QuickSort for in-place, criterion-based sorting of linked list nodes </a:t>
          </a:r>
        </a:p>
      </dsp:txBody>
      <dsp:txXfrm>
        <a:off x="921274" y="1995973"/>
        <a:ext cx="6028165" cy="797640"/>
      </dsp:txXfrm>
    </dsp:sp>
    <dsp:sp modelId="{AB8F2349-10FB-4C06-B884-4124B9C6AF5C}">
      <dsp:nvSpPr>
        <dsp:cNvPr id="0" name=""/>
        <dsp:cNvSpPr/>
      </dsp:nvSpPr>
      <dsp:spPr>
        <a:xfrm>
          <a:off x="0" y="2993024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641F5-5EF8-44F0-AB11-3C5728FA43EA}">
      <dsp:nvSpPr>
        <dsp:cNvPr id="0" name=""/>
        <dsp:cNvSpPr/>
      </dsp:nvSpPr>
      <dsp:spPr>
        <a:xfrm>
          <a:off x="241286" y="3172493"/>
          <a:ext cx="438702" cy="4387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507F2-9A27-4971-85E9-E64F119EA57A}">
      <dsp:nvSpPr>
        <dsp:cNvPr id="0" name=""/>
        <dsp:cNvSpPr/>
      </dsp:nvSpPr>
      <dsp:spPr>
        <a:xfrm>
          <a:off x="921274" y="2993024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File I/O: Handled using standard C functions to save/load data in CSV format for persistence </a:t>
          </a:r>
        </a:p>
      </dsp:txBody>
      <dsp:txXfrm>
        <a:off x="921274" y="2993024"/>
        <a:ext cx="6028165" cy="797640"/>
      </dsp:txXfrm>
    </dsp:sp>
    <dsp:sp modelId="{63008A43-AD03-4750-8611-08B9FA94A3E1}">
      <dsp:nvSpPr>
        <dsp:cNvPr id="0" name=""/>
        <dsp:cNvSpPr/>
      </dsp:nvSpPr>
      <dsp:spPr>
        <a:xfrm>
          <a:off x="0" y="3990074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E557C-4855-408B-9770-49DF0BDC555F}">
      <dsp:nvSpPr>
        <dsp:cNvPr id="0" name=""/>
        <dsp:cNvSpPr/>
      </dsp:nvSpPr>
      <dsp:spPr>
        <a:xfrm>
          <a:off x="241286" y="4169543"/>
          <a:ext cx="438702" cy="4387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66CB2-7132-4C26-9123-7603A3451DD7}">
      <dsp:nvSpPr>
        <dsp:cNvPr id="0" name=""/>
        <dsp:cNvSpPr/>
      </dsp:nvSpPr>
      <dsp:spPr>
        <a:xfrm>
          <a:off x="921274" y="3990074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Dynamic Memory: malloc used for node creation, with full cleanup using freeStudents to prevent memory leaks </a:t>
          </a:r>
        </a:p>
      </dsp:txBody>
      <dsp:txXfrm>
        <a:off x="921274" y="3990074"/>
        <a:ext cx="6028165" cy="797640"/>
      </dsp:txXfrm>
    </dsp:sp>
    <dsp:sp modelId="{C6A7B4B8-8112-4EE4-9947-76D9BB53EB2A}">
      <dsp:nvSpPr>
        <dsp:cNvPr id="0" name=""/>
        <dsp:cNvSpPr/>
      </dsp:nvSpPr>
      <dsp:spPr>
        <a:xfrm>
          <a:off x="0" y="4987125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0853E-1D6E-4F8A-AE42-EADEBC8123BB}">
      <dsp:nvSpPr>
        <dsp:cNvPr id="0" name=""/>
        <dsp:cNvSpPr/>
      </dsp:nvSpPr>
      <dsp:spPr>
        <a:xfrm>
          <a:off x="241286" y="5166594"/>
          <a:ext cx="438702" cy="4387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4E5AF-EFE2-4623-92A4-C17BD0A2018F}">
      <dsp:nvSpPr>
        <dsp:cNvPr id="0" name=""/>
        <dsp:cNvSpPr/>
      </dsp:nvSpPr>
      <dsp:spPr>
        <a:xfrm>
          <a:off x="921274" y="4987125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Makefile: Includes all, clean, and test targets to streamline compilation and testing</a:t>
          </a:r>
        </a:p>
      </dsp:txBody>
      <dsp:txXfrm>
        <a:off x="921274" y="4987125"/>
        <a:ext cx="6028165" cy="797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7B787-3EC2-4D47-BAFE-964ABB12E699}">
      <dsp:nvSpPr>
        <dsp:cNvPr id="0" name=""/>
        <dsp:cNvSpPr/>
      </dsp:nvSpPr>
      <dsp:spPr>
        <a:xfrm>
          <a:off x="0" y="2825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13612-A9AD-4579-BD33-D68C00028933}">
      <dsp:nvSpPr>
        <dsp:cNvPr id="0" name=""/>
        <dsp:cNvSpPr/>
      </dsp:nvSpPr>
      <dsp:spPr>
        <a:xfrm>
          <a:off x="0" y="2825"/>
          <a:ext cx="1389888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/>
            <a:t>@Jaskaran Singh</a:t>
          </a:r>
          <a:endParaRPr lang="en-US" sz="1800" kern="1200"/>
        </a:p>
      </dsp:txBody>
      <dsp:txXfrm>
        <a:off x="0" y="2825"/>
        <a:ext cx="1389888" cy="1926995"/>
      </dsp:txXfrm>
    </dsp:sp>
    <dsp:sp modelId="{C65410E3-158C-498A-8227-85ADF7DBEBD1}">
      <dsp:nvSpPr>
        <dsp:cNvPr id="0" name=""/>
        <dsp:cNvSpPr/>
      </dsp:nvSpPr>
      <dsp:spPr>
        <a:xfrm>
          <a:off x="1494129" y="47613"/>
          <a:ext cx="5455310" cy="895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Implemented GPA calculation logic, core student management features.</a:t>
          </a:r>
        </a:p>
      </dsp:txBody>
      <dsp:txXfrm>
        <a:off x="1494129" y="47613"/>
        <a:ext cx="5455310" cy="895751"/>
      </dsp:txXfrm>
    </dsp:sp>
    <dsp:sp modelId="{1FBA7465-BEAB-4DE2-ADF7-594DAA811E1B}">
      <dsp:nvSpPr>
        <dsp:cNvPr id="0" name=""/>
        <dsp:cNvSpPr/>
      </dsp:nvSpPr>
      <dsp:spPr>
        <a:xfrm>
          <a:off x="1389887" y="943364"/>
          <a:ext cx="55595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CC139-FC2B-4AF5-B76A-48B03FB76AE0}">
      <dsp:nvSpPr>
        <dsp:cNvPr id="0" name=""/>
        <dsp:cNvSpPr/>
      </dsp:nvSpPr>
      <dsp:spPr>
        <a:xfrm>
          <a:off x="1494129" y="988152"/>
          <a:ext cx="5455310" cy="895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Developed sorting algorithms and recursive linked list handling</a:t>
          </a:r>
        </a:p>
      </dsp:txBody>
      <dsp:txXfrm>
        <a:off x="1494129" y="988152"/>
        <a:ext cx="5455310" cy="895751"/>
      </dsp:txXfrm>
    </dsp:sp>
    <dsp:sp modelId="{7D6BB7D5-8919-4C6E-B0C2-34A1AD43827C}">
      <dsp:nvSpPr>
        <dsp:cNvPr id="0" name=""/>
        <dsp:cNvSpPr/>
      </dsp:nvSpPr>
      <dsp:spPr>
        <a:xfrm>
          <a:off x="1389887" y="1883904"/>
          <a:ext cx="55595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04F28-8775-41F4-A76B-659D8D73C4E3}">
      <dsp:nvSpPr>
        <dsp:cNvPr id="0" name=""/>
        <dsp:cNvSpPr/>
      </dsp:nvSpPr>
      <dsp:spPr>
        <a:xfrm>
          <a:off x="0" y="1929821"/>
          <a:ext cx="6949440" cy="0"/>
        </a:xfrm>
        <a:prstGeom prst="line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accent2">
              <a:hueOff val="-520665"/>
              <a:satOff val="-10816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07783-C318-4A8C-B59E-F4E7CDEB65BF}">
      <dsp:nvSpPr>
        <dsp:cNvPr id="0" name=""/>
        <dsp:cNvSpPr/>
      </dsp:nvSpPr>
      <dsp:spPr>
        <a:xfrm>
          <a:off x="0" y="1929821"/>
          <a:ext cx="1389888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/>
            <a:t>@Neerja Basil</a:t>
          </a:r>
          <a:endParaRPr lang="en-US" sz="1800" kern="1200"/>
        </a:p>
      </dsp:txBody>
      <dsp:txXfrm>
        <a:off x="0" y="1929821"/>
        <a:ext cx="1389888" cy="1926995"/>
      </dsp:txXfrm>
    </dsp:sp>
    <dsp:sp modelId="{6AAC920B-BF13-42F7-8744-1E21AA9A4E9C}">
      <dsp:nvSpPr>
        <dsp:cNvPr id="0" name=""/>
        <dsp:cNvSpPr/>
      </dsp:nvSpPr>
      <dsp:spPr>
        <a:xfrm>
          <a:off x="1494129" y="1974608"/>
          <a:ext cx="5455310" cy="895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Worked on input validation, user interface enhancements, and CSV file handling</a:t>
          </a:r>
        </a:p>
      </dsp:txBody>
      <dsp:txXfrm>
        <a:off x="1494129" y="1974608"/>
        <a:ext cx="5455310" cy="895751"/>
      </dsp:txXfrm>
    </dsp:sp>
    <dsp:sp modelId="{8F99DBF8-34DE-4837-9311-9CCF4CF44E81}">
      <dsp:nvSpPr>
        <dsp:cNvPr id="0" name=""/>
        <dsp:cNvSpPr/>
      </dsp:nvSpPr>
      <dsp:spPr>
        <a:xfrm>
          <a:off x="1389887" y="2870360"/>
          <a:ext cx="55595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B195E-2735-4C8D-A5AE-0468DC4E6A73}">
      <dsp:nvSpPr>
        <dsp:cNvPr id="0" name=""/>
        <dsp:cNvSpPr/>
      </dsp:nvSpPr>
      <dsp:spPr>
        <a:xfrm>
          <a:off x="1494129" y="2915148"/>
          <a:ext cx="5455310" cy="895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Refined update and GPA visualization functionalities</a:t>
          </a:r>
        </a:p>
      </dsp:txBody>
      <dsp:txXfrm>
        <a:off x="1494129" y="2915148"/>
        <a:ext cx="5455310" cy="895751"/>
      </dsp:txXfrm>
    </dsp:sp>
    <dsp:sp modelId="{8B2DAE5A-8370-4FC2-929D-C4A73C1C2356}">
      <dsp:nvSpPr>
        <dsp:cNvPr id="0" name=""/>
        <dsp:cNvSpPr/>
      </dsp:nvSpPr>
      <dsp:spPr>
        <a:xfrm>
          <a:off x="1389887" y="3810900"/>
          <a:ext cx="55595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21DBF-6207-47CA-8F58-FFCE2FCB1223}">
      <dsp:nvSpPr>
        <dsp:cNvPr id="0" name=""/>
        <dsp:cNvSpPr/>
      </dsp:nvSpPr>
      <dsp:spPr>
        <a:xfrm>
          <a:off x="0" y="3856816"/>
          <a:ext cx="6949440" cy="0"/>
        </a:xfrm>
        <a:prstGeom prst="line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67AAD-CF05-40DD-B8CC-89AE9D7FC801}">
      <dsp:nvSpPr>
        <dsp:cNvPr id="0" name=""/>
        <dsp:cNvSpPr/>
      </dsp:nvSpPr>
      <dsp:spPr>
        <a:xfrm>
          <a:off x="0" y="3856816"/>
          <a:ext cx="1389888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u="sng" kern="1200"/>
            <a:t>@Arush Bhise</a:t>
          </a:r>
          <a:endParaRPr lang="en-US" sz="1800" kern="1200"/>
        </a:p>
      </dsp:txBody>
      <dsp:txXfrm>
        <a:off x="0" y="3856816"/>
        <a:ext cx="1389888" cy="1926995"/>
      </dsp:txXfrm>
    </dsp:sp>
    <dsp:sp modelId="{58A00466-C4EC-4EC2-8B3F-0C0668959628}">
      <dsp:nvSpPr>
        <dsp:cNvPr id="0" name=""/>
        <dsp:cNvSpPr/>
      </dsp:nvSpPr>
      <dsp:spPr>
        <a:xfrm>
          <a:off x="1494129" y="3901604"/>
          <a:ext cx="5455310" cy="895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Designed and implemented colored bar chart visualization for GPA and grades</a:t>
          </a:r>
        </a:p>
      </dsp:txBody>
      <dsp:txXfrm>
        <a:off x="1494129" y="3901604"/>
        <a:ext cx="5455310" cy="895751"/>
      </dsp:txXfrm>
    </dsp:sp>
    <dsp:sp modelId="{E98356E7-6D0A-4A5A-95FA-3A3A75D73E7D}">
      <dsp:nvSpPr>
        <dsp:cNvPr id="0" name=""/>
        <dsp:cNvSpPr/>
      </dsp:nvSpPr>
      <dsp:spPr>
        <a:xfrm>
          <a:off x="1389887" y="4797356"/>
          <a:ext cx="55595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AFB54-0864-4200-846C-388937B567E4}">
      <dsp:nvSpPr>
        <dsp:cNvPr id="0" name=""/>
        <dsp:cNvSpPr/>
      </dsp:nvSpPr>
      <dsp:spPr>
        <a:xfrm>
          <a:off x="1494129" y="4842143"/>
          <a:ext cx="5455310" cy="895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Contributed to memory deallocation functions and performance tuning</a:t>
          </a:r>
        </a:p>
      </dsp:txBody>
      <dsp:txXfrm>
        <a:off x="1494129" y="4842143"/>
        <a:ext cx="5455310" cy="895751"/>
      </dsp:txXfrm>
    </dsp:sp>
    <dsp:sp modelId="{27D7963A-DCE8-4E76-BD14-FD1E22C17EB8}">
      <dsp:nvSpPr>
        <dsp:cNvPr id="0" name=""/>
        <dsp:cNvSpPr/>
      </dsp:nvSpPr>
      <dsp:spPr>
        <a:xfrm>
          <a:off x="1389887" y="5737895"/>
          <a:ext cx="555955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4B532-4615-4D3E-909A-E72DDBE28456}">
      <dsp:nvSpPr>
        <dsp:cNvPr id="0" name=""/>
        <dsp:cNvSpPr/>
      </dsp:nvSpPr>
      <dsp:spPr>
        <a:xfrm>
          <a:off x="2595480" y="566812"/>
          <a:ext cx="436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156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1889" y="610196"/>
        <a:ext cx="23337" cy="4672"/>
      </dsp:txXfrm>
    </dsp:sp>
    <dsp:sp modelId="{C7C58595-2C8C-4A13-B826-821C362D35C7}">
      <dsp:nvSpPr>
        <dsp:cNvPr id="0" name=""/>
        <dsp:cNvSpPr/>
      </dsp:nvSpPr>
      <dsp:spPr>
        <a:xfrm>
          <a:off x="567905" y="3720"/>
          <a:ext cx="2029374" cy="121762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41" tIns="104381" rIns="99441" bIns="1043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/>
            <a:t>Linked List Sorting:</a:t>
          </a:r>
          <a:endParaRPr lang="en-US" sz="1200" kern="1200"/>
        </a:p>
      </dsp:txBody>
      <dsp:txXfrm>
        <a:off x="567905" y="3720"/>
        <a:ext cx="2029374" cy="1217624"/>
      </dsp:txXfrm>
    </dsp:sp>
    <dsp:sp modelId="{79BF5475-C95B-4697-B309-7E222061A953}">
      <dsp:nvSpPr>
        <dsp:cNvPr id="0" name=""/>
        <dsp:cNvSpPr/>
      </dsp:nvSpPr>
      <dsp:spPr>
        <a:xfrm>
          <a:off x="5091611" y="566812"/>
          <a:ext cx="436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156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-4204"/>
              <a:satOff val="-5288"/>
              <a:lumOff val="45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98020" y="610196"/>
        <a:ext cx="23337" cy="4672"/>
      </dsp:txXfrm>
    </dsp:sp>
    <dsp:sp modelId="{BE896757-5B98-4176-A895-8AE20A3A9F1C}">
      <dsp:nvSpPr>
        <dsp:cNvPr id="0" name=""/>
        <dsp:cNvSpPr/>
      </dsp:nvSpPr>
      <dsp:spPr>
        <a:xfrm>
          <a:off x="3064036" y="3720"/>
          <a:ext cx="2029374" cy="121762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636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41" tIns="104381" rIns="99441" bIns="1043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Implementing in-place QuickSort on a dynamic structure was more complex than expected compared to array sorting.</a:t>
          </a:r>
          <a:br>
            <a:rPr lang="en-US" sz="1200" kern="1200"/>
          </a:br>
          <a:endParaRPr lang="en-US" sz="1200" kern="1200"/>
        </a:p>
      </dsp:txBody>
      <dsp:txXfrm>
        <a:off x="3064036" y="3720"/>
        <a:ext cx="2029374" cy="1217624"/>
      </dsp:txXfrm>
    </dsp:sp>
    <dsp:sp modelId="{6A699984-671F-4345-A8F9-ADABA64B4815}">
      <dsp:nvSpPr>
        <dsp:cNvPr id="0" name=""/>
        <dsp:cNvSpPr/>
      </dsp:nvSpPr>
      <dsp:spPr>
        <a:xfrm>
          <a:off x="7587742" y="566812"/>
          <a:ext cx="436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156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-8407"/>
              <a:satOff val="-10576"/>
              <a:lumOff val="910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94151" y="610196"/>
        <a:ext cx="23337" cy="4672"/>
      </dsp:txXfrm>
    </dsp:sp>
    <dsp:sp modelId="{E2EBB72C-B4DA-40B5-A288-F54C2F847644}">
      <dsp:nvSpPr>
        <dsp:cNvPr id="0" name=""/>
        <dsp:cNvSpPr/>
      </dsp:nvSpPr>
      <dsp:spPr>
        <a:xfrm>
          <a:off x="5560167" y="3720"/>
          <a:ext cx="2029374" cy="121762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727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41" tIns="104381" rIns="99441" bIns="1043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/>
            <a:t>Memory Management:</a:t>
          </a:r>
          <a:endParaRPr lang="en-US" sz="1200" kern="1200"/>
        </a:p>
      </dsp:txBody>
      <dsp:txXfrm>
        <a:off x="5560167" y="3720"/>
        <a:ext cx="2029374" cy="1217624"/>
      </dsp:txXfrm>
    </dsp:sp>
    <dsp:sp modelId="{36B69992-50D4-43D7-85C1-C35974481032}">
      <dsp:nvSpPr>
        <dsp:cNvPr id="0" name=""/>
        <dsp:cNvSpPr/>
      </dsp:nvSpPr>
      <dsp:spPr>
        <a:xfrm>
          <a:off x="1582592" y="1219545"/>
          <a:ext cx="7488393" cy="436156"/>
        </a:xfrm>
        <a:custGeom>
          <a:avLst/>
          <a:gdLst/>
          <a:ahLst/>
          <a:cxnLst/>
          <a:rect l="0" t="0" r="0" b="0"/>
          <a:pathLst>
            <a:path>
              <a:moveTo>
                <a:pt x="7488393" y="0"/>
              </a:moveTo>
              <a:lnTo>
                <a:pt x="7488393" y="235178"/>
              </a:lnTo>
              <a:lnTo>
                <a:pt x="0" y="235178"/>
              </a:lnTo>
              <a:lnTo>
                <a:pt x="0" y="436156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-12611"/>
              <a:satOff val="-15864"/>
              <a:lumOff val="136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39216" y="1435287"/>
        <a:ext cx="375146" cy="4672"/>
      </dsp:txXfrm>
    </dsp:sp>
    <dsp:sp modelId="{F8F638CA-883D-4E87-9FBF-70B746FD31B0}">
      <dsp:nvSpPr>
        <dsp:cNvPr id="0" name=""/>
        <dsp:cNvSpPr/>
      </dsp:nvSpPr>
      <dsp:spPr>
        <a:xfrm>
          <a:off x="8056298" y="3720"/>
          <a:ext cx="2029374" cy="121762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0909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41" tIns="104381" rIns="99441" bIns="1043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Ensuring all nodes were properly freed after operations like deletion and file loading required careful attention.</a:t>
          </a:r>
        </a:p>
      </dsp:txBody>
      <dsp:txXfrm>
        <a:off x="8056298" y="3720"/>
        <a:ext cx="2029374" cy="1217624"/>
      </dsp:txXfrm>
    </dsp:sp>
    <dsp:sp modelId="{36BF9D6E-E6F8-4F74-A09F-B1C03F4F2B16}">
      <dsp:nvSpPr>
        <dsp:cNvPr id="0" name=""/>
        <dsp:cNvSpPr/>
      </dsp:nvSpPr>
      <dsp:spPr>
        <a:xfrm>
          <a:off x="2595480" y="2251194"/>
          <a:ext cx="436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156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-16814"/>
              <a:satOff val="-21152"/>
              <a:lumOff val="182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1889" y="2294577"/>
        <a:ext cx="23337" cy="4672"/>
      </dsp:txXfrm>
    </dsp:sp>
    <dsp:sp modelId="{7394ED59-6CEC-48A2-956E-E02AE11B2CC1}">
      <dsp:nvSpPr>
        <dsp:cNvPr id="0" name=""/>
        <dsp:cNvSpPr/>
      </dsp:nvSpPr>
      <dsp:spPr>
        <a:xfrm>
          <a:off x="567905" y="1688101"/>
          <a:ext cx="2029374" cy="121762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4545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41" tIns="104381" rIns="99441" bIns="1043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CSV Parsing:</a:t>
          </a:r>
        </a:p>
      </dsp:txBody>
      <dsp:txXfrm>
        <a:off x="567905" y="1688101"/>
        <a:ext cx="2029374" cy="1217624"/>
      </dsp:txXfrm>
    </dsp:sp>
    <dsp:sp modelId="{582A0885-D43E-4354-B632-769044F58E43}">
      <dsp:nvSpPr>
        <dsp:cNvPr id="0" name=""/>
        <dsp:cNvSpPr/>
      </dsp:nvSpPr>
      <dsp:spPr>
        <a:xfrm>
          <a:off x="5091611" y="2251194"/>
          <a:ext cx="436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156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-21018"/>
              <a:satOff val="-26440"/>
              <a:lumOff val="227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98020" y="2294577"/>
        <a:ext cx="23337" cy="4672"/>
      </dsp:txXfrm>
    </dsp:sp>
    <dsp:sp modelId="{4C479512-878F-4CA8-B355-A41AE97FD830}">
      <dsp:nvSpPr>
        <dsp:cNvPr id="0" name=""/>
        <dsp:cNvSpPr/>
      </dsp:nvSpPr>
      <dsp:spPr>
        <a:xfrm>
          <a:off x="3064036" y="1688101"/>
          <a:ext cx="2029374" cy="121762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18182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41" tIns="104381" rIns="99441" bIns="1043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Handling edge cases such as missing fields or malformed lines added unexpected complexity.</a:t>
          </a:r>
        </a:p>
      </dsp:txBody>
      <dsp:txXfrm>
        <a:off x="3064036" y="1688101"/>
        <a:ext cx="2029374" cy="1217624"/>
      </dsp:txXfrm>
    </dsp:sp>
    <dsp:sp modelId="{A4AE7B95-3BDA-4799-82FF-51BFC03C35B2}">
      <dsp:nvSpPr>
        <dsp:cNvPr id="0" name=""/>
        <dsp:cNvSpPr/>
      </dsp:nvSpPr>
      <dsp:spPr>
        <a:xfrm>
          <a:off x="7587742" y="2251194"/>
          <a:ext cx="436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156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-25221"/>
              <a:satOff val="-31729"/>
              <a:lumOff val="2731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94151" y="2294577"/>
        <a:ext cx="23337" cy="4672"/>
      </dsp:txXfrm>
    </dsp:sp>
    <dsp:sp modelId="{523A46B5-30D7-46AF-A344-706C74444829}">
      <dsp:nvSpPr>
        <dsp:cNvPr id="0" name=""/>
        <dsp:cNvSpPr/>
      </dsp:nvSpPr>
      <dsp:spPr>
        <a:xfrm>
          <a:off x="5560167" y="1688101"/>
          <a:ext cx="2029374" cy="121762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1818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41" tIns="104381" rIns="99441" bIns="1043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sng" kern="1200"/>
            <a:t>Lessons Learned:</a:t>
          </a:r>
          <a:endParaRPr lang="en-US" sz="1200" kern="1200"/>
        </a:p>
      </dsp:txBody>
      <dsp:txXfrm>
        <a:off x="5560167" y="1688101"/>
        <a:ext cx="2029374" cy="1217624"/>
      </dsp:txXfrm>
    </dsp:sp>
    <dsp:sp modelId="{3EAEE1A3-FD55-4CA7-BADB-875255A4636A}">
      <dsp:nvSpPr>
        <dsp:cNvPr id="0" name=""/>
        <dsp:cNvSpPr/>
      </dsp:nvSpPr>
      <dsp:spPr>
        <a:xfrm>
          <a:off x="1582592" y="2903926"/>
          <a:ext cx="7488393" cy="436156"/>
        </a:xfrm>
        <a:custGeom>
          <a:avLst/>
          <a:gdLst/>
          <a:ahLst/>
          <a:cxnLst/>
          <a:rect l="0" t="0" r="0" b="0"/>
          <a:pathLst>
            <a:path>
              <a:moveTo>
                <a:pt x="7488393" y="0"/>
              </a:moveTo>
              <a:lnTo>
                <a:pt x="7488393" y="235178"/>
              </a:lnTo>
              <a:lnTo>
                <a:pt x="0" y="235178"/>
              </a:lnTo>
              <a:lnTo>
                <a:pt x="0" y="436156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-29425"/>
              <a:satOff val="-37017"/>
              <a:lumOff val="318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39216" y="3119668"/>
        <a:ext cx="375146" cy="4672"/>
      </dsp:txXfrm>
    </dsp:sp>
    <dsp:sp modelId="{69FD7B6F-EFC0-48E5-97FD-B049700671C6}">
      <dsp:nvSpPr>
        <dsp:cNvPr id="0" name=""/>
        <dsp:cNvSpPr/>
      </dsp:nvSpPr>
      <dsp:spPr>
        <a:xfrm>
          <a:off x="8056298" y="1688101"/>
          <a:ext cx="2029374" cy="121762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5455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41" tIns="104381" rIns="99441" bIns="1043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Start early and test incrementally</a:t>
          </a:r>
        </a:p>
      </dsp:txBody>
      <dsp:txXfrm>
        <a:off x="8056298" y="1688101"/>
        <a:ext cx="2029374" cy="1217624"/>
      </dsp:txXfrm>
    </dsp:sp>
    <dsp:sp modelId="{A0AE8ECD-9FC9-4AB0-A9B9-F3E7AD2AFDFA}">
      <dsp:nvSpPr>
        <dsp:cNvPr id="0" name=""/>
        <dsp:cNvSpPr/>
      </dsp:nvSpPr>
      <dsp:spPr>
        <a:xfrm>
          <a:off x="2595480" y="3935575"/>
          <a:ext cx="436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156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-33628"/>
              <a:satOff val="-42305"/>
              <a:lumOff val="3641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01889" y="3978959"/>
        <a:ext cx="23337" cy="4672"/>
      </dsp:txXfrm>
    </dsp:sp>
    <dsp:sp modelId="{867FAC0F-FD9D-4EF0-B9EC-A02C6D2EACD6}">
      <dsp:nvSpPr>
        <dsp:cNvPr id="0" name=""/>
        <dsp:cNvSpPr/>
      </dsp:nvSpPr>
      <dsp:spPr>
        <a:xfrm>
          <a:off x="567905" y="3372482"/>
          <a:ext cx="2029374" cy="121762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29091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41" tIns="104381" rIns="99441" bIns="1043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Prioritize memory safety and modular code design</a:t>
          </a:r>
        </a:p>
      </dsp:txBody>
      <dsp:txXfrm>
        <a:off x="567905" y="3372482"/>
        <a:ext cx="2029374" cy="1217624"/>
      </dsp:txXfrm>
    </dsp:sp>
    <dsp:sp modelId="{4F320702-7213-4E1F-9CA9-1F3DAC901D44}">
      <dsp:nvSpPr>
        <dsp:cNvPr id="0" name=""/>
        <dsp:cNvSpPr/>
      </dsp:nvSpPr>
      <dsp:spPr>
        <a:xfrm>
          <a:off x="5091611" y="3935575"/>
          <a:ext cx="436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156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-37832"/>
              <a:satOff val="-47593"/>
              <a:lumOff val="4097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98020" y="3978959"/>
        <a:ext cx="23337" cy="4672"/>
      </dsp:txXfrm>
    </dsp:sp>
    <dsp:sp modelId="{24ED98C0-8BC0-4D48-A8AF-325039992DAA}">
      <dsp:nvSpPr>
        <dsp:cNvPr id="0" name=""/>
        <dsp:cNvSpPr/>
      </dsp:nvSpPr>
      <dsp:spPr>
        <a:xfrm>
          <a:off x="3064036" y="3372482"/>
          <a:ext cx="2029374" cy="121762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272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41" tIns="104381" rIns="99441" bIns="1043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Communicate assumptions clearly within the team</a:t>
          </a:r>
        </a:p>
      </dsp:txBody>
      <dsp:txXfrm>
        <a:off x="3064036" y="3372482"/>
        <a:ext cx="2029374" cy="1217624"/>
      </dsp:txXfrm>
    </dsp:sp>
    <dsp:sp modelId="{44729A98-BEB2-420A-9486-22CC6E2156FA}">
      <dsp:nvSpPr>
        <dsp:cNvPr id="0" name=""/>
        <dsp:cNvSpPr/>
      </dsp:nvSpPr>
      <dsp:spPr>
        <a:xfrm>
          <a:off x="7587742" y="3935575"/>
          <a:ext cx="436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6156" y="45720"/>
              </a:lnTo>
            </a:path>
          </a:pathLst>
        </a:custGeom>
        <a:noFill/>
        <a:ln w="6350" cap="flat" cmpd="sng" algn="ctr">
          <a:solidFill>
            <a:schemeClr val="accent1">
              <a:shade val="90000"/>
              <a:hueOff val="-42036"/>
              <a:satOff val="-52881"/>
              <a:lumOff val="455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94151" y="3978959"/>
        <a:ext cx="23337" cy="4672"/>
      </dsp:txXfrm>
    </dsp:sp>
    <dsp:sp modelId="{54F37AB6-ACF4-4847-84A0-0AAD6DCB80EE}">
      <dsp:nvSpPr>
        <dsp:cNvPr id="0" name=""/>
        <dsp:cNvSpPr/>
      </dsp:nvSpPr>
      <dsp:spPr>
        <a:xfrm>
          <a:off x="5560167" y="3372482"/>
          <a:ext cx="2029374" cy="121762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36364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41" tIns="104381" rIns="99441" bIns="1043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 version control and documentation consistently</a:t>
          </a:r>
        </a:p>
      </dsp:txBody>
      <dsp:txXfrm>
        <a:off x="5560167" y="3372482"/>
        <a:ext cx="2029374" cy="1217624"/>
      </dsp:txXfrm>
    </dsp:sp>
    <dsp:sp modelId="{65905D15-02F0-4851-BDAF-2D68D31A25E6}">
      <dsp:nvSpPr>
        <dsp:cNvPr id="0" name=""/>
        <dsp:cNvSpPr/>
      </dsp:nvSpPr>
      <dsp:spPr>
        <a:xfrm>
          <a:off x="8056298" y="3372482"/>
          <a:ext cx="2029374" cy="1217624"/>
        </a:xfrm>
        <a:prstGeom prst="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441" tIns="104381" rIns="99441" bIns="10438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Break down complex problems collaboratively</a:t>
          </a:r>
        </a:p>
      </dsp:txBody>
      <dsp:txXfrm>
        <a:off x="8056298" y="3372482"/>
        <a:ext cx="2029374" cy="12176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49227-47EB-427D-AC74-DD1C52ABA0ED}">
      <dsp:nvSpPr>
        <dsp:cNvPr id="0" name=""/>
        <dsp:cNvSpPr/>
      </dsp:nvSpPr>
      <dsp:spPr>
        <a:xfrm>
          <a:off x="0" y="4520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8586A-6CB6-4252-AAC0-58342E0184D3}">
      <dsp:nvSpPr>
        <dsp:cNvPr id="0" name=""/>
        <dsp:cNvSpPr/>
      </dsp:nvSpPr>
      <dsp:spPr>
        <a:xfrm>
          <a:off x="291287" y="221180"/>
          <a:ext cx="529613" cy="529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312B5-4E87-47F7-9C13-D13C9FA2C821}">
      <dsp:nvSpPr>
        <dsp:cNvPr id="0" name=""/>
        <dsp:cNvSpPr/>
      </dsp:nvSpPr>
      <dsp:spPr>
        <a:xfrm>
          <a:off x="1112187" y="4520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statistical insights (average GPA, top performer, etc.)</a:t>
          </a:r>
        </a:p>
      </dsp:txBody>
      <dsp:txXfrm>
        <a:off x="1112187" y="4520"/>
        <a:ext cx="5837252" cy="962932"/>
      </dsp:txXfrm>
    </dsp:sp>
    <dsp:sp modelId="{FB092749-4662-4D2E-BB3F-222C668BABAB}">
      <dsp:nvSpPr>
        <dsp:cNvPr id="0" name=""/>
        <dsp:cNvSpPr/>
      </dsp:nvSpPr>
      <dsp:spPr>
        <a:xfrm>
          <a:off x="0" y="1208186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12496-3A8D-4C82-97B7-E054FA8FE55B}">
      <dsp:nvSpPr>
        <dsp:cNvPr id="0" name=""/>
        <dsp:cNvSpPr/>
      </dsp:nvSpPr>
      <dsp:spPr>
        <a:xfrm>
          <a:off x="291287" y="1424846"/>
          <a:ext cx="529613" cy="529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38C58-2F0D-42F6-AB68-D10EF93FC430}">
      <dsp:nvSpPr>
        <dsp:cNvPr id="0" name=""/>
        <dsp:cNvSpPr/>
      </dsp:nvSpPr>
      <dsp:spPr>
        <a:xfrm>
          <a:off x="1112187" y="1208186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Extend sorting and filtering options (e.g., by subject performance)</a:t>
          </a:r>
        </a:p>
      </dsp:txBody>
      <dsp:txXfrm>
        <a:off x="1112187" y="1208186"/>
        <a:ext cx="5837252" cy="962932"/>
      </dsp:txXfrm>
    </dsp:sp>
    <dsp:sp modelId="{3923881F-E204-4B2D-83EF-50AE1C47C78B}">
      <dsp:nvSpPr>
        <dsp:cNvPr id="0" name=""/>
        <dsp:cNvSpPr/>
      </dsp:nvSpPr>
      <dsp:spPr>
        <a:xfrm>
          <a:off x="0" y="2411852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D7639-D0A2-4683-83C4-878C0048F360}">
      <dsp:nvSpPr>
        <dsp:cNvPr id="0" name=""/>
        <dsp:cNvSpPr/>
      </dsp:nvSpPr>
      <dsp:spPr>
        <a:xfrm>
          <a:off x="291287" y="2628512"/>
          <a:ext cx="529613" cy="529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85C81-F20C-4E9F-95D6-5AAFE5B62BE6}">
      <dsp:nvSpPr>
        <dsp:cNvPr id="0" name=""/>
        <dsp:cNvSpPr/>
      </dsp:nvSpPr>
      <dsp:spPr>
        <a:xfrm>
          <a:off x="1112187" y="2411852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support for importing/exporting data in different formats (e.g., JSON)</a:t>
          </a:r>
        </a:p>
      </dsp:txBody>
      <dsp:txXfrm>
        <a:off x="1112187" y="2411852"/>
        <a:ext cx="5837252" cy="962932"/>
      </dsp:txXfrm>
    </dsp:sp>
    <dsp:sp modelId="{5AAE641A-0678-4289-9677-9C87A75838C6}">
      <dsp:nvSpPr>
        <dsp:cNvPr id="0" name=""/>
        <dsp:cNvSpPr/>
      </dsp:nvSpPr>
      <dsp:spPr>
        <a:xfrm>
          <a:off x="0" y="3615518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84F58-B09F-433D-BE0B-5D6DFBE93098}">
      <dsp:nvSpPr>
        <dsp:cNvPr id="0" name=""/>
        <dsp:cNvSpPr/>
      </dsp:nvSpPr>
      <dsp:spPr>
        <a:xfrm>
          <a:off x="291287" y="3832178"/>
          <a:ext cx="529613" cy="529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9CA97-D2BD-404A-8F83-676929C43D74}">
      <dsp:nvSpPr>
        <dsp:cNvPr id="0" name=""/>
        <dsp:cNvSpPr/>
      </dsp:nvSpPr>
      <dsp:spPr>
        <a:xfrm>
          <a:off x="1112187" y="3615518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Enhance CSV parsing for better fault tolerance</a:t>
          </a:r>
        </a:p>
      </dsp:txBody>
      <dsp:txXfrm>
        <a:off x="1112187" y="3615518"/>
        <a:ext cx="5837252" cy="962932"/>
      </dsp:txXfrm>
    </dsp:sp>
    <dsp:sp modelId="{AFC38996-929E-4AC7-A6A7-786C7F38ED0D}">
      <dsp:nvSpPr>
        <dsp:cNvPr id="0" name=""/>
        <dsp:cNvSpPr/>
      </dsp:nvSpPr>
      <dsp:spPr>
        <a:xfrm>
          <a:off x="0" y="4819184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0E69C-684E-479A-BA46-3312318DBECA}">
      <dsp:nvSpPr>
        <dsp:cNvPr id="0" name=""/>
        <dsp:cNvSpPr/>
      </dsp:nvSpPr>
      <dsp:spPr>
        <a:xfrm>
          <a:off x="291287" y="5035844"/>
          <a:ext cx="529613" cy="5296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3B5E4-AFE2-4A3B-8E90-D25BA44ABB39}">
      <dsp:nvSpPr>
        <dsp:cNvPr id="0" name=""/>
        <dsp:cNvSpPr/>
      </dsp:nvSpPr>
      <dsp:spPr>
        <a:xfrm>
          <a:off x="1112187" y="4819184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 unit testing framework for automated validation</a:t>
          </a:r>
        </a:p>
      </dsp:txBody>
      <dsp:txXfrm>
        <a:off x="1112187" y="4819184"/>
        <a:ext cx="5837252" cy="962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2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5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5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8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6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0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9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8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6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5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Student Grade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3199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/>
              <a:t>Team –15 </a:t>
            </a:r>
            <a:br>
              <a:rPr lang="en-US"/>
            </a:br>
            <a:r>
              <a:rPr lang="en-US"/>
              <a:t>Neerja Basil</a:t>
            </a:r>
            <a:br>
              <a:rPr lang="en-US"/>
            </a:br>
            <a:r>
              <a:rPr lang="en-US"/>
              <a:t>Jaskaran Singh</a:t>
            </a:r>
            <a:br>
              <a:rPr lang="en-US"/>
            </a:br>
            <a:r>
              <a:rPr lang="en-US"/>
              <a:t>Arush Bhise</a:t>
            </a: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A5464733-F1C4-07BB-F9DA-D6C32B6CEE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04" r="12128" b="5"/>
          <a:stretch/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668BF-AFEC-A648-C97F-C858FA36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QUESTIONS?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E7BB521C-DC0A-F94B-3372-C52DF5B40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0769" y="1429352"/>
            <a:ext cx="4330461" cy="4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2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73EB7-4E49-F69B-E04A-F8A4F39D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797C16B-84AC-E22D-BB09-A55069409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0769" y="1429352"/>
            <a:ext cx="4330461" cy="4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9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8EC02-4BB9-BFF8-D952-48E71E8B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/>
              <a:t>INTRODUCTION 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EE3A582-CF4C-27D0-E666-995D072FB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78085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55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D9B9E-909A-56A0-EDD9-7CC3EB521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0"/>
            <a:ext cx="4779572" cy="2067705"/>
          </a:xfrm>
        </p:spPr>
        <p:txBody>
          <a:bodyPr anchor="t">
            <a:normAutofit/>
          </a:bodyPr>
          <a:lstStyle/>
          <a:p>
            <a:r>
              <a:rPr lang="en-US"/>
              <a:t>CORE FEATURES</a:t>
            </a: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827BEFB3-159E-34AE-844D-59EE6EFF0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20" y="2976281"/>
            <a:ext cx="3333077" cy="33330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888B-F375-B244-0259-34F4DFA1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188" y="548638"/>
            <a:ext cx="6401133" cy="5760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endParaRPr lang="en-US" sz="1500" b="1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500">
                <a:ea typeface="+mn-lt"/>
                <a:cs typeface="+mn-lt"/>
              </a:rPr>
              <a:t>This demonstration highlights the core capabilities of the Student Grade Management System. Users interact with the system via a structured, menu-driven console interface designed for ease of use and reliability.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>
                <a:ea typeface="+mn-lt"/>
                <a:cs typeface="+mn-lt"/>
              </a:rPr>
              <a:t>Key functionalities include adding student records with input validation, displaying academic data in a clear tabular layout, searching and deleting records by student ID, and updating GPA based on revised grades.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>
                <a:ea typeface="+mn-lt"/>
                <a:cs typeface="+mn-lt"/>
              </a:rPr>
              <a:t>The application allows sorting based on student ID, name, or GPA using an optimized in-place QuickSort algorithm on a linked list structure.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>
                <a:ea typeface="+mn-lt"/>
                <a:cs typeface="+mn-lt"/>
              </a:rPr>
              <a:t>Additional features include dynamic GPA and grade visualization through color-coded bar charts, and CSV-based data persistence for long-term storage.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500">
                <a:ea typeface="+mn-lt"/>
                <a:cs typeface="+mn-lt"/>
              </a:rPr>
              <a:t>The system is designed to be efficient, intuitive, and suitable for academic record management in smaller educational environments.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70873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61C23-6574-2821-3988-7C5CDC0C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2500"/>
              <a:t>IMPLEMENTATION DETAILS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162F3F8-5547-28A8-2940-5C4683A830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47631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615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B229B-1FAC-B854-EDED-58E3F3C45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/>
              <a:t>TESTING AND MEMORY VALIDATION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7C5FC01-8AA5-E42C-19E9-C30A534EA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6035040" cy="40965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300">
                <a:ea typeface="+mn-lt"/>
                <a:cs typeface="+mn-lt"/>
              </a:rPr>
              <a:t>To ensure a reliable and bug-free system, we rigorously tested every feature under both normal and edge conditions. Our focus was on validating inputs, handling unexpected scenarios, and ensuring clean memory usage throughout.</a:t>
            </a:r>
            <a:endParaRPr lang="en-US" sz="1300"/>
          </a:p>
          <a:p>
            <a:pPr marL="0" indent="0">
              <a:lnSpc>
                <a:spcPct val="110000"/>
              </a:lnSpc>
              <a:buNone/>
            </a:pPr>
            <a:br>
              <a:rPr lang="en-US" sz="1300" b="1" u="sng">
                <a:ea typeface="+mn-lt"/>
                <a:cs typeface="+mn-lt"/>
              </a:rPr>
            </a:br>
            <a:r>
              <a:rPr lang="en-US" sz="1300" b="1" u="sng">
                <a:ea typeface="+mn-lt"/>
                <a:cs typeface="+mn-lt"/>
              </a:rPr>
              <a:t>What We Tested:</a:t>
            </a:r>
            <a:endParaRPr lang="en-US" sz="1300" b="1" u="sng"/>
          </a:p>
          <a:p>
            <a:pPr>
              <a:lnSpc>
                <a:spcPct val="110000"/>
              </a:lnSpc>
            </a:pPr>
            <a:r>
              <a:rPr lang="en-US" sz="1300">
                <a:ea typeface="+mn-lt"/>
                <a:cs typeface="+mn-lt"/>
              </a:rPr>
              <a:t>Input Checks: Only accepted valid 7-digit IDs, rejected duplicates, and ensured grades were within 0–100.</a:t>
            </a:r>
            <a:endParaRPr lang="en-US" sz="1300"/>
          </a:p>
          <a:p>
            <a:pPr>
              <a:lnSpc>
                <a:spcPct val="110000"/>
              </a:lnSpc>
            </a:pPr>
            <a:r>
              <a:rPr lang="en-US" sz="1300">
                <a:ea typeface="+mn-lt"/>
                <a:cs typeface="+mn-lt"/>
              </a:rPr>
              <a:t>Edge Cases: Handled empty records, corrupted CSV files, and GPA calculations near grade boundaries.</a:t>
            </a:r>
            <a:endParaRPr lang="en-US" sz="1300"/>
          </a:p>
          <a:p>
            <a:pPr>
              <a:lnSpc>
                <a:spcPct val="110000"/>
              </a:lnSpc>
            </a:pPr>
            <a:r>
              <a:rPr lang="en-US" sz="1300">
                <a:ea typeface="+mn-lt"/>
                <a:cs typeface="+mn-lt"/>
              </a:rPr>
              <a:t>Functionality: Verified that adding, removing, updating, and sorting student records worked smoothly and accurately.</a:t>
            </a:r>
            <a:endParaRPr lang="en-US" sz="1300"/>
          </a:p>
          <a:p>
            <a:pPr>
              <a:lnSpc>
                <a:spcPct val="110000"/>
              </a:lnSpc>
            </a:pPr>
            <a:r>
              <a:rPr lang="en-US" sz="1300">
                <a:ea typeface="+mn-lt"/>
                <a:cs typeface="+mn-lt"/>
              </a:rPr>
              <a:t>Memory Management: Used Valgrind to confirm that all dynamic memory was properly freed, especially after deletions and file operations.</a:t>
            </a:r>
            <a:endParaRPr lang="en-US" sz="1300"/>
          </a:p>
          <a:p>
            <a:pPr>
              <a:lnSpc>
                <a:spcPct val="110000"/>
              </a:lnSpc>
            </a:pPr>
            <a:endParaRPr lang="en-US" sz="1300"/>
          </a:p>
        </p:txBody>
      </p:sp>
      <p:pic>
        <p:nvPicPr>
          <p:cNvPr id="16" name="Picture 15" descr="A group of people standing next to a computer&#10;&#10;AI-generated content may be incorrect.">
            <a:extLst>
              <a:ext uri="{FF2B5EF4-FFF2-40B4-BE49-F238E27FC236}">
                <a16:creationId xmlns:a16="http://schemas.microsoft.com/office/drawing/2014/main" id="{CB359A1E-2245-F31A-BF0B-DF31EA00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64" r="40386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74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A921B-8BD9-C0FF-88CF-9C21CDB7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3100"/>
              <a:t>DEVELOPMENT AND CONTRIBUTION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51B556-63F9-6ED0-C2AE-3C3CB1B89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55585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19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BC29-E376-3677-BE90-4BFFE666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AND TROUBLESHOOTING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20FC05A-01CE-17E3-D4F6-83B48C701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021809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0562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267EE-973F-FFC2-1FC4-206250F3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FUTURE WORK IF WE HAD MORE TIME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DBFE34-7C11-A526-01CE-84C983B7D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017492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63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0EB98-13E0-43CF-2C59-2C02DEF1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C00BE-83E2-593C-09A0-55A8D64BB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000">
                <a:ea typeface="+mn-lt"/>
                <a:cs typeface="+mn-lt"/>
              </a:rPr>
              <a:t>Our project successfully implemented a dynamic, console-based Student Grade Management System using core C programming principles. It includes features such as GPA calculation, student record management, sorting, file I/O, and visual analytics through terminal-based charts. The system is modular, memory-safe, and performs reliably across various test cases.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000" b="1" u="sng">
                <a:ea typeface="+mn-lt"/>
                <a:cs typeface="+mn-lt"/>
              </a:rPr>
              <a:t>Project Accomplishments</a:t>
            </a:r>
            <a:endParaRPr lang="en-US" sz="1000" b="1" u="sng"/>
          </a:p>
          <a:p>
            <a:pPr>
              <a:lnSpc>
                <a:spcPct val="110000"/>
              </a:lnSpc>
            </a:pPr>
            <a:r>
              <a:rPr lang="en-US" sz="1000">
                <a:ea typeface="+mn-lt"/>
                <a:cs typeface="+mn-lt"/>
              </a:rPr>
              <a:t>    Dynamic student record handling using linked lists</a:t>
            </a:r>
            <a:endParaRPr lang="en-US" sz="1000"/>
          </a:p>
          <a:p>
            <a:pPr>
              <a:lnSpc>
                <a:spcPct val="110000"/>
              </a:lnSpc>
            </a:pPr>
            <a:r>
              <a:rPr lang="en-US" sz="1000">
                <a:ea typeface="+mn-lt"/>
                <a:cs typeface="+mn-lt"/>
              </a:rPr>
              <a:t>    Accurate GPA calculations based on multi-subject input</a:t>
            </a:r>
            <a:endParaRPr lang="en-US" sz="1000"/>
          </a:p>
          <a:p>
            <a:pPr>
              <a:lnSpc>
                <a:spcPct val="110000"/>
              </a:lnSpc>
            </a:pPr>
            <a:r>
              <a:rPr lang="en-US" sz="1000">
                <a:ea typeface="+mn-lt"/>
                <a:cs typeface="+mn-lt"/>
              </a:rPr>
              <a:t>    In-place QuickSort with recursion for sorting by ID, name, or GPA</a:t>
            </a:r>
            <a:endParaRPr lang="en-US" sz="1000"/>
          </a:p>
          <a:p>
            <a:pPr>
              <a:lnSpc>
                <a:spcPct val="110000"/>
              </a:lnSpc>
            </a:pPr>
            <a:r>
              <a:rPr lang="en-US" sz="1000">
                <a:ea typeface="+mn-lt"/>
                <a:cs typeface="+mn-lt"/>
              </a:rPr>
              <a:t>    Color-coded GPA and grade bar charts for visual performance insight</a:t>
            </a:r>
            <a:endParaRPr lang="en-US" sz="1000"/>
          </a:p>
          <a:p>
            <a:pPr>
              <a:lnSpc>
                <a:spcPct val="110000"/>
              </a:lnSpc>
            </a:pPr>
            <a:r>
              <a:rPr lang="en-US" sz="1000">
                <a:ea typeface="+mn-lt"/>
                <a:cs typeface="+mn-lt"/>
              </a:rPr>
              <a:t>    Robust file I/O with CSV support and input validation</a:t>
            </a:r>
            <a:endParaRPr lang="en-US" sz="1000"/>
          </a:p>
          <a:p>
            <a:pPr>
              <a:lnSpc>
                <a:spcPct val="110000"/>
              </a:lnSpc>
            </a:pPr>
            <a:r>
              <a:rPr lang="en-US" sz="1000">
                <a:ea typeface="+mn-lt"/>
                <a:cs typeface="+mn-lt"/>
              </a:rPr>
              <a:t>    Verified memory safety using Valgrind</a:t>
            </a:r>
            <a:endParaRPr lang="en-US" sz="1000"/>
          </a:p>
          <a:p>
            <a:pPr marL="0" indent="0">
              <a:lnSpc>
                <a:spcPct val="110000"/>
              </a:lnSpc>
              <a:buNone/>
            </a:pPr>
            <a:r>
              <a:rPr lang="en-US" sz="1000" b="1" u="sng">
                <a:ea typeface="+mn-lt"/>
                <a:cs typeface="+mn-lt"/>
              </a:rPr>
              <a:t>Limitations</a:t>
            </a:r>
            <a:endParaRPr lang="en-US" sz="1000" b="1" u="sng"/>
          </a:p>
          <a:p>
            <a:pPr>
              <a:lnSpc>
                <a:spcPct val="110000"/>
              </a:lnSpc>
            </a:pPr>
            <a:r>
              <a:rPr lang="en-US" sz="1000">
                <a:ea typeface="+mn-lt"/>
                <a:cs typeface="+mn-lt"/>
              </a:rPr>
              <a:t>    Operates only in a terminal environment</a:t>
            </a:r>
            <a:endParaRPr lang="en-US" sz="1000"/>
          </a:p>
          <a:p>
            <a:pPr>
              <a:lnSpc>
                <a:spcPct val="110000"/>
              </a:lnSpc>
            </a:pPr>
            <a:r>
              <a:rPr lang="en-US" sz="1000">
                <a:ea typeface="+mn-lt"/>
                <a:cs typeface="+mn-lt"/>
              </a:rPr>
              <a:t>    Limited error recovery for severely corrupted CSV files</a:t>
            </a:r>
            <a:endParaRPr lang="en-US" sz="1000"/>
          </a:p>
          <a:p>
            <a:pPr>
              <a:lnSpc>
                <a:spcPct val="110000"/>
              </a:lnSpc>
            </a:pPr>
            <a:r>
              <a:rPr lang="en-US" sz="1000">
                <a:ea typeface="+mn-lt"/>
                <a:cs typeface="+mn-lt"/>
              </a:rPr>
              <a:t>    No support for data encryption or user roles</a:t>
            </a:r>
            <a:endParaRPr lang="en-US" sz="1000"/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79167875-79C0-D7A4-95ED-3E5FEA025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5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1282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VanillaVTI</vt:lpstr>
      <vt:lpstr>Student Grade Management System</vt:lpstr>
      <vt:lpstr>INTRODUCTION </vt:lpstr>
      <vt:lpstr>CORE FEATURES</vt:lpstr>
      <vt:lpstr>IMPLEMENTATION DETAILS</vt:lpstr>
      <vt:lpstr>TESTING AND MEMORY VALIDATION</vt:lpstr>
      <vt:lpstr>DEVELOPMENT AND CONTRIBUTION</vt:lpstr>
      <vt:lpstr>CHALLENGES AND TROUBLESHOOTING</vt:lpstr>
      <vt:lpstr>FUTURE WORK IF WE HAD MORE TIME</vt:lpstr>
      <vt:lpstr>CONCLUSION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</cp:revision>
  <dcterms:created xsi:type="dcterms:W3CDTF">2025-04-01T21:46:56Z</dcterms:created>
  <dcterms:modified xsi:type="dcterms:W3CDTF">2025-04-03T16:08:35Z</dcterms:modified>
</cp:coreProperties>
</file>