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7CF4-0B4B-42B7-ACC9-6403CC01FEF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D14E-467C-4CE7-A8C7-033A96C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2" y="172995"/>
            <a:ext cx="11771870" cy="64914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for analyzing Healthcare and Educational spending for the top 10 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G-20 countries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4078" y="3602038"/>
            <a:ext cx="2923922" cy="16557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Varsha Waingankar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Science, George Washington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9121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4: Compare the per person Educational and Healthcare spending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753435"/>
            <a:ext cx="11219935" cy="3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3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chart representing the relationship between Health, GDP and Education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89" y="1291550"/>
            <a:ext cx="6079710" cy="50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5.1: Single out the fastest growing countries in Healthcare spending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" t="51787" r="14040" b="5836"/>
          <a:stretch/>
        </p:blipFill>
        <p:spPr>
          <a:xfrm>
            <a:off x="838200" y="1472749"/>
            <a:ext cx="10769151" cy="46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5.2: Single out the fastest growing countries in Educational spending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" t="57863" r="5674" b="726"/>
          <a:stretch/>
        </p:blipFill>
        <p:spPr>
          <a:xfrm>
            <a:off x="704007" y="1529394"/>
            <a:ext cx="11094181" cy="48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6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2" y="172995"/>
            <a:ext cx="11771870" cy="64914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USA ranks the highest in  GDP (16,473 billions usd),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975 billions usd) and healthcare (3106 billions usd) spending in terms of fixed value.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percent spending on Education Brazil ranks the highest, that is 5.99 percent of the total GDP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percent spending on Healthcare USA ranks the highest, that is 17.1 percent of the total GDP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2" y="172995"/>
            <a:ext cx="11771870" cy="64914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– World Bank Open 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 G-20 countries.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top ten countries in respective fields like Healthcare, Educational spending.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six years of data ranging from (2010 to 2015).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APIs, JavaScript and HTML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 used – Column charts, Geo Maps, stacked bar, Bar charts, Scatter charts, Trend lines, Bubble charts, Pie charts.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48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of at least the top 10 nations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" y="1463760"/>
            <a:ext cx="11617465" cy="41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 The educational and healthcare spending of at least the top 10 nations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9" y="1411457"/>
            <a:ext cx="11261416" cy="45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 The educational and healthcare spending of at least the top 10 nations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9" y="1812207"/>
            <a:ext cx="11544637" cy="34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 The educational and healthcare spending of at least the top 10 nations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6" y="1510520"/>
            <a:ext cx="11470576" cy="38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Compare the data to the country’s GDP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" t="11054" r="45153" b="37642"/>
          <a:stretch/>
        </p:blipFill>
        <p:spPr>
          <a:xfrm>
            <a:off x="994874" y="1447926"/>
            <a:ext cx="8610371" cy="41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Compare 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to the country’s GDP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3" y="1674504"/>
            <a:ext cx="11585097" cy="30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4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3: Compare the data to the overall military spending of the country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1" t="14274" r="6080" b="42551"/>
          <a:stretch/>
        </p:blipFill>
        <p:spPr>
          <a:xfrm>
            <a:off x="490917" y="1690688"/>
            <a:ext cx="11639044" cy="32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310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Data Visualization for analyzing Healthcare and Educational spending for the top 10  G-20 countries</vt:lpstr>
      <vt:lpstr>Overview</vt:lpstr>
      <vt:lpstr>Question 1: The Educational and healthcare spending of at least the top 10 nations</vt:lpstr>
      <vt:lpstr>Question 1: The educational and healthcare spending of at least the top 10 nations</vt:lpstr>
      <vt:lpstr>Question 1: The educational and healthcare spending of at least the top 10 nations</vt:lpstr>
      <vt:lpstr>Question 1: The educational and healthcare spending of at least the top 10 nations</vt:lpstr>
      <vt:lpstr>Question 2: Compare the data to the country’s GDP</vt:lpstr>
      <vt:lpstr>Question 2: Compare the data to the country’s GDP</vt:lpstr>
      <vt:lpstr>Question 3: Compare the data to the overall military spending of the country</vt:lpstr>
      <vt:lpstr>Question 4: Compare the per person Educational and Healthcare spending</vt:lpstr>
      <vt:lpstr>Bubble chart representing the relationship between Health, GDP and Education</vt:lpstr>
      <vt:lpstr>Question 5.1: Single out the fastest growing countries in Healthcare spending</vt:lpstr>
      <vt:lpstr>Question 5.2: Single out the fastest growing countries in Educational spending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Tanaji Naik</dc:creator>
  <cp:lastModifiedBy>Tanaji Naik</cp:lastModifiedBy>
  <cp:revision>37</cp:revision>
  <dcterms:created xsi:type="dcterms:W3CDTF">2018-03-12T15:44:14Z</dcterms:created>
  <dcterms:modified xsi:type="dcterms:W3CDTF">2018-03-21T21:28:51Z</dcterms:modified>
</cp:coreProperties>
</file>