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5" r:id="rId29"/>
    <p:sldId id="316" r:id="rId30"/>
    <p:sldId id="31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7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91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00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394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44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4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4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3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0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9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8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4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5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90F5-8E13-F04D-A8CE-6C8488165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B337A-41D0-524F-9EC4-A27F6C8AE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10</a:t>
            </a:r>
          </a:p>
          <a:p>
            <a:r>
              <a:rPr lang="en-US" dirty="0"/>
              <a:t>Steve Kunath</a:t>
            </a:r>
          </a:p>
        </p:txBody>
      </p:sp>
    </p:spTree>
    <p:extLst>
      <p:ext uri="{BB962C8B-B14F-4D97-AF65-F5344CB8AC3E}">
        <p14:creationId xmlns:p14="http://schemas.microsoft.com/office/powerpoint/2010/main" val="164668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985C-9C28-C046-AF09-65FD1FD5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78AC-2696-F64C-870E-D35425633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questions included both factoid questions and complex questions</a:t>
            </a:r>
          </a:p>
          <a:p>
            <a:r>
              <a:rPr lang="en-US" dirty="0"/>
              <a:t>Factoid questions are typically answer correctly with a statement of a fact</a:t>
            </a:r>
          </a:p>
          <a:p>
            <a:r>
              <a:rPr lang="en-US" dirty="0"/>
              <a:t>Thus:</a:t>
            </a:r>
          </a:p>
          <a:p>
            <a:pPr lvl="1"/>
            <a:r>
              <a:rPr lang="en-US" dirty="0"/>
              <a:t>What temperature is it outside?</a:t>
            </a:r>
          </a:p>
          <a:p>
            <a:pPr lvl="2"/>
            <a:r>
              <a:rPr lang="en-US" dirty="0"/>
              <a:t>75</a:t>
            </a:r>
          </a:p>
          <a:p>
            <a:pPr lvl="1"/>
            <a:r>
              <a:rPr lang="en-US" dirty="0"/>
              <a:t>What color is the sky?</a:t>
            </a:r>
          </a:p>
          <a:p>
            <a:pPr lvl="2"/>
            <a:r>
              <a:rPr lang="en-US" dirty="0"/>
              <a:t>Blue</a:t>
            </a:r>
          </a:p>
          <a:p>
            <a:pPr lvl="1"/>
            <a:r>
              <a:rPr lang="en-US" dirty="0"/>
              <a:t>What was the cause of the French Revolution?</a:t>
            </a:r>
          </a:p>
          <a:p>
            <a:pPr lvl="2"/>
            <a:r>
              <a:rPr lang="en-US" dirty="0"/>
              <a:t>Lots….</a:t>
            </a:r>
          </a:p>
        </p:txBody>
      </p:sp>
    </p:spTree>
    <p:extLst>
      <p:ext uri="{BB962C8B-B14F-4D97-AF65-F5344CB8AC3E}">
        <p14:creationId xmlns:p14="http://schemas.microsoft.com/office/powerpoint/2010/main" val="190210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1DE1-77A9-F249-A1DA-46D3D57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factoids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9230-CF7F-3F4E-9A5B-F0428BD8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that factoids require only a small segment of text, the answers can typically be found by rapidly scanning text</a:t>
            </a:r>
          </a:p>
          <a:p>
            <a:r>
              <a:rPr lang="en-US" dirty="0"/>
              <a:t>Thus, if your input question is “what color is the sky?”</a:t>
            </a:r>
          </a:p>
          <a:p>
            <a:r>
              <a:rPr lang="en-US" dirty="0"/>
              <a:t>You can then look across a collection of texts for sentences that have a similar structure.</a:t>
            </a:r>
          </a:p>
          <a:p>
            <a:pPr lvl="1"/>
            <a:r>
              <a:rPr lang="en-US" dirty="0"/>
              <a:t>Imagine you come across a sentence in your text collection that says:</a:t>
            </a:r>
          </a:p>
          <a:p>
            <a:pPr lvl="2"/>
            <a:r>
              <a:rPr lang="en-US" dirty="0"/>
              <a:t>The color of the sky is blue.</a:t>
            </a:r>
          </a:p>
          <a:p>
            <a:pPr lvl="1"/>
            <a:r>
              <a:rPr lang="en-US" dirty="0"/>
              <a:t>Is this a possibly good answer?</a:t>
            </a:r>
          </a:p>
          <a:p>
            <a:r>
              <a:rPr lang="en-US" dirty="0"/>
              <a:t>One approach here is simply looking for sentences that have similar words and similar syntactic structures (questions simply transform the syntax tree of a regular sentence)</a:t>
            </a:r>
          </a:p>
        </p:txBody>
      </p:sp>
    </p:spTree>
    <p:extLst>
      <p:ext uri="{BB962C8B-B14F-4D97-AF65-F5344CB8AC3E}">
        <p14:creationId xmlns:p14="http://schemas.microsoft.com/office/powerpoint/2010/main" val="361075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5C0B-CF4A-A942-9523-AC3F74A8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12F2-CC94-1849-AA04-BF7C7F65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someone asks:</a:t>
            </a:r>
          </a:p>
          <a:p>
            <a:pPr lvl="1"/>
            <a:r>
              <a:rPr lang="en-US" dirty="0"/>
              <a:t>Who is the current prime minister of Canada?</a:t>
            </a:r>
          </a:p>
          <a:p>
            <a:r>
              <a:rPr lang="en-US" dirty="0"/>
              <a:t>How would you find this?</a:t>
            </a:r>
          </a:p>
          <a:p>
            <a:endParaRPr lang="en-US" dirty="0"/>
          </a:p>
          <a:p>
            <a:r>
              <a:rPr lang="en-US" dirty="0"/>
              <a:t>You could start with the standard approach of simply looking for transformed versions of the same sentence.</a:t>
            </a:r>
          </a:p>
          <a:p>
            <a:r>
              <a:rPr lang="en-US" dirty="0"/>
              <a:t>You could also make use of information extraction.</a:t>
            </a:r>
          </a:p>
          <a:p>
            <a:pPr lvl="1"/>
            <a:r>
              <a:rPr lang="en-US" dirty="0"/>
              <a:t>Imagine you have a sentence:</a:t>
            </a:r>
          </a:p>
          <a:p>
            <a:pPr lvl="2"/>
            <a:r>
              <a:rPr lang="en-US" dirty="0"/>
              <a:t>The Prime Minister of Canada, Justin Trudeau, announced another new policy today.</a:t>
            </a:r>
          </a:p>
          <a:p>
            <a:pPr lvl="1"/>
            <a:r>
              <a:rPr lang="en-US" dirty="0"/>
              <a:t>What entities might be relevant in this sentence?</a:t>
            </a:r>
          </a:p>
        </p:txBody>
      </p:sp>
    </p:spTree>
    <p:extLst>
      <p:ext uri="{BB962C8B-B14F-4D97-AF65-F5344CB8AC3E}">
        <p14:creationId xmlns:p14="http://schemas.microsoft.com/office/powerpoint/2010/main" val="31692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1CC9-9553-E04C-83C4-35903134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 as important to question 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0751-CB20-934F-B540-DA6422DD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able to perform information extraction on a document set can be very useful to answering many factoid questions</a:t>
            </a:r>
          </a:p>
          <a:p>
            <a:endParaRPr lang="en-US" dirty="0"/>
          </a:p>
          <a:p>
            <a:r>
              <a:rPr lang="en-US" dirty="0"/>
              <a:t>To do this, one will typically need to both extract relevant information from a corpus and then store it in a reasonably easy to navigate way</a:t>
            </a:r>
          </a:p>
          <a:p>
            <a:endParaRPr lang="en-US" dirty="0"/>
          </a:p>
          <a:p>
            <a:r>
              <a:rPr lang="en-US" dirty="0"/>
              <a:t>Graph databases can be of some use here where you can store the relationships between items (neo4j is a reasonable free graph database)</a:t>
            </a:r>
          </a:p>
        </p:txBody>
      </p:sp>
    </p:spTree>
    <p:extLst>
      <p:ext uri="{BB962C8B-B14F-4D97-AF65-F5344CB8AC3E}">
        <p14:creationId xmlns:p14="http://schemas.microsoft.com/office/powerpoint/2010/main" val="281850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5F84-78D7-D341-AD76-D483E6E1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a factoid answering system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97B9-C2A2-7D41-A1E5-C67ED7DF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349AC-17BD-8341-9856-F8F9AE12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943744" cy="48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4986-48D1-B640-BF66-1BEDF20A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looks complicated…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38F5-9ECC-B848-A767-CAD1D065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thing to appreciate when looking at system diagrams like this is that while you can attempt to build each component, you don’t need to make each individual part perfect.</a:t>
            </a:r>
          </a:p>
          <a:p>
            <a:endParaRPr lang="en-US" dirty="0"/>
          </a:p>
          <a:p>
            <a:r>
              <a:rPr lang="en-US" dirty="0"/>
              <a:t>Many of the pieces of basic Question Answering system could be thrown together reasonably quickly</a:t>
            </a:r>
          </a:p>
        </p:txBody>
      </p:sp>
    </p:spTree>
    <p:extLst>
      <p:ext uri="{BB962C8B-B14F-4D97-AF65-F5344CB8AC3E}">
        <p14:creationId xmlns:p14="http://schemas.microsoft.com/office/powerpoint/2010/main" val="230319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3703-A942-2245-B812-B3C93E06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2BD2-00F4-CC42-8504-32119392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Question Answer systems typically involve processing questions first, we need to perform several types of analysis on the questions</a:t>
            </a:r>
          </a:p>
          <a:p>
            <a:r>
              <a:rPr lang="en-US" dirty="0"/>
              <a:t>The first is transform the natural language question into an appropriate query for the retrieval system.</a:t>
            </a:r>
          </a:p>
          <a:p>
            <a:r>
              <a:rPr lang="en-US" dirty="0"/>
              <a:t>For example, one simple approach could be to remove stop words and then issue a query to the search system</a:t>
            </a:r>
          </a:p>
          <a:p>
            <a:r>
              <a:rPr lang="en-US" dirty="0"/>
              <a:t>Thus, “who is the present prime minister of Canada” turns into the query</a:t>
            </a:r>
          </a:p>
          <a:p>
            <a:pPr lvl="1"/>
            <a:r>
              <a:rPr lang="en-US" dirty="0"/>
              <a:t>present prime minister Canada</a:t>
            </a:r>
          </a:p>
          <a:p>
            <a:r>
              <a:rPr lang="en-US" dirty="0"/>
              <a:t>We can then search documents for these terms. Then we will later examine the retrieved documents to analyze whether they are candidates</a:t>
            </a:r>
          </a:p>
        </p:txBody>
      </p:sp>
    </p:spTree>
    <p:extLst>
      <p:ext uri="{BB962C8B-B14F-4D97-AF65-F5344CB8AC3E}">
        <p14:creationId xmlns:p14="http://schemas.microsoft.com/office/powerpoint/2010/main" val="353681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2ED1-62C6-2B4C-9F7F-68B24F1D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D14A-CD73-BA4D-A299-14A75ECB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challenge to this is that since we are assuming a standard information retrieval system, we must realize that some queries won’t work correctly.</a:t>
            </a:r>
          </a:p>
          <a:p>
            <a:endParaRPr lang="en-US" dirty="0"/>
          </a:p>
          <a:p>
            <a:r>
              <a:rPr lang="en-US" dirty="0"/>
              <a:t>For example, take the question “what was Bo Jacksons RBI record”</a:t>
            </a:r>
          </a:p>
          <a:p>
            <a:r>
              <a:rPr lang="en-US" dirty="0"/>
              <a:t>RBI could also be written as runs batted in (I believe)</a:t>
            </a:r>
          </a:p>
          <a:p>
            <a:pPr lvl="1"/>
            <a:r>
              <a:rPr lang="en-US" dirty="0"/>
              <a:t>Thus, certain terms that can be appropriately expanded or substituted in our search</a:t>
            </a:r>
          </a:p>
          <a:p>
            <a:endParaRPr lang="en-US" dirty="0"/>
          </a:p>
          <a:p>
            <a:r>
              <a:rPr lang="en-US" dirty="0"/>
              <a:t>Additionally, depending on the document types we could simply reformulate the query to change its structure into a statement</a:t>
            </a:r>
          </a:p>
          <a:p>
            <a:pPr lvl="1"/>
            <a:r>
              <a:rPr lang="en-US" dirty="0"/>
              <a:t>“Where is the first Apple store” would become</a:t>
            </a:r>
          </a:p>
          <a:p>
            <a:pPr lvl="1"/>
            <a:r>
              <a:rPr lang="en-US" dirty="0"/>
              <a:t>“The first apple store is located in”</a:t>
            </a:r>
          </a:p>
          <a:p>
            <a:r>
              <a:rPr lang="en-US" dirty="0"/>
              <a:t>Simple rewrite rules can be used to come up </a:t>
            </a:r>
            <a:r>
              <a:rPr lang="en-US"/>
              <a:t>with reasonable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8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B963-4B4E-C74B-9CB1-28D09556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A5800-817F-224B-AAE2-25A5AD88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challenge with questions is determining what type of answer might be acceptable</a:t>
            </a:r>
          </a:p>
          <a:p>
            <a:r>
              <a:rPr lang="en-US" dirty="0"/>
              <a:t>A simple factoid question will require a short statement to answer the question</a:t>
            </a:r>
          </a:p>
          <a:p>
            <a:r>
              <a:rPr lang="en-US" dirty="0"/>
              <a:t>But what kind of short piece of text would be relevant?</a:t>
            </a:r>
          </a:p>
          <a:p>
            <a:r>
              <a:rPr lang="en-US" dirty="0"/>
              <a:t>For example, if I ask these questions, what answer types should be expected?</a:t>
            </a:r>
          </a:p>
          <a:p>
            <a:pPr lvl="1"/>
            <a:r>
              <a:rPr lang="en-US" dirty="0"/>
              <a:t>Who is the current prime minister of Canada?</a:t>
            </a:r>
          </a:p>
          <a:p>
            <a:pPr lvl="1"/>
            <a:r>
              <a:rPr lang="en-US" dirty="0"/>
              <a:t>Where is the city of Arlington located in?</a:t>
            </a:r>
          </a:p>
          <a:p>
            <a:endParaRPr lang="en-US" dirty="0"/>
          </a:p>
          <a:p>
            <a:r>
              <a:rPr lang="en-US" dirty="0"/>
              <a:t>Knowing what type of entity an appropriate answer would require then helps us to identify correct candidate passages to return to the user</a:t>
            </a:r>
          </a:p>
        </p:txBody>
      </p:sp>
    </p:spTree>
    <p:extLst>
      <p:ext uri="{BB962C8B-B14F-4D97-AF65-F5344CB8AC3E}">
        <p14:creationId xmlns:p14="http://schemas.microsoft.com/office/powerpoint/2010/main" val="1404400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FC6A-04EC-F345-B744-3A2B9867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question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22BF-705D-394E-A4BD-14703CD0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got a couple of options</a:t>
            </a:r>
          </a:p>
          <a:p>
            <a:r>
              <a:rPr lang="en-US" dirty="0"/>
              <a:t>Generally for input data you can take a sample of questions that have additional features added such as hand annotated answer types</a:t>
            </a:r>
          </a:p>
          <a:p>
            <a:r>
              <a:rPr lang="en-US" dirty="0"/>
              <a:t>You could also take a set of data that includes both questions and accepted answers with types</a:t>
            </a:r>
          </a:p>
          <a:p>
            <a:endParaRPr lang="en-US" dirty="0"/>
          </a:p>
          <a:p>
            <a:r>
              <a:rPr lang="en-US" dirty="0"/>
              <a:t>Once you have assembled your data you can either try to hand generate rules (for example look at the WH word used in the question).</a:t>
            </a:r>
          </a:p>
          <a:p>
            <a:r>
              <a:rPr lang="en-US" dirty="0"/>
              <a:t>Or you could try to use unsupervised methods to identify appropriate answer types</a:t>
            </a:r>
          </a:p>
        </p:txBody>
      </p:sp>
    </p:spTree>
    <p:extLst>
      <p:ext uri="{BB962C8B-B14F-4D97-AF65-F5344CB8AC3E}">
        <p14:creationId xmlns:p14="http://schemas.microsoft.com/office/powerpoint/2010/main" val="21557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769A-CFAA-E043-A6BD-56A56330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2E80-C7B9-6D4A-BD3F-D7EC316C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today</a:t>
            </a:r>
          </a:p>
          <a:p>
            <a:r>
              <a:rPr lang="en-US" dirty="0"/>
              <a:t>Project updates due tonight from one team member</a:t>
            </a:r>
          </a:p>
          <a:p>
            <a:r>
              <a:rPr lang="en-US" dirty="0"/>
              <a:t>Homework #3 released, due the Sunday before Thanksgiving</a:t>
            </a:r>
          </a:p>
          <a:p>
            <a:endParaRPr lang="en-US" dirty="0"/>
          </a:p>
          <a:p>
            <a:r>
              <a:rPr lang="en-US" dirty="0"/>
              <a:t>Any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2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A3B5-01E6-1646-9EC9-C6D26AD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Passage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CEA5-CE75-324F-842A-8AE75EEB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1D748-9CFE-8741-8D78-D19E4382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943744" cy="48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06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1BF2-4003-444A-A414-17BAB8B2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passages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0617-F6A7-1A4C-BC6C-2172DA7B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 new query from reformulation and a classification of the question, we can attempt to retrieve documents that might have the answer</a:t>
            </a:r>
          </a:p>
          <a:p>
            <a:r>
              <a:rPr lang="en-US" dirty="0"/>
              <a:t>So after making the query we will receive a ranked set of documents</a:t>
            </a:r>
          </a:p>
          <a:p>
            <a:r>
              <a:rPr lang="en-US" dirty="0"/>
              <a:t>We can then perform passage retrieval wherein we will attempt to identify the actual passages that are responsive to a question</a:t>
            </a:r>
          </a:p>
          <a:p>
            <a:endParaRPr lang="en-US" dirty="0"/>
          </a:p>
          <a:p>
            <a:r>
              <a:rPr lang="en-US" dirty="0"/>
              <a:t>Based on what we’ve said so far how might we identify potentially relevant passages?</a:t>
            </a:r>
          </a:p>
        </p:txBody>
      </p:sp>
    </p:spTree>
    <p:extLst>
      <p:ext uri="{BB962C8B-B14F-4D97-AF65-F5344CB8AC3E}">
        <p14:creationId xmlns:p14="http://schemas.microsoft.com/office/powerpoint/2010/main" val="180068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C399-C7EC-B743-816B-EBD8277D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Passage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D401-31DE-CB42-87F7-7296219E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starting…</a:t>
            </a:r>
          </a:p>
          <a:p>
            <a:pPr lvl="1"/>
            <a:r>
              <a:rPr lang="en-US" dirty="0"/>
              <a:t>You will have a set of documents. So you’ll need to produce sentence segments and tokenize these sentences and then…</a:t>
            </a:r>
          </a:p>
          <a:p>
            <a:r>
              <a:rPr lang="en-US" dirty="0"/>
              <a:t>First, filter out completely irrelevant sentences</a:t>
            </a:r>
          </a:p>
          <a:p>
            <a:pPr lvl="1"/>
            <a:r>
              <a:rPr lang="en-US" dirty="0"/>
              <a:t>This could be that they have none of the keywords from the question or simply aren’t complete sentences</a:t>
            </a:r>
          </a:p>
          <a:p>
            <a:pPr lvl="1"/>
            <a:r>
              <a:rPr lang="en-US" dirty="0"/>
              <a:t>There are a lot of options as to what you can do. Generally, for simple systems you can be quite aggressive in filtering material out</a:t>
            </a:r>
          </a:p>
          <a:p>
            <a:r>
              <a:rPr lang="en-US" dirty="0"/>
              <a:t>Second, ensure that the sentence contains the type of material your question classifier expects</a:t>
            </a:r>
          </a:p>
          <a:p>
            <a:pPr lvl="1"/>
            <a:r>
              <a:rPr lang="en-US" dirty="0"/>
              <a:t>That is, if it is a “who” question you should ensure that the relevant passage has a person identified</a:t>
            </a:r>
          </a:p>
        </p:txBody>
      </p:sp>
    </p:spTree>
    <p:extLst>
      <p:ext uri="{BB962C8B-B14F-4D97-AF65-F5344CB8AC3E}">
        <p14:creationId xmlns:p14="http://schemas.microsoft.com/office/powerpoint/2010/main" val="4098532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B4A2-CF31-B046-8F8E-5FC54A48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passage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2ECB-ABC8-F94B-9B6D-AFDD96B1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(At this point we should have a somewhat reduced set of sentences that contain potentially relevant answers)</a:t>
            </a:r>
          </a:p>
          <a:p>
            <a:r>
              <a:rPr lang="en-US" dirty="0"/>
              <a:t>Now we can rank the candidate sentences</a:t>
            </a:r>
          </a:p>
          <a:p>
            <a:pPr lvl="1"/>
            <a:r>
              <a:rPr lang="en-US" dirty="0"/>
              <a:t>The ranking here is meant to identify which passages are more or less relevant to answering your question</a:t>
            </a:r>
          </a:p>
          <a:p>
            <a:pPr lvl="1"/>
            <a:r>
              <a:rPr lang="en-US" dirty="0"/>
              <a:t>You might use features like:</a:t>
            </a:r>
          </a:p>
          <a:p>
            <a:pPr lvl="2"/>
            <a:r>
              <a:rPr lang="en-US" dirty="0"/>
              <a:t> the number of entities in the passages</a:t>
            </a:r>
          </a:p>
          <a:p>
            <a:pPr lvl="2"/>
            <a:r>
              <a:rPr lang="en-US" dirty="0"/>
              <a:t>The number of keywords from the question that appear in the answer sentence</a:t>
            </a:r>
          </a:p>
          <a:p>
            <a:pPr lvl="2"/>
            <a:r>
              <a:rPr lang="en-US" dirty="0"/>
              <a:t>The overlap between the structure of the question sentence and the retrieved sentence</a:t>
            </a:r>
          </a:p>
          <a:p>
            <a:pPr lvl="2"/>
            <a:r>
              <a:rPr lang="en-US" dirty="0"/>
              <a:t>(all of these features rely on techniques we’ve discussed)</a:t>
            </a:r>
          </a:p>
          <a:p>
            <a:r>
              <a:rPr lang="en-US" dirty="0"/>
              <a:t>With this ranked list you can now determine what to return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22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E0D0-3792-EE46-BBDA-5360D631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3285-0A6D-A34A-9A6C-A315F23F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1C911-3F4D-9845-87F3-A3756D491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943744" cy="48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3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53C7-81C2-6D46-A77B-26CF2EFB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B5C0-43B4-E74D-BF04-06430E5B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We’ve got a ranked list of sentences containing answers… but how do we identify what to return to the user.</a:t>
            </a:r>
          </a:p>
          <a:p>
            <a:r>
              <a:rPr lang="en-US" dirty="0"/>
              <a:t>Generally you can use a couple of different techniques</a:t>
            </a:r>
          </a:p>
          <a:p>
            <a:r>
              <a:rPr lang="en-US" dirty="0"/>
              <a:t>The first is to answer-type pattern extraction</a:t>
            </a:r>
          </a:p>
          <a:p>
            <a:pPr lvl="1"/>
            <a:r>
              <a:rPr lang="en-US" dirty="0"/>
              <a:t>Here the idea is to use some rule to simply pull out the relevant information from a sentence.</a:t>
            </a:r>
          </a:p>
          <a:p>
            <a:pPr lvl="1"/>
            <a:r>
              <a:rPr lang="en-US" dirty="0"/>
              <a:t>You might simply want the first Person entity extracted from the sentence to be returned</a:t>
            </a:r>
          </a:p>
          <a:p>
            <a:r>
              <a:rPr lang="en-US" dirty="0"/>
              <a:t>Generally, patterns can be somewhat challenging to get right as there many possible patterns</a:t>
            </a:r>
          </a:p>
          <a:p>
            <a:pPr lvl="1"/>
            <a:r>
              <a:rPr lang="en-US" dirty="0"/>
              <a:t>You can actually get quite far with simple systems by using a couple of simple patterns or rules</a:t>
            </a:r>
          </a:p>
        </p:txBody>
      </p:sp>
    </p:spTree>
    <p:extLst>
      <p:ext uri="{BB962C8B-B14F-4D97-AF65-F5344CB8AC3E}">
        <p14:creationId xmlns:p14="http://schemas.microsoft.com/office/powerpoint/2010/main" val="1027619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4412-AC75-844D-A508-8995446B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Answer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9A01-DBB7-D544-8F9A-B6A1FBBA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Another technique for answer processing can rely on simply the similarity of n-gram distributions between the question and candidate sentences</a:t>
            </a:r>
          </a:p>
          <a:p>
            <a:r>
              <a:rPr lang="en-US" dirty="0"/>
              <a:t>You can simply look for overlap in the most frequent n-grams seen in accepted answers for similar questions</a:t>
            </a:r>
          </a:p>
          <a:p>
            <a:r>
              <a:rPr lang="en-US" dirty="0"/>
              <a:t>Here the notion is that the n-grams in an answer sentence should be relatively common for most answer sentences</a:t>
            </a:r>
          </a:p>
          <a:p>
            <a:pPr lvl="1"/>
            <a:r>
              <a:rPr lang="en-US" dirty="0"/>
              <a:t>The exception of course would be for the answer component itself</a:t>
            </a:r>
          </a:p>
          <a:p>
            <a:pPr lvl="1"/>
            <a:r>
              <a:rPr lang="en-US" dirty="0"/>
              <a:t>Thus you filter out the n-grams that are frequently associated with answer questions and aim to get down to possible answers</a:t>
            </a:r>
          </a:p>
          <a:p>
            <a:pPr lvl="1"/>
            <a:r>
              <a:rPr lang="en-US" dirty="0"/>
              <a:t>For example: Question: who is the current prime minister of Canada</a:t>
            </a:r>
          </a:p>
          <a:p>
            <a:pPr lvl="2"/>
            <a:r>
              <a:rPr lang="en-US" dirty="0"/>
              <a:t>Answer: The current prime minister of Canada is Justin Trudeau</a:t>
            </a:r>
          </a:p>
          <a:p>
            <a:pPr lvl="2"/>
            <a:r>
              <a:rPr lang="en-US" dirty="0"/>
              <a:t>Other: The current prime minister of England is Theresa May</a:t>
            </a:r>
          </a:p>
          <a:p>
            <a:pPr lvl="2"/>
            <a:r>
              <a:rPr lang="en-US" dirty="0"/>
              <a:t>Other: The current prime minister of Australia is Malcolm Turnbull</a:t>
            </a:r>
          </a:p>
          <a:p>
            <a:pPr lvl="2"/>
            <a:r>
              <a:rPr lang="en-US" dirty="0"/>
              <a:t>Other: The current prime minister of Canada is Stephen Harper</a:t>
            </a:r>
          </a:p>
        </p:txBody>
      </p:sp>
    </p:spTree>
    <p:extLst>
      <p:ext uri="{BB962C8B-B14F-4D97-AF65-F5344CB8AC3E}">
        <p14:creationId xmlns:p14="http://schemas.microsoft.com/office/powerpoint/2010/main" val="2578568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96E7-5307-E340-BE9A-E2B53141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Question Answering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ADF8-1E7A-A645-AC99-9FF059B7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thing to consider when building these types of systems is what kind of users you have and what their information needs generally are.</a:t>
            </a:r>
          </a:p>
          <a:p>
            <a:r>
              <a:rPr lang="en-US" dirty="0"/>
              <a:t>For example, people looking for restaurants around them might want a list of restaurants and not a single restaurant returned</a:t>
            </a:r>
          </a:p>
          <a:p>
            <a:r>
              <a:rPr lang="en-US" dirty="0"/>
              <a:t>Certain users might actually not trust the system and so would feel better if they saw the list of candidate sentences instead of just a single answer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end, it’s better to give the customers what they want then what you think works better</a:t>
            </a:r>
          </a:p>
        </p:txBody>
      </p:sp>
    </p:spTree>
    <p:extLst>
      <p:ext uri="{BB962C8B-B14F-4D97-AF65-F5344CB8AC3E}">
        <p14:creationId xmlns:p14="http://schemas.microsoft.com/office/powerpoint/2010/main" val="125166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3B6B-CED9-984F-8878-F68BF969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5CCE-0CAF-374A-9D41-E8F509B47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Stanford has a dataset that could be of some use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rajpurkar.github.io</a:t>
            </a:r>
            <a:r>
              <a:rPr lang="en-US" dirty="0"/>
              <a:t>/</a:t>
            </a:r>
            <a:r>
              <a:rPr lang="en-US" dirty="0" err="1"/>
              <a:t>SQuAD</a:t>
            </a:r>
            <a:r>
              <a:rPr lang="en-US" dirty="0"/>
              <a:t>-explorer/</a:t>
            </a:r>
          </a:p>
        </p:txBody>
      </p:sp>
    </p:spTree>
    <p:extLst>
      <p:ext uri="{BB962C8B-B14F-4D97-AF65-F5344CB8AC3E}">
        <p14:creationId xmlns:p14="http://schemas.microsoft.com/office/powerpoint/2010/main" val="80537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C9B7-805E-7A4F-B3C9-7F90A0A6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Complex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AA41-BAE5-A14C-A91F-FF781113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Factoids in some sense then are easy.</a:t>
            </a:r>
          </a:p>
          <a:p>
            <a:r>
              <a:rPr lang="en-US" dirty="0"/>
              <a:t>What might we do with complex questions?</a:t>
            </a:r>
          </a:p>
          <a:p>
            <a:endParaRPr lang="en-US" dirty="0"/>
          </a:p>
          <a:p>
            <a:r>
              <a:rPr lang="en-US" dirty="0"/>
              <a:t>Much of it will be similar in that we are trying to get a system to narrow the search results into as small a list as possible</a:t>
            </a:r>
          </a:p>
          <a:p>
            <a:endParaRPr lang="en-US" dirty="0"/>
          </a:p>
          <a:p>
            <a:r>
              <a:rPr lang="en-US" dirty="0"/>
              <a:t>One technique can rely on identifying relevant documents and then attempting to summarize the contents of those documents</a:t>
            </a:r>
          </a:p>
          <a:p>
            <a:endParaRPr lang="en-US" dirty="0"/>
          </a:p>
          <a:p>
            <a:r>
              <a:rPr lang="en-US" dirty="0"/>
              <a:t>Again, the goal is to simply identify the most </a:t>
            </a:r>
            <a:r>
              <a:rPr lang="en-US"/>
              <a:t>relevant passage</a:t>
            </a:r>
          </a:p>
        </p:txBody>
      </p:sp>
    </p:spTree>
    <p:extLst>
      <p:ext uri="{BB962C8B-B14F-4D97-AF65-F5344CB8AC3E}">
        <p14:creationId xmlns:p14="http://schemas.microsoft.com/office/powerpoint/2010/main" val="316759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81F8-39E8-1044-A4AD-A093E567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FCCE-B6DF-7F47-8B81-6E621936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projects</a:t>
            </a:r>
          </a:p>
          <a:p>
            <a:r>
              <a:rPr lang="en-US" dirty="0"/>
              <a:t>Explain Homework #3</a:t>
            </a:r>
          </a:p>
          <a:p>
            <a:r>
              <a:rPr lang="en-US" dirty="0"/>
              <a:t>Quiz</a:t>
            </a:r>
          </a:p>
          <a:p>
            <a:r>
              <a:rPr lang="en-US" dirty="0"/>
              <a:t>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3746366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1CF6-2D54-C640-AD17-4E023A82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0241-9089-AC4D-B146-03EAF45A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0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the project going?</a:t>
            </a:r>
          </a:p>
        </p:txBody>
      </p:sp>
    </p:spTree>
    <p:extLst>
      <p:ext uri="{BB962C8B-B14F-4D97-AF65-F5344CB8AC3E}">
        <p14:creationId xmlns:p14="http://schemas.microsoft.com/office/powerpoint/2010/main" val="249263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D0DE-F80D-7C40-B808-DC3797F6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6A7B6-AED8-D349-AA15-076B6056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67BC-3D11-2649-A303-6C3F0B4F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E0A3-DAA4-4B44-8A47-427D46D5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73E5-FAA2-A848-94BD-67849607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FC639-E3B2-D541-AE43-CA02FA92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we already solved this problem in class?</a:t>
            </a:r>
          </a:p>
          <a:p>
            <a:endParaRPr lang="en-US" dirty="0"/>
          </a:p>
          <a:p>
            <a:r>
              <a:rPr lang="en-US" dirty="0"/>
              <a:t>Information retrieval already provides answer to information needs</a:t>
            </a:r>
          </a:p>
          <a:p>
            <a:endParaRPr lang="en-US" dirty="0"/>
          </a:p>
          <a:p>
            <a:r>
              <a:rPr lang="en-US" dirty="0"/>
              <a:t>What then do we stand to improve on with Question Answering then?</a:t>
            </a:r>
          </a:p>
        </p:txBody>
      </p:sp>
    </p:spTree>
    <p:extLst>
      <p:ext uri="{BB962C8B-B14F-4D97-AF65-F5344CB8AC3E}">
        <p14:creationId xmlns:p14="http://schemas.microsoft.com/office/powerpoint/2010/main" val="108143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6E84-306E-EE4A-9ED0-922495FF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information needs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D8E2-F365-194D-8760-763E2CD5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needs like “find me flights between city x and city y” typically result in a list of relevant documents </a:t>
            </a:r>
          </a:p>
          <a:p>
            <a:pPr lvl="1"/>
            <a:r>
              <a:rPr lang="en-US" dirty="0"/>
              <a:t>The implication is that the results are relevant,  but the reader gets to verify that on their own</a:t>
            </a:r>
          </a:p>
          <a:p>
            <a:pPr lvl="1"/>
            <a:endParaRPr lang="en-US" dirty="0"/>
          </a:p>
          <a:p>
            <a:r>
              <a:rPr lang="en-US" dirty="0"/>
              <a:t>Questions and answers typically require returning a phrase, sentence, or expression</a:t>
            </a:r>
          </a:p>
          <a:p>
            <a:pPr lvl="1"/>
            <a:r>
              <a:rPr lang="en-US" dirty="0"/>
              <a:t>Who is the lead actor in the movie Elf?</a:t>
            </a:r>
          </a:p>
          <a:p>
            <a:pPr lvl="2"/>
            <a:r>
              <a:rPr lang="en-US" dirty="0"/>
              <a:t>Answer: Will Ferrell</a:t>
            </a:r>
          </a:p>
        </p:txBody>
      </p:sp>
    </p:spTree>
    <p:extLst>
      <p:ext uri="{BB962C8B-B14F-4D97-AF65-F5344CB8AC3E}">
        <p14:creationId xmlns:p14="http://schemas.microsoft.com/office/powerpoint/2010/main" val="29219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6178-D742-3646-9D17-11E35C1E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FBBD-3558-B24B-8538-6C82F4BF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delving too deep we must appreciate distinctions between types of questions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What color is the sky?</a:t>
            </a:r>
          </a:p>
          <a:p>
            <a:pPr lvl="1"/>
            <a:r>
              <a:rPr lang="en-US" dirty="0"/>
              <a:t>What temperature is it outside?</a:t>
            </a:r>
          </a:p>
          <a:p>
            <a:pPr lvl="1"/>
            <a:r>
              <a:rPr lang="en-US" dirty="0"/>
              <a:t>What is the primary ingredient in meatloaf?</a:t>
            </a:r>
          </a:p>
          <a:p>
            <a:pPr lvl="1"/>
            <a:r>
              <a:rPr lang="en-US" dirty="0"/>
              <a:t>What was the cause of the French Revolution?</a:t>
            </a:r>
          </a:p>
          <a:p>
            <a:pPr lvl="1"/>
            <a:r>
              <a:rPr lang="en-US" dirty="0"/>
              <a:t>What was Christopher </a:t>
            </a:r>
            <a:r>
              <a:rPr lang="en-US" dirty="0" err="1"/>
              <a:t>Lasch’s</a:t>
            </a:r>
            <a:r>
              <a:rPr lang="en-US" dirty="0"/>
              <a:t> contribution to the study of history in America?</a:t>
            </a:r>
          </a:p>
          <a:p>
            <a:endParaRPr lang="en-US" dirty="0"/>
          </a:p>
          <a:p>
            <a:r>
              <a:rPr lang="en-US" dirty="0"/>
              <a:t>Are these questions all alike?</a:t>
            </a:r>
          </a:p>
        </p:txBody>
      </p:sp>
    </p:spTree>
    <p:extLst>
      <p:ext uri="{BB962C8B-B14F-4D97-AF65-F5344CB8AC3E}">
        <p14:creationId xmlns:p14="http://schemas.microsoft.com/office/powerpoint/2010/main" val="37227167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{79FC746E-6D4E-3743-A3B1-D9F0ACD46284}tf10001060</Template>
  <TotalTime>222</TotalTime>
  <Words>1779</Words>
  <Application>Microsoft Macintosh PowerPoint</Application>
  <PresentationFormat>Widescreen</PresentationFormat>
  <Paragraphs>179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</vt:lpstr>
      <vt:lpstr>Natural Language Processing </vt:lpstr>
      <vt:lpstr>Updates</vt:lpstr>
      <vt:lpstr>Tonight</vt:lpstr>
      <vt:lpstr>Project Status?</vt:lpstr>
      <vt:lpstr>Homework #3</vt:lpstr>
      <vt:lpstr>Quiz</vt:lpstr>
      <vt:lpstr>Question Answering</vt:lpstr>
      <vt:lpstr>Differences between information needs and questions</vt:lpstr>
      <vt:lpstr>Easy Questions to answer</vt:lpstr>
      <vt:lpstr>Factoids</vt:lpstr>
      <vt:lpstr>Answering factoids</vt:lpstr>
      <vt:lpstr>Other factoids</vt:lpstr>
      <vt:lpstr>Information Extraction as important to question answering</vt:lpstr>
      <vt:lpstr>What might a factoid answering system look like?</vt:lpstr>
      <vt:lpstr>This looks complicated… right?</vt:lpstr>
      <vt:lpstr>Query Formulation</vt:lpstr>
      <vt:lpstr>Query Reformulation</vt:lpstr>
      <vt:lpstr>Query Classification</vt:lpstr>
      <vt:lpstr>Building a question classifier</vt:lpstr>
      <vt:lpstr>Passage retrieval</vt:lpstr>
      <vt:lpstr>Retrieving passages</vt:lpstr>
      <vt:lpstr>Stages of Passage Retrieval</vt:lpstr>
      <vt:lpstr>More passage retrieval</vt:lpstr>
      <vt:lpstr>Answer Processing</vt:lpstr>
      <vt:lpstr>Answer processing</vt:lpstr>
      <vt:lpstr>Additional Answer Processing Techniques</vt:lpstr>
      <vt:lpstr>Considering Question Answering systems</vt:lpstr>
      <vt:lpstr>Question Answering Datasets</vt:lpstr>
      <vt:lpstr>Answering Complex Questions?</vt:lpstr>
      <vt:lpstr>Questions?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</dc:title>
  <dc:creator>Stephen Kunath</dc:creator>
  <cp:lastModifiedBy>Stephen Kunath</cp:lastModifiedBy>
  <cp:revision>57</cp:revision>
  <dcterms:created xsi:type="dcterms:W3CDTF">2018-10-25T18:45:33Z</dcterms:created>
  <dcterms:modified xsi:type="dcterms:W3CDTF">2018-11-01T22:06:44Z</dcterms:modified>
</cp:coreProperties>
</file>