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4"/>
  </p:normalViewPr>
  <p:slideViewPr>
    <p:cSldViewPr snapToGrid="0" snapToObjects="1">
      <p:cViewPr varScale="1">
        <p:scale>
          <a:sx n="107" d="100"/>
          <a:sy n="107"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11/8/18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726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84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1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90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8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11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86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36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7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93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99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11/8/18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6632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7E67-95DB-574A-98EA-DE1282E44725}"/>
              </a:ext>
            </a:extLst>
          </p:cNvPr>
          <p:cNvSpPr>
            <a:spLocks noGrp="1"/>
          </p:cNvSpPr>
          <p:nvPr>
            <p:ph type="ctrTitle"/>
          </p:nvPr>
        </p:nvSpPr>
        <p:spPr/>
        <p:txBody>
          <a:bodyPr>
            <a:normAutofit fontScale="90000"/>
          </a:bodyPr>
          <a:lstStyle/>
          <a:p>
            <a:r>
              <a:rPr lang="en-US" dirty="0"/>
              <a:t>Natural Language Processing</a:t>
            </a:r>
            <a:br>
              <a:rPr lang="en-US" dirty="0"/>
            </a:br>
            <a:r>
              <a:rPr lang="en-US" dirty="0"/>
              <a:t>DATS 6450</a:t>
            </a:r>
          </a:p>
        </p:txBody>
      </p:sp>
      <p:sp>
        <p:nvSpPr>
          <p:cNvPr id="3" name="Subtitle 2">
            <a:extLst>
              <a:ext uri="{FF2B5EF4-FFF2-40B4-BE49-F238E27FC236}">
                <a16:creationId xmlns:a16="http://schemas.microsoft.com/office/drawing/2014/main" id="{F2C84B86-FF08-A348-B158-568A85D64465}"/>
              </a:ext>
            </a:extLst>
          </p:cNvPr>
          <p:cNvSpPr>
            <a:spLocks noGrp="1"/>
          </p:cNvSpPr>
          <p:nvPr>
            <p:ph type="subTitle" idx="1"/>
          </p:nvPr>
        </p:nvSpPr>
        <p:spPr/>
        <p:txBody>
          <a:bodyPr>
            <a:normAutofit fontScale="62500" lnSpcReduction="20000"/>
          </a:bodyPr>
          <a:lstStyle/>
          <a:p>
            <a:r>
              <a:rPr lang="en-US" dirty="0"/>
              <a:t>Lecture 11</a:t>
            </a:r>
          </a:p>
          <a:p>
            <a:endParaRPr lang="en-US" dirty="0"/>
          </a:p>
          <a:p>
            <a:r>
              <a:rPr lang="en-US" dirty="0"/>
              <a:t>Steve Kunath</a:t>
            </a:r>
          </a:p>
        </p:txBody>
      </p:sp>
    </p:spTree>
    <p:extLst>
      <p:ext uri="{BB962C8B-B14F-4D97-AF65-F5344CB8AC3E}">
        <p14:creationId xmlns:p14="http://schemas.microsoft.com/office/powerpoint/2010/main" val="326875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D28C-01ED-E146-815A-8E7DF08AC77F}"/>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E8B094C1-7088-6A4B-AC75-54BD91F5E5EF}"/>
              </a:ext>
            </a:extLst>
          </p:cNvPr>
          <p:cNvSpPr>
            <a:spLocks noGrp="1"/>
          </p:cNvSpPr>
          <p:nvPr>
            <p:ph idx="1"/>
          </p:nvPr>
        </p:nvSpPr>
        <p:spPr/>
        <p:txBody>
          <a:bodyPr/>
          <a:lstStyle/>
          <a:p>
            <a:r>
              <a:rPr lang="en-US" dirty="0"/>
              <a:t>Quiz the week after Thanksgiving</a:t>
            </a:r>
          </a:p>
          <a:p>
            <a:r>
              <a:rPr lang="en-US" dirty="0"/>
              <a:t>Extra credit homework will come out by next class with a due date the last day of class</a:t>
            </a:r>
          </a:p>
          <a:p>
            <a:r>
              <a:rPr lang="en-US" dirty="0"/>
              <a:t>How is the homework going?</a:t>
            </a:r>
          </a:p>
        </p:txBody>
      </p:sp>
    </p:spTree>
    <p:extLst>
      <p:ext uri="{BB962C8B-B14F-4D97-AF65-F5344CB8AC3E}">
        <p14:creationId xmlns:p14="http://schemas.microsoft.com/office/powerpoint/2010/main" val="178708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3AA2-605B-D442-8847-73544954AC8F}"/>
              </a:ext>
            </a:extLst>
          </p:cNvPr>
          <p:cNvSpPr>
            <a:spLocks noGrp="1"/>
          </p:cNvSpPr>
          <p:nvPr>
            <p:ph type="title"/>
          </p:nvPr>
        </p:nvSpPr>
        <p:spPr/>
        <p:txBody>
          <a:bodyPr/>
          <a:lstStyle/>
          <a:p>
            <a:r>
              <a:rPr lang="en-US" dirty="0"/>
              <a:t>Project fun?</a:t>
            </a:r>
          </a:p>
        </p:txBody>
      </p:sp>
      <p:sp>
        <p:nvSpPr>
          <p:cNvPr id="3" name="Content Placeholder 2">
            <a:extLst>
              <a:ext uri="{FF2B5EF4-FFF2-40B4-BE49-F238E27FC236}">
                <a16:creationId xmlns:a16="http://schemas.microsoft.com/office/drawing/2014/main" id="{366402B3-951D-994C-8F20-A421EC4DC4D1}"/>
              </a:ext>
            </a:extLst>
          </p:cNvPr>
          <p:cNvSpPr>
            <a:spLocks noGrp="1"/>
          </p:cNvSpPr>
          <p:nvPr>
            <p:ph idx="1"/>
          </p:nvPr>
        </p:nvSpPr>
        <p:spPr/>
        <p:txBody>
          <a:bodyPr/>
          <a:lstStyle/>
          <a:p>
            <a:r>
              <a:rPr lang="en-US" dirty="0"/>
              <a:t>Status reports looked good.</a:t>
            </a:r>
          </a:p>
          <a:p>
            <a:pPr lvl="1"/>
            <a:r>
              <a:rPr lang="en-US" dirty="0"/>
              <a:t>Finalize data collection and probably turn to analysis</a:t>
            </a:r>
          </a:p>
          <a:p>
            <a:endParaRPr lang="en-US" dirty="0"/>
          </a:p>
          <a:p>
            <a:r>
              <a:rPr lang="en-US" dirty="0"/>
              <a:t>I’m thinking of making a rough draft of the final report due the week after thanksgiving. It would be formatted with all the sections you intend to write with notes about what content will eventually be there.</a:t>
            </a:r>
          </a:p>
          <a:p>
            <a:r>
              <a:rPr lang="en-US" dirty="0"/>
              <a:t>Prepare for presenting results… the last class of the term </a:t>
            </a:r>
          </a:p>
        </p:txBody>
      </p:sp>
    </p:spTree>
    <p:extLst>
      <p:ext uri="{BB962C8B-B14F-4D97-AF65-F5344CB8AC3E}">
        <p14:creationId xmlns:p14="http://schemas.microsoft.com/office/powerpoint/2010/main" val="126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0BC8-F56F-8548-92E5-3E49D016D9A9}"/>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6BEE027E-D13E-0849-89B4-93F902A2F6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88941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{9274A4AB-6E2B-8145-A229-62DA7FA2D157}tf10001119</Template>
  <TotalTime>196</TotalTime>
  <Words>105</Words>
  <Application>Microsoft Macintosh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Natural Language Processing DATS 6450</vt:lpstr>
      <vt:lpstr>UPDATES</vt:lpstr>
      <vt:lpstr>Project fun?</vt:lpstr>
      <vt:lpstr>Questions?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DATS 6450</dc:title>
  <dc:creator>Stephen Kunath</dc:creator>
  <cp:lastModifiedBy>Stephen Kunath</cp:lastModifiedBy>
  <cp:revision>48</cp:revision>
  <dcterms:created xsi:type="dcterms:W3CDTF">2018-08-30T12:35:03Z</dcterms:created>
  <dcterms:modified xsi:type="dcterms:W3CDTF">2018-11-08T22:45:54Z</dcterms:modified>
</cp:coreProperties>
</file>