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5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79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58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5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41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59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81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44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7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8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7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3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8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1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8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4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7E67-95DB-574A-98EA-DE1282E44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/>
              <a:t>DATS 6450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84B86-FF08-A348-B158-568A85D64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Lecture 12</a:t>
            </a:r>
          </a:p>
          <a:p>
            <a:endParaRPr lang="en-US" dirty="0"/>
          </a:p>
          <a:p>
            <a:r>
              <a:rPr lang="en-US" dirty="0"/>
              <a:t>Steve Kunath</a:t>
            </a:r>
          </a:p>
        </p:txBody>
      </p:sp>
    </p:spTree>
    <p:extLst>
      <p:ext uri="{BB962C8B-B14F-4D97-AF65-F5344CB8AC3E}">
        <p14:creationId xmlns:p14="http://schemas.microsoft.com/office/powerpoint/2010/main" val="326875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D28C-01ED-E146-815A-8E7DF08A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94C1-7088-6A4B-AC75-54BD91F5E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when next we meet</a:t>
            </a:r>
          </a:p>
          <a:p>
            <a:r>
              <a:rPr lang="en-US" dirty="0"/>
              <a:t>Extra credit homework dropping on Sunday</a:t>
            </a:r>
          </a:p>
          <a:p>
            <a:r>
              <a:rPr lang="en-US" dirty="0"/>
              <a:t>How is the homework going? </a:t>
            </a:r>
            <a:r>
              <a:rPr lang="en-US"/>
              <a:t>Due Sunday.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8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3AA2-605B-D442-8847-73544954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402B3-951D-994C-8F20-A421EC4DC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Status reports due tonight – quick updates</a:t>
            </a:r>
          </a:p>
          <a:p>
            <a:endParaRPr lang="en-US" dirty="0"/>
          </a:p>
          <a:p>
            <a:r>
              <a:rPr lang="en-US" dirty="0"/>
              <a:t>Rough draft of final report due next class – structural, so you don’t have to get all the content finished</a:t>
            </a:r>
          </a:p>
          <a:p>
            <a:r>
              <a:rPr lang="en-US" dirty="0"/>
              <a:t>Prepare for presenting results… I would like 5 teams to present next class</a:t>
            </a:r>
          </a:p>
          <a:p>
            <a:pPr lvl="1"/>
            <a:r>
              <a:rPr lang="en-US" dirty="0"/>
              <a:t>Volunteers?</a:t>
            </a:r>
          </a:p>
          <a:p>
            <a:r>
              <a:rPr lang="en-US" dirty="0"/>
              <a:t>Also, you can volunteer for the order of presentations… preference goes to those here tonight</a:t>
            </a:r>
          </a:p>
        </p:txBody>
      </p:sp>
    </p:spTree>
    <p:extLst>
      <p:ext uri="{BB962C8B-B14F-4D97-AF65-F5344CB8AC3E}">
        <p14:creationId xmlns:p14="http://schemas.microsoft.com/office/powerpoint/2010/main" val="1269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0BC8-F56F-8548-92E5-3E49D016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E027E-D13E-0849-89B4-93F902A2F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9412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{69D296A6-0494-954B-B30F-31EFCB6A5337}tf10001073</Template>
  <TotalTime>10277</TotalTime>
  <Words>94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Natural Language Processing DATS 6450</vt:lpstr>
      <vt:lpstr>UPDATES</vt:lpstr>
      <vt:lpstr>Project fun?</vt:lpstr>
      <vt:lpstr>Questions?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DATS 6450</dc:title>
  <dc:creator>Stephen Kunath</dc:creator>
  <cp:lastModifiedBy>Stephen Kunath</cp:lastModifiedBy>
  <cp:revision>50</cp:revision>
  <dcterms:created xsi:type="dcterms:W3CDTF">2018-08-30T12:35:03Z</dcterms:created>
  <dcterms:modified xsi:type="dcterms:W3CDTF">2018-11-15T22:46:56Z</dcterms:modified>
</cp:coreProperties>
</file>