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pptlectureECE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ppttemplateECE.png"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70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2.png"/><Relationship Id="rId6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Relationship Id="rId4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63400" y="0"/>
            <a:ext cx="7088400" cy="103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Medical Device Development and Prototyping Lab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Amperometric Biosensor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84250" y="2304150"/>
            <a:ext cx="2049000" cy="30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/>
              <a:t>Members: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500"/>
              <a:t>Jasmine Norman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500"/>
              <a:t>Keegan Schieve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500"/>
              <a:t>Roxanne Jassawalla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84250" y="1096650"/>
            <a:ext cx="20979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Technical Advisors: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Dr. Vitaliy Avrutin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Arthur French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Umar Hasni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750" y="1275250"/>
            <a:ext cx="3209175" cy="148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47" y="4867050"/>
            <a:ext cx="340926" cy="34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048999">
            <a:off x="870337" y="3089687"/>
            <a:ext cx="3667124" cy="203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600" y="2904775"/>
            <a:ext cx="3301700" cy="203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901" y="339450"/>
            <a:ext cx="5680075" cy="40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330575"/>
            <a:ext cx="8520600" cy="474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353231"/>
                </a:solidFill>
                <a:highlight>
                  <a:srgbClr val="FFFFFF"/>
                </a:highlight>
              </a:rPr>
              <a:t>The Electrometer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The electrometer circuit measures the voltage difference between the reference and working electrodes. Its output has two major functions: it is the feedback signal in the potentiostat circuit, and it is the signal that is measured whenever the cell voltage is needed.</a:t>
            </a:r>
          </a:p>
          <a:p>
            <a:pPr lvl="0" rtl="0">
              <a:spcBef>
                <a:spcPts val="0"/>
              </a:spcBef>
              <a:spcAft>
                <a:spcPts val="900"/>
              </a:spcAft>
              <a:buNone/>
            </a:pPr>
            <a:r>
              <a:rPr b="1" lang="en" sz="1500">
                <a:solidFill>
                  <a:srgbClr val="353231"/>
                </a:solidFill>
                <a:highlight>
                  <a:srgbClr val="FFFFFF"/>
                </a:highlight>
              </a:rPr>
              <a:t>The I/E Converter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The current-to-voltage (I/E) converter in the simplified schematic measures the cell current. It forces the cell current to flow through a current-measurement resistor, R</a:t>
            </a:r>
            <a:r>
              <a:rPr baseline="-25000" lang="en" sz="1200">
                <a:solidFill>
                  <a:srgbClr val="444444"/>
                </a:solidFill>
                <a:highlight>
                  <a:srgbClr val="FFFFFF"/>
                </a:highlight>
              </a:rPr>
              <a:t>m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. The voltage drop across R</a:t>
            </a:r>
            <a:r>
              <a:rPr baseline="-25000" lang="en" sz="1200">
                <a:solidFill>
                  <a:srgbClr val="444444"/>
                </a:solidFill>
                <a:highlight>
                  <a:srgbClr val="FFFFFF"/>
                </a:highlight>
              </a:rPr>
              <a:t>m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is a measure of the cell current.</a:t>
            </a:r>
          </a:p>
          <a:p>
            <a:pPr lvl="0" rtl="0">
              <a:spcBef>
                <a:spcPts val="0"/>
              </a:spcBef>
              <a:spcAft>
                <a:spcPts val="900"/>
              </a:spcAft>
              <a:buNone/>
            </a:pPr>
            <a:r>
              <a:rPr b="1" lang="en" sz="1500">
                <a:solidFill>
                  <a:srgbClr val="353231"/>
                </a:solidFill>
                <a:highlight>
                  <a:srgbClr val="FFFFFF"/>
                </a:highlight>
              </a:rPr>
              <a:t>The Control Amplifier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The control amplifier is a servo amplifier. It compares the measured cell voltage with the desired voltage and drives current into the cell to force the voltages to be the same.</a:t>
            </a:r>
          </a:p>
          <a:p>
            <a:pPr lvl="0" rtl="0">
              <a:spcBef>
                <a:spcPts val="0"/>
              </a:spcBef>
              <a:spcAft>
                <a:spcPts val="900"/>
              </a:spcAft>
              <a:buNone/>
            </a:pPr>
            <a:r>
              <a:rPr b="1" lang="en" sz="1500">
                <a:solidFill>
                  <a:srgbClr val="353231"/>
                </a:solidFill>
                <a:highlight>
                  <a:srgbClr val="FFFFFF"/>
                </a:highlight>
              </a:rPr>
              <a:t>The Signal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The signal circuit is a computer-controlled voltage source. It is generally the output of a Digital-to-Analog (D/A) converter that converts computer-generated numbers into voltages.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http://www.gamry.com/application-notes/instrumentation/potentiostat-fundamentals/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Electrode size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025" y="1152474"/>
            <a:ext cx="3988075" cy="29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129009"/>
            <a:ext cx="4471399" cy="28854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2270325" y="4568875"/>
            <a:ext cx="77412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http://www.scielo.br/scielo.php?script=sci_arttext&amp;pid=S0103-50532015000801632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