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3" r:id="rId2"/>
    <p:sldId id="269" r:id="rId3"/>
    <p:sldId id="264" r:id="rId4"/>
    <p:sldId id="265" r:id="rId5"/>
    <p:sldId id="266" r:id="rId6"/>
    <p:sldId id="267" r:id="rId7"/>
    <p:sldId id="268" r:id="rId8"/>
    <p:sldId id="274" r:id="rId9"/>
    <p:sldId id="275" r:id="rId10"/>
    <p:sldId id="272" r:id="rId11"/>
    <p:sldId id="273" r:id="rId12"/>
    <p:sldId id="276" r:id="rId13"/>
    <p:sldId id="277" r:id="rId14"/>
    <p:sldId id="278" r:id="rId15"/>
    <p:sldId id="279"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FC98733-D5EE-41D4-A4CC-C5868DFA5C16}">
          <p14:sldIdLst>
            <p14:sldId id="263"/>
            <p14:sldId id="269"/>
            <p14:sldId id="264"/>
            <p14:sldId id="265"/>
            <p14:sldId id="266"/>
            <p14:sldId id="267"/>
            <p14:sldId id="268"/>
          </p14:sldIdLst>
        </p14:section>
        <p14:section name="One" id="{080493AC-021E-478B-A4AC-63E73666C5E3}">
          <p14:sldIdLst>
            <p14:sldId id="274"/>
            <p14:sldId id="275"/>
          </p14:sldIdLst>
        </p14:section>
        <p14:section name="Two" id="{2C5F5E0C-4D56-4375-BC3F-270942F3227A}">
          <p14:sldIdLst>
            <p14:sldId id="272"/>
            <p14:sldId id="273"/>
          </p14:sldIdLst>
        </p14:section>
        <p14:section name="Three" id="{044A7AE5-77FB-47F2-868E-1A9215387F8B}">
          <p14:sldIdLst>
            <p14:sldId id="276"/>
            <p14:sldId id="277"/>
          </p14:sldIdLst>
        </p14:section>
        <p14:section name="Four" id="{BAFFEA5A-05AD-4D0F-8B2A-E1C9EBE39831}">
          <p14:sldIdLst>
            <p14:sldId id="278"/>
            <p14:sldId id="279"/>
          </p14:sldIdLst>
        </p14:section>
        <p14:section name="Colors &amp; Fonts" id="{B3545F08-7688-47E5-8B41-E6F6C24D1309}">
          <p14:sldIdLst>
            <p14:sldId id="280"/>
          </p14:sldIdLst>
        </p14:section>
        <p14:section name="Assets" id="{086B8BA2-EC47-4FE5-AE96-65526DBB14A2}">
          <p14:sldIdLst>
            <p14:sldId id="28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B3"/>
    <a:srgbClr val="00F1FF"/>
    <a:srgbClr val="4775E7"/>
    <a:srgbClr val="8730EA"/>
    <a:srgbClr val="140812"/>
    <a:srgbClr val="FD6364"/>
    <a:srgbClr val="FFD0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94660"/>
  </p:normalViewPr>
  <p:slideViewPr>
    <p:cSldViewPr snapToGrid="0">
      <p:cViewPr varScale="1">
        <p:scale>
          <a:sx n="70" d="100"/>
          <a:sy n="70" d="100"/>
        </p:scale>
        <p:origin x="75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163B8-A1B4-4735-B87B-DE4B910A20C8}" type="datetimeFigureOut">
              <a:rPr lang="en-GB" smtClean="0"/>
              <a:t>25/04/2024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33649-4470-49A4-B013-96B8585E69AC}" type="slidenum">
              <a:rPr lang="en-GB" smtClean="0"/>
              <a:t>‹#›</a:t>
            </a:fld>
            <a:endParaRPr lang="en-GB"/>
          </a:p>
        </p:txBody>
      </p:sp>
    </p:spTree>
    <p:extLst>
      <p:ext uri="{BB962C8B-B14F-4D97-AF65-F5344CB8AC3E}">
        <p14:creationId xmlns:p14="http://schemas.microsoft.com/office/powerpoint/2010/main" val="216653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27CA-EC04-FDCE-9CFC-53FBF80B2A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5C4E92-D8AF-45DE-4432-E80069378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4036554-42D0-0742-A750-B703AEFCBAB7}"/>
              </a:ext>
            </a:extLst>
          </p:cNvPr>
          <p:cNvSpPr>
            <a:spLocks noGrp="1"/>
          </p:cNvSpPr>
          <p:nvPr>
            <p:ph type="dt" sz="half" idx="10"/>
          </p:nvPr>
        </p:nvSpPr>
        <p:spPr/>
        <p:txBody>
          <a:bodyPr/>
          <a:lstStyle/>
          <a:p>
            <a:fld id="{68F5C24A-9409-42F1-AFD4-D88E5171A316}" type="datetime1">
              <a:rPr lang="en-GB" smtClean="0"/>
              <a:t>25/04/2024</a:t>
            </a:fld>
            <a:endParaRPr lang="en-GB"/>
          </a:p>
        </p:txBody>
      </p:sp>
      <p:sp>
        <p:nvSpPr>
          <p:cNvPr id="5" name="Footer Placeholder 4">
            <a:extLst>
              <a:ext uri="{FF2B5EF4-FFF2-40B4-BE49-F238E27FC236}">
                <a16:creationId xmlns:a16="http://schemas.microsoft.com/office/drawing/2014/main" id="{DC1C2A28-BEAA-D28B-8F6D-360C7F6E4AF7}"/>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E3E760C1-75AB-344F-27D3-2137BB8EE398}"/>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32265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4CF-52E1-BE45-744A-368CA91C06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76A353-9914-8982-0C84-9A5695B1A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1C1416-2554-CE90-5596-7D9ED8625829}"/>
              </a:ext>
            </a:extLst>
          </p:cNvPr>
          <p:cNvSpPr>
            <a:spLocks noGrp="1"/>
          </p:cNvSpPr>
          <p:nvPr>
            <p:ph type="dt" sz="half" idx="10"/>
          </p:nvPr>
        </p:nvSpPr>
        <p:spPr/>
        <p:txBody>
          <a:bodyPr/>
          <a:lstStyle/>
          <a:p>
            <a:fld id="{4E964B02-EE58-467E-B191-C850F2619705}" type="datetime1">
              <a:rPr lang="en-GB" smtClean="0"/>
              <a:t>25/04/2024</a:t>
            </a:fld>
            <a:endParaRPr lang="en-GB"/>
          </a:p>
        </p:txBody>
      </p:sp>
      <p:sp>
        <p:nvSpPr>
          <p:cNvPr id="5" name="Footer Placeholder 4">
            <a:extLst>
              <a:ext uri="{FF2B5EF4-FFF2-40B4-BE49-F238E27FC236}">
                <a16:creationId xmlns:a16="http://schemas.microsoft.com/office/drawing/2014/main" id="{30C9D2BE-7059-389A-E2C3-EAE35D11C539}"/>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132B6406-B2CF-C5A0-55AD-808836148754}"/>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18139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BDED2-2230-DDDB-24CA-10C580DD64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BF548C-B125-301D-91A0-E0236E25FF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88B4E0-1400-9F08-4390-6E5ADEC28D41}"/>
              </a:ext>
            </a:extLst>
          </p:cNvPr>
          <p:cNvSpPr>
            <a:spLocks noGrp="1"/>
          </p:cNvSpPr>
          <p:nvPr>
            <p:ph type="dt" sz="half" idx="10"/>
          </p:nvPr>
        </p:nvSpPr>
        <p:spPr/>
        <p:txBody>
          <a:bodyPr/>
          <a:lstStyle/>
          <a:p>
            <a:fld id="{550B8236-A10F-4128-9405-4158C4F29211}" type="datetime1">
              <a:rPr lang="en-GB" smtClean="0"/>
              <a:t>25/04/2024</a:t>
            </a:fld>
            <a:endParaRPr lang="en-GB"/>
          </a:p>
        </p:txBody>
      </p:sp>
      <p:sp>
        <p:nvSpPr>
          <p:cNvPr id="5" name="Footer Placeholder 4">
            <a:extLst>
              <a:ext uri="{FF2B5EF4-FFF2-40B4-BE49-F238E27FC236}">
                <a16:creationId xmlns:a16="http://schemas.microsoft.com/office/drawing/2014/main" id="{3B8B47D6-33E1-13E1-1F4C-E66E6C56FA87}"/>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EEE8F5D8-AA94-610F-1E85-D90E01FB6AB1}"/>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65163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3387-52C0-5B6A-6F6C-67FD472CA7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2E3C19-97F7-B057-C5A8-E5CE271F7D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2C0E83-50A0-F62F-EE08-250DAE07F8F1}"/>
              </a:ext>
            </a:extLst>
          </p:cNvPr>
          <p:cNvSpPr>
            <a:spLocks noGrp="1"/>
          </p:cNvSpPr>
          <p:nvPr>
            <p:ph type="dt" sz="half" idx="10"/>
          </p:nvPr>
        </p:nvSpPr>
        <p:spPr/>
        <p:txBody>
          <a:bodyPr/>
          <a:lstStyle/>
          <a:p>
            <a:fld id="{3EA54FF3-9659-441D-886C-9DA4B7C21964}" type="datetime1">
              <a:rPr lang="en-GB" smtClean="0"/>
              <a:t>25/04/2024</a:t>
            </a:fld>
            <a:endParaRPr lang="en-GB"/>
          </a:p>
        </p:txBody>
      </p:sp>
      <p:sp>
        <p:nvSpPr>
          <p:cNvPr id="5" name="Footer Placeholder 4">
            <a:extLst>
              <a:ext uri="{FF2B5EF4-FFF2-40B4-BE49-F238E27FC236}">
                <a16:creationId xmlns:a16="http://schemas.microsoft.com/office/drawing/2014/main" id="{2BAA5126-015E-26C8-9777-AD4E0B1FC6DE}"/>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3D80E731-D4E3-1F29-4105-4BC1839D0BED}"/>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36801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93CE-DC18-7EBB-FD8E-814F3522C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EB9178-C934-2288-EC5A-DAC080A9F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07F36-ABE2-B599-3B45-FB385749FB92}"/>
              </a:ext>
            </a:extLst>
          </p:cNvPr>
          <p:cNvSpPr>
            <a:spLocks noGrp="1"/>
          </p:cNvSpPr>
          <p:nvPr>
            <p:ph type="dt" sz="half" idx="10"/>
          </p:nvPr>
        </p:nvSpPr>
        <p:spPr/>
        <p:txBody>
          <a:bodyPr/>
          <a:lstStyle/>
          <a:p>
            <a:fld id="{1CBE0393-4DC3-4B15-8652-4766F50BDB94}" type="datetime1">
              <a:rPr lang="en-GB" smtClean="0"/>
              <a:t>25/04/2024</a:t>
            </a:fld>
            <a:endParaRPr lang="en-GB"/>
          </a:p>
        </p:txBody>
      </p:sp>
      <p:sp>
        <p:nvSpPr>
          <p:cNvPr id="5" name="Footer Placeholder 4">
            <a:extLst>
              <a:ext uri="{FF2B5EF4-FFF2-40B4-BE49-F238E27FC236}">
                <a16:creationId xmlns:a16="http://schemas.microsoft.com/office/drawing/2014/main" id="{ED77A94B-EA40-561F-0E00-4D71ABE10DC9}"/>
              </a:ext>
            </a:extLst>
          </p:cNvPr>
          <p:cNvSpPr>
            <a:spLocks noGrp="1"/>
          </p:cNvSpPr>
          <p:nvPr>
            <p:ph type="ftr" sz="quarter" idx="11"/>
          </p:nvPr>
        </p:nvSpPr>
        <p:spPr/>
        <p:txBody>
          <a:bodyPr/>
          <a:lstStyle/>
          <a:p>
            <a:r>
              <a:rPr lang="en-GB"/>
              <a:t>Designed by One Skill</a:t>
            </a:r>
          </a:p>
        </p:txBody>
      </p:sp>
      <p:sp>
        <p:nvSpPr>
          <p:cNvPr id="6" name="Slide Number Placeholder 5">
            <a:extLst>
              <a:ext uri="{FF2B5EF4-FFF2-40B4-BE49-F238E27FC236}">
                <a16:creationId xmlns:a16="http://schemas.microsoft.com/office/drawing/2014/main" id="{A8203142-0649-0702-E644-F78C75B0A2A1}"/>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82403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EBE7-5725-2027-6C19-02A8472DD1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3EC399-F347-D0FB-AAC5-BB452DA45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8FE23FA-119D-D03B-8CDB-C0B784E3D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9C3B32-C36F-CC0E-645F-04EE564CCBCC}"/>
              </a:ext>
            </a:extLst>
          </p:cNvPr>
          <p:cNvSpPr>
            <a:spLocks noGrp="1"/>
          </p:cNvSpPr>
          <p:nvPr>
            <p:ph type="dt" sz="half" idx="10"/>
          </p:nvPr>
        </p:nvSpPr>
        <p:spPr/>
        <p:txBody>
          <a:bodyPr/>
          <a:lstStyle/>
          <a:p>
            <a:fld id="{8DB746B6-5631-4AC1-900D-706E9B0D7B63}" type="datetime1">
              <a:rPr lang="en-GB" smtClean="0"/>
              <a:t>25/04/2024</a:t>
            </a:fld>
            <a:endParaRPr lang="en-GB"/>
          </a:p>
        </p:txBody>
      </p:sp>
      <p:sp>
        <p:nvSpPr>
          <p:cNvPr id="6" name="Footer Placeholder 5">
            <a:extLst>
              <a:ext uri="{FF2B5EF4-FFF2-40B4-BE49-F238E27FC236}">
                <a16:creationId xmlns:a16="http://schemas.microsoft.com/office/drawing/2014/main" id="{8E9CFCF0-556C-BF46-05B1-FB1F17591F83}"/>
              </a:ext>
            </a:extLst>
          </p:cNvPr>
          <p:cNvSpPr>
            <a:spLocks noGrp="1"/>
          </p:cNvSpPr>
          <p:nvPr>
            <p:ph type="ftr" sz="quarter" idx="11"/>
          </p:nvPr>
        </p:nvSpPr>
        <p:spPr/>
        <p:txBody>
          <a:bodyPr/>
          <a:lstStyle/>
          <a:p>
            <a:r>
              <a:rPr lang="en-GB"/>
              <a:t>Designed by One Skill</a:t>
            </a:r>
          </a:p>
        </p:txBody>
      </p:sp>
      <p:sp>
        <p:nvSpPr>
          <p:cNvPr id="7" name="Slide Number Placeholder 6">
            <a:extLst>
              <a:ext uri="{FF2B5EF4-FFF2-40B4-BE49-F238E27FC236}">
                <a16:creationId xmlns:a16="http://schemas.microsoft.com/office/drawing/2014/main" id="{866B6493-3CBF-FD4E-EE7C-088CCE434C7B}"/>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411845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480C-5F0C-EF6B-69FE-88938DD648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FF698D-F9DC-8256-2772-5DCD8EA9D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7DD954-1E5D-1CA5-AF1E-089B37102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152888-0209-873C-C8AB-6DD83628D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10F12-C3AA-5409-24D5-7973DB32A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F828A34-700E-CCCC-89A1-489F8837E36F}"/>
              </a:ext>
            </a:extLst>
          </p:cNvPr>
          <p:cNvSpPr>
            <a:spLocks noGrp="1"/>
          </p:cNvSpPr>
          <p:nvPr>
            <p:ph type="dt" sz="half" idx="10"/>
          </p:nvPr>
        </p:nvSpPr>
        <p:spPr/>
        <p:txBody>
          <a:bodyPr/>
          <a:lstStyle/>
          <a:p>
            <a:fld id="{3613351D-D414-4628-B6BA-F3CF23231103}" type="datetime1">
              <a:rPr lang="en-GB" smtClean="0"/>
              <a:t>25/04/2024</a:t>
            </a:fld>
            <a:endParaRPr lang="en-GB"/>
          </a:p>
        </p:txBody>
      </p:sp>
      <p:sp>
        <p:nvSpPr>
          <p:cNvPr id="8" name="Footer Placeholder 7">
            <a:extLst>
              <a:ext uri="{FF2B5EF4-FFF2-40B4-BE49-F238E27FC236}">
                <a16:creationId xmlns:a16="http://schemas.microsoft.com/office/drawing/2014/main" id="{6EAB6FA3-DBB1-94C6-4D07-2B495FB8D6AB}"/>
              </a:ext>
            </a:extLst>
          </p:cNvPr>
          <p:cNvSpPr>
            <a:spLocks noGrp="1"/>
          </p:cNvSpPr>
          <p:nvPr>
            <p:ph type="ftr" sz="quarter" idx="11"/>
          </p:nvPr>
        </p:nvSpPr>
        <p:spPr/>
        <p:txBody>
          <a:bodyPr/>
          <a:lstStyle/>
          <a:p>
            <a:r>
              <a:rPr lang="en-GB"/>
              <a:t>Designed by One Skill</a:t>
            </a:r>
          </a:p>
        </p:txBody>
      </p:sp>
      <p:sp>
        <p:nvSpPr>
          <p:cNvPr id="9" name="Slide Number Placeholder 8">
            <a:extLst>
              <a:ext uri="{FF2B5EF4-FFF2-40B4-BE49-F238E27FC236}">
                <a16:creationId xmlns:a16="http://schemas.microsoft.com/office/drawing/2014/main" id="{1C7E0359-950B-0308-A77D-C230EF31A0D0}"/>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10538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1CE1-03DC-4BC7-6D82-7D0A611FDA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DCEC0E2-AA2B-3889-9554-96F303DAF6DC}"/>
              </a:ext>
            </a:extLst>
          </p:cNvPr>
          <p:cNvSpPr>
            <a:spLocks noGrp="1"/>
          </p:cNvSpPr>
          <p:nvPr>
            <p:ph type="dt" sz="half" idx="10"/>
          </p:nvPr>
        </p:nvSpPr>
        <p:spPr/>
        <p:txBody>
          <a:bodyPr/>
          <a:lstStyle/>
          <a:p>
            <a:fld id="{11CD3F00-CE47-4FAC-9296-264952B2AD7B}" type="datetime1">
              <a:rPr lang="en-GB" smtClean="0"/>
              <a:t>25/04/2024</a:t>
            </a:fld>
            <a:endParaRPr lang="en-GB"/>
          </a:p>
        </p:txBody>
      </p:sp>
      <p:sp>
        <p:nvSpPr>
          <p:cNvPr id="4" name="Footer Placeholder 3">
            <a:extLst>
              <a:ext uri="{FF2B5EF4-FFF2-40B4-BE49-F238E27FC236}">
                <a16:creationId xmlns:a16="http://schemas.microsoft.com/office/drawing/2014/main" id="{A73E8A7B-5406-5D43-99E7-8F06BC6637D2}"/>
              </a:ext>
            </a:extLst>
          </p:cNvPr>
          <p:cNvSpPr>
            <a:spLocks noGrp="1"/>
          </p:cNvSpPr>
          <p:nvPr>
            <p:ph type="ftr" sz="quarter" idx="11"/>
          </p:nvPr>
        </p:nvSpPr>
        <p:spPr/>
        <p:txBody>
          <a:bodyPr/>
          <a:lstStyle/>
          <a:p>
            <a:r>
              <a:rPr lang="en-GB"/>
              <a:t>Designed by One Skill</a:t>
            </a:r>
          </a:p>
        </p:txBody>
      </p:sp>
      <p:sp>
        <p:nvSpPr>
          <p:cNvPr id="5" name="Slide Number Placeholder 4">
            <a:extLst>
              <a:ext uri="{FF2B5EF4-FFF2-40B4-BE49-F238E27FC236}">
                <a16:creationId xmlns:a16="http://schemas.microsoft.com/office/drawing/2014/main" id="{5363C191-0DC0-D851-8C87-75F3406F350F}"/>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34207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3E5B6-DA1D-5638-C9A6-3CB7531BF5F6}"/>
              </a:ext>
            </a:extLst>
          </p:cNvPr>
          <p:cNvSpPr>
            <a:spLocks noGrp="1"/>
          </p:cNvSpPr>
          <p:nvPr>
            <p:ph type="dt" sz="half" idx="10"/>
          </p:nvPr>
        </p:nvSpPr>
        <p:spPr/>
        <p:txBody>
          <a:bodyPr/>
          <a:lstStyle/>
          <a:p>
            <a:fld id="{05F8160D-F348-4767-A573-6056422869C1}" type="datetime1">
              <a:rPr lang="en-GB" smtClean="0"/>
              <a:t>25/04/2024</a:t>
            </a:fld>
            <a:endParaRPr lang="en-GB"/>
          </a:p>
        </p:txBody>
      </p:sp>
      <p:sp>
        <p:nvSpPr>
          <p:cNvPr id="3" name="Footer Placeholder 2">
            <a:extLst>
              <a:ext uri="{FF2B5EF4-FFF2-40B4-BE49-F238E27FC236}">
                <a16:creationId xmlns:a16="http://schemas.microsoft.com/office/drawing/2014/main" id="{AEB4E43F-1DF9-4A31-6750-A37A393C24A2}"/>
              </a:ext>
            </a:extLst>
          </p:cNvPr>
          <p:cNvSpPr>
            <a:spLocks noGrp="1"/>
          </p:cNvSpPr>
          <p:nvPr>
            <p:ph type="ftr" sz="quarter" idx="11"/>
          </p:nvPr>
        </p:nvSpPr>
        <p:spPr/>
        <p:txBody>
          <a:bodyPr vert="horz" lIns="91440" tIns="45720" rIns="91440" bIns="45720" rtlCol="0" anchor="ctr"/>
          <a:lstStyle>
            <a:lvl1pPr>
              <a:defRPr lang="en-GB" sz="1000">
                <a:latin typeface="Darker Grotesque" pitchFamily="2" charset="0"/>
              </a:defRPr>
            </a:lvl1pPr>
          </a:lstStyle>
          <a:p>
            <a:r>
              <a:rPr lang="en-GB"/>
              <a:t>Designed by One Skill</a:t>
            </a:r>
          </a:p>
        </p:txBody>
      </p:sp>
      <p:sp>
        <p:nvSpPr>
          <p:cNvPr id="4" name="Slide Number Placeholder 3">
            <a:extLst>
              <a:ext uri="{FF2B5EF4-FFF2-40B4-BE49-F238E27FC236}">
                <a16:creationId xmlns:a16="http://schemas.microsoft.com/office/drawing/2014/main" id="{20905FB5-9613-E806-4DED-5DBAED25C676}"/>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11932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800"/>
                                        <p:tgtEl>
                                          <p:spTgt spid="3"/>
                                        </p:tgtEl>
                                      </p:cBhvr>
                                    </p:animEffect>
                                  </p:childTnLst>
                                </p:cTn>
                              </p:par>
                              <p:par>
                                <p:cTn id="8" presetID="42" presetClass="path" presetSubtype="0" decel="100000" fill="hold" grpId="1" nodeType="withEffect">
                                  <p:stCondLst>
                                    <p:cond delay="0"/>
                                  </p:stCondLst>
                                  <p:childTnLst>
                                    <p:animMotion origin="layout" path="M 0 1.85185E-6 L 0 0.11389 " pathEditMode="relative" rAng="0" ptsTypes="AA">
                                      <p:cBhvr>
                                        <p:cTn id="9" dur="1250" spd="-100000" fill="hold"/>
                                        <p:tgtEl>
                                          <p:spTgt spid="3"/>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CE8C-4BC2-CAA2-7451-304FBEAA83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379F71-05EB-853E-7E23-A6EAE8319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BD395FD-E4E0-6076-4D07-98E0B9418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82851-6829-4144-8DAC-B8A74FD26763}"/>
              </a:ext>
            </a:extLst>
          </p:cNvPr>
          <p:cNvSpPr>
            <a:spLocks noGrp="1"/>
          </p:cNvSpPr>
          <p:nvPr>
            <p:ph type="dt" sz="half" idx="10"/>
          </p:nvPr>
        </p:nvSpPr>
        <p:spPr/>
        <p:txBody>
          <a:bodyPr/>
          <a:lstStyle/>
          <a:p>
            <a:fld id="{5442BB48-99BB-40C1-9AA6-5303F798AB6D}" type="datetime1">
              <a:rPr lang="en-GB" smtClean="0"/>
              <a:t>25/04/2024</a:t>
            </a:fld>
            <a:endParaRPr lang="en-GB"/>
          </a:p>
        </p:txBody>
      </p:sp>
      <p:sp>
        <p:nvSpPr>
          <p:cNvPr id="6" name="Footer Placeholder 5">
            <a:extLst>
              <a:ext uri="{FF2B5EF4-FFF2-40B4-BE49-F238E27FC236}">
                <a16:creationId xmlns:a16="http://schemas.microsoft.com/office/drawing/2014/main" id="{314CD30E-3C31-AA44-2A8B-87C605CD0134}"/>
              </a:ext>
            </a:extLst>
          </p:cNvPr>
          <p:cNvSpPr>
            <a:spLocks noGrp="1"/>
          </p:cNvSpPr>
          <p:nvPr>
            <p:ph type="ftr" sz="quarter" idx="11"/>
          </p:nvPr>
        </p:nvSpPr>
        <p:spPr/>
        <p:txBody>
          <a:bodyPr/>
          <a:lstStyle/>
          <a:p>
            <a:r>
              <a:rPr lang="en-GB"/>
              <a:t>Designed by One Skill</a:t>
            </a:r>
          </a:p>
        </p:txBody>
      </p:sp>
      <p:sp>
        <p:nvSpPr>
          <p:cNvPr id="7" name="Slide Number Placeholder 6">
            <a:extLst>
              <a:ext uri="{FF2B5EF4-FFF2-40B4-BE49-F238E27FC236}">
                <a16:creationId xmlns:a16="http://schemas.microsoft.com/office/drawing/2014/main" id="{48AB089B-89C5-5A31-F472-479A7604EB89}"/>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89848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4B6F-B779-6114-01F8-FC909B9E0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A0AF54E-2C93-3182-A338-652AD5607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010EA83-91B8-2F8B-D6D6-701E75F9D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3E36D-ADA9-46F8-605E-3DB04A717223}"/>
              </a:ext>
            </a:extLst>
          </p:cNvPr>
          <p:cNvSpPr>
            <a:spLocks noGrp="1"/>
          </p:cNvSpPr>
          <p:nvPr>
            <p:ph type="dt" sz="half" idx="10"/>
          </p:nvPr>
        </p:nvSpPr>
        <p:spPr/>
        <p:txBody>
          <a:bodyPr/>
          <a:lstStyle/>
          <a:p>
            <a:fld id="{1302C429-8E84-42A2-8E8C-AC5D38A08E5A}" type="datetime1">
              <a:rPr lang="en-GB" smtClean="0"/>
              <a:t>25/04/2024</a:t>
            </a:fld>
            <a:endParaRPr lang="en-GB"/>
          </a:p>
        </p:txBody>
      </p:sp>
      <p:sp>
        <p:nvSpPr>
          <p:cNvPr id="6" name="Footer Placeholder 5">
            <a:extLst>
              <a:ext uri="{FF2B5EF4-FFF2-40B4-BE49-F238E27FC236}">
                <a16:creationId xmlns:a16="http://schemas.microsoft.com/office/drawing/2014/main" id="{782E5099-E6D2-CF7B-6B64-FB3B7E6BEBFB}"/>
              </a:ext>
            </a:extLst>
          </p:cNvPr>
          <p:cNvSpPr>
            <a:spLocks noGrp="1"/>
          </p:cNvSpPr>
          <p:nvPr>
            <p:ph type="ftr" sz="quarter" idx="11"/>
          </p:nvPr>
        </p:nvSpPr>
        <p:spPr/>
        <p:txBody>
          <a:bodyPr/>
          <a:lstStyle/>
          <a:p>
            <a:r>
              <a:rPr lang="en-GB"/>
              <a:t>Designed by One Skill</a:t>
            </a:r>
          </a:p>
        </p:txBody>
      </p:sp>
      <p:sp>
        <p:nvSpPr>
          <p:cNvPr id="7" name="Slide Number Placeholder 6">
            <a:extLst>
              <a:ext uri="{FF2B5EF4-FFF2-40B4-BE49-F238E27FC236}">
                <a16:creationId xmlns:a16="http://schemas.microsoft.com/office/drawing/2014/main" id="{94B92FE7-A8B1-05B3-0C64-06952BBA890A}"/>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39753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81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70F58-8B7D-F427-3309-C3D961FD39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1B47EA-74DB-F782-1229-A7D50D55D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C7489F-CA03-DF0D-936B-836DF9494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5E39B9-08EC-4F45-925B-8D107A3A0A96}" type="datetime1">
              <a:rPr lang="en-GB" smtClean="0"/>
              <a:t>25/04/2024</a:t>
            </a:fld>
            <a:endParaRPr lang="en-GB"/>
          </a:p>
        </p:txBody>
      </p:sp>
      <p:sp>
        <p:nvSpPr>
          <p:cNvPr id="5" name="Footer Placeholder 4">
            <a:extLst>
              <a:ext uri="{FF2B5EF4-FFF2-40B4-BE49-F238E27FC236}">
                <a16:creationId xmlns:a16="http://schemas.microsoft.com/office/drawing/2014/main" id="{6A0FD0F0-FA20-6934-DED2-4CCC6121D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Designed by One Skill</a:t>
            </a:r>
          </a:p>
        </p:txBody>
      </p:sp>
      <p:sp>
        <p:nvSpPr>
          <p:cNvPr id="6" name="Slide Number Placeholder 5">
            <a:extLst>
              <a:ext uri="{FF2B5EF4-FFF2-40B4-BE49-F238E27FC236}">
                <a16:creationId xmlns:a16="http://schemas.microsoft.com/office/drawing/2014/main" id="{71C108D4-B6A7-9A0C-D98B-E13304A17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EB0B11-EF5C-41FA-A23E-99E3908ED535}" type="slidenum">
              <a:rPr lang="en-GB" smtClean="0"/>
              <a:t>‹#›</a:t>
            </a:fld>
            <a:endParaRPr lang="en-GB"/>
          </a:p>
        </p:txBody>
      </p:sp>
    </p:spTree>
    <p:extLst>
      <p:ext uri="{BB962C8B-B14F-4D97-AF65-F5344CB8AC3E}">
        <p14:creationId xmlns:p14="http://schemas.microsoft.com/office/powerpoint/2010/main" val="379015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slide" Target="slide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 Target="slide4.xml"/><Relationship Id="rId7"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slide" Target="slide5.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8.xml"/><Relationship Id="rId18" Type="http://schemas.openxmlformats.org/officeDocument/2006/relationships/image" Target="../media/image6.png"/><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image" Target="../media/image4.png"/><Relationship Id="rId17" Type="http://schemas.openxmlformats.org/officeDocument/2006/relationships/image" Target="../media/image40.png"/><Relationship Id="rId2" Type="http://schemas.openxmlformats.org/officeDocument/2006/relationships/slide" Target="slide2.xml"/><Relationship Id="rId16" Type="http://schemas.openxmlformats.org/officeDocument/2006/relationships/slide" Target="slide12.xml"/><Relationship Id="rId20"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20.png"/><Relationship Id="rId5" Type="http://schemas.openxmlformats.org/officeDocument/2006/relationships/slide" Target="slide3.xml"/><Relationship Id="rId15" Type="http://schemas.openxmlformats.org/officeDocument/2006/relationships/image" Target="../media/image5.png"/><Relationship Id="rId10" Type="http://schemas.openxmlformats.org/officeDocument/2006/relationships/slide" Target="slide10.xml"/><Relationship Id="rId19" Type="http://schemas.openxmlformats.org/officeDocument/2006/relationships/slide" Target="slide14.xml"/><Relationship Id="rId4" Type="http://schemas.openxmlformats.org/officeDocument/2006/relationships/slide" Target="slide5.xml"/><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30.png"/><Relationship Id="rId1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slide" Target="slide8.xml"/><Relationship Id="rId17" Type="http://schemas.openxmlformats.org/officeDocument/2006/relationships/image" Target="../media/image6.png"/><Relationship Id="rId2" Type="http://schemas.openxmlformats.org/officeDocument/2006/relationships/slide" Target="slide2.xml"/><Relationship Id="rId16"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4.png"/><Relationship Id="rId5" Type="http://schemas.openxmlformats.org/officeDocument/2006/relationships/slide" Target="slide3.xml"/><Relationship Id="rId15" Type="http://schemas.openxmlformats.org/officeDocument/2006/relationships/slide" Target="slide12.xml"/><Relationship Id="rId10" Type="http://schemas.openxmlformats.org/officeDocument/2006/relationships/image" Target="../media/image20.png"/><Relationship Id="rId19" Type="http://schemas.openxmlformats.org/officeDocument/2006/relationships/image" Target="../media/image50.png"/><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30.png"/><Relationship Id="rId1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slide" Target="slide8.xml"/><Relationship Id="rId17" Type="http://schemas.openxmlformats.org/officeDocument/2006/relationships/image" Target="../media/image6.png"/><Relationship Id="rId2" Type="http://schemas.openxmlformats.org/officeDocument/2006/relationships/slide" Target="slide2.xml"/><Relationship Id="rId16"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4.png"/><Relationship Id="rId5" Type="http://schemas.openxmlformats.org/officeDocument/2006/relationships/slide" Target="slide3.xml"/><Relationship Id="rId15" Type="http://schemas.openxmlformats.org/officeDocument/2006/relationships/slide" Target="slide12.xml"/><Relationship Id="rId10" Type="http://schemas.openxmlformats.org/officeDocument/2006/relationships/image" Target="../media/image20.png"/><Relationship Id="rId19" Type="http://schemas.openxmlformats.org/officeDocument/2006/relationships/image" Target="../media/image50.png"/><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30.png"/><Relationship Id="rId1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slide" Target="slide8.xml"/><Relationship Id="rId17" Type="http://schemas.openxmlformats.org/officeDocument/2006/relationships/image" Target="../media/image6.png"/><Relationship Id="rId2" Type="http://schemas.openxmlformats.org/officeDocument/2006/relationships/slide" Target="slide2.xml"/><Relationship Id="rId16"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4.png"/><Relationship Id="rId5" Type="http://schemas.openxmlformats.org/officeDocument/2006/relationships/slide" Target="slide3.xml"/><Relationship Id="rId15" Type="http://schemas.openxmlformats.org/officeDocument/2006/relationships/slide" Target="slide12.xml"/><Relationship Id="rId10" Type="http://schemas.openxmlformats.org/officeDocument/2006/relationships/image" Target="../media/image20.png"/><Relationship Id="rId19" Type="http://schemas.openxmlformats.org/officeDocument/2006/relationships/image" Target="../media/image50.png"/><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D896522E-2C85-68A8-FB8B-1C5F8236853A}"/>
              </a:ext>
            </a:extLst>
          </p:cNvPr>
          <p:cNvSpPr/>
          <p:nvPr/>
        </p:nvSpPr>
        <p:spPr>
          <a:xfrm>
            <a:off x="3014826" y="354453"/>
            <a:ext cx="6149094" cy="6149094"/>
          </a:xfrm>
          <a:prstGeom prst="ellipse">
            <a:avLst/>
          </a:prstGeom>
          <a:gradFill>
            <a:gsLst>
              <a:gs pos="100000">
                <a:schemeClr val="accent3">
                  <a:alpha val="0"/>
                </a:schemeClr>
              </a:gs>
              <a:gs pos="17000">
                <a:schemeClr val="accent3"/>
              </a:gs>
              <a:gs pos="35000">
                <a:schemeClr val="accent3">
                  <a:alpha val="35000"/>
                </a:scheme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2" name="TextBox 1">
            <a:extLst>
              <a:ext uri="{FF2B5EF4-FFF2-40B4-BE49-F238E27FC236}">
                <a16:creationId xmlns:a16="http://schemas.microsoft.com/office/drawing/2014/main" id="{9EDB1D65-465B-7094-7B2E-2932022F6627}"/>
              </a:ext>
            </a:extLst>
          </p:cNvPr>
          <p:cNvSpPr txBox="1"/>
          <p:nvPr/>
        </p:nvSpPr>
        <p:spPr>
          <a:xfrm>
            <a:off x="607007" y="2262883"/>
            <a:ext cx="10978005" cy="2215991"/>
          </a:xfrm>
          <a:prstGeom prst="rect">
            <a:avLst/>
          </a:prstGeom>
          <a:noFill/>
        </p:spPr>
        <p:txBody>
          <a:bodyPr wrap="none" rtlCol="0">
            <a:spAutoFit/>
          </a:bodyPr>
          <a:lstStyle/>
          <a:p>
            <a:pPr algn="ctr"/>
            <a:r>
              <a:rPr lang="en-US" sz="13800" spc="-300" dirty="0">
                <a:solidFill>
                  <a:schemeClr val="bg1"/>
                </a:solidFill>
                <a:latin typeface="Darker Grotesque SemiBold" pitchFamily="2" charset="0"/>
              </a:rPr>
              <a:t>Banque </a:t>
            </a:r>
            <a:r>
              <a:rPr lang="en-US" sz="13800" spc="-300" dirty="0" err="1">
                <a:solidFill>
                  <a:schemeClr val="bg1"/>
                </a:solidFill>
                <a:latin typeface="Darker Grotesque SemiBold" pitchFamily="2" charset="0"/>
              </a:rPr>
              <a:t>Zitouna</a:t>
            </a:r>
            <a:endParaRPr lang="en-GB" sz="13800" spc="-300" dirty="0">
              <a:solidFill>
                <a:schemeClr val="bg1"/>
              </a:solidFill>
              <a:latin typeface="Darker Grotesque SemiBold" pitchFamily="2" charset="0"/>
            </a:endParaRPr>
          </a:p>
        </p:txBody>
      </p:sp>
      <p:sp>
        <p:nvSpPr>
          <p:cNvPr id="3" name="TextBox 2">
            <a:extLst>
              <a:ext uri="{FF2B5EF4-FFF2-40B4-BE49-F238E27FC236}">
                <a16:creationId xmlns:a16="http://schemas.microsoft.com/office/drawing/2014/main" id="{B8B96A33-293D-FC19-2338-F173D9899DF9}"/>
              </a:ext>
            </a:extLst>
          </p:cNvPr>
          <p:cNvSpPr txBox="1"/>
          <p:nvPr/>
        </p:nvSpPr>
        <p:spPr>
          <a:xfrm>
            <a:off x="5158085" y="4601098"/>
            <a:ext cx="1875835" cy="276999"/>
          </a:xfrm>
          <a:prstGeom prst="rect">
            <a:avLst/>
          </a:prstGeom>
          <a:noFill/>
        </p:spPr>
        <p:txBody>
          <a:bodyPr wrap="none" rtlCol="0">
            <a:spAutoFit/>
          </a:bodyPr>
          <a:lstStyle>
            <a:defPPr>
              <a:defRPr lang="en-US"/>
            </a:defPPr>
            <a:lvl1pPr algn="ctr">
              <a:defRPr sz="2000" spc="300">
                <a:solidFill>
                  <a:schemeClr val="bg1"/>
                </a:solidFill>
                <a:latin typeface="Darker Grotesque SemiBold" pitchFamily="2" charset="0"/>
              </a:defRPr>
            </a:lvl1pPr>
          </a:lstStyle>
          <a:p>
            <a:r>
              <a:rPr lang="en-US" sz="1200" dirty="0" err="1">
                <a:latin typeface="Darker Grotesque" pitchFamily="2" charset="0"/>
              </a:rPr>
              <a:t>Jasser</a:t>
            </a:r>
            <a:r>
              <a:rPr lang="en-US" sz="1200" dirty="0">
                <a:latin typeface="Darker Grotesque" pitchFamily="2" charset="0"/>
              </a:rPr>
              <a:t> </a:t>
            </a:r>
            <a:r>
              <a:rPr lang="en-US" sz="1200" dirty="0" err="1">
                <a:latin typeface="Darker Grotesque" pitchFamily="2" charset="0"/>
              </a:rPr>
              <a:t>Boussaidi</a:t>
            </a:r>
            <a:r>
              <a:rPr lang="en-US" sz="1200" dirty="0">
                <a:latin typeface="Darker Grotesque" pitchFamily="2" charset="0"/>
              </a:rPr>
              <a:t> </a:t>
            </a:r>
          </a:p>
        </p:txBody>
      </p:sp>
      <p:sp>
        <p:nvSpPr>
          <p:cNvPr id="12" name="TextBox 11">
            <a:extLst>
              <a:ext uri="{FF2B5EF4-FFF2-40B4-BE49-F238E27FC236}">
                <a16:creationId xmlns:a16="http://schemas.microsoft.com/office/drawing/2014/main" id="{B74CA587-B4AA-9A69-9379-F61BF9EB4DC3}"/>
              </a:ext>
            </a:extLst>
          </p:cNvPr>
          <p:cNvSpPr txBox="1"/>
          <p:nvPr/>
        </p:nvSpPr>
        <p:spPr>
          <a:xfrm>
            <a:off x="4023578" y="1998726"/>
            <a:ext cx="4144853" cy="400110"/>
          </a:xfrm>
          <a:prstGeom prst="rect">
            <a:avLst/>
          </a:prstGeom>
          <a:noFill/>
        </p:spPr>
        <p:txBody>
          <a:bodyPr wrap="none" rtlCol="0">
            <a:spAutoFit/>
          </a:bodyPr>
          <a:lstStyle/>
          <a:p>
            <a:pPr algn="ctr"/>
            <a:r>
              <a:rPr lang="en-US" sz="2000" spc="300" dirty="0">
                <a:solidFill>
                  <a:schemeClr val="bg1"/>
                </a:solidFill>
                <a:latin typeface="Darker Grotesque SemiBold" pitchFamily="2" charset="0"/>
              </a:rPr>
              <a:t>Mon experience de </a:t>
            </a:r>
            <a:r>
              <a:rPr lang="fr-FR" sz="2000" spc="300" dirty="0">
                <a:solidFill>
                  <a:schemeClr val="bg1"/>
                </a:solidFill>
                <a:latin typeface="Darker Grotesque SemiBold" pitchFamily="2" charset="0"/>
              </a:rPr>
              <a:t>stage a </a:t>
            </a:r>
            <a:endParaRPr lang="en-GB" sz="2000" spc="300" dirty="0">
              <a:solidFill>
                <a:schemeClr val="bg1"/>
              </a:solidFill>
              <a:latin typeface="Darker Grotesque SemiBold" pitchFamily="2" charset="0"/>
            </a:endParaRPr>
          </a:p>
        </p:txBody>
      </p:sp>
      <p:sp>
        <p:nvSpPr>
          <p:cNvPr id="19" name="Rectangle: Rounded Corners 18">
            <a:extLst>
              <a:ext uri="{FF2B5EF4-FFF2-40B4-BE49-F238E27FC236}">
                <a16:creationId xmlns:a16="http://schemas.microsoft.com/office/drawing/2014/main" id="{41B50715-1CB8-FCA7-E9A6-A211D9A9BF3A}"/>
              </a:ext>
            </a:extLst>
          </p:cNvPr>
          <p:cNvSpPr/>
          <p:nvPr/>
        </p:nvSpPr>
        <p:spPr>
          <a:xfrm>
            <a:off x="3524250" y="-1176741"/>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enu_text">
            <a:extLst>
              <a:ext uri="{FF2B5EF4-FFF2-40B4-BE49-F238E27FC236}">
                <a16:creationId xmlns:a16="http://schemas.microsoft.com/office/drawing/2014/main" id="{85E52E97-FB36-894D-1A58-EE0CB50E89E9}"/>
              </a:ext>
            </a:extLst>
          </p:cNvPr>
          <p:cNvSpPr txBox="1"/>
          <p:nvPr/>
        </p:nvSpPr>
        <p:spPr>
          <a:xfrm>
            <a:off x="3717738" y="-663852"/>
            <a:ext cx="893514" cy="243783"/>
          </a:xfrm>
          <a:prstGeom prst="rect">
            <a:avLst/>
          </a:prstGeom>
          <a:noFill/>
        </p:spPr>
        <p:txBody>
          <a:bodyPr wrap="none" rtlCol="0">
            <a:spAutoFit/>
          </a:bodyPr>
          <a:lstStyle/>
          <a:p>
            <a:pPr algn="ctr"/>
            <a:r>
              <a:rPr lang="en-US" sz="1000" spc="110" dirty="0">
                <a:solidFill>
                  <a:schemeClr val="bg1"/>
                </a:solidFill>
                <a:latin typeface="Darker Grotesque" pitchFamily="2" charset="0"/>
              </a:rPr>
              <a:t>STATEMENT</a:t>
            </a:r>
            <a:endParaRPr lang="en-GB" sz="1000" spc="110" dirty="0">
              <a:solidFill>
                <a:schemeClr val="bg1"/>
              </a:solidFill>
              <a:latin typeface="Darker Grotesque" pitchFamily="2" charset="0"/>
            </a:endParaRPr>
          </a:p>
        </p:txBody>
      </p:sp>
      <p:sp>
        <p:nvSpPr>
          <p:cNvPr id="21" name="Graphic 4">
            <a:hlinkClick r:id="rId2" action="ppaction://hlinksldjump"/>
            <a:extLst>
              <a:ext uri="{FF2B5EF4-FFF2-40B4-BE49-F238E27FC236}">
                <a16:creationId xmlns:a16="http://schemas.microsoft.com/office/drawing/2014/main" id="{8199C8FF-2933-3264-309E-223B80384F5B}"/>
              </a:ext>
            </a:extLst>
          </p:cNvPr>
          <p:cNvSpPr/>
          <p:nvPr/>
        </p:nvSpPr>
        <p:spPr>
          <a:xfrm>
            <a:off x="4059720" y="-1019788"/>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solidFill>
          <a:ln w="1191" cap="flat">
            <a:noFill/>
            <a:prstDash val="solid"/>
            <a:miter/>
          </a:ln>
        </p:spPr>
        <p:txBody>
          <a:bodyPr rtlCol="0" anchor="ctr"/>
          <a:lstStyle/>
          <a:p>
            <a:endParaRPr lang="en-GB"/>
          </a:p>
        </p:txBody>
      </p:sp>
      <p:sp>
        <p:nvSpPr>
          <p:cNvPr id="22" name="Graphic 6">
            <a:hlinkClick r:id="rId3" action="ppaction://hlinksldjump"/>
            <a:extLst>
              <a:ext uri="{FF2B5EF4-FFF2-40B4-BE49-F238E27FC236}">
                <a16:creationId xmlns:a16="http://schemas.microsoft.com/office/drawing/2014/main" id="{2CBEC8D6-0137-1A7B-48F1-CAD9CDF28104}"/>
              </a:ext>
            </a:extLst>
          </p:cNvPr>
          <p:cNvSpPr/>
          <p:nvPr/>
        </p:nvSpPr>
        <p:spPr>
          <a:xfrm>
            <a:off x="5555249" y="-83796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23" name="Graphic 10">
            <a:hlinkClick r:id="rId4" action="ppaction://hlinksldjump"/>
            <a:extLst>
              <a:ext uri="{FF2B5EF4-FFF2-40B4-BE49-F238E27FC236}">
                <a16:creationId xmlns:a16="http://schemas.microsoft.com/office/drawing/2014/main" id="{323517A0-B17A-750A-7ADD-053DE62E3B35}"/>
              </a:ext>
            </a:extLst>
          </p:cNvPr>
          <p:cNvSpPr/>
          <p:nvPr/>
        </p:nvSpPr>
        <p:spPr>
          <a:xfrm>
            <a:off x="6331901" y="-82849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24" name="Graphic 12">
            <a:hlinkClick r:id="rId5" action="ppaction://hlinksldjump"/>
            <a:extLst>
              <a:ext uri="{FF2B5EF4-FFF2-40B4-BE49-F238E27FC236}">
                <a16:creationId xmlns:a16="http://schemas.microsoft.com/office/drawing/2014/main" id="{116C8FE8-C6F1-4B81-BD9F-8F7DAE67AD63}"/>
              </a:ext>
            </a:extLst>
          </p:cNvPr>
          <p:cNvSpPr/>
          <p:nvPr/>
        </p:nvSpPr>
        <p:spPr>
          <a:xfrm>
            <a:off x="4797978" y="-83792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25" name="Graphic 14">
            <a:hlinkClick r:id="rId6" action="ppaction://hlinksldjump"/>
            <a:extLst>
              <a:ext uri="{FF2B5EF4-FFF2-40B4-BE49-F238E27FC236}">
                <a16:creationId xmlns:a16="http://schemas.microsoft.com/office/drawing/2014/main" id="{C243172D-71F6-04D3-1030-3A61B354F439}"/>
              </a:ext>
            </a:extLst>
          </p:cNvPr>
          <p:cNvSpPr/>
          <p:nvPr/>
        </p:nvSpPr>
        <p:spPr>
          <a:xfrm>
            <a:off x="7089223" y="-847354"/>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26" name="Graphic 23">
            <a:hlinkClick r:id="rId7" action="ppaction://hlinksldjump"/>
            <a:extLst>
              <a:ext uri="{FF2B5EF4-FFF2-40B4-BE49-F238E27FC236}">
                <a16:creationId xmlns:a16="http://schemas.microsoft.com/office/drawing/2014/main" id="{0F9CE643-D4CF-1CB2-D428-34A64DD60E90}"/>
              </a:ext>
            </a:extLst>
          </p:cNvPr>
          <p:cNvSpPr/>
          <p:nvPr/>
        </p:nvSpPr>
        <p:spPr>
          <a:xfrm>
            <a:off x="7865579" y="-828493"/>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5">
            <a:extLst>
              <a:ext uri="{FF2B5EF4-FFF2-40B4-BE49-F238E27FC236}">
                <a16:creationId xmlns:a16="http://schemas.microsoft.com/office/drawing/2014/main" id="{1E9085DB-DDAB-C6D8-0127-4BF03BE2CEE3}"/>
              </a:ext>
            </a:extLst>
          </p:cNvPr>
          <p:cNvSpPr/>
          <p:nvPr/>
        </p:nvSpPr>
        <p:spPr>
          <a:xfrm>
            <a:off x="5972174" y="1453682"/>
            <a:ext cx="247654" cy="238240"/>
          </a:xfrm>
          <a:custGeom>
            <a:avLst/>
            <a:gdLst>
              <a:gd name="connsiteX0" fmla="*/ 241137 w 247654"/>
              <a:gd name="connsiteY0" fmla="*/ 38589 h 238240"/>
              <a:gd name="connsiteX1" fmla="*/ 126837 w 247654"/>
              <a:gd name="connsiteY1" fmla="*/ 489 h 238240"/>
              <a:gd name="connsiteX2" fmla="*/ 120813 w 247654"/>
              <a:gd name="connsiteY2" fmla="*/ 489 h 238240"/>
              <a:gd name="connsiteX3" fmla="*/ 6513 w 247654"/>
              <a:gd name="connsiteY3" fmla="*/ 38589 h 238240"/>
              <a:gd name="connsiteX4" fmla="*/ 0 w 247654"/>
              <a:gd name="connsiteY4" fmla="*/ 47626 h 238240"/>
              <a:gd name="connsiteX5" fmla="*/ 0 w 247654"/>
              <a:gd name="connsiteY5" fmla="*/ 142876 h 238240"/>
              <a:gd name="connsiteX6" fmla="*/ 9525 w 247654"/>
              <a:gd name="connsiteY6" fmla="*/ 152401 h 238240"/>
              <a:gd name="connsiteX7" fmla="*/ 19050 w 247654"/>
              <a:gd name="connsiteY7" fmla="*/ 142876 h 238240"/>
              <a:gd name="connsiteX8" fmla="*/ 19050 w 247654"/>
              <a:gd name="connsiteY8" fmla="*/ 60842 h 238240"/>
              <a:gd name="connsiteX9" fmla="*/ 59043 w 247654"/>
              <a:gd name="connsiteY9" fmla="*/ 74165 h 238240"/>
              <a:gd name="connsiteX10" fmla="*/ 83630 w 247654"/>
              <a:gd name="connsiteY10" fmla="*/ 178999 h 238240"/>
              <a:gd name="connsiteX11" fmla="*/ 30123 w 247654"/>
              <a:gd name="connsiteY11" fmla="*/ 223398 h 238240"/>
              <a:gd name="connsiteX12" fmla="*/ 32708 w 247654"/>
              <a:gd name="connsiteY12" fmla="*/ 236618 h 238240"/>
              <a:gd name="connsiteX13" fmla="*/ 45928 w 247654"/>
              <a:gd name="connsiteY13" fmla="*/ 234032 h 238240"/>
              <a:gd name="connsiteX14" fmla="*/ 46077 w 247654"/>
              <a:gd name="connsiteY14" fmla="*/ 233804 h 238240"/>
              <a:gd name="connsiteX15" fmla="*/ 123825 w 247654"/>
              <a:gd name="connsiteY15" fmla="*/ 190501 h 238240"/>
              <a:gd name="connsiteX16" fmla="*/ 201573 w 247654"/>
              <a:gd name="connsiteY16" fmla="*/ 233804 h 238240"/>
              <a:gd name="connsiteX17" fmla="*/ 214793 w 247654"/>
              <a:gd name="connsiteY17" fmla="*/ 236389 h 238240"/>
              <a:gd name="connsiteX18" fmla="*/ 217527 w 247654"/>
              <a:gd name="connsiteY18" fmla="*/ 223398 h 238240"/>
              <a:gd name="connsiteX19" fmla="*/ 164021 w 247654"/>
              <a:gd name="connsiteY19" fmla="*/ 178999 h 238240"/>
              <a:gd name="connsiteX20" fmla="*/ 188607 w 247654"/>
              <a:gd name="connsiteY20" fmla="*/ 74224 h 238240"/>
              <a:gd name="connsiteX21" fmla="*/ 241137 w 247654"/>
              <a:gd name="connsiteY21" fmla="*/ 56722 h 238240"/>
              <a:gd name="connsiteX22" fmla="*/ 247164 w 247654"/>
              <a:gd name="connsiteY22" fmla="*/ 44675 h 238240"/>
              <a:gd name="connsiteX23" fmla="*/ 241137 w 247654"/>
              <a:gd name="connsiteY23" fmla="*/ 38648 h 238240"/>
              <a:gd name="connsiteX24" fmla="*/ 180975 w 247654"/>
              <a:gd name="connsiteY24" fmla="*/ 114301 h 238240"/>
              <a:gd name="connsiteX25" fmla="*/ 123841 w 247654"/>
              <a:gd name="connsiteY25" fmla="*/ 171467 h 238240"/>
              <a:gd name="connsiteX26" fmla="*/ 66675 w 247654"/>
              <a:gd name="connsiteY26" fmla="*/ 114333 h 238240"/>
              <a:gd name="connsiteX27" fmla="*/ 77807 w 247654"/>
              <a:gd name="connsiteY27" fmla="*/ 80427 h 238240"/>
              <a:gd name="connsiteX28" fmla="*/ 120813 w 247654"/>
              <a:gd name="connsiteY28" fmla="*/ 94715 h 238240"/>
              <a:gd name="connsiteX29" fmla="*/ 126837 w 247654"/>
              <a:gd name="connsiteY29" fmla="*/ 94715 h 238240"/>
              <a:gd name="connsiteX30" fmla="*/ 169843 w 247654"/>
              <a:gd name="connsiteY30" fmla="*/ 80427 h 238240"/>
              <a:gd name="connsiteX31" fmla="*/ 180975 w 247654"/>
              <a:gd name="connsiteY31" fmla="*/ 114301 h 238240"/>
              <a:gd name="connsiteX32" fmla="*/ 123825 w 247654"/>
              <a:gd name="connsiteY32" fmla="*/ 75689 h 238240"/>
              <a:gd name="connsiteX33" fmla="*/ 39648 w 247654"/>
              <a:gd name="connsiteY33" fmla="*/ 47626 h 238240"/>
              <a:gd name="connsiteX34" fmla="*/ 123825 w 247654"/>
              <a:gd name="connsiteY34" fmla="*/ 19563 h 238240"/>
              <a:gd name="connsiteX35" fmla="*/ 208002 w 247654"/>
              <a:gd name="connsiteY35" fmla="*/ 47626 h 2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47654" h="238240">
                <a:moveTo>
                  <a:pt x="241137" y="38589"/>
                </a:moveTo>
                <a:lnTo>
                  <a:pt x="126837" y="489"/>
                </a:lnTo>
                <a:cubicBezTo>
                  <a:pt x="124882" y="-163"/>
                  <a:pt x="122768" y="-163"/>
                  <a:pt x="120813" y="489"/>
                </a:cubicBezTo>
                <a:lnTo>
                  <a:pt x="6513" y="38589"/>
                </a:lnTo>
                <a:cubicBezTo>
                  <a:pt x="2623" y="39885"/>
                  <a:pt x="0" y="43526"/>
                  <a:pt x="0" y="47626"/>
                </a:cubicBezTo>
                <a:lnTo>
                  <a:pt x="0" y="142876"/>
                </a:lnTo>
                <a:cubicBezTo>
                  <a:pt x="0" y="148136"/>
                  <a:pt x="4264" y="152401"/>
                  <a:pt x="9525" y="152401"/>
                </a:cubicBezTo>
                <a:cubicBezTo>
                  <a:pt x="14786" y="152401"/>
                  <a:pt x="19050" y="148136"/>
                  <a:pt x="19050" y="142876"/>
                </a:cubicBezTo>
                <a:lnTo>
                  <a:pt x="19050" y="60842"/>
                </a:lnTo>
                <a:lnTo>
                  <a:pt x="59043" y="74165"/>
                </a:lnTo>
                <a:cubicBezTo>
                  <a:pt x="36918" y="109909"/>
                  <a:pt x="47920" y="156819"/>
                  <a:pt x="83630" y="178999"/>
                </a:cubicBezTo>
                <a:cubicBezTo>
                  <a:pt x="62198" y="187405"/>
                  <a:pt x="43672" y="202609"/>
                  <a:pt x="30123" y="223398"/>
                </a:cubicBezTo>
                <a:cubicBezTo>
                  <a:pt x="27186" y="227762"/>
                  <a:pt x="28344" y="233681"/>
                  <a:pt x="32708" y="236618"/>
                </a:cubicBezTo>
                <a:cubicBezTo>
                  <a:pt x="37073" y="239554"/>
                  <a:pt x="42992" y="238397"/>
                  <a:pt x="45928" y="234032"/>
                </a:cubicBezTo>
                <a:cubicBezTo>
                  <a:pt x="45979" y="233957"/>
                  <a:pt x="46029" y="233881"/>
                  <a:pt x="46077" y="233804"/>
                </a:cubicBezTo>
                <a:cubicBezTo>
                  <a:pt x="64020" y="206276"/>
                  <a:pt x="92357" y="190501"/>
                  <a:pt x="123825" y="190501"/>
                </a:cubicBezTo>
                <a:cubicBezTo>
                  <a:pt x="155293" y="190501"/>
                  <a:pt x="183630" y="206276"/>
                  <a:pt x="201573" y="233804"/>
                </a:cubicBezTo>
                <a:cubicBezTo>
                  <a:pt x="204509" y="238168"/>
                  <a:pt x="210428" y="239326"/>
                  <a:pt x="214793" y="236389"/>
                </a:cubicBezTo>
                <a:cubicBezTo>
                  <a:pt x="219069" y="233512"/>
                  <a:pt x="220281" y="227755"/>
                  <a:pt x="217527" y="223398"/>
                </a:cubicBezTo>
                <a:cubicBezTo>
                  <a:pt x="203978" y="202609"/>
                  <a:pt x="185380" y="187405"/>
                  <a:pt x="164021" y="178999"/>
                </a:cubicBezTo>
                <a:cubicBezTo>
                  <a:pt x="199694" y="156821"/>
                  <a:pt x="210691" y="109956"/>
                  <a:pt x="188607" y="74224"/>
                </a:cubicBezTo>
                <a:lnTo>
                  <a:pt x="241137" y="56722"/>
                </a:lnTo>
                <a:cubicBezTo>
                  <a:pt x="246128" y="55060"/>
                  <a:pt x="248826" y="49666"/>
                  <a:pt x="247164" y="44675"/>
                </a:cubicBezTo>
                <a:cubicBezTo>
                  <a:pt x="246216" y="41829"/>
                  <a:pt x="243983" y="39596"/>
                  <a:pt x="241137" y="38648"/>
                </a:cubicBezTo>
                <a:close/>
                <a:moveTo>
                  <a:pt x="180975" y="114301"/>
                </a:moveTo>
                <a:cubicBezTo>
                  <a:pt x="180984" y="145864"/>
                  <a:pt x="155404" y="171458"/>
                  <a:pt x="123841" y="171467"/>
                </a:cubicBezTo>
                <a:cubicBezTo>
                  <a:pt x="92278" y="171476"/>
                  <a:pt x="66684" y="145896"/>
                  <a:pt x="66675" y="114333"/>
                </a:cubicBezTo>
                <a:cubicBezTo>
                  <a:pt x="66672" y="102133"/>
                  <a:pt x="70573" y="90251"/>
                  <a:pt x="77807" y="80427"/>
                </a:cubicBezTo>
                <a:lnTo>
                  <a:pt x="120813" y="94715"/>
                </a:lnTo>
                <a:cubicBezTo>
                  <a:pt x="122768" y="95367"/>
                  <a:pt x="124882" y="95367"/>
                  <a:pt x="126837" y="94715"/>
                </a:cubicBezTo>
                <a:lnTo>
                  <a:pt x="169843" y="80427"/>
                </a:lnTo>
                <a:cubicBezTo>
                  <a:pt x="177079" y="90238"/>
                  <a:pt x="180981" y="102110"/>
                  <a:pt x="180975" y="114301"/>
                </a:cubicBezTo>
                <a:close/>
                <a:moveTo>
                  <a:pt x="123825" y="75689"/>
                </a:moveTo>
                <a:lnTo>
                  <a:pt x="39648" y="47626"/>
                </a:lnTo>
                <a:lnTo>
                  <a:pt x="123825" y="19563"/>
                </a:lnTo>
                <a:lnTo>
                  <a:pt x="208002" y="47626"/>
                </a:ln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spTree>
    <p:extLst>
      <p:ext uri="{BB962C8B-B14F-4D97-AF65-F5344CB8AC3E}">
        <p14:creationId xmlns:p14="http://schemas.microsoft.com/office/powerpoint/2010/main" val="2628804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800"/>
                                        <p:tgtEl>
                                          <p:spTgt spid="7"/>
                                        </p:tgtEl>
                                      </p:cBhvr>
                                    </p:animEffect>
                                  </p:childTnLst>
                                </p:cTn>
                              </p:par>
                              <p:par>
                                <p:cTn id="8" presetID="42" presetClass="path" presetSubtype="0" decel="100000" fill="hold" grpId="1" nodeType="withEffect">
                                  <p:stCondLst>
                                    <p:cond delay="0"/>
                                  </p:stCondLst>
                                  <p:childTnLst>
                                    <p:animMotion origin="layout" path="M 0 1.85185E-6 L 0 0.11389 " pathEditMode="relative" rAng="0" ptsTypes="AA">
                                      <p:cBhvr>
                                        <p:cTn id="9" dur="1250" spd="-100000" fill="hold"/>
                                        <p:tgtEl>
                                          <p:spTgt spid="7"/>
                                        </p:tgtEl>
                                        <p:attrNameLst>
                                          <p:attrName>ppt_x</p:attrName>
                                          <p:attrName>ppt_y</p:attrName>
                                        </p:attrNameLst>
                                      </p:cBhvr>
                                      <p:rCtr x="0" y="5694"/>
                                    </p:animMotion>
                                  </p:childTnLst>
                                </p:cTn>
                              </p:par>
                              <p:par>
                                <p:cTn id="10" presetID="22" presetClass="entr" presetSubtype="1"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800"/>
                                        <p:tgtEl>
                                          <p:spTgt spid="12"/>
                                        </p:tgtEl>
                                      </p:cBhvr>
                                    </p:animEffect>
                                  </p:childTnLst>
                                </p:cTn>
                              </p:par>
                              <p:par>
                                <p:cTn id="13" presetID="42" presetClass="path" presetSubtype="0" decel="100000" fill="hold" grpId="1" nodeType="withEffect">
                                  <p:stCondLst>
                                    <p:cond delay="0"/>
                                  </p:stCondLst>
                                  <p:childTnLst>
                                    <p:animMotion origin="layout" path="M 0 -1.85185E-6 L 0 0.11389 " pathEditMode="relative" rAng="0" ptsTypes="AA">
                                      <p:cBhvr>
                                        <p:cTn id="14" dur="1250" spd="-100000" fill="hold"/>
                                        <p:tgtEl>
                                          <p:spTgt spid="12"/>
                                        </p:tgtEl>
                                        <p:attrNameLst>
                                          <p:attrName>ppt_x</p:attrName>
                                          <p:attrName>ppt_y</p:attrName>
                                        </p:attrNameLst>
                                      </p:cBhvr>
                                      <p:rCtr x="0" y="5694"/>
                                    </p:animMotion>
                                  </p:childTnLst>
                                </p:cTn>
                              </p:par>
                              <p:par>
                                <p:cTn id="15" presetID="22" presetClass="entr" presetSubtype="1"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800"/>
                                        <p:tgtEl>
                                          <p:spTgt spid="2"/>
                                        </p:tgtEl>
                                      </p:cBhvr>
                                    </p:animEffect>
                                  </p:childTnLst>
                                </p:cTn>
                              </p:par>
                              <p:par>
                                <p:cTn id="18" presetID="42" presetClass="path" presetSubtype="0" decel="100000" fill="hold" grpId="1" nodeType="withEffect">
                                  <p:stCondLst>
                                    <p:cond delay="0"/>
                                  </p:stCondLst>
                                  <p:childTnLst>
                                    <p:animMotion origin="layout" path="M 0 7.40741E-7 L 0 0.15046 " pathEditMode="relative" rAng="0" ptsTypes="AA">
                                      <p:cBhvr>
                                        <p:cTn id="19" dur="1250" spd="-100000" fill="hold"/>
                                        <p:tgtEl>
                                          <p:spTgt spid="2"/>
                                        </p:tgtEl>
                                        <p:attrNameLst>
                                          <p:attrName>ppt_x</p:attrName>
                                          <p:attrName>ppt_y</p:attrName>
                                        </p:attrNameLst>
                                      </p:cBhvr>
                                      <p:rCtr x="0" y="7523"/>
                                    </p:animMotion>
                                  </p:childTnLst>
                                </p:cTn>
                              </p:par>
                              <p:par>
                                <p:cTn id="20" presetID="22" presetClass="entr" presetSubtype="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800"/>
                                        <p:tgtEl>
                                          <p:spTgt spid="3"/>
                                        </p:tgtEl>
                                      </p:cBhvr>
                                    </p:animEffect>
                                  </p:childTnLst>
                                </p:cTn>
                              </p:par>
                              <p:par>
                                <p:cTn id="23" presetID="42" presetClass="path" presetSubtype="0" decel="100000" fill="hold" grpId="1" nodeType="withEffect">
                                  <p:stCondLst>
                                    <p:cond delay="0"/>
                                  </p:stCondLst>
                                  <p:childTnLst>
                                    <p:animMotion origin="layout" path="M 0 1.85185E-6 L 0 0.11389 " pathEditMode="relative" rAng="0" ptsTypes="AA">
                                      <p:cBhvr>
                                        <p:cTn id="24" dur="1250" spd="-100000" fill="hold"/>
                                        <p:tgtEl>
                                          <p:spTgt spid="3"/>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12" grpId="0"/>
      <p:bldP spid="12" grpId="1"/>
      <p:bldP spid="7" grpId="0" animBg="1"/>
      <p:bldP spid="7"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2</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21456671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5674732" y="1321258"/>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4525698" y="2449679"/>
            <a:ext cx="3140603" cy="91505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Subtitle</a:t>
            </a:r>
          </a:p>
        </p:txBody>
      </p:sp>
      <p:sp>
        <p:nvSpPr>
          <p:cNvPr id="5" name="TextBox 4">
            <a:extLst>
              <a:ext uri="{FF2B5EF4-FFF2-40B4-BE49-F238E27FC236}">
                <a16:creationId xmlns:a16="http://schemas.microsoft.com/office/drawing/2014/main" id="{F0E22F08-9A72-3B4A-C7DA-8A732B6201BF}"/>
              </a:ext>
            </a:extLst>
          </p:cNvPr>
          <p:cNvSpPr txBox="1"/>
          <p:nvPr/>
        </p:nvSpPr>
        <p:spPr>
          <a:xfrm>
            <a:off x="4227228" y="3545303"/>
            <a:ext cx="3761680" cy="2554545"/>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r>
              <a:rPr lang="fr-FR" dirty="0"/>
              <a:t>Depuis le début de mon stage à la banque, j'étais tendu concernant le travail d'équipe, car il y avait une pression et des défis pour coordonner et collaborer avec mes collègues. Grâce au soutien de mes collègues et au développement de mes compétences, j'ai surmonté le stress initial et m'adapte mieux à l'environnement professionnel.</a:t>
            </a:r>
            <a:endParaRPr lang="en-GB" dirty="0"/>
          </a:p>
        </p:txBody>
      </p:sp>
      <p:sp>
        <p:nvSpPr>
          <p:cNvPr id="6" name="TextBox 5">
            <a:extLst>
              <a:ext uri="{FF2B5EF4-FFF2-40B4-BE49-F238E27FC236}">
                <a16:creationId xmlns:a16="http://schemas.microsoft.com/office/drawing/2014/main" id="{25B8CDBE-5D4E-E9E7-2C0C-4AC9770C9FBA}"/>
              </a:ext>
            </a:extLst>
          </p:cNvPr>
          <p:cNvSpPr txBox="1"/>
          <p:nvPr/>
        </p:nvSpPr>
        <p:spPr>
          <a:xfrm>
            <a:off x="5867412" y="1233159"/>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2</a:t>
            </a:r>
            <a:endParaRPr lang="en-GB" sz="4800" spc="-300" dirty="0">
              <a:solidFill>
                <a:schemeClr val="bg1"/>
              </a:solidFill>
              <a:latin typeface="Darker Grotesque SemiBold" pitchFamily="2" charset="0"/>
            </a:endParaRPr>
          </a:p>
        </p:txBody>
      </p:sp>
    </p:spTree>
    <p:extLst>
      <p:ext uri="{BB962C8B-B14F-4D97-AF65-F5344CB8AC3E}">
        <p14:creationId xmlns:p14="http://schemas.microsoft.com/office/powerpoint/2010/main" val="4290694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3</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12360274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5674732" y="642386"/>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2574844" y="1473383"/>
            <a:ext cx="7042312" cy="917174"/>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fr-FR" sz="8000" kern="0" dirty="0">
                <a:solidFill>
                  <a:schemeClr val="bg1"/>
                </a:solidFill>
                <a:latin typeface="Darker Grotesque SemiBold"/>
              </a:rPr>
              <a:t>Communication </a:t>
            </a:r>
            <a:endParaRPr kumimoji="0" lang="en-US" sz="8000" b="0" i="0" u="none" strike="noStrike" kern="0" cap="none" spc="0" normalizeH="0" baseline="0" noProof="0" dirty="0">
              <a:ln>
                <a:noFill/>
              </a:ln>
              <a:solidFill>
                <a:schemeClr val="bg1"/>
              </a:solidFill>
              <a:effectLst/>
              <a:uLnTx/>
              <a:uFillTx/>
              <a:latin typeface="Darker Grotesque SemiBold"/>
            </a:endParaRPr>
          </a:p>
        </p:txBody>
      </p:sp>
      <p:sp>
        <p:nvSpPr>
          <p:cNvPr id="5" name="TextBox 4">
            <a:extLst>
              <a:ext uri="{FF2B5EF4-FFF2-40B4-BE49-F238E27FC236}">
                <a16:creationId xmlns:a16="http://schemas.microsoft.com/office/drawing/2014/main" id="{F0E22F08-9A72-3B4A-C7DA-8A732B6201BF}"/>
              </a:ext>
            </a:extLst>
          </p:cNvPr>
          <p:cNvSpPr txBox="1"/>
          <p:nvPr/>
        </p:nvSpPr>
        <p:spPr>
          <a:xfrm>
            <a:off x="4227228" y="2328397"/>
            <a:ext cx="3761680" cy="4278094"/>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br>
              <a:rPr lang="fr-FR" dirty="0"/>
            </a:br>
            <a:r>
              <a:rPr lang="fr-FR" b="0" i="0" dirty="0">
                <a:solidFill>
                  <a:srgbClr val="ECECEC"/>
                </a:solidFill>
                <a:effectLst/>
                <a:latin typeface="Söhne"/>
              </a:rPr>
              <a:t>Développer ses compétences en communication dans un environnement bancaire animé exige une adaptation rapide et une amélioration continue. Au début de mon expérience professionnelle, j'ai été confronté aux défis de la communication avec les clients pendant les périodes d'affluence. Il y avait une grande diversité dans les besoins et les styles de communication des clients, certains recherchant un service rapide tandis que d'autres préféraient partager en détail leurs histoires et leurs besoins.</a:t>
            </a:r>
            <a:endParaRPr lang="en-GB" dirty="0"/>
          </a:p>
        </p:txBody>
      </p:sp>
      <p:sp>
        <p:nvSpPr>
          <p:cNvPr id="6" name="TextBox 5">
            <a:extLst>
              <a:ext uri="{FF2B5EF4-FFF2-40B4-BE49-F238E27FC236}">
                <a16:creationId xmlns:a16="http://schemas.microsoft.com/office/drawing/2014/main" id="{25B8CDBE-5D4E-E9E7-2C0C-4AC9770C9FBA}"/>
              </a:ext>
            </a:extLst>
          </p:cNvPr>
          <p:cNvSpPr txBox="1"/>
          <p:nvPr/>
        </p:nvSpPr>
        <p:spPr>
          <a:xfrm>
            <a:off x="5867412" y="554287"/>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3</a:t>
            </a:r>
            <a:endParaRPr lang="en-GB" sz="4800" spc="-300" dirty="0">
              <a:solidFill>
                <a:schemeClr val="bg1"/>
              </a:solidFill>
              <a:latin typeface="Darker Grotesque SemiBold" pitchFamily="2" charset="0"/>
            </a:endParaRPr>
          </a:p>
        </p:txBody>
      </p:sp>
    </p:spTree>
    <p:extLst>
      <p:ext uri="{BB962C8B-B14F-4D97-AF65-F5344CB8AC3E}">
        <p14:creationId xmlns:p14="http://schemas.microsoft.com/office/powerpoint/2010/main" val="12091736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4</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41023381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5674731" y="102058"/>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2001770" y="1230479"/>
            <a:ext cx="8188460" cy="917174"/>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fr-FR" sz="8000" kern="0" dirty="0">
                <a:solidFill>
                  <a:schemeClr val="bg1"/>
                </a:solidFill>
                <a:latin typeface="Darker Grotesque SemiBold"/>
              </a:rPr>
              <a:t>Évolution bancaire </a:t>
            </a:r>
            <a:endParaRPr kumimoji="0" lang="en-US" sz="8000" b="0" i="0" u="none" strike="noStrike" kern="0" cap="none" spc="0" normalizeH="0" baseline="0" noProof="0" dirty="0">
              <a:ln>
                <a:noFill/>
              </a:ln>
              <a:solidFill>
                <a:schemeClr val="bg1"/>
              </a:solidFill>
              <a:effectLst/>
              <a:uLnTx/>
              <a:uFillTx/>
              <a:latin typeface="Darker Grotesque SemiBold"/>
            </a:endParaRPr>
          </a:p>
        </p:txBody>
      </p:sp>
      <p:sp>
        <p:nvSpPr>
          <p:cNvPr id="5" name="TextBox 4">
            <a:extLst>
              <a:ext uri="{FF2B5EF4-FFF2-40B4-BE49-F238E27FC236}">
                <a16:creationId xmlns:a16="http://schemas.microsoft.com/office/drawing/2014/main" id="{F0E22F08-9A72-3B4A-C7DA-8A732B6201BF}"/>
              </a:ext>
            </a:extLst>
          </p:cNvPr>
          <p:cNvSpPr txBox="1"/>
          <p:nvPr/>
        </p:nvSpPr>
        <p:spPr>
          <a:xfrm>
            <a:off x="4215158" y="2147653"/>
            <a:ext cx="3761680" cy="4524315"/>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r>
              <a:rPr lang="fr-FR" dirty="0"/>
              <a:t>Mon expérience bancaire a été une opportunité précieuse pour renforcer mes compétences et approfondir ma compréhension des opérations financières. En interagissant avec une diversité de clients et en faisant face à différentes situations, j'ai acquis une connaissance approfondie des services bancaires et de leur gestion efficace. L'écoute active et la réponse aux besoins spécifiques des clients ont été des aspects essentiels de mon apprentissage. Cette expérience riche a significativement amélioré mes compétences et ma familiarité avec le secteur bancaire et financier dans son ensemble.</a:t>
            </a:r>
            <a:endParaRPr lang="en-GB" dirty="0"/>
          </a:p>
        </p:txBody>
      </p:sp>
      <p:sp>
        <p:nvSpPr>
          <p:cNvPr id="6" name="TextBox 5">
            <a:extLst>
              <a:ext uri="{FF2B5EF4-FFF2-40B4-BE49-F238E27FC236}">
                <a16:creationId xmlns:a16="http://schemas.microsoft.com/office/drawing/2014/main" id="{25B8CDBE-5D4E-E9E7-2C0C-4AC9770C9FBA}"/>
              </a:ext>
            </a:extLst>
          </p:cNvPr>
          <p:cNvSpPr txBox="1"/>
          <p:nvPr/>
        </p:nvSpPr>
        <p:spPr>
          <a:xfrm>
            <a:off x="5865807" y="13959"/>
            <a:ext cx="460383"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4</a:t>
            </a:r>
            <a:endParaRPr lang="en-GB" sz="4800" spc="-300" dirty="0">
              <a:solidFill>
                <a:schemeClr val="bg1"/>
              </a:solidFill>
              <a:latin typeface="Darker Grotesque SemiBold" pitchFamily="2" charset="0"/>
            </a:endParaRPr>
          </a:p>
        </p:txBody>
      </p:sp>
    </p:spTree>
    <p:extLst>
      <p:ext uri="{BB962C8B-B14F-4D97-AF65-F5344CB8AC3E}">
        <p14:creationId xmlns:p14="http://schemas.microsoft.com/office/powerpoint/2010/main" val="2236253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0812"/>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68B841-2471-B3BD-7F0C-0A954876D471}"/>
              </a:ext>
            </a:extLst>
          </p:cNvPr>
          <p:cNvSpPr>
            <a:spLocks noGrp="1"/>
          </p:cNvSpPr>
          <p:nvPr>
            <p:ph type="ftr" sz="quarter" idx="11"/>
          </p:nvPr>
        </p:nvSpPr>
        <p:spPr/>
        <p:txBody>
          <a:bodyPr/>
          <a:lstStyle/>
          <a:p>
            <a:r>
              <a:rPr lang="en-GB" dirty="0"/>
              <a:t>Designed by One Skill</a:t>
            </a:r>
          </a:p>
        </p:txBody>
      </p:sp>
      <p:grpSp>
        <p:nvGrpSpPr>
          <p:cNvPr id="33" name="Group 32">
            <a:extLst>
              <a:ext uri="{FF2B5EF4-FFF2-40B4-BE49-F238E27FC236}">
                <a16:creationId xmlns:a16="http://schemas.microsoft.com/office/drawing/2014/main" id="{79F62385-07E3-5D4C-0915-B5CBD3BD62AE}"/>
              </a:ext>
            </a:extLst>
          </p:cNvPr>
          <p:cNvGrpSpPr/>
          <p:nvPr/>
        </p:nvGrpSpPr>
        <p:grpSpPr>
          <a:xfrm>
            <a:off x="3320240" y="3826034"/>
            <a:ext cx="5551520" cy="802730"/>
            <a:chOff x="3320240" y="3470113"/>
            <a:chExt cx="5551520" cy="802730"/>
          </a:xfrm>
        </p:grpSpPr>
        <p:sp>
          <p:nvSpPr>
            <p:cNvPr id="3" name="TextBox 2">
              <a:extLst>
                <a:ext uri="{FF2B5EF4-FFF2-40B4-BE49-F238E27FC236}">
                  <a16:creationId xmlns:a16="http://schemas.microsoft.com/office/drawing/2014/main" id="{E93799C5-4217-8923-6C30-7A0E80ECE731}"/>
                </a:ext>
              </a:extLst>
            </p:cNvPr>
            <p:cNvSpPr txBox="1"/>
            <p:nvPr/>
          </p:nvSpPr>
          <p:spPr>
            <a:xfrm>
              <a:off x="3320240" y="3470113"/>
              <a:ext cx="5551520" cy="50372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Darker Grotesque SemiBold"/>
                </a:rPr>
                <a:t>Darker Grotesque</a:t>
              </a:r>
              <a:r>
                <a:rPr lang="en-US" sz="4000" kern="0" dirty="0">
                  <a:solidFill>
                    <a:schemeClr val="bg1"/>
                  </a:solidFill>
                  <a:latin typeface="Darker Grotesque SemiBold"/>
                </a:rPr>
                <a:t> </a:t>
              </a:r>
              <a:r>
                <a:rPr kumimoji="0" lang="en-US" sz="4000" b="0" i="0" u="none" strike="noStrike" kern="0" cap="none" spc="0" normalizeH="0" baseline="0" noProof="0" dirty="0">
                  <a:ln>
                    <a:noFill/>
                  </a:ln>
                  <a:solidFill>
                    <a:schemeClr val="bg1"/>
                  </a:solidFill>
                  <a:effectLst/>
                  <a:uLnTx/>
                  <a:uFillTx/>
                  <a:latin typeface="Darker Grotesque SemiBold"/>
                </a:rPr>
                <a:t>Semibold</a:t>
              </a:r>
            </a:p>
          </p:txBody>
        </p:sp>
        <p:sp>
          <p:nvSpPr>
            <p:cNvPr id="4" name="TextBox 3">
              <a:extLst>
                <a:ext uri="{FF2B5EF4-FFF2-40B4-BE49-F238E27FC236}">
                  <a16:creationId xmlns:a16="http://schemas.microsoft.com/office/drawing/2014/main" id="{CB19E845-EC45-22BE-4AF8-8886B947707F}"/>
                </a:ext>
              </a:extLst>
            </p:cNvPr>
            <p:cNvSpPr txBox="1"/>
            <p:nvPr/>
          </p:nvSpPr>
          <p:spPr>
            <a:xfrm>
              <a:off x="4794224" y="3965066"/>
              <a:ext cx="2603552" cy="307777"/>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r>
                <a:rPr lang="en-GB" sz="1400" dirty="0"/>
                <a:t>Darker Grotesque Regular</a:t>
              </a:r>
            </a:p>
          </p:txBody>
        </p:sp>
      </p:grpSp>
      <p:sp>
        <p:nvSpPr>
          <p:cNvPr id="5" name="TextBox 4">
            <a:extLst>
              <a:ext uri="{FF2B5EF4-FFF2-40B4-BE49-F238E27FC236}">
                <a16:creationId xmlns:a16="http://schemas.microsoft.com/office/drawing/2014/main" id="{D211CA17-5DA3-DD9D-D101-16FBBC1F0357}"/>
              </a:ext>
            </a:extLst>
          </p:cNvPr>
          <p:cNvSpPr txBox="1"/>
          <p:nvPr/>
        </p:nvSpPr>
        <p:spPr>
          <a:xfrm>
            <a:off x="4038600" y="658927"/>
            <a:ext cx="4114800"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t>Fonts &amp; Colors</a:t>
            </a:r>
          </a:p>
        </p:txBody>
      </p:sp>
      <p:sp>
        <p:nvSpPr>
          <p:cNvPr id="7" name="Hexagon 6">
            <a:extLst>
              <a:ext uri="{FF2B5EF4-FFF2-40B4-BE49-F238E27FC236}">
                <a16:creationId xmlns:a16="http://schemas.microsoft.com/office/drawing/2014/main" id="{FC8F2495-F22C-B8D1-C255-FAFF18EFF7D5}"/>
              </a:ext>
            </a:extLst>
          </p:cNvPr>
          <p:cNvSpPr>
            <a:spLocks noChangeAspect="1"/>
          </p:cNvSpPr>
          <p:nvPr/>
        </p:nvSpPr>
        <p:spPr>
          <a:xfrm>
            <a:off x="2642122" y="1961023"/>
            <a:ext cx="1365781" cy="1177397"/>
          </a:xfrm>
          <a:prstGeom prst="hexagon">
            <a:avLst>
              <a:gd name="adj" fmla="val 29285"/>
              <a:gd name="vf" fmla="val 115470"/>
            </a:avLst>
          </a:prstGeom>
          <a:solidFill>
            <a:srgbClr val="140812"/>
          </a:solidFill>
          <a:ln w="12700">
            <a:solidFill>
              <a:schemeClr val="bg1">
                <a:alpha val="3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#140812</a:t>
            </a:r>
          </a:p>
        </p:txBody>
      </p:sp>
      <p:sp>
        <p:nvSpPr>
          <p:cNvPr id="9" name="Hexagon 8">
            <a:extLst>
              <a:ext uri="{FF2B5EF4-FFF2-40B4-BE49-F238E27FC236}">
                <a16:creationId xmlns:a16="http://schemas.microsoft.com/office/drawing/2014/main" id="{9EECA25B-F59E-41AB-8552-7CE77714F1D8}"/>
              </a:ext>
            </a:extLst>
          </p:cNvPr>
          <p:cNvSpPr>
            <a:spLocks noChangeAspect="1"/>
          </p:cNvSpPr>
          <p:nvPr/>
        </p:nvSpPr>
        <p:spPr>
          <a:xfrm>
            <a:off x="3750517" y="1961023"/>
            <a:ext cx="1365781" cy="1177397"/>
          </a:xfrm>
          <a:prstGeom prst="hexagon">
            <a:avLst>
              <a:gd name="adj" fmla="val 29285"/>
              <a:gd name="vf" fmla="val 115470"/>
            </a:avLst>
          </a:prstGeom>
          <a:solidFill>
            <a:srgbClr val="00FFB3"/>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tx1"/>
                </a:solidFill>
              </a:rPr>
              <a:t>#00FFB3</a:t>
            </a:r>
            <a:endParaRPr lang="en-GB" sz="1400" dirty="0">
              <a:solidFill>
                <a:schemeClr val="tx1"/>
              </a:solidFill>
            </a:endParaRPr>
          </a:p>
        </p:txBody>
      </p:sp>
      <p:sp>
        <p:nvSpPr>
          <p:cNvPr id="17" name="Hexagon 16">
            <a:extLst>
              <a:ext uri="{FF2B5EF4-FFF2-40B4-BE49-F238E27FC236}">
                <a16:creationId xmlns:a16="http://schemas.microsoft.com/office/drawing/2014/main" id="{BC121F78-BF0A-AA11-C6DA-595063729C42}"/>
              </a:ext>
            </a:extLst>
          </p:cNvPr>
          <p:cNvSpPr>
            <a:spLocks noChangeAspect="1"/>
          </p:cNvSpPr>
          <p:nvPr/>
        </p:nvSpPr>
        <p:spPr>
          <a:xfrm>
            <a:off x="4858912" y="1961023"/>
            <a:ext cx="1365781" cy="1177397"/>
          </a:xfrm>
          <a:prstGeom prst="hexagon">
            <a:avLst>
              <a:gd name="adj" fmla="val 29285"/>
              <a:gd name="vf" fmla="val 115470"/>
            </a:avLst>
          </a:prstGeom>
          <a:solidFill>
            <a:srgbClr val="00F1FF"/>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t>
            </a:r>
            <a:r>
              <a:rPr lang="en-GB" sz="1400" dirty="0" err="1">
                <a:solidFill>
                  <a:schemeClr val="tx1"/>
                </a:solidFill>
              </a:rPr>
              <a:t>00F1FF</a:t>
            </a:r>
            <a:endParaRPr lang="en-GB" sz="1400" dirty="0">
              <a:solidFill>
                <a:schemeClr val="tx1"/>
              </a:solidFill>
            </a:endParaRPr>
          </a:p>
        </p:txBody>
      </p:sp>
      <p:sp>
        <p:nvSpPr>
          <p:cNvPr id="8" name="Hexagon 7">
            <a:extLst>
              <a:ext uri="{FF2B5EF4-FFF2-40B4-BE49-F238E27FC236}">
                <a16:creationId xmlns:a16="http://schemas.microsoft.com/office/drawing/2014/main" id="{51AC787C-A857-1EAE-DE9E-EB0434B3222A}"/>
              </a:ext>
            </a:extLst>
          </p:cNvPr>
          <p:cNvSpPr>
            <a:spLocks noChangeAspect="1"/>
          </p:cNvSpPr>
          <p:nvPr/>
        </p:nvSpPr>
        <p:spPr>
          <a:xfrm>
            <a:off x="5967307" y="1961023"/>
            <a:ext cx="1365781" cy="1177397"/>
          </a:xfrm>
          <a:prstGeom prst="hexagon">
            <a:avLst>
              <a:gd name="adj" fmla="val 29285"/>
              <a:gd name="vf" fmla="val 115470"/>
            </a:avLst>
          </a:prstGeom>
          <a:solidFill>
            <a:srgbClr val="4775E7"/>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#4775E7</a:t>
            </a:r>
          </a:p>
        </p:txBody>
      </p:sp>
      <p:sp>
        <p:nvSpPr>
          <p:cNvPr id="10" name="Hexagon 9">
            <a:extLst>
              <a:ext uri="{FF2B5EF4-FFF2-40B4-BE49-F238E27FC236}">
                <a16:creationId xmlns:a16="http://schemas.microsoft.com/office/drawing/2014/main" id="{697650B3-6E4D-E79F-A658-FF6FDAB10E9A}"/>
              </a:ext>
            </a:extLst>
          </p:cNvPr>
          <p:cNvSpPr>
            <a:spLocks noChangeAspect="1"/>
          </p:cNvSpPr>
          <p:nvPr/>
        </p:nvSpPr>
        <p:spPr>
          <a:xfrm>
            <a:off x="7075702" y="1961023"/>
            <a:ext cx="1365781" cy="1177397"/>
          </a:xfrm>
          <a:prstGeom prst="hexagon">
            <a:avLst>
              <a:gd name="adj" fmla="val 29285"/>
              <a:gd name="vf" fmla="val 115470"/>
            </a:avLst>
          </a:prstGeom>
          <a:solidFill>
            <a:srgbClr val="8730EA"/>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t>
            </a:r>
            <a:r>
              <a:rPr lang="en-GB" sz="1400" dirty="0" err="1"/>
              <a:t>8730EA</a:t>
            </a:r>
            <a:endParaRPr lang="en-GB" sz="1400" dirty="0"/>
          </a:p>
        </p:txBody>
      </p:sp>
      <p:sp>
        <p:nvSpPr>
          <p:cNvPr id="11" name="Hexagon 10">
            <a:extLst>
              <a:ext uri="{FF2B5EF4-FFF2-40B4-BE49-F238E27FC236}">
                <a16:creationId xmlns:a16="http://schemas.microsoft.com/office/drawing/2014/main" id="{24985A8F-80A3-BB29-963F-EE4C4079FE1C}"/>
              </a:ext>
            </a:extLst>
          </p:cNvPr>
          <p:cNvSpPr>
            <a:spLocks noChangeAspect="1"/>
          </p:cNvSpPr>
          <p:nvPr/>
        </p:nvSpPr>
        <p:spPr>
          <a:xfrm>
            <a:off x="8184097" y="1961023"/>
            <a:ext cx="1365781" cy="1177397"/>
          </a:xfrm>
          <a:prstGeom prst="hexagon">
            <a:avLst>
              <a:gd name="adj" fmla="val 29285"/>
              <a:gd name="vf" fmla="val 115470"/>
            </a:avLst>
          </a:prstGeom>
          <a:solidFill>
            <a:srgbClr val="FD6364"/>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#FD6364</a:t>
            </a:r>
          </a:p>
        </p:txBody>
      </p:sp>
      <p:grpSp>
        <p:nvGrpSpPr>
          <p:cNvPr id="28" name="Group 27">
            <a:extLst>
              <a:ext uri="{FF2B5EF4-FFF2-40B4-BE49-F238E27FC236}">
                <a16:creationId xmlns:a16="http://schemas.microsoft.com/office/drawing/2014/main" id="{4CAE01A4-72B1-D272-1963-5F60FA463387}"/>
              </a:ext>
            </a:extLst>
          </p:cNvPr>
          <p:cNvGrpSpPr/>
          <p:nvPr/>
        </p:nvGrpSpPr>
        <p:grpSpPr>
          <a:xfrm>
            <a:off x="4797054" y="5289263"/>
            <a:ext cx="2597893" cy="645097"/>
            <a:chOff x="7339917" y="4657303"/>
            <a:chExt cx="2597893" cy="645097"/>
          </a:xfrm>
        </p:grpSpPr>
        <p:grpSp>
          <p:nvGrpSpPr>
            <p:cNvPr id="26" name="Group 25">
              <a:extLst>
                <a:ext uri="{FF2B5EF4-FFF2-40B4-BE49-F238E27FC236}">
                  <a16:creationId xmlns:a16="http://schemas.microsoft.com/office/drawing/2014/main" id="{15EE2932-4F19-E968-6FB2-58C5EE662BEF}"/>
                </a:ext>
              </a:extLst>
            </p:cNvPr>
            <p:cNvGrpSpPr/>
            <p:nvPr/>
          </p:nvGrpSpPr>
          <p:grpSpPr>
            <a:xfrm>
              <a:off x="7339917" y="4657303"/>
              <a:ext cx="2597893" cy="264090"/>
              <a:chOff x="7339917" y="4657303"/>
              <a:chExt cx="2597893" cy="264090"/>
            </a:xfrm>
          </p:grpSpPr>
          <p:sp>
            <p:nvSpPr>
              <p:cNvPr id="20" name="Graphic 4">
                <a:extLst>
                  <a:ext uri="{FF2B5EF4-FFF2-40B4-BE49-F238E27FC236}">
                    <a16:creationId xmlns:a16="http://schemas.microsoft.com/office/drawing/2014/main" id="{5200521E-6C45-A2D8-5BE7-9559ECCB6E2F}"/>
                  </a:ext>
                </a:extLst>
              </p:cNvPr>
              <p:cNvSpPr/>
              <p:nvPr/>
            </p:nvSpPr>
            <p:spPr>
              <a:xfrm>
                <a:off x="7339917" y="4657303"/>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solidFill>
              <a:ln w="1191" cap="flat">
                <a:noFill/>
                <a:prstDash val="solid"/>
                <a:miter/>
              </a:ln>
            </p:spPr>
            <p:txBody>
              <a:bodyPr rtlCol="0" anchor="ctr"/>
              <a:lstStyle/>
              <a:p>
                <a:endParaRPr lang="en-GB"/>
              </a:p>
            </p:txBody>
          </p:sp>
          <p:sp>
            <p:nvSpPr>
              <p:cNvPr id="21" name="Graphic 6">
                <a:extLst>
                  <a:ext uri="{FF2B5EF4-FFF2-40B4-BE49-F238E27FC236}">
                    <a16:creationId xmlns:a16="http://schemas.microsoft.com/office/drawing/2014/main" id="{2245E54C-186E-27A5-0245-4C79C53E48F5}"/>
                  </a:ext>
                </a:extLst>
              </p:cNvPr>
              <p:cNvSpPr/>
              <p:nvPr/>
            </p:nvSpPr>
            <p:spPr>
              <a:xfrm>
                <a:off x="8245580" y="466661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solidFill>
              <a:ln w="1191" cap="flat">
                <a:noFill/>
                <a:prstDash val="solid"/>
                <a:miter/>
              </a:ln>
            </p:spPr>
            <p:txBody>
              <a:bodyPr rtlCol="0" anchor="ctr"/>
              <a:lstStyle/>
              <a:p>
                <a:endParaRPr lang="en-GB"/>
              </a:p>
            </p:txBody>
          </p:sp>
          <p:sp>
            <p:nvSpPr>
              <p:cNvPr id="22" name="Graphic 10">
                <a:extLst>
                  <a:ext uri="{FF2B5EF4-FFF2-40B4-BE49-F238E27FC236}">
                    <a16:creationId xmlns:a16="http://schemas.microsoft.com/office/drawing/2014/main" id="{B9E4A118-ACA4-D2D6-7D75-F09F0B8F2F04}"/>
                  </a:ext>
                </a:extLst>
              </p:cNvPr>
              <p:cNvSpPr/>
              <p:nvPr/>
            </p:nvSpPr>
            <p:spPr>
              <a:xfrm>
                <a:off x="8727299" y="4676181"/>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solidFill>
              <a:ln w="1191" cap="flat">
                <a:noFill/>
                <a:prstDash val="solid"/>
                <a:miter/>
              </a:ln>
            </p:spPr>
            <p:txBody>
              <a:bodyPr rtlCol="0" anchor="ctr"/>
              <a:lstStyle/>
              <a:p>
                <a:endParaRPr lang="en-GB"/>
              </a:p>
            </p:txBody>
          </p:sp>
          <p:sp>
            <p:nvSpPr>
              <p:cNvPr id="23" name="Graphic 12">
                <a:extLst>
                  <a:ext uri="{FF2B5EF4-FFF2-40B4-BE49-F238E27FC236}">
                    <a16:creationId xmlns:a16="http://schemas.microsoft.com/office/drawing/2014/main" id="{FF946F9D-5EB3-70B7-9CB9-86A3A1E27744}"/>
                  </a:ext>
                </a:extLst>
              </p:cNvPr>
              <p:cNvSpPr/>
              <p:nvPr/>
            </p:nvSpPr>
            <p:spPr>
              <a:xfrm>
                <a:off x="7783242" y="4671465"/>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solidFill>
              <a:ln w="1191" cap="flat">
                <a:noFill/>
                <a:prstDash val="solid"/>
                <a:miter/>
              </a:ln>
            </p:spPr>
            <p:txBody>
              <a:bodyPr rtlCol="0" anchor="ctr"/>
              <a:lstStyle/>
              <a:p>
                <a:endParaRPr lang="en-GB"/>
              </a:p>
            </p:txBody>
          </p:sp>
          <p:sp>
            <p:nvSpPr>
              <p:cNvPr id="24" name="Graphic 14">
                <a:extLst>
                  <a:ext uri="{FF2B5EF4-FFF2-40B4-BE49-F238E27FC236}">
                    <a16:creationId xmlns:a16="http://schemas.microsoft.com/office/drawing/2014/main" id="{D930D0C3-74E9-0136-13E9-EBACD03CA61F}"/>
                  </a:ext>
                </a:extLst>
              </p:cNvPr>
              <p:cNvSpPr/>
              <p:nvPr/>
            </p:nvSpPr>
            <p:spPr>
              <a:xfrm>
                <a:off x="9189688" y="4666749"/>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p:spPr>
            <p:txBody>
              <a:bodyPr rtlCol="0" anchor="ctr"/>
              <a:lstStyle/>
              <a:p>
                <a:endParaRPr lang="en-GB"/>
              </a:p>
            </p:txBody>
          </p:sp>
          <p:sp>
            <p:nvSpPr>
              <p:cNvPr id="25" name="Graphic 23">
                <a:extLst>
                  <a:ext uri="{FF2B5EF4-FFF2-40B4-BE49-F238E27FC236}">
                    <a16:creationId xmlns:a16="http://schemas.microsoft.com/office/drawing/2014/main" id="{71061AA3-6A8E-A25E-4CBC-C91BBCCB744B}"/>
                  </a:ext>
                </a:extLst>
              </p:cNvPr>
              <p:cNvSpPr/>
              <p:nvPr/>
            </p:nvSpPr>
            <p:spPr>
              <a:xfrm>
                <a:off x="9671110" y="4676180"/>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p:spPr>
            <p:txBody>
              <a:bodyPr rtlCol="0" anchor="ctr"/>
              <a:lstStyle/>
              <a:p>
                <a:endParaRPr lang="en-GB"/>
              </a:p>
            </p:txBody>
          </p:sp>
        </p:grpSp>
        <p:sp>
          <p:nvSpPr>
            <p:cNvPr id="27" name="TextBox 26">
              <a:extLst>
                <a:ext uri="{FF2B5EF4-FFF2-40B4-BE49-F238E27FC236}">
                  <a16:creationId xmlns:a16="http://schemas.microsoft.com/office/drawing/2014/main" id="{7C470862-0412-2507-3B65-113452B63DD4}"/>
                </a:ext>
              </a:extLst>
            </p:cNvPr>
            <p:cNvSpPr txBox="1"/>
            <p:nvPr/>
          </p:nvSpPr>
          <p:spPr>
            <a:xfrm>
              <a:off x="7555353" y="5056179"/>
              <a:ext cx="2167020" cy="246221"/>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r>
                <a:rPr lang="en-GB" sz="1000" dirty="0"/>
                <a:t>phosphoricons.com</a:t>
              </a:r>
            </a:p>
          </p:txBody>
        </p:sp>
      </p:grpSp>
      <p:grpSp>
        <p:nvGrpSpPr>
          <p:cNvPr id="56" name="Group 55">
            <a:extLst>
              <a:ext uri="{FF2B5EF4-FFF2-40B4-BE49-F238E27FC236}">
                <a16:creationId xmlns:a16="http://schemas.microsoft.com/office/drawing/2014/main" id="{B0FC93E2-CA34-F968-0E2E-8C35C6797E0C}"/>
              </a:ext>
            </a:extLst>
          </p:cNvPr>
          <p:cNvGrpSpPr/>
          <p:nvPr/>
        </p:nvGrpSpPr>
        <p:grpSpPr>
          <a:xfrm>
            <a:off x="2242716" y="4461619"/>
            <a:ext cx="2301500" cy="1226520"/>
            <a:chOff x="397859" y="570109"/>
            <a:chExt cx="2301500" cy="1226520"/>
          </a:xfrm>
        </p:grpSpPr>
        <p:sp>
          <p:nvSpPr>
            <p:cNvPr id="13" name="TextBox 12">
              <a:extLst>
                <a:ext uri="{FF2B5EF4-FFF2-40B4-BE49-F238E27FC236}">
                  <a16:creationId xmlns:a16="http://schemas.microsoft.com/office/drawing/2014/main" id="{A22E96E9-351D-A70A-7007-4EA9F581415C}"/>
                </a:ext>
              </a:extLst>
            </p:cNvPr>
            <p:cNvSpPr txBox="1"/>
            <p:nvPr/>
          </p:nvSpPr>
          <p:spPr>
            <a:xfrm>
              <a:off x="529383" y="1273409"/>
              <a:ext cx="2169976" cy="523220"/>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pPr algn="l"/>
              <a:r>
                <a:rPr lang="en-GB" sz="1400" dirty="0">
                  <a:latin typeface="+mj-lt"/>
                </a:rPr>
                <a:t>My PowerPoint version:</a:t>
              </a:r>
            </a:p>
            <a:p>
              <a:pPr algn="l"/>
              <a:r>
                <a:rPr lang="en-GB" sz="1400" dirty="0"/>
                <a:t>Microsoft 365</a:t>
              </a:r>
            </a:p>
          </p:txBody>
        </p:sp>
        <p:pic>
          <p:nvPicPr>
            <p:cNvPr id="18" name="Graphic 17">
              <a:extLst>
                <a:ext uri="{FF2B5EF4-FFF2-40B4-BE49-F238E27FC236}">
                  <a16:creationId xmlns:a16="http://schemas.microsoft.com/office/drawing/2014/main" id="{2CC0A88C-FBF7-BFF9-C0C3-7186C07376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7859" y="570109"/>
              <a:ext cx="885522" cy="885522"/>
            </a:xfrm>
            <a:prstGeom prst="rect">
              <a:avLst/>
            </a:prstGeom>
          </p:spPr>
        </p:pic>
      </p:grpSp>
    </p:spTree>
    <p:extLst>
      <p:ext uri="{BB962C8B-B14F-4D97-AF65-F5344CB8AC3E}">
        <p14:creationId xmlns:p14="http://schemas.microsoft.com/office/powerpoint/2010/main" val="91272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800"/>
                                            <p:tgtEl>
                                              <p:spTgt spid="56"/>
                                            </p:tgtEl>
                                          </p:cBhvr>
                                        </p:animEffect>
                                      </p:childTnLst>
                                    </p:cTn>
                                  </p:par>
                                  <p:par>
                                    <p:cTn id="8" presetID="42" presetClass="path" presetSubtype="0" decel="100000" fill="hold" nodeType="withEffect">
                                      <p:stCondLst>
                                        <p:cond delay="0"/>
                                      </p:stCondLst>
                                      <p:childTnLst>
                                        <p:animMotion origin="layout" path="M 4.79167E-6 -4.81481E-6 L 4.79167E-6 0.11389 " pathEditMode="relative" rAng="0" ptsTypes="AA">
                                          <p:cBhvr>
                                            <p:cTn id="9" dur="1250" spd="-100000" fill="hold"/>
                                            <p:tgtEl>
                                              <p:spTgt spid="56"/>
                                            </p:tgtEl>
                                            <p:attrNameLst>
                                              <p:attrName>ppt_x</p:attrName>
                                              <p:attrName>ppt_y</p:attrName>
                                            </p:attrNameLst>
                                          </p:cBhvr>
                                          <p:rCtr x="0" y="5694"/>
                                        </p:animMotion>
                                      </p:childTnLst>
                                    </p:cTn>
                                  </p:par>
                                  <p:par>
                                    <p:cTn id="10" presetID="22"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800"/>
                                            <p:tgtEl>
                                              <p:spTgt spid="5"/>
                                            </p:tgtEl>
                                          </p:cBhvr>
                                        </p:animEffect>
                                      </p:childTnLst>
                                    </p:cTn>
                                  </p:par>
                                  <p:par>
                                    <p:cTn id="13" presetID="42" presetClass="path" presetSubtype="0" decel="100000" fill="hold" grpId="1" nodeType="withEffect">
                                      <p:stCondLst>
                                        <p:cond delay="0"/>
                                      </p:stCondLst>
                                      <p:childTnLst>
                                        <p:animMotion origin="layout" path="M 0 -4.81481E-6 L 0 0.11389 " pathEditMode="relative" rAng="0" ptsTypes="AA">
                                          <p:cBhvr>
                                            <p:cTn id="14" dur="1250" spd="-100000" fill="hold"/>
                                            <p:tgtEl>
                                              <p:spTgt spid="5"/>
                                            </p:tgtEl>
                                            <p:attrNameLst>
                                              <p:attrName>ppt_x</p:attrName>
                                              <p:attrName>ppt_y</p:attrName>
                                            </p:attrNameLst>
                                          </p:cBhvr>
                                          <p:rCtr x="0" y="5694"/>
                                        </p:animMotion>
                                      </p:childTnLst>
                                    </p:cTn>
                                  </p:par>
                                  <p:par>
                                    <p:cTn id="15" presetID="22" presetClass="entr" presetSubtype="1"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800"/>
                                            <p:tgtEl>
                                              <p:spTgt spid="33"/>
                                            </p:tgtEl>
                                          </p:cBhvr>
                                        </p:animEffect>
                                      </p:childTnLst>
                                    </p:cTn>
                                  </p:par>
                                  <p:par>
                                    <p:cTn id="18" presetID="42" presetClass="path" presetSubtype="0" decel="100000" fill="hold" nodeType="withEffect">
                                      <p:stCondLst>
                                        <p:cond delay="0"/>
                                      </p:stCondLst>
                                      <p:childTnLst>
                                        <p:animMotion origin="layout" path="M 0 4.81481E-6 L 0 0.11388 " pathEditMode="relative" rAng="0" ptsTypes="AA">
                                          <p:cBhvr>
                                            <p:cTn id="19" dur="1250" spd="-100000" fill="hold"/>
                                            <p:tgtEl>
                                              <p:spTgt spid="33"/>
                                            </p:tgtEl>
                                            <p:attrNameLst>
                                              <p:attrName>ppt_x</p:attrName>
                                              <p:attrName>ppt_y</p:attrName>
                                            </p:attrNameLst>
                                          </p:cBhvr>
                                          <p:rCtr x="0" y="5694"/>
                                        </p:animMotion>
                                      </p:childTnLst>
                                    </p:cTn>
                                  </p:par>
                                  <p:par>
                                    <p:cTn id="20" presetID="22" presetClass="entr" presetSubtype="1"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800"/>
                                            <p:tgtEl>
                                              <p:spTgt spid="28"/>
                                            </p:tgtEl>
                                          </p:cBhvr>
                                        </p:animEffect>
                                      </p:childTnLst>
                                    </p:cTn>
                                  </p:par>
                                  <p:par>
                                    <p:cTn id="23" presetID="42" presetClass="path" presetSubtype="0" decel="100000" fill="hold" nodeType="withEffect">
                                      <p:stCondLst>
                                        <p:cond delay="0"/>
                                      </p:stCondLst>
                                      <p:childTnLst>
                                        <p:animMotion origin="layout" path="M 0 2.96296E-6 L 0 0.11389 " pathEditMode="relative" rAng="0" ptsTypes="AA">
                                          <p:cBhvr>
                                            <p:cTn id="24" dur="1250" spd="-100000" fill="hold"/>
                                            <p:tgtEl>
                                              <p:spTgt spid="28"/>
                                            </p:tgtEl>
                                            <p:attrNameLst>
                                              <p:attrName>ppt_x</p:attrName>
                                              <p:attrName>ppt_y</p:attrName>
                                            </p:attrNameLst>
                                          </p:cBhvr>
                                          <p:rCtr x="0" y="5694"/>
                                        </p:animMotion>
                                      </p:childTnLst>
                                    </p:cTn>
                                  </p:par>
                                  <p:par>
                                    <p:cTn id="25" presetID="2" presetClass="entr" presetSubtype="2" fill="hold" grpId="0" nodeType="withEffect" p14:presetBounceEnd="75000">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14:bounceEnd="75000">
                                          <p:cBhvr additive="base">
                                            <p:cTn id="27" dur="2000" fill="hold"/>
                                            <p:tgtEl>
                                              <p:spTgt spid="7"/>
                                            </p:tgtEl>
                                            <p:attrNameLst>
                                              <p:attrName>ppt_x</p:attrName>
                                            </p:attrNameLst>
                                          </p:cBhvr>
                                          <p:tavLst>
                                            <p:tav tm="0">
                                              <p:val>
                                                <p:strVal val="1+#ppt_w/2"/>
                                              </p:val>
                                            </p:tav>
                                            <p:tav tm="100000">
                                              <p:val>
                                                <p:strVal val="#ppt_x"/>
                                              </p:val>
                                            </p:tav>
                                          </p:tavLst>
                                        </p:anim>
                                        <p:anim calcmode="lin" valueType="num" p14:bounceEnd="75000">
                                          <p:cBhvr additive="base">
                                            <p:cTn id="28" dur="20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75000">
                                      <p:stCondLst>
                                        <p:cond delay="100"/>
                                      </p:stCondLst>
                                      <p:childTnLst>
                                        <p:set>
                                          <p:cBhvr>
                                            <p:cTn id="30" dur="1" fill="hold">
                                              <p:stCondLst>
                                                <p:cond delay="0"/>
                                              </p:stCondLst>
                                            </p:cTn>
                                            <p:tgtEl>
                                              <p:spTgt spid="9"/>
                                            </p:tgtEl>
                                            <p:attrNameLst>
                                              <p:attrName>style.visibility</p:attrName>
                                            </p:attrNameLst>
                                          </p:cBhvr>
                                          <p:to>
                                            <p:strVal val="visible"/>
                                          </p:to>
                                        </p:set>
                                        <p:anim calcmode="lin" valueType="num" p14:bounceEnd="75000">
                                          <p:cBhvr additive="base">
                                            <p:cTn id="31" dur="2000" fill="hold"/>
                                            <p:tgtEl>
                                              <p:spTgt spid="9"/>
                                            </p:tgtEl>
                                            <p:attrNameLst>
                                              <p:attrName>ppt_x</p:attrName>
                                            </p:attrNameLst>
                                          </p:cBhvr>
                                          <p:tavLst>
                                            <p:tav tm="0">
                                              <p:val>
                                                <p:strVal val="1+#ppt_w/2"/>
                                              </p:val>
                                            </p:tav>
                                            <p:tav tm="100000">
                                              <p:val>
                                                <p:strVal val="#ppt_x"/>
                                              </p:val>
                                            </p:tav>
                                          </p:tavLst>
                                        </p:anim>
                                        <p:anim calcmode="lin" valueType="num" p14:bounceEnd="75000">
                                          <p:cBhvr additive="base">
                                            <p:cTn id="32" dur="20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75000">
                                      <p:stCondLst>
                                        <p:cond delay="200"/>
                                      </p:stCondLst>
                                      <p:childTnLst>
                                        <p:set>
                                          <p:cBhvr>
                                            <p:cTn id="34" dur="1" fill="hold">
                                              <p:stCondLst>
                                                <p:cond delay="0"/>
                                              </p:stCondLst>
                                            </p:cTn>
                                            <p:tgtEl>
                                              <p:spTgt spid="17"/>
                                            </p:tgtEl>
                                            <p:attrNameLst>
                                              <p:attrName>style.visibility</p:attrName>
                                            </p:attrNameLst>
                                          </p:cBhvr>
                                          <p:to>
                                            <p:strVal val="visible"/>
                                          </p:to>
                                        </p:set>
                                        <p:anim calcmode="lin" valueType="num" p14:bounceEnd="75000">
                                          <p:cBhvr additive="base">
                                            <p:cTn id="35" dur="2000" fill="hold"/>
                                            <p:tgtEl>
                                              <p:spTgt spid="17"/>
                                            </p:tgtEl>
                                            <p:attrNameLst>
                                              <p:attrName>ppt_x</p:attrName>
                                            </p:attrNameLst>
                                          </p:cBhvr>
                                          <p:tavLst>
                                            <p:tav tm="0">
                                              <p:val>
                                                <p:strVal val="1+#ppt_w/2"/>
                                              </p:val>
                                            </p:tav>
                                            <p:tav tm="100000">
                                              <p:val>
                                                <p:strVal val="#ppt_x"/>
                                              </p:val>
                                            </p:tav>
                                          </p:tavLst>
                                        </p:anim>
                                        <p:anim calcmode="lin" valueType="num" p14:bounceEnd="75000">
                                          <p:cBhvr additive="base">
                                            <p:cTn id="36" dur="20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75000">
                                      <p:stCondLst>
                                        <p:cond delay="300"/>
                                      </p:stCondLst>
                                      <p:childTnLst>
                                        <p:set>
                                          <p:cBhvr>
                                            <p:cTn id="38" dur="1" fill="hold">
                                              <p:stCondLst>
                                                <p:cond delay="0"/>
                                              </p:stCondLst>
                                            </p:cTn>
                                            <p:tgtEl>
                                              <p:spTgt spid="8"/>
                                            </p:tgtEl>
                                            <p:attrNameLst>
                                              <p:attrName>style.visibility</p:attrName>
                                            </p:attrNameLst>
                                          </p:cBhvr>
                                          <p:to>
                                            <p:strVal val="visible"/>
                                          </p:to>
                                        </p:set>
                                        <p:anim calcmode="lin" valueType="num" p14:bounceEnd="75000">
                                          <p:cBhvr additive="base">
                                            <p:cTn id="39" dur="2000" fill="hold"/>
                                            <p:tgtEl>
                                              <p:spTgt spid="8"/>
                                            </p:tgtEl>
                                            <p:attrNameLst>
                                              <p:attrName>ppt_x</p:attrName>
                                            </p:attrNameLst>
                                          </p:cBhvr>
                                          <p:tavLst>
                                            <p:tav tm="0">
                                              <p:val>
                                                <p:strVal val="1+#ppt_w/2"/>
                                              </p:val>
                                            </p:tav>
                                            <p:tav tm="100000">
                                              <p:val>
                                                <p:strVal val="#ppt_x"/>
                                              </p:val>
                                            </p:tav>
                                          </p:tavLst>
                                        </p:anim>
                                        <p:anim calcmode="lin" valueType="num" p14:bounceEnd="75000">
                                          <p:cBhvr additive="base">
                                            <p:cTn id="40" dur="2000" fill="hold"/>
                                            <p:tgtEl>
                                              <p:spTgt spid="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75000">
                                      <p:stCondLst>
                                        <p:cond delay="400"/>
                                      </p:stCondLst>
                                      <p:childTnLst>
                                        <p:set>
                                          <p:cBhvr>
                                            <p:cTn id="42" dur="1" fill="hold">
                                              <p:stCondLst>
                                                <p:cond delay="0"/>
                                              </p:stCondLst>
                                            </p:cTn>
                                            <p:tgtEl>
                                              <p:spTgt spid="10"/>
                                            </p:tgtEl>
                                            <p:attrNameLst>
                                              <p:attrName>style.visibility</p:attrName>
                                            </p:attrNameLst>
                                          </p:cBhvr>
                                          <p:to>
                                            <p:strVal val="visible"/>
                                          </p:to>
                                        </p:set>
                                        <p:anim calcmode="lin" valueType="num" p14:bounceEnd="75000">
                                          <p:cBhvr additive="base">
                                            <p:cTn id="43" dur="2000" fill="hold"/>
                                            <p:tgtEl>
                                              <p:spTgt spid="10"/>
                                            </p:tgtEl>
                                            <p:attrNameLst>
                                              <p:attrName>ppt_x</p:attrName>
                                            </p:attrNameLst>
                                          </p:cBhvr>
                                          <p:tavLst>
                                            <p:tav tm="0">
                                              <p:val>
                                                <p:strVal val="1+#ppt_w/2"/>
                                              </p:val>
                                            </p:tav>
                                            <p:tav tm="100000">
                                              <p:val>
                                                <p:strVal val="#ppt_x"/>
                                              </p:val>
                                            </p:tav>
                                          </p:tavLst>
                                        </p:anim>
                                        <p:anim calcmode="lin" valueType="num" p14:bounceEnd="75000">
                                          <p:cBhvr additive="base">
                                            <p:cTn id="44" dur="20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75000">
                                      <p:stCondLst>
                                        <p:cond delay="500"/>
                                      </p:stCondLst>
                                      <p:childTnLst>
                                        <p:set>
                                          <p:cBhvr>
                                            <p:cTn id="46" dur="1" fill="hold">
                                              <p:stCondLst>
                                                <p:cond delay="0"/>
                                              </p:stCondLst>
                                            </p:cTn>
                                            <p:tgtEl>
                                              <p:spTgt spid="11"/>
                                            </p:tgtEl>
                                            <p:attrNameLst>
                                              <p:attrName>style.visibility</p:attrName>
                                            </p:attrNameLst>
                                          </p:cBhvr>
                                          <p:to>
                                            <p:strVal val="visible"/>
                                          </p:to>
                                        </p:set>
                                        <p:anim calcmode="lin" valueType="num" p14:bounceEnd="75000">
                                          <p:cBhvr additive="base">
                                            <p:cTn id="47" dur="2000" fill="hold"/>
                                            <p:tgtEl>
                                              <p:spTgt spid="11"/>
                                            </p:tgtEl>
                                            <p:attrNameLst>
                                              <p:attrName>ppt_x</p:attrName>
                                            </p:attrNameLst>
                                          </p:cBhvr>
                                          <p:tavLst>
                                            <p:tav tm="0">
                                              <p:val>
                                                <p:strVal val="1+#ppt_w/2"/>
                                              </p:val>
                                            </p:tav>
                                            <p:tav tm="100000">
                                              <p:val>
                                                <p:strVal val="#ppt_x"/>
                                              </p:val>
                                            </p:tav>
                                          </p:tavLst>
                                        </p:anim>
                                        <p:anim calcmode="lin" valueType="num" p14:bounceEnd="75000">
                                          <p:cBhvr additive="base">
                                            <p:cTn id="48" dur="2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17" grpId="0" animBg="1"/>
          <p:bldP spid="8"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up)">
                                          <p:cBhvr>
                                            <p:cTn id="7" dur="800"/>
                                            <p:tgtEl>
                                              <p:spTgt spid="56"/>
                                            </p:tgtEl>
                                          </p:cBhvr>
                                        </p:animEffect>
                                      </p:childTnLst>
                                    </p:cTn>
                                  </p:par>
                                  <p:par>
                                    <p:cTn id="8" presetID="42" presetClass="path" presetSubtype="0" decel="100000" fill="hold" nodeType="withEffect">
                                      <p:stCondLst>
                                        <p:cond delay="0"/>
                                      </p:stCondLst>
                                      <p:childTnLst>
                                        <p:animMotion origin="layout" path="M 4.79167E-6 -4.81481E-6 L 4.79167E-6 0.11389 " pathEditMode="relative" rAng="0" ptsTypes="AA">
                                          <p:cBhvr>
                                            <p:cTn id="9" dur="1250" spd="-100000" fill="hold"/>
                                            <p:tgtEl>
                                              <p:spTgt spid="56"/>
                                            </p:tgtEl>
                                            <p:attrNameLst>
                                              <p:attrName>ppt_x</p:attrName>
                                              <p:attrName>ppt_y</p:attrName>
                                            </p:attrNameLst>
                                          </p:cBhvr>
                                          <p:rCtr x="0" y="5694"/>
                                        </p:animMotion>
                                      </p:childTnLst>
                                    </p:cTn>
                                  </p:par>
                                  <p:par>
                                    <p:cTn id="10" presetID="22"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800"/>
                                            <p:tgtEl>
                                              <p:spTgt spid="5"/>
                                            </p:tgtEl>
                                          </p:cBhvr>
                                        </p:animEffect>
                                      </p:childTnLst>
                                    </p:cTn>
                                  </p:par>
                                  <p:par>
                                    <p:cTn id="13" presetID="42" presetClass="path" presetSubtype="0" decel="100000" fill="hold" grpId="1" nodeType="withEffect">
                                      <p:stCondLst>
                                        <p:cond delay="0"/>
                                      </p:stCondLst>
                                      <p:childTnLst>
                                        <p:animMotion origin="layout" path="M 0 -4.81481E-6 L 0 0.11389 " pathEditMode="relative" rAng="0" ptsTypes="AA">
                                          <p:cBhvr>
                                            <p:cTn id="14" dur="1250" spd="-100000" fill="hold"/>
                                            <p:tgtEl>
                                              <p:spTgt spid="5"/>
                                            </p:tgtEl>
                                            <p:attrNameLst>
                                              <p:attrName>ppt_x</p:attrName>
                                              <p:attrName>ppt_y</p:attrName>
                                            </p:attrNameLst>
                                          </p:cBhvr>
                                          <p:rCtr x="0" y="5694"/>
                                        </p:animMotion>
                                      </p:childTnLst>
                                    </p:cTn>
                                  </p:par>
                                  <p:par>
                                    <p:cTn id="15" presetID="22" presetClass="entr" presetSubtype="1"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up)">
                                          <p:cBhvr>
                                            <p:cTn id="17" dur="800"/>
                                            <p:tgtEl>
                                              <p:spTgt spid="33"/>
                                            </p:tgtEl>
                                          </p:cBhvr>
                                        </p:animEffect>
                                      </p:childTnLst>
                                    </p:cTn>
                                  </p:par>
                                  <p:par>
                                    <p:cTn id="18" presetID="42" presetClass="path" presetSubtype="0" decel="100000" fill="hold" nodeType="withEffect">
                                      <p:stCondLst>
                                        <p:cond delay="0"/>
                                      </p:stCondLst>
                                      <p:childTnLst>
                                        <p:animMotion origin="layout" path="M 0 4.81481E-6 L 0 0.11388 " pathEditMode="relative" rAng="0" ptsTypes="AA">
                                          <p:cBhvr>
                                            <p:cTn id="19" dur="1250" spd="-100000" fill="hold"/>
                                            <p:tgtEl>
                                              <p:spTgt spid="33"/>
                                            </p:tgtEl>
                                            <p:attrNameLst>
                                              <p:attrName>ppt_x</p:attrName>
                                              <p:attrName>ppt_y</p:attrName>
                                            </p:attrNameLst>
                                          </p:cBhvr>
                                          <p:rCtr x="0" y="5694"/>
                                        </p:animMotion>
                                      </p:childTnLst>
                                    </p:cTn>
                                  </p:par>
                                  <p:par>
                                    <p:cTn id="20" presetID="22" presetClass="entr" presetSubtype="1"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800"/>
                                            <p:tgtEl>
                                              <p:spTgt spid="28"/>
                                            </p:tgtEl>
                                          </p:cBhvr>
                                        </p:animEffect>
                                      </p:childTnLst>
                                    </p:cTn>
                                  </p:par>
                                  <p:par>
                                    <p:cTn id="23" presetID="42" presetClass="path" presetSubtype="0" decel="100000" fill="hold" nodeType="withEffect">
                                      <p:stCondLst>
                                        <p:cond delay="0"/>
                                      </p:stCondLst>
                                      <p:childTnLst>
                                        <p:animMotion origin="layout" path="M 0 2.96296E-6 L 0 0.11389 " pathEditMode="relative" rAng="0" ptsTypes="AA">
                                          <p:cBhvr>
                                            <p:cTn id="24" dur="1250" spd="-100000" fill="hold"/>
                                            <p:tgtEl>
                                              <p:spTgt spid="28"/>
                                            </p:tgtEl>
                                            <p:attrNameLst>
                                              <p:attrName>ppt_x</p:attrName>
                                              <p:attrName>ppt_y</p:attrName>
                                            </p:attrNameLst>
                                          </p:cBhvr>
                                          <p:rCtr x="0" y="5694"/>
                                        </p:animMotion>
                                      </p:childTnLst>
                                    </p:cTn>
                                  </p:par>
                                  <p:par>
                                    <p:cTn id="25" presetID="2" presetClass="entr" presetSubtype="2"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2000" fill="hold"/>
                                            <p:tgtEl>
                                              <p:spTgt spid="7"/>
                                            </p:tgtEl>
                                            <p:attrNameLst>
                                              <p:attrName>ppt_x</p:attrName>
                                            </p:attrNameLst>
                                          </p:cBhvr>
                                          <p:tavLst>
                                            <p:tav tm="0">
                                              <p:val>
                                                <p:strVal val="1+#ppt_w/2"/>
                                              </p:val>
                                            </p:tav>
                                            <p:tav tm="100000">
                                              <p:val>
                                                <p:strVal val="#ppt_x"/>
                                              </p:val>
                                            </p:tav>
                                          </p:tavLst>
                                        </p:anim>
                                        <p:anim calcmode="lin" valueType="num">
                                          <p:cBhvr additive="base">
                                            <p:cTn id="28" dur="20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1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2000" fill="hold"/>
                                            <p:tgtEl>
                                              <p:spTgt spid="9"/>
                                            </p:tgtEl>
                                            <p:attrNameLst>
                                              <p:attrName>ppt_x</p:attrName>
                                            </p:attrNameLst>
                                          </p:cBhvr>
                                          <p:tavLst>
                                            <p:tav tm="0">
                                              <p:val>
                                                <p:strVal val="1+#ppt_w/2"/>
                                              </p:val>
                                            </p:tav>
                                            <p:tav tm="100000">
                                              <p:val>
                                                <p:strVal val="#ppt_x"/>
                                              </p:val>
                                            </p:tav>
                                          </p:tavLst>
                                        </p:anim>
                                        <p:anim calcmode="lin" valueType="num">
                                          <p:cBhvr additive="base">
                                            <p:cTn id="32" dur="2000" fill="hold"/>
                                            <p:tgtEl>
                                              <p:spTgt spid="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20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2000" fill="hold"/>
                                            <p:tgtEl>
                                              <p:spTgt spid="17"/>
                                            </p:tgtEl>
                                            <p:attrNameLst>
                                              <p:attrName>ppt_x</p:attrName>
                                            </p:attrNameLst>
                                          </p:cBhvr>
                                          <p:tavLst>
                                            <p:tav tm="0">
                                              <p:val>
                                                <p:strVal val="1+#ppt_w/2"/>
                                              </p:val>
                                            </p:tav>
                                            <p:tav tm="100000">
                                              <p:val>
                                                <p:strVal val="#ppt_x"/>
                                              </p:val>
                                            </p:tav>
                                          </p:tavLst>
                                        </p:anim>
                                        <p:anim calcmode="lin" valueType="num">
                                          <p:cBhvr additive="base">
                                            <p:cTn id="36" dur="20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3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2000" fill="hold"/>
                                            <p:tgtEl>
                                              <p:spTgt spid="8"/>
                                            </p:tgtEl>
                                            <p:attrNameLst>
                                              <p:attrName>ppt_x</p:attrName>
                                            </p:attrNameLst>
                                          </p:cBhvr>
                                          <p:tavLst>
                                            <p:tav tm="0">
                                              <p:val>
                                                <p:strVal val="1+#ppt_w/2"/>
                                              </p:val>
                                            </p:tav>
                                            <p:tav tm="100000">
                                              <p:val>
                                                <p:strVal val="#ppt_x"/>
                                              </p:val>
                                            </p:tav>
                                          </p:tavLst>
                                        </p:anim>
                                        <p:anim calcmode="lin" valueType="num">
                                          <p:cBhvr additive="base">
                                            <p:cTn id="40" dur="2000" fill="hold"/>
                                            <p:tgtEl>
                                              <p:spTgt spid="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40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000" fill="hold"/>
                                            <p:tgtEl>
                                              <p:spTgt spid="10"/>
                                            </p:tgtEl>
                                            <p:attrNameLst>
                                              <p:attrName>ppt_x</p:attrName>
                                            </p:attrNameLst>
                                          </p:cBhvr>
                                          <p:tavLst>
                                            <p:tav tm="0">
                                              <p:val>
                                                <p:strVal val="1+#ppt_w/2"/>
                                              </p:val>
                                            </p:tav>
                                            <p:tav tm="100000">
                                              <p:val>
                                                <p:strVal val="#ppt_x"/>
                                              </p:val>
                                            </p:tav>
                                          </p:tavLst>
                                        </p:anim>
                                        <p:anim calcmode="lin" valueType="num">
                                          <p:cBhvr additive="base">
                                            <p:cTn id="44" dur="2000" fill="hold"/>
                                            <p:tgtEl>
                                              <p:spTgt spid="1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50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2000" fill="hold"/>
                                            <p:tgtEl>
                                              <p:spTgt spid="11"/>
                                            </p:tgtEl>
                                            <p:attrNameLst>
                                              <p:attrName>ppt_x</p:attrName>
                                            </p:attrNameLst>
                                          </p:cBhvr>
                                          <p:tavLst>
                                            <p:tav tm="0">
                                              <p:val>
                                                <p:strVal val="1+#ppt_w/2"/>
                                              </p:val>
                                            </p:tav>
                                            <p:tav tm="100000">
                                              <p:val>
                                                <p:strVal val="#ppt_x"/>
                                              </p:val>
                                            </p:tav>
                                          </p:tavLst>
                                        </p:anim>
                                        <p:anim calcmode="lin" valueType="num">
                                          <p:cBhvr additive="base">
                                            <p:cTn id="48" dur="2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17" grpId="0" animBg="1"/>
          <p:bldP spid="8" grpId="0" animBg="1"/>
          <p:bldP spid="10" grpId="0" animBg="1"/>
          <p:bldP spid="11"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val 67">
            <a:extLst>
              <a:ext uri="{FF2B5EF4-FFF2-40B4-BE49-F238E27FC236}">
                <a16:creationId xmlns:a16="http://schemas.microsoft.com/office/drawing/2014/main" id="{0D987AA7-2599-8B37-D43C-787F2ACE62F8}"/>
              </a:ext>
            </a:extLst>
          </p:cNvPr>
          <p:cNvSpPr/>
          <p:nvPr/>
        </p:nvSpPr>
        <p:spPr>
          <a:xfrm>
            <a:off x="-2179164" y="4640301"/>
            <a:ext cx="5982586" cy="5982586"/>
          </a:xfrm>
          <a:prstGeom prst="ellipse">
            <a:avLst/>
          </a:prstGeom>
          <a:gradFill flip="none" rotWithShape="1">
            <a:gsLst>
              <a:gs pos="14000">
                <a:srgbClr val="4775E7"/>
              </a:gs>
              <a:gs pos="35000">
                <a:srgbClr val="4775E7">
                  <a:alpha val="35000"/>
                </a:srgbClr>
              </a:gs>
              <a:gs pos="100000">
                <a:srgbClr val="4775E7">
                  <a:alpha val="0"/>
                </a:srgbClr>
              </a:gs>
            </a:gsLst>
            <a:path path="circle">
              <a:fillToRect l="50000" t="50000" r="50000" b="50000"/>
            </a:path>
            <a:tileRect/>
          </a:gradFill>
          <a:ln>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6479B752-33C7-471B-4EC2-64367B81D8E6}"/>
              </a:ext>
            </a:extLst>
          </p:cNvPr>
          <p:cNvSpPr/>
          <p:nvPr/>
        </p:nvSpPr>
        <p:spPr>
          <a:xfrm>
            <a:off x="1176909" y="4557047"/>
            <a:ext cx="6149094" cy="6149094"/>
          </a:xfrm>
          <a:prstGeom prst="ellipse">
            <a:avLst/>
          </a:prstGeom>
          <a:gradFill>
            <a:gsLst>
              <a:gs pos="100000">
                <a:srgbClr val="00FFB3">
                  <a:alpha val="0"/>
                </a:srgbClr>
              </a:gs>
              <a:gs pos="17000">
                <a:srgbClr val="00FFB3">
                  <a:alpha val="76863"/>
                </a:srgbClr>
              </a:gs>
              <a:gs pos="35000">
                <a:srgbClr val="00FFB3">
                  <a:alpha val="30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71" name="Oval 70">
            <a:extLst>
              <a:ext uri="{FF2B5EF4-FFF2-40B4-BE49-F238E27FC236}">
                <a16:creationId xmlns:a16="http://schemas.microsoft.com/office/drawing/2014/main" id="{1B5C63E0-DF1D-58BB-410F-D0C27B7F7E80}"/>
              </a:ext>
            </a:extLst>
          </p:cNvPr>
          <p:cNvSpPr/>
          <p:nvPr/>
        </p:nvSpPr>
        <p:spPr>
          <a:xfrm>
            <a:off x="4699490" y="4557047"/>
            <a:ext cx="6149094" cy="6149094"/>
          </a:xfrm>
          <a:prstGeom prst="ellipse">
            <a:avLst/>
          </a:prstGeom>
          <a:gradFill>
            <a:gsLst>
              <a:gs pos="100000">
                <a:srgbClr val="8730EA"/>
              </a:gs>
              <a:gs pos="17000">
                <a:srgbClr val="8730EA"/>
              </a:gs>
              <a:gs pos="35000">
                <a:srgbClr val="8730EA">
                  <a:alpha val="37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72" name="Oval 71">
            <a:extLst>
              <a:ext uri="{FF2B5EF4-FFF2-40B4-BE49-F238E27FC236}">
                <a16:creationId xmlns:a16="http://schemas.microsoft.com/office/drawing/2014/main" id="{5BC11567-221C-A761-3D84-FB499D8004CA}"/>
              </a:ext>
            </a:extLst>
          </p:cNvPr>
          <p:cNvSpPr/>
          <p:nvPr/>
        </p:nvSpPr>
        <p:spPr>
          <a:xfrm>
            <a:off x="8222070" y="4557047"/>
            <a:ext cx="6149094" cy="6149094"/>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3" name="Rectangle: Rounded Corners 2">
            <a:extLst>
              <a:ext uri="{FF2B5EF4-FFF2-40B4-BE49-F238E27FC236}">
                <a16:creationId xmlns:a16="http://schemas.microsoft.com/office/drawing/2014/main" id="{3C950C29-56AE-AB38-0433-BE01A7CDCF54}"/>
              </a:ext>
            </a:extLst>
          </p:cNvPr>
          <p:cNvSpPr/>
          <p:nvPr/>
        </p:nvSpPr>
        <p:spPr>
          <a:xfrm>
            <a:off x="4800000" y="353483"/>
            <a:ext cx="2592000" cy="872067"/>
          </a:xfrm>
          <a:prstGeom prst="roundRect">
            <a:avLst>
              <a:gd name="adj" fmla="val 22495"/>
            </a:avLst>
          </a:prstGeom>
          <a:no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Footer Placeholder 1">
            <a:extLst>
              <a:ext uri="{FF2B5EF4-FFF2-40B4-BE49-F238E27FC236}">
                <a16:creationId xmlns:a16="http://schemas.microsoft.com/office/drawing/2014/main" id="{B8C61A51-5698-3FC0-38DF-9251B5FBD34D}"/>
              </a:ext>
            </a:extLst>
          </p:cNvPr>
          <p:cNvSpPr>
            <a:spLocks noGrp="1"/>
          </p:cNvSpPr>
          <p:nvPr>
            <p:ph type="ftr" sz="quarter" idx="11"/>
          </p:nvPr>
        </p:nvSpPr>
        <p:spPr/>
        <p:txBody>
          <a:bodyPr/>
          <a:lstStyle/>
          <a:p>
            <a:r>
              <a:rPr lang="en-GB"/>
              <a:t>Designed by One Skill</a:t>
            </a:r>
          </a:p>
        </p:txBody>
      </p:sp>
      <p:sp>
        <p:nvSpPr>
          <p:cNvPr id="39" name="Hexagon 38">
            <a:extLst>
              <a:ext uri="{FF2B5EF4-FFF2-40B4-BE49-F238E27FC236}">
                <a16:creationId xmlns:a16="http://schemas.microsoft.com/office/drawing/2014/main" id="{2B462C5B-ED08-9D1C-967C-AEF67C6E6992}"/>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Hexagon 39">
            <a:extLst>
              <a:ext uri="{FF2B5EF4-FFF2-40B4-BE49-F238E27FC236}">
                <a16:creationId xmlns:a16="http://schemas.microsoft.com/office/drawing/2014/main" id="{5DC5F3B5-3B38-F946-C68F-5A6DEAB6B897}"/>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41" name="!!hex_A">
            <a:extLst>
              <a:ext uri="{FF2B5EF4-FFF2-40B4-BE49-F238E27FC236}">
                <a16:creationId xmlns:a16="http://schemas.microsoft.com/office/drawing/2014/main" id="{352AEFFB-712D-5997-C265-106D44BE13C7}"/>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42" name="Hexagon 41">
            <a:extLst>
              <a:ext uri="{FF2B5EF4-FFF2-40B4-BE49-F238E27FC236}">
                <a16:creationId xmlns:a16="http://schemas.microsoft.com/office/drawing/2014/main" id="{229D6899-6D2D-B8EE-8874-FDDA43FFE8AB}"/>
              </a:ext>
            </a:extLst>
          </p:cNvPr>
          <p:cNvSpPr>
            <a:spLocks noChangeAspect="1"/>
          </p:cNvSpPr>
          <p:nvPr/>
        </p:nvSpPr>
        <p:spPr>
          <a:xfrm>
            <a:off x="4449046" y="4583738"/>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43" name="Hexagon 42">
            <a:extLst>
              <a:ext uri="{FF2B5EF4-FFF2-40B4-BE49-F238E27FC236}">
                <a16:creationId xmlns:a16="http://schemas.microsoft.com/office/drawing/2014/main" id="{BF490B0A-5538-059B-848C-9F70F1052FE3}"/>
              </a:ext>
            </a:extLst>
          </p:cNvPr>
          <p:cNvSpPr>
            <a:spLocks noChangeAspect="1"/>
          </p:cNvSpPr>
          <p:nvPr/>
        </p:nvSpPr>
        <p:spPr>
          <a:xfrm>
            <a:off x="6422955" y="4583738"/>
            <a:ext cx="1319617"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44" name="Straight Connector 43">
            <a:extLst>
              <a:ext uri="{FF2B5EF4-FFF2-40B4-BE49-F238E27FC236}">
                <a16:creationId xmlns:a16="http://schemas.microsoft.com/office/drawing/2014/main" id="{8ED80DD2-5D2C-02F1-14B6-7398015B883B}"/>
              </a:ext>
            </a:extLst>
          </p:cNvPr>
          <p:cNvCxnSpPr>
            <a:cxnSpLocks/>
            <a:stCxn id="41" idx="0"/>
            <a:endCxn id="39"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45" name="Straight Connector 44">
            <a:extLst>
              <a:ext uri="{FF2B5EF4-FFF2-40B4-BE49-F238E27FC236}">
                <a16:creationId xmlns:a16="http://schemas.microsoft.com/office/drawing/2014/main" id="{C99609C4-135B-F4DF-D578-ECA13DF0E40F}"/>
              </a:ext>
            </a:extLst>
          </p:cNvPr>
          <p:cNvCxnSpPr>
            <a:cxnSpLocks/>
            <a:stCxn id="39" idx="0"/>
            <a:endCxn id="40"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46" name="Straight Connector 45">
            <a:extLst>
              <a:ext uri="{FF2B5EF4-FFF2-40B4-BE49-F238E27FC236}">
                <a16:creationId xmlns:a16="http://schemas.microsoft.com/office/drawing/2014/main" id="{4E59F2BA-0C3B-2B74-C091-8FAA79D78F94}"/>
              </a:ext>
            </a:extLst>
          </p:cNvPr>
          <p:cNvCxnSpPr>
            <a:cxnSpLocks/>
            <a:stCxn id="39" idx="1"/>
            <a:endCxn id="43"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47" name="Straight Connector 46">
            <a:extLst>
              <a:ext uri="{FF2B5EF4-FFF2-40B4-BE49-F238E27FC236}">
                <a16:creationId xmlns:a16="http://schemas.microsoft.com/office/drawing/2014/main" id="{F89E68C4-2A6F-0DFE-8499-FBE016C857C2}"/>
              </a:ext>
            </a:extLst>
          </p:cNvPr>
          <p:cNvCxnSpPr>
            <a:cxnSpLocks/>
            <a:stCxn id="39" idx="2"/>
            <a:endCxn id="42"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48" name="Graphic 12">
            <a:hlinkClick r:id="rId2" action="ppaction://hlinksldjump"/>
            <a:extLst>
              <a:ext uri="{FF2B5EF4-FFF2-40B4-BE49-F238E27FC236}">
                <a16:creationId xmlns:a16="http://schemas.microsoft.com/office/drawing/2014/main" id="{84587806-EC77-85A6-2FEA-98376A88A9D7}"/>
              </a:ext>
            </a:extLst>
          </p:cNvPr>
          <p:cNvSpPr/>
          <p:nvPr/>
        </p:nvSpPr>
        <p:spPr>
          <a:xfrm>
            <a:off x="5769960" y="3066176"/>
            <a:ext cx="703478" cy="725648"/>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sp>
        <p:nvSpPr>
          <p:cNvPr id="51" name="Oval 50">
            <a:extLst>
              <a:ext uri="{FF2B5EF4-FFF2-40B4-BE49-F238E27FC236}">
                <a16:creationId xmlns:a16="http://schemas.microsoft.com/office/drawing/2014/main" id="{0B50AB3C-62B3-8413-32D7-D59B1B90F945}"/>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DF017706-CEB8-B63C-CAB2-012F35877109}"/>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D328CAB3-B226-2FC0-0DC3-7F728819789A}"/>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87D365D4-E5AB-123C-B31D-BA06EB96355D}"/>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7A82D889-99AF-BA98-9486-5A2ED798FEB6}"/>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C40A8B7F-AF73-2E0F-CC94-124BEAC58B6E}"/>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459FC9C-BECA-2BC7-6D06-B9C3DD32BD4C}"/>
              </a:ext>
            </a:extLst>
          </p:cNvPr>
          <p:cNvCxnSpPr>
            <a:cxnSpLocks/>
            <a:endCxn id="39"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59" name="Straight Connector 58">
            <a:extLst>
              <a:ext uri="{FF2B5EF4-FFF2-40B4-BE49-F238E27FC236}">
                <a16:creationId xmlns:a16="http://schemas.microsoft.com/office/drawing/2014/main" id="{A5DD8EA0-846C-FD4D-4951-E5C6377173E0}"/>
              </a:ext>
            </a:extLst>
          </p:cNvPr>
          <p:cNvCxnSpPr>
            <a:cxnSpLocks/>
            <a:endCxn id="39"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67" name="TextBox 66">
            <a:extLst>
              <a:ext uri="{FF2B5EF4-FFF2-40B4-BE49-F238E27FC236}">
                <a16:creationId xmlns:a16="http://schemas.microsoft.com/office/drawing/2014/main" id="{3EE72126-956F-22A1-A048-14D745E1D013}"/>
              </a:ext>
            </a:extLst>
          </p:cNvPr>
          <p:cNvSpPr txBox="1"/>
          <p:nvPr/>
        </p:nvSpPr>
        <p:spPr>
          <a:xfrm>
            <a:off x="4640365" y="1536886"/>
            <a:ext cx="2911270"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t>Hypothesis</a:t>
            </a:r>
          </a:p>
        </p:txBody>
      </p:sp>
      <p:sp>
        <p:nvSpPr>
          <p:cNvPr id="4" name="text">
            <a:extLst>
              <a:ext uri="{FF2B5EF4-FFF2-40B4-BE49-F238E27FC236}">
                <a16:creationId xmlns:a16="http://schemas.microsoft.com/office/drawing/2014/main" id="{20341BCB-05D8-08A2-5D54-E37E26AB9193}"/>
              </a:ext>
            </a:extLst>
          </p:cNvPr>
          <p:cNvSpPr txBox="1"/>
          <p:nvPr/>
        </p:nvSpPr>
        <p:spPr>
          <a:xfrm>
            <a:off x="3529834" y="866372"/>
            <a:ext cx="955711"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HYPOTHESIS</a:t>
            </a:r>
            <a:endParaRPr lang="en-GB" sz="1000" spc="110" dirty="0">
              <a:solidFill>
                <a:schemeClr val="bg1"/>
              </a:solidFill>
              <a:latin typeface="Darker Grotesque" pitchFamily="2" charset="0"/>
            </a:endParaRPr>
          </a:p>
        </p:txBody>
      </p:sp>
      <p:sp>
        <p:nvSpPr>
          <p:cNvPr id="6" name="Graphic 6">
            <a:extLst>
              <a:ext uri="{FF2B5EF4-FFF2-40B4-BE49-F238E27FC236}">
                <a16:creationId xmlns:a16="http://schemas.microsoft.com/office/drawing/2014/main" id="{605C9B5F-EFFB-96F2-4D7A-787552F58E38}"/>
              </a:ext>
            </a:extLst>
          </p:cNvPr>
          <p:cNvSpPr/>
          <p:nvPr/>
        </p:nvSpPr>
        <p:spPr>
          <a:xfrm>
            <a:off x="5985025"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solidFill>
          <a:ln w="1191" cap="flat">
            <a:noFill/>
            <a:prstDash val="solid"/>
            <a:miter/>
          </a:ln>
        </p:spPr>
        <p:txBody>
          <a:bodyPr rtlCol="0" anchor="ctr"/>
          <a:lstStyle/>
          <a:p>
            <a:endParaRPr lang="en-GB"/>
          </a:p>
        </p:txBody>
      </p:sp>
      <p:sp>
        <p:nvSpPr>
          <p:cNvPr id="7" name="Graphic 10">
            <a:extLst>
              <a:ext uri="{FF2B5EF4-FFF2-40B4-BE49-F238E27FC236}">
                <a16:creationId xmlns:a16="http://schemas.microsoft.com/office/drawing/2014/main" id="{DD83A8A8-EFBB-3F8F-221B-53067C9024F6}"/>
              </a:ext>
            </a:extLst>
          </p:cNvPr>
          <p:cNvSpPr/>
          <p:nvPr/>
        </p:nvSpPr>
        <p:spPr>
          <a:xfrm>
            <a:off x="6761677" y="70173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solidFill>
          <a:ln w="1191" cap="flat">
            <a:noFill/>
            <a:prstDash val="solid"/>
            <a:miter/>
          </a:ln>
        </p:spPr>
        <p:txBody>
          <a:bodyPr rtlCol="0" anchor="ctr"/>
          <a:lstStyle/>
          <a:p>
            <a:endParaRPr lang="en-GB"/>
          </a:p>
        </p:txBody>
      </p:sp>
      <p:sp>
        <p:nvSpPr>
          <p:cNvPr id="8" name="Graphic 12">
            <a:extLst>
              <a:ext uri="{FF2B5EF4-FFF2-40B4-BE49-F238E27FC236}">
                <a16:creationId xmlns:a16="http://schemas.microsoft.com/office/drawing/2014/main" id="{4180B381-3871-CA39-2BBC-5E1FE06E1651}"/>
              </a:ext>
            </a:extLst>
          </p:cNvPr>
          <p:cNvSpPr/>
          <p:nvPr/>
        </p:nvSpPr>
        <p:spPr>
          <a:xfrm>
            <a:off x="5227754" y="692257"/>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solidFill>
          <a:ln w="1191" cap="flat">
            <a:noFill/>
            <a:prstDash val="solid"/>
            <a:miter/>
          </a:ln>
        </p:spPr>
        <p:txBody>
          <a:bodyPr rtlCol="0" anchor="ctr"/>
          <a:lstStyle/>
          <a:p>
            <a:endParaRPr lang="en-GB"/>
          </a:p>
        </p:txBody>
      </p:sp>
      <p:sp>
        <p:nvSpPr>
          <p:cNvPr id="74" name="text">
            <a:extLst>
              <a:ext uri="{FF2B5EF4-FFF2-40B4-BE49-F238E27FC236}">
                <a16:creationId xmlns:a16="http://schemas.microsoft.com/office/drawing/2014/main" id="{9CC8D102-7D63-9CBB-75C4-B8F8C212973E}"/>
              </a:ext>
            </a:extLst>
          </p:cNvPr>
          <p:cNvSpPr txBox="1"/>
          <p:nvPr/>
        </p:nvSpPr>
        <p:spPr>
          <a:xfrm>
            <a:off x="3529834" y="1157730"/>
            <a:ext cx="955711"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OBJECTIVES</a:t>
            </a:r>
            <a:endParaRPr lang="en-GB" sz="1000" spc="110" dirty="0">
              <a:solidFill>
                <a:schemeClr val="bg1"/>
              </a:solidFill>
              <a:latin typeface="Darker Grotesque" pitchFamily="2" charset="0"/>
            </a:endParaRPr>
          </a:p>
        </p:txBody>
      </p:sp>
      <p:sp>
        <p:nvSpPr>
          <p:cNvPr id="75" name="text">
            <a:extLst>
              <a:ext uri="{FF2B5EF4-FFF2-40B4-BE49-F238E27FC236}">
                <a16:creationId xmlns:a16="http://schemas.microsoft.com/office/drawing/2014/main" id="{0BE5F538-F200-4ADA-05FB-5E2DE812B001}"/>
              </a:ext>
            </a:extLst>
          </p:cNvPr>
          <p:cNvSpPr txBox="1"/>
          <p:nvPr/>
        </p:nvSpPr>
        <p:spPr>
          <a:xfrm>
            <a:off x="3611266" y="1449088"/>
            <a:ext cx="792846"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ANALYSIS</a:t>
            </a:r>
            <a:endParaRPr lang="en-GB" sz="1000" spc="110" dirty="0">
              <a:solidFill>
                <a:schemeClr val="bg1"/>
              </a:solidFill>
              <a:latin typeface="Darker Grotesque" pitchFamily="2" charset="0"/>
            </a:endParaRPr>
          </a:p>
        </p:txBody>
      </p:sp>
    </p:spTree>
    <p:extLst>
      <p:ext uri="{BB962C8B-B14F-4D97-AF65-F5344CB8AC3E}">
        <p14:creationId xmlns:p14="http://schemas.microsoft.com/office/powerpoint/2010/main" val="222570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785FD4AE-4218-6807-B8E5-CB544A7E8840}"/>
              </a:ext>
            </a:extLst>
          </p:cNvPr>
          <p:cNvSpPr/>
          <p:nvPr/>
        </p:nvSpPr>
        <p:spPr>
          <a:xfrm>
            <a:off x="3021452" y="354453"/>
            <a:ext cx="6149094" cy="6149094"/>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21" name="Rectangle: Rounded Corners 20">
            <a:extLst>
              <a:ext uri="{FF2B5EF4-FFF2-40B4-BE49-F238E27FC236}">
                <a16:creationId xmlns:a16="http://schemas.microsoft.com/office/drawing/2014/main" id="{43BF51E8-E42E-2370-1907-294C0E294FFF}"/>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menu_text">
            <a:extLst>
              <a:ext uri="{FF2B5EF4-FFF2-40B4-BE49-F238E27FC236}">
                <a16:creationId xmlns:a16="http://schemas.microsoft.com/office/drawing/2014/main" id="{49C45112-06B5-D467-6D2C-91990F1A0ECA}"/>
              </a:ext>
            </a:extLst>
          </p:cNvPr>
          <p:cNvSpPr txBox="1"/>
          <p:nvPr/>
        </p:nvSpPr>
        <p:spPr>
          <a:xfrm>
            <a:off x="3717738" y="866372"/>
            <a:ext cx="893514" cy="243783"/>
          </a:xfrm>
          <a:prstGeom prst="rect">
            <a:avLst/>
          </a:prstGeom>
          <a:noFill/>
        </p:spPr>
        <p:txBody>
          <a:bodyPr wrap="none" rtlCol="0">
            <a:spAutoFit/>
          </a:bodyPr>
          <a:lstStyle/>
          <a:p>
            <a:pPr algn="ctr"/>
            <a:r>
              <a:rPr lang="en-US" sz="1000" spc="110" dirty="0">
                <a:solidFill>
                  <a:schemeClr val="bg1"/>
                </a:solidFill>
                <a:latin typeface="Darker Grotesque" pitchFamily="2" charset="0"/>
              </a:rPr>
              <a:t>STATEMENT</a:t>
            </a:r>
            <a:endParaRPr lang="en-GB" sz="1000" spc="110" dirty="0">
              <a:solidFill>
                <a:schemeClr val="bg1"/>
              </a:solidFill>
              <a:latin typeface="Darker Grotesque" pitchFamily="2" charset="0"/>
            </a:endParaRPr>
          </a:p>
        </p:txBody>
      </p:sp>
      <p:sp>
        <p:nvSpPr>
          <p:cNvPr id="3" name="Graphic 4">
            <a:hlinkClick r:id="rId2" action="ppaction://hlinksldjump"/>
            <a:extLst>
              <a:ext uri="{FF2B5EF4-FFF2-40B4-BE49-F238E27FC236}">
                <a16:creationId xmlns:a16="http://schemas.microsoft.com/office/drawing/2014/main" id="{C8D57A28-B11A-D3CB-423A-DFE873054D46}"/>
              </a:ext>
            </a:extLst>
          </p:cNvPr>
          <p:cNvSpPr/>
          <p:nvPr/>
        </p:nvSpPr>
        <p:spPr>
          <a:xfrm>
            <a:off x="4059720" y="510436"/>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solidFill>
          <a:ln w="1191" cap="flat">
            <a:noFill/>
            <a:prstDash val="solid"/>
            <a:miter/>
          </a:ln>
        </p:spPr>
        <p:txBody>
          <a:bodyPr rtlCol="0" anchor="ctr"/>
          <a:lstStyle/>
          <a:p>
            <a:endParaRPr lang="en-GB"/>
          </a:p>
        </p:txBody>
      </p:sp>
      <p:sp>
        <p:nvSpPr>
          <p:cNvPr id="11" name="Graphic 6">
            <a:hlinkClick r:id="rId3" action="ppaction://hlinksldjump"/>
            <a:extLst>
              <a:ext uri="{FF2B5EF4-FFF2-40B4-BE49-F238E27FC236}">
                <a16:creationId xmlns:a16="http://schemas.microsoft.com/office/drawing/2014/main" id="{57F2D61C-4562-05B6-DA5F-74BEBF300BD5}"/>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14" name="Graphic 10">
            <a:hlinkClick r:id="rId4" action="ppaction://hlinksldjump"/>
            <a:extLst>
              <a:ext uri="{FF2B5EF4-FFF2-40B4-BE49-F238E27FC236}">
                <a16:creationId xmlns:a16="http://schemas.microsoft.com/office/drawing/2014/main" id="{39E4C021-4ABB-8BA6-AB13-58BDEA211984}"/>
              </a:ext>
            </a:extLst>
          </p:cNvPr>
          <p:cNvSpPr/>
          <p:nvPr/>
        </p:nvSpPr>
        <p:spPr>
          <a:xfrm>
            <a:off x="6331901" y="70173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15" name="Graphic 12">
            <a:hlinkClick r:id="rId5" action="ppaction://hlinksldjump"/>
            <a:extLst>
              <a:ext uri="{FF2B5EF4-FFF2-40B4-BE49-F238E27FC236}">
                <a16:creationId xmlns:a16="http://schemas.microsoft.com/office/drawing/2014/main" id="{216FCCC5-71DB-0E69-1FC7-43E37DB53C45}"/>
              </a:ext>
            </a:extLst>
          </p:cNvPr>
          <p:cNvSpPr/>
          <p:nvPr/>
        </p:nvSpPr>
        <p:spPr>
          <a:xfrm>
            <a:off x="4797978" y="692257"/>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18" name="Graphic 14">
            <a:hlinkClick r:id="rId6" action="ppaction://hlinksldjump"/>
            <a:extLst>
              <a:ext uri="{FF2B5EF4-FFF2-40B4-BE49-F238E27FC236}">
                <a16:creationId xmlns:a16="http://schemas.microsoft.com/office/drawing/2014/main" id="{17943D31-21D5-41F9-4F55-D107EC31DEBE}"/>
              </a:ext>
            </a:extLst>
          </p:cNvPr>
          <p:cNvSpPr/>
          <p:nvPr/>
        </p:nvSpPr>
        <p:spPr>
          <a:xfrm>
            <a:off x="7089223" y="682870"/>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19" name="Graphic 23">
            <a:hlinkClick r:id="rId7" action="ppaction://hlinksldjump"/>
            <a:extLst>
              <a:ext uri="{FF2B5EF4-FFF2-40B4-BE49-F238E27FC236}">
                <a16:creationId xmlns:a16="http://schemas.microsoft.com/office/drawing/2014/main" id="{A4682863-5138-CA2A-A3DE-1B1CE066AB57}"/>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sp>
        <p:nvSpPr>
          <p:cNvPr id="8" name="TextBox 7">
            <a:extLst>
              <a:ext uri="{FF2B5EF4-FFF2-40B4-BE49-F238E27FC236}">
                <a16:creationId xmlns:a16="http://schemas.microsoft.com/office/drawing/2014/main" id="{C8299840-5C9A-F7BE-E2D5-F0D856354234}"/>
              </a:ext>
            </a:extLst>
          </p:cNvPr>
          <p:cNvSpPr txBox="1"/>
          <p:nvPr/>
        </p:nvSpPr>
        <p:spPr>
          <a:xfrm>
            <a:off x="2495193" y="1838380"/>
            <a:ext cx="7201613" cy="2643481"/>
          </a:xfrm>
          <a:prstGeom prst="rect">
            <a:avLst/>
          </a:prstGeom>
          <a:noFill/>
        </p:spPr>
        <p:txBody>
          <a:bodyPr wrap="square" rtlCol="0">
            <a:spAutoFit/>
          </a:bodyPr>
          <a:lstStyle/>
          <a:p>
            <a:pPr>
              <a:lnSpc>
                <a:spcPct val="60000"/>
              </a:lnSpc>
              <a:defRPr/>
            </a:pPr>
            <a:r>
              <a:rPr lang="en-GB" sz="5400" spc="-150" dirty="0" err="1">
                <a:solidFill>
                  <a:prstClr val="white"/>
                </a:solidFill>
                <a:latin typeface="Darker Grotesque SemiBold"/>
              </a:rPr>
              <a:t>J’ai</a:t>
            </a:r>
            <a:r>
              <a:rPr lang="en-GB" sz="5400" spc="-150" dirty="0">
                <a:solidFill>
                  <a:prstClr val="white"/>
                </a:solidFill>
                <a:latin typeface="Darker Grotesque SemiBold"/>
              </a:rPr>
              <a:t> </a:t>
            </a:r>
            <a:r>
              <a:rPr lang="en-GB" sz="5400" spc="-150" dirty="0" err="1">
                <a:solidFill>
                  <a:prstClr val="white"/>
                </a:solidFill>
                <a:latin typeface="Darker Grotesque SemiBold"/>
              </a:rPr>
              <a:t>eu</a:t>
            </a:r>
            <a:r>
              <a:rPr lang="en-GB" sz="5400" spc="-150" dirty="0">
                <a:solidFill>
                  <a:prstClr val="white"/>
                </a:solidFill>
                <a:latin typeface="Darker Grotesque SemiBold"/>
              </a:rPr>
              <a:t> la chance de faire un stage </a:t>
            </a:r>
            <a:r>
              <a:rPr lang="fr-FR" sz="5400" spc="-150" dirty="0">
                <a:solidFill>
                  <a:prstClr val="white"/>
                </a:solidFill>
                <a:latin typeface="Darker Grotesque SemiBold"/>
              </a:rPr>
              <a:t>enrichissante</a:t>
            </a:r>
            <a:r>
              <a:rPr lang="en-GB" sz="5400" spc="-150" dirty="0">
                <a:solidFill>
                  <a:prstClr val="white"/>
                </a:solidFill>
                <a:latin typeface="Darker Grotesque SemiBold"/>
              </a:rPr>
              <a:t> </a:t>
            </a:r>
            <a:r>
              <a:rPr lang="fr-FR" sz="5400" spc="-150" dirty="0">
                <a:solidFill>
                  <a:prstClr val="white"/>
                </a:solidFill>
                <a:latin typeface="Darker Grotesque SemiBold"/>
              </a:rPr>
              <a:t>à</a:t>
            </a:r>
            <a:r>
              <a:rPr lang="en-GB" sz="5400" spc="-150" dirty="0">
                <a:solidFill>
                  <a:prstClr val="white"/>
                </a:solidFill>
                <a:latin typeface="Darker Grotesque SemiBold"/>
              </a:rPr>
              <a:t> la Banque </a:t>
            </a:r>
            <a:r>
              <a:rPr lang="en-GB" sz="5400" spc="-150" dirty="0" err="1">
                <a:solidFill>
                  <a:prstClr val="white"/>
                </a:solidFill>
                <a:latin typeface="Darker Grotesque SemiBold"/>
              </a:rPr>
              <a:t>Zitouna,cela</a:t>
            </a:r>
            <a:r>
              <a:rPr lang="en-GB" sz="5400" spc="-150" dirty="0">
                <a:solidFill>
                  <a:prstClr val="white"/>
                </a:solidFill>
                <a:latin typeface="Darker Grotesque SemiBold"/>
              </a:rPr>
              <a:t> </a:t>
            </a:r>
            <a:r>
              <a:rPr lang="fr-FR" sz="5400" spc="-150" dirty="0">
                <a:solidFill>
                  <a:prstClr val="white"/>
                </a:solidFill>
                <a:latin typeface="Darker Grotesque SemiBold"/>
              </a:rPr>
              <a:t>m’a permis de développer mes </a:t>
            </a:r>
            <a:r>
              <a:rPr lang="fr-FR" sz="5400" spc="-150" dirty="0" err="1">
                <a:solidFill>
                  <a:prstClr val="white"/>
                </a:solidFill>
                <a:latin typeface="Darker Grotesque SemiBold"/>
              </a:rPr>
              <a:t>competences</a:t>
            </a:r>
            <a:endParaRPr lang="en-GB" sz="5400" spc="-150" dirty="0">
              <a:solidFill>
                <a:prstClr val="white"/>
              </a:solidFill>
              <a:latin typeface="Darker Grotesque SemiBold"/>
            </a:endParaRPr>
          </a:p>
        </p:txBody>
      </p:sp>
      <p:grpSp>
        <p:nvGrpSpPr>
          <p:cNvPr id="9" name="Group 8">
            <a:extLst>
              <a:ext uri="{FF2B5EF4-FFF2-40B4-BE49-F238E27FC236}">
                <a16:creationId xmlns:a16="http://schemas.microsoft.com/office/drawing/2014/main" id="{8EE21B8F-3E19-C1B8-77BE-0FC12A18A2E4}"/>
              </a:ext>
            </a:extLst>
          </p:cNvPr>
          <p:cNvGrpSpPr/>
          <p:nvPr/>
        </p:nvGrpSpPr>
        <p:grpSpPr>
          <a:xfrm>
            <a:off x="2588280" y="5515970"/>
            <a:ext cx="1871939" cy="687523"/>
            <a:chOff x="774935" y="3423617"/>
            <a:chExt cx="1871939" cy="687523"/>
          </a:xfrm>
        </p:grpSpPr>
        <p:pic>
          <p:nvPicPr>
            <p:cNvPr id="10" name="Picture 9" descr="Woman in black turtleneck">
              <a:extLst>
                <a:ext uri="{FF2B5EF4-FFF2-40B4-BE49-F238E27FC236}">
                  <a16:creationId xmlns:a16="http://schemas.microsoft.com/office/drawing/2014/main" id="{D5F49737-E106-8F76-A800-73727B825C0E}"/>
                </a:ext>
              </a:extLst>
            </p:cNvPr>
            <p:cNvPicPr>
              <a:picLocks noChangeAspect="1"/>
            </p:cNvPicPr>
            <p:nvPr/>
          </p:nvPicPr>
          <p:blipFill>
            <a:blip r:embed="rId8">
              <a:extLst>
                <a:ext uri="{28A0092B-C50C-407E-A947-70E740481C1C}">
                  <a14:useLocalDpi xmlns:a14="http://schemas.microsoft.com/office/drawing/2010/main" val="0"/>
                </a:ext>
              </a:extLst>
            </a:blip>
            <a:srcRect l="10016" r="10016"/>
            <a:stretch/>
          </p:blipFill>
          <p:spPr>
            <a:xfrm>
              <a:off x="774935" y="3423617"/>
              <a:ext cx="667398" cy="687523"/>
            </a:xfrm>
            <a:prstGeom prst="ellipse">
              <a:avLst/>
            </a:prstGeom>
          </p:spPr>
        </p:pic>
        <p:sp>
          <p:nvSpPr>
            <p:cNvPr id="12" name="TextBox 11">
              <a:extLst>
                <a:ext uri="{FF2B5EF4-FFF2-40B4-BE49-F238E27FC236}">
                  <a16:creationId xmlns:a16="http://schemas.microsoft.com/office/drawing/2014/main" id="{8DEECB64-518E-850F-FFC7-D0F5F0FA6ACA}"/>
                </a:ext>
              </a:extLst>
            </p:cNvPr>
            <p:cNvSpPr txBox="1"/>
            <p:nvPr/>
          </p:nvSpPr>
          <p:spPr>
            <a:xfrm>
              <a:off x="1406150" y="3644270"/>
              <a:ext cx="1240724" cy="246221"/>
            </a:xfrm>
            <a:prstGeom prst="rect">
              <a:avLst/>
            </a:prstGeom>
            <a:noFill/>
          </p:spPr>
          <p:txBody>
            <a:bodyPr wrap="none" rtlCol="0">
              <a:spAutoFit/>
            </a:bodyPr>
            <a:lstStyle>
              <a:defPPr>
                <a:defRPr lang="en-US"/>
              </a:defPPr>
              <a:lvl1pPr algn="ctr">
                <a:defRPr sz="1000" spc="110">
                  <a:solidFill>
                    <a:schemeClr val="bg1"/>
                  </a:solidFill>
                  <a:latin typeface="Darker Grotesque" pitchFamily="2" charset="0"/>
                </a:defRPr>
              </a:lvl1pPr>
            </a:lstStyle>
            <a:p>
              <a:pPr algn="l"/>
              <a:r>
                <a:rPr lang="en-US" dirty="0" err="1"/>
                <a:t>Jasser</a:t>
              </a:r>
              <a:r>
                <a:rPr lang="en-US" dirty="0"/>
                <a:t> </a:t>
              </a:r>
              <a:r>
                <a:rPr lang="en-US" dirty="0" err="1"/>
                <a:t>Boussaidi</a:t>
              </a:r>
              <a:endParaRPr lang="en-GB" dirty="0"/>
            </a:p>
          </p:txBody>
        </p:sp>
      </p:grpSp>
      <p:pic>
        <p:nvPicPr>
          <p:cNvPr id="13" name="Picture 12">
            <a:extLst>
              <a:ext uri="{FF2B5EF4-FFF2-40B4-BE49-F238E27FC236}">
                <a16:creationId xmlns:a16="http://schemas.microsoft.com/office/drawing/2014/main" id="{AA2D98FF-D298-4BAB-867F-128A3CB540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8280" y="5511538"/>
            <a:ext cx="652069" cy="687523"/>
          </a:xfrm>
          <a:prstGeom prst="rect">
            <a:avLst/>
          </a:prstGeom>
        </p:spPr>
      </p:pic>
    </p:spTree>
    <p:extLst>
      <p:ext uri="{BB962C8B-B14F-4D97-AF65-F5344CB8AC3E}">
        <p14:creationId xmlns:p14="http://schemas.microsoft.com/office/powerpoint/2010/main" val="766381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800"/>
                                        <p:tgtEl>
                                          <p:spTgt spid="8"/>
                                        </p:tgtEl>
                                      </p:cBhvr>
                                    </p:animEffect>
                                  </p:childTnLst>
                                </p:cTn>
                              </p:par>
                              <p:par>
                                <p:cTn id="8" presetID="42" presetClass="path" presetSubtype="0" decel="100000" fill="hold" grpId="1" nodeType="withEffect">
                                  <p:stCondLst>
                                    <p:cond delay="0"/>
                                  </p:stCondLst>
                                  <p:childTnLst>
                                    <p:animMotion origin="layout" path="M 0 1.85185E-6 L 0 0.11389 " pathEditMode="relative" rAng="0" ptsTypes="AA">
                                      <p:cBhvr>
                                        <p:cTn id="9" dur="1250" spd="-100000" fill="hold"/>
                                        <p:tgtEl>
                                          <p:spTgt spid="8"/>
                                        </p:tgtEl>
                                        <p:attrNameLst>
                                          <p:attrName>ppt_x</p:attrName>
                                          <p:attrName>ppt_y</p:attrName>
                                        </p:attrNameLst>
                                      </p:cBhvr>
                                      <p:rCtr x="0" y="5694"/>
                                    </p:animMotion>
                                  </p:childTnLst>
                                </p:cTn>
                              </p:par>
                              <p:par>
                                <p:cTn id="10" presetID="22" presetClass="entr" presetSubtype="1"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800"/>
                                        <p:tgtEl>
                                          <p:spTgt spid="9"/>
                                        </p:tgtEl>
                                      </p:cBhvr>
                                    </p:animEffect>
                                  </p:childTnLst>
                                </p:cTn>
                              </p:par>
                              <p:par>
                                <p:cTn id="13" presetID="42" presetClass="path" presetSubtype="0" decel="100000" fill="hold" nodeType="withEffect">
                                  <p:stCondLst>
                                    <p:cond delay="0"/>
                                  </p:stCondLst>
                                  <p:childTnLst>
                                    <p:animMotion origin="layout" path="M -2.5E-6 1.85185E-6 L -2.5E-6 0.00023 " pathEditMode="relative" rAng="0" ptsTypes="AA">
                                      <p:cBhvr>
                                        <p:cTn id="14" dur="1250" spd="-100000" fill="hold"/>
                                        <p:tgtEl>
                                          <p:spTgt spid="9"/>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a:extLst>
              <a:ext uri="{FF2B5EF4-FFF2-40B4-BE49-F238E27FC236}">
                <a16:creationId xmlns:a16="http://schemas.microsoft.com/office/drawing/2014/main" id="{42B6EAED-E9AA-51E6-99E3-363AEA24E3B9}"/>
              </a:ext>
            </a:extLst>
          </p:cNvPr>
          <p:cNvSpPr/>
          <p:nvPr/>
        </p:nvSpPr>
        <p:spPr>
          <a:xfrm>
            <a:off x="3021453" y="354453"/>
            <a:ext cx="6149094" cy="6149094"/>
          </a:xfrm>
          <a:prstGeom prst="ellipse">
            <a:avLst/>
          </a:prstGeom>
          <a:gradFill>
            <a:gsLst>
              <a:gs pos="100000">
                <a:srgbClr val="00FFB3">
                  <a:alpha val="0"/>
                </a:srgbClr>
              </a:gs>
              <a:gs pos="17000">
                <a:srgbClr val="00FFB3">
                  <a:alpha val="76863"/>
                </a:srgbClr>
              </a:gs>
              <a:gs pos="35000">
                <a:srgbClr val="00FFB3">
                  <a:alpha val="30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31" name="Rectangle: Rounded Corners 30">
            <a:extLst>
              <a:ext uri="{FF2B5EF4-FFF2-40B4-BE49-F238E27FC236}">
                <a16:creationId xmlns:a16="http://schemas.microsoft.com/office/drawing/2014/main" id="{F7CE6012-633D-36B5-A865-AEBD20CD2467}"/>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Graphic 4">
            <a:hlinkClick r:id="rId2" action="ppaction://hlinksldjump"/>
            <a:extLst>
              <a:ext uri="{FF2B5EF4-FFF2-40B4-BE49-F238E27FC236}">
                <a16:creationId xmlns:a16="http://schemas.microsoft.com/office/drawing/2014/main" id="{339EDF6C-4D5D-CA07-A9A7-336C3F6C4E0D}"/>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25" name="!!menu_text">
            <a:extLst>
              <a:ext uri="{FF2B5EF4-FFF2-40B4-BE49-F238E27FC236}">
                <a16:creationId xmlns:a16="http://schemas.microsoft.com/office/drawing/2014/main" id="{5F20203C-04CC-5C00-8141-0370ECEBC79D}"/>
              </a:ext>
            </a:extLst>
          </p:cNvPr>
          <p:cNvSpPr txBox="1"/>
          <p:nvPr/>
        </p:nvSpPr>
        <p:spPr>
          <a:xfrm>
            <a:off x="4434383" y="866372"/>
            <a:ext cx="955711"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HYPOTHESIS</a:t>
            </a:r>
            <a:endParaRPr lang="en-GB" sz="1000" spc="110" dirty="0">
              <a:solidFill>
                <a:schemeClr val="bg1"/>
              </a:solidFill>
              <a:latin typeface="Darker Grotesque" pitchFamily="2" charset="0"/>
            </a:endParaRPr>
          </a:p>
        </p:txBody>
      </p:sp>
      <p:sp>
        <p:nvSpPr>
          <p:cNvPr id="26" name="Graphic 6">
            <a:hlinkClick r:id="rId3" action="ppaction://hlinksldjump"/>
            <a:extLst>
              <a:ext uri="{FF2B5EF4-FFF2-40B4-BE49-F238E27FC236}">
                <a16:creationId xmlns:a16="http://schemas.microsoft.com/office/drawing/2014/main" id="{581CC26D-B6F2-4A83-6F49-59B03096992C}"/>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27" name="Graphic 10">
            <a:hlinkClick r:id="rId4" action="ppaction://hlinksldjump"/>
            <a:extLst>
              <a:ext uri="{FF2B5EF4-FFF2-40B4-BE49-F238E27FC236}">
                <a16:creationId xmlns:a16="http://schemas.microsoft.com/office/drawing/2014/main" id="{B6959548-1F51-0FD1-ABE4-B3B057E6626E}"/>
              </a:ext>
            </a:extLst>
          </p:cNvPr>
          <p:cNvSpPr/>
          <p:nvPr/>
        </p:nvSpPr>
        <p:spPr>
          <a:xfrm>
            <a:off x="6331901" y="70173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28" name="Graphic 12">
            <a:hlinkClick r:id="rId5" action="ppaction://hlinksldjump"/>
            <a:extLst>
              <a:ext uri="{FF2B5EF4-FFF2-40B4-BE49-F238E27FC236}">
                <a16:creationId xmlns:a16="http://schemas.microsoft.com/office/drawing/2014/main" id="{6813CB65-52EB-0F96-8CAB-3FB44663F497}"/>
              </a:ext>
            </a:extLst>
          </p:cNvPr>
          <p:cNvSpPr/>
          <p:nvPr/>
        </p:nvSpPr>
        <p:spPr>
          <a:xfrm>
            <a:off x="4797978" y="510436"/>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solidFill>
          <a:ln w="1191" cap="flat">
            <a:noFill/>
            <a:prstDash val="solid"/>
            <a:miter/>
          </a:ln>
        </p:spPr>
        <p:txBody>
          <a:bodyPr rtlCol="0" anchor="ctr"/>
          <a:lstStyle/>
          <a:p>
            <a:endParaRPr lang="en-GB"/>
          </a:p>
        </p:txBody>
      </p:sp>
      <p:sp>
        <p:nvSpPr>
          <p:cNvPr id="29" name="Graphic 14">
            <a:hlinkClick r:id="rId6" action="ppaction://hlinksldjump"/>
            <a:extLst>
              <a:ext uri="{FF2B5EF4-FFF2-40B4-BE49-F238E27FC236}">
                <a16:creationId xmlns:a16="http://schemas.microsoft.com/office/drawing/2014/main" id="{07EAF4C1-AF66-843B-5616-C3400C80B3FA}"/>
              </a:ext>
            </a:extLst>
          </p:cNvPr>
          <p:cNvSpPr/>
          <p:nvPr/>
        </p:nvSpPr>
        <p:spPr>
          <a:xfrm>
            <a:off x="7089223" y="682870"/>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30" name="Graphic 23">
            <a:hlinkClick r:id="rId7" action="ppaction://hlinksldjump"/>
            <a:extLst>
              <a:ext uri="{FF2B5EF4-FFF2-40B4-BE49-F238E27FC236}">
                <a16:creationId xmlns:a16="http://schemas.microsoft.com/office/drawing/2014/main" id="{75D7BE18-14BB-E9C1-D1A9-1F2DFA1418AF}"/>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35" name="Group 34">
            <a:extLst>
              <a:ext uri="{FF2B5EF4-FFF2-40B4-BE49-F238E27FC236}">
                <a16:creationId xmlns:a16="http://schemas.microsoft.com/office/drawing/2014/main" id="{0EA5D24F-D95F-7547-B64A-A439C56BF492}"/>
              </a:ext>
            </a:extLst>
          </p:cNvPr>
          <p:cNvGrpSpPr/>
          <p:nvPr/>
        </p:nvGrpSpPr>
        <p:grpSpPr>
          <a:xfrm>
            <a:off x="3476410" y="1536886"/>
            <a:ext cx="5321399" cy="4184784"/>
            <a:chOff x="3476410" y="1536886"/>
            <a:chExt cx="5321399" cy="4184784"/>
          </a:xfrm>
        </p:grpSpPr>
        <p:sp>
          <p:nvSpPr>
            <p:cNvPr id="10" name="Hexagon 9">
              <a:extLst>
                <a:ext uri="{FF2B5EF4-FFF2-40B4-BE49-F238E27FC236}">
                  <a16:creationId xmlns:a16="http://schemas.microsoft.com/office/drawing/2014/main" id="{9D03ADCB-65CA-F790-2B6E-47295CD52A5C}"/>
                </a:ext>
              </a:extLst>
            </p:cNvPr>
            <p:cNvSpPr>
              <a:spLocks noChangeAspect="1"/>
            </p:cNvSpPr>
            <p:nvPr/>
          </p:nvSpPr>
          <p:spPr>
            <a:xfrm>
              <a:off x="517252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Hexagon 10">
              <a:extLst>
                <a:ext uri="{FF2B5EF4-FFF2-40B4-BE49-F238E27FC236}">
                  <a16:creationId xmlns:a16="http://schemas.microsoft.com/office/drawing/2014/main" id="{271A5570-1DF5-99BC-C9EB-1104EBAC9AAC}"/>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2" name="!!hex_A">
              <a:extLst>
                <a:ext uri="{FF2B5EF4-FFF2-40B4-BE49-F238E27FC236}">
                  <a16:creationId xmlns:a16="http://schemas.microsoft.com/office/drawing/2014/main" id="{6BEDD325-6FED-F63C-833B-05CD8089FC7B}"/>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3" name="Hexagon 12">
              <a:extLst>
                <a:ext uri="{FF2B5EF4-FFF2-40B4-BE49-F238E27FC236}">
                  <a16:creationId xmlns:a16="http://schemas.microsoft.com/office/drawing/2014/main" id="{C2C4C8BC-94E3-1F6D-2275-D96E9B1DE365}"/>
                </a:ext>
              </a:extLst>
            </p:cNvPr>
            <p:cNvSpPr>
              <a:spLocks noChangeAspect="1"/>
            </p:cNvSpPr>
            <p:nvPr/>
          </p:nvSpPr>
          <p:spPr>
            <a:xfrm>
              <a:off x="4449046" y="4583738"/>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4" name="Hexagon 13">
              <a:extLst>
                <a:ext uri="{FF2B5EF4-FFF2-40B4-BE49-F238E27FC236}">
                  <a16:creationId xmlns:a16="http://schemas.microsoft.com/office/drawing/2014/main" id="{8A36E2AB-E1E2-FE68-FE10-D7F23E309EEF}"/>
                </a:ext>
              </a:extLst>
            </p:cNvPr>
            <p:cNvSpPr>
              <a:spLocks noChangeAspect="1"/>
            </p:cNvSpPr>
            <p:nvPr/>
          </p:nvSpPr>
          <p:spPr>
            <a:xfrm>
              <a:off x="6422955" y="4583738"/>
              <a:ext cx="1319617"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15" name="Straight Connector 14">
              <a:extLst>
                <a:ext uri="{FF2B5EF4-FFF2-40B4-BE49-F238E27FC236}">
                  <a16:creationId xmlns:a16="http://schemas.microsoft.com/office/drawing/2014/main" id="{3A2D96F3-F656-2B3B-AA6B-4885421FA0C5}"/>
                </a:ext>
              </a:extLst>
            </p:cNvPr>
            <p:cNvCxnSpPr>
              <a:cxnSpLocks/>
              <a:stCxn id="12" idx="0"/>
              <a:endCxn id="10" idx="3"/>
            </p:cNvCxnSpPr>
            <p:nvPr/>
          </p:nvCxnSpPr>
          <p:spPr>
            <a:xfrm>
              <a:off x="4796025" y="3423461"/>
              <a:ext cx="37649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01982B85-0F9A-DFB6-EFA8-3DBBA2717896}"/>
                </a:ext>
              </a:extLst>
            </p:cNvPr>
            <p:cNvCxnSpPr>
              <a:cxnSpLocks/>
              <a:stCxn id="10" idx="0"/>
              <a:endCxn id="11" idx="3"/>
            </p:cNvCxnSpPr>
            <p:nvPr/>
          </p:nvCxnSpPr>
          <p:spPr>
            <a:xfrm flipV="1">
              <a:off x="7097660" y="3423461"/>
              <a:ext cx="38053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967E0B10-31AE-6BE5-804F-FC6E868B1C86}"/>
                </a:ext>
              </a:extLst>
            </p:cNvPr>
            <p:cNvCxnSpPr>
              <a:cxnSpLocks/>
              <a:stCxn id="10" idx="1"/>
              <a:endCxn id="14" idx="4"/>
            </p:cNvCxnSpPr>
            <p:nvPr/>
          </p:nvCxnSpPr>
          <p:spPr>
            <a:xfrm>
              <a:off x="6611646" y="4258800"/>
              <a:ext cx="14445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23C81DCE-4E87-EB1A-55CD-E7984DE2908A}"/>
                </a:ext>
              </a:extLst>
            </p:cNvPr>
            <p:cNvCxnSpPr>
              <a:cxnSpLocks/>
              <a:stCxn id="10" idx="2"/>
              <a:endCxn id="13" idx="5"/>
            </p:cNvCxnSpPr>
            <p:nvPr/>
          </p:nvCxnSpPr>
          <p:spPr>
            <a:xfrm flipH="1">
              <a:off x="5435803" y="4258800"/>
              <a:ext cx="22273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53" name="Graphic 12">
              <a:hlinkClick r:id="rId5" action="ppaction://hlinksldjump"/>
              <a:extLst>
                <a:ext uri="{FF2B5EF4-FFF2-40B4-BE49-F238E27FC236}">
                  <a16:creationId xmlns:a16="http://schemas.microsoft.com/office/drawing/2014/main" id="{967AE0EB-D67C-A393-D786-D33215B01E7D}"/>
                </a:ext>
              </a:extLst>
            </p:cNvPr>
            <p:cNvSpPr/>
            <p:nvPr/>
          </p:nvSpPr>
          <p:spPr>
            <a:xfrm>
              <a:off x="5769960" y="3066176"/>
              <a:ext cx="703478" cy="725648"/>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mc:AlternateContent xmlns:mc="http://schemas.openxmlformats.org/markup-compatibility/2006" xmlns:psez="http://schemas.microsoft.com/office/powerpoint/2016/sectionzoom">
          <mc:Choice Requires="psez">
            <p:graphicFrame>
              <p:nvGraphicFramePr>
                <p:cNvPr id="92" name="Section Zoom 91">
                  <a:extLst>
                    <a:ext uri="{FF2B5EF4-FFF2-40B4-BE49-F238E27FC236}">
                      <a16:creationId xmlns:a16="http://schemas.microsoft.com/office/drawing/2014/main" id="{DCFB7C7D-0F59-38BD-8F1F-62150A5FB115}"/>
                    </a:ext>
                  </a:extLst>
                </p:cNvPr>
                <p:cNvGraphicFramePr>
                  <a:graphicFrameLocks noChangeAspect="1"/>
                </p:cNvGraphicFramePr>
                <p:nvPr>
                  <p:extLst>
                    <p:ext uri="{D42A27DB-BD31-4B8C-83A1-F6EECF244321}">
                      <p14:modId xmlns:p14="http://schemas.microsoft.com/office/powerpoint/2010/main" val="815023241"/>
                    </p:ext>
                  </p:extLst>
                </p:nvPr>
              </p:nvGraphicFramePr>
              <p:xfrm>
                <a:off x="4743009" y="4965220"/>
                <a:ext cx="732074" cy="411792"/>
              </p:xfrm>
              <a:graphic>
                <a:graphicData uri="http://schemas.microsoft.com/office/powerpoint/2016/sectionzoom">
                  <psez:sectionZm>
                    <psez:sectionZmObj sectionId="{2C5F5E0C-4D56-4375-BC3F-270942F3227A}">
                      <psez:zmPr id="{6E7ECDD7-C695-49E5-8488-3CBCB383AD61}" transitionDur="1000" showBg="0">
                        <p166:blipFill xmlns:p166="http://schemas.microsoft.com/office/powerpoint/2016/6/main">
                          <a:blip r:embed="rId8"/>
                          <a:stretch>
                            <a:fillRect/>
                          </a:stretch>
                        </p166:blipFill>
                        <p166:spPr xmlns:p166="http://schemas.microsoft.com/office/powerpoint/2016/6/main">
                          <a:xfrm>
                            <a:off x="0" y="0"/>
                            <a:ext cx="732074" cy="411792"/>
                          </a:xfrm>
                          <a:prstGeom prst="rect">
                            <a:avLst/>
                          </a:prstGeom>
                          <a:ln>
                            <a:noFill/>
                          </a:ln>
                        </p166:spPr>
                      </psez:zmPr>
                    </psez:sectionZmObj>
                  </psez:sectionZm>
                </a:graphicData>
              </a:graphic>
            </p:graphicFrame>
          </mc:Choice>
          <mc:Fallback xmlns="">
            <p:pic>
              <p:nvPicPr>
                <p:cNvPr id="92" name="Section Zoom 91">
                  <a:hlinkClick r:id="rId10" action="ppaction://hlinksldjump"/>
                  <a:extLst>
                    <a:ext uri="{FF2B5EF4-FFF2-40B4-BE49-F238E27FC236}">
                      <a16:creationId xmlns:a16="http://schemas.microsoft.com/office/drawing/2014/main" id="{DCFB7C7D-0F59-38BD-8F1F-62150A5FB115}"/>
                    </a:ext>
                  </a:extLst>
                </p:cNvPr>
                <p:cNvPicPr>
                  <a:picLocks noGrp="1" noRot="1" noChangeAspect="1" noMove="1" noResize="1" noEditPoints="1" noAdjustHandles="1" noChangeArrowheads="1" noChangeShapeType="1"/>
                </p:cNvPicPr>
                <p:nvPr/>
              </p:nvPicPr>
              <p:blipFill>
                <a:blip r:embed="rId11"/>
                <a:stretch>
                  <a:fillRect/>
                </a:stretch>
              </p:blipFill>
              <p:spPr>
                <a:xfrm>
                  <a:off x="4743009" y="4965220"/>
                  <a:ext cx="732074" cy="411792"/>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94" name="Section Zoom 93">
                  <a:extLst>
                    <a:ext uri="{FF2B5EF4-FFF2-40B4-BE49-F238E27FC236}">
                      <a16:creationId xmlns:a16="http://schemas.microsoft.com/office/drawing/2014/main" id="{AE6673A4-3DA9-A92D-8B44-813BDAC33AE1}"/>
                    </a:ext>
                  </a:extLst>
                </p:cNvPr>
                <p:cNvGraphicFramePr>
                  <a:graphicFrameLocks noChangeAspect="1"/>
                </p:cNvGraphicFramePr>
                <p:nvPr>
                  <p:extLst>
                    <p:ext uri="{D42A27DB-BD31-4B8C-83A1-F6EECF244321}">
                      <p14:modId xmlns:p14="http://schemas.microsoft.com/office/powerpoint/2010/main" val="409530172"/>
                    </p:ext>
                  </p:extLst>
                </p:nvPr>
              </p:nvGraphicFramePr>
              <p:xfrm>
                <a:off x="3796149" y="3232173"/>
                <a:ext cx="680136" cy="382576"/>
              </p:xfrm>
              <a:graphic>
                <a:graphicData uri="http://schemas.microsoft.com/office/powerpoint/2016/sectionzoom">
                  <psez:sectionZm>
                    <psez:sectionZmObj sectionId="{080493AC-021E-478B-A4AC-63E73666C5E3}">
                      <psez:zmPr id="{15C83639-DF3F-407D-A60F-1F975FA2B782}" transitionDur="1000" showBg="0">
                        <p166:blipFill xmlns:p166="http://schemas.microsoft.com/office/powerpoint/2016/6/main">
                          <a:blip r:embed="rId12"/>
                          <a:stretch>
                            <a:fillRect/>
                          </a:stretch>
                        </p166:blipFill>
                        <p166:spPr xmlns:p166="http://schemas.microsoft.com/office/powerpoint/2016/6/main">
                          <a:xfrm>
                            <a:off x="0" y="0"/>
                            <a:ext cx="680136" cy="382576"/>
                          </a:xfrm>
                          <a:prstGeom prst="rect">
                            <a:avLst/>
                          </a:prstGeom>
                          <a:ln w="3175">
                            <a:noFill/>
                          </a:ln>
                        </p166:spPr>
                      </psez:zmPr>
                    </psez:sectionZmObj>
                  </psez:sectionZm>
                </a:graphicData>
              </a:graphic>
            </p:graphicFrame>
          </mc:Choice>
          <mc:Fallback xmlns="">
            <p:pic>
              <p:nvPicPr>
                <p:cNvPr id="94" name="Section Zoom 93">
                  <a:hlinkClick r:id="rId13" action="ppaction://hlinksldjump"/>
                  <a:extLst>
                    <a:ext uri="{FF2B5EF4-FFF2-40B4-BE49-F238E27FC236}">
                      <a16:creationId xmlns:a16="http://schemas.microsoft.com/office/drawing/2014/main" id="{AE6673A4-3DA9-A92D-8B44-813BDAC33AE1}"/>
                    </a:ext>
                  </a:extLst>
                </p:cNvPr>
                <p:cNvPicPr>
                  <a:picLocks noGrp="1" noRot="1" noChangeAspect="1" noMove="1" noResize="1" noEditPoints="1" noAdjustHandles="1" noChangeArrowheads="1" noChangeShapeType="1"/>
                </p:cNvPicPr>
                <p:nvPr/>
              </p:nvPicPr>
              <p:blipFill>
                <a:blip r:embed="rId14"/>
                <a:stretch>
                  <a:fillRect/>
                </a:stretch>
              </p:blipFill>
              <p:spPr>
                <a:xfrm>
                  <a:off x="3796149" y="3232173"/>
                  <a:ext cx="680136" cy="382576"/>
                </a:xfrm>
                <a:prstGeom prst="rect">
                  <a:avLst/>
                </a:prstGeom>
                <a:ln w="3175">
                  <a:noFill/>
                </a:ln>
              </p:spPr>
            </p:pic>
          </mc:Fallback>
        </mc:AlternateContent>
        <p:sp>
          <p:nvSpPr>
            <p:cNvPr id="125" name="Oval 124">
              <a:extLst>
                <a:ext uri="{FF2B5EF4-FFF2-40B4-BE49-F238E27FC236}">
                  <a16:creationId xmlns:a16="http://schemas.microsoft.com/office/drawing/2014/main" id="{6E8C7974-4E64-FC78-071F-D3808DBD6ADD}"/>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TextBox 125">
              <a:extLst>
                <a:ext uri="{FF2B5EF4-FFF2-40B4-BE49-F238E27FC236}">
                  <a16:creationId xmlns:a16="http://schemas.microsoft.com/office/drawing/2014/main" id="{B5AB5BBC-B96C-9484-7F77-31F212306A31}"/>
                </a:ext>
              </a:extLst>
            </p:cNvPr>
            <p:cNvSpPr txBox="1"/>
            <p:nvPr/>
          </p:nvSpPr>
          <p:spPr>
            <a:xfrm>
              <a:off x="4640365" y="1536886"/>
              <a:ext cx="2911270"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t>Gestion du </a:t>
              </a:r>
              <a:r>
                <a:rPr lang="fr-FR" sz="5400" spc="-300" dirty="0"/>
                <a:t>temps </a:t>
              </a:r>
              <a:endParaRPr lang="en-GB" sz="5400" spc="-300" dirty="0"/>
            </a:p>
          </p:txBody>
        </p:sp>
        <p:sp>
          <p:nvSpPr>
            <p:cNvPr id="136" name="Oval 135">
              <a:extLst>
                <a:ext uri="{FF2B5EF4-FFF2-40B4-BE49-F238E27FC236}">
                  <a16:creationId xmlns:a16="http://schemas.microsoft.com/office/drawing/2014/main" id="{CAA29254-1958-182D-CC14-E7295B3CCCE6}"/>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8F0385BD-7F04-0416-12D2-8DAFFF361D20}"/>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2E83AF5-4CDE-1B3F-4AC0-D13D6F3FF70D}"/>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4C494A11-0591-1F7C-03A0-0EEFF58903A7}"/>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02A9E594-6EBF-A4CA-E8A8-3C5CCD241F10}"/>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2" name="Straight Connector 141">
              <a:extLst>
                <a:ext uri="{FF2B5EF4-FFF2-40B4-BE49-F238E27FC236}">
                  <a16:creationId xmlns:a16="http://schemas.microsoft.com/office/drawing/2014/main" id="{946BF812-931A-F9D0-C71D-1FBE62585B37}"/>
                </a:ext>
              </a:extLst>
            </p:cNvPr>
            <p:cNvCxnSpPr>
              <a:cxnSpLocks/>
              <a:stCxn id="126" idx="2"/>
              <a:endCxn id="10" idx="4"/>
            </p:cNvCxnSpPr>
            <p:nvPr/>
          </p:nvCxnSpPr>
          <p:spPr>
            <a:xfrm flipH="1">
              <a:off x="5658538" y="2244772"/>
              <a:ext cx="43746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D21D5C76-989D-BD09-10CC-98C877C30A02}"/>
                </a:ext>
              </a:extLst>
            </p:cNvPr>
            <p:cNvCxnSpPr>
              <a:cxnSpLocks/>
              <a:stCxn id="126" idx="2"/>
              <a:endCxn id="10" idx="5"/>
            </p:cNvCxnSpPr>
            <p:nvPr/>
          </p:nvCxnSpPr>
          <p:spPr>
            <a:xfrm>
              <a:off x="6096000" y="2244772"/>
              <a:ext cx="51564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4E206024-949A-FEA2-13B7-3ADF1E0FEDDF}"/>
                    </a:ext>
                  </a:extLst>
                </p:cNvPr>
                <p:cNvGraphicFramePr>
                  <a:graphicFrameLocks noChangeAspect="1"/>
                </p:cNvGraphicFramePr>
                <p:nvPr>
                  <p:extLst>
                    <p:ext uri="{D42A27DB-BD31-4B8C-83A1-F6EECF244321}">
                      <p14:modId xmlns:p14="http://schemas.microsoft.com/office/powerpoint/2010/main" val="735651004"/>
                    </p:ext>
                  </p:extLst>
                </p:nvPr>
              </p:nvGraphicFramePr>
              <p:xfrm>
                <a:off x="6717963" y="4965220"/>
                <a:ext cx="729600" cy="410400"/>
              </p:xfrm>
              <a:graphic>
                <a:graphicData uri="http://schemas.microsoft.com/office/powerpoint/2016/sectionzoom">
                  <psez:sectionZm>
                    <psez:sectionZmObj sectionId="{044A7AE5-77FB-47F2-868E-1A9215387F8B}">
                      <psez:zmPr id="{70032C68-E842-4769-80C3-6D29016DCE57}" transitionDur="1000" showBg="0">
                        <p166:blipFill xmlns:p166="http://schemas.microsoft.com/office/powerpoint/2016/6/main">
                          <a:blip r:embed="rId15"/>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7" name="Section Zoom 6">
                  <a:hlinkClick r:id="rId16" action="ppaction://hlinksldjump"/>
                  <a:extLst>
                    <a:ext uri="{FF2B5EF4-FFF2-40B4-BE49-F238E27FC236}">
                      <a16:creationId xmlns:a16="http://schemas.microsoft.com/office/drawing/2014/main" id="{4E206024-949A-FEA2-13B7-3ADF1E0FEDDF}"/>
                    </a:ext>
                  </a:extLst>
                </p:cNvPr>
                <p:cNvPicPr>
                  <a:picLocks noGrp="1" noRot="1" noChangeAspect="1" noMove="1" noResize="1" noEditPoints="1" noAdjustHandles="1" noChangeArrowheads="1" noChangeShapeType="1"/>
                </p:cNvPicPr>
                <p:nvPr/>
              </p:nvPicPr>
              <p:blipFill>
                <a:blip r:embed="rId17"/>
                <a:stretch>
                  <a:fillRect/>
                </a:stretch>
              </p:blipFill>
              <p:spPr>
                <a:xfrm>
                  <a:off x="6717963" y="4965220"/>
                  <a:ext cx="729600" cy="4104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941A417C-6AE3-98F1-1459-39EEFE9CFC6E}"/>
                    </a:ext>
                  </a:extLst>
                </p:cNvPr>
                <p:cNvGraphicFramePr>
                  <a:graphicFrameLocks noChangeAspect="1"/>
                </p:cNvGraphicFramePr>
                <p:nvPr>
                  <p:extLst>
                    <p:ext uri="{D42A27DB-BD31-4B8C-83A1-F6EECF244321}">
                      <p14:modId xmlns:p14="http://schemas.microsoft.com/office/powerpoint/2010/main" val="3844251825"/>
                    </p:ext>
                  </p:extLst>
                </p:nvPr>
              </p:nvGraphicFramePr>
              <p:xfrm>
                <a:off x="7773201" y="3204349"/>
                <a:ext cx="729600" cy="410400"/>
              </p:xfrm>
              <a:graphic>
                <a:graphicData uri="http://schemas.microsoft.com/office/powerpoint/2016/sectionzoom">
                  <psez:sectionZm>
                    <psez:sectionZmObj sectionId="{BAFFEA5A-05AD-4D0F-8B2A-E1C9EBE39831}">
                      <psez:zmPr id="{CD9189E2-1BF9-48DD-B704-DB74BE909BB3}" transitionDur="1000" showBg="0">
                        <p166:blipFill xmlns:p166="http://schemas.microsoft.com/office/powerpoint/2016/6/main">
                          <a:blip r:embed="rId18"/>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9" name="Section Zoom 8">
                  <a:hlinkClick r:id="rId19" action="ppaction://hlinksldjump"/>
                  <a:extLst>
                    <a:ext uri="{FF2B5EF4-FFF2-40B4-BE49-F238E27FC236}">
                      <a16:creationId xmlns:a16="http://schemas.microsoft.com/office/drawing/2014/main" id="{941A417C-6AE3-98F1-1459-39EEFE9CFC6E}"/>
                    </a:ext>
                  </a:extLst>
                </p:cNvPr>
                <p:cNvPicPr>
                  <a:picLocks noGrp="1" noRot="1" noChangeAspect="1" noMove="1" noResize="1" noEditPoints="1" noAdjustHandles="1" noChangeArrowheads="1" noChangeShapeType="1"/>
                </p:cNvPicPr>
                <p:nvPr/>
              </p:nvPicPr>
              <p:blipFill>
                <a:blip r:embed="rId20"/>
                <a:stretch>
                  <a:fillRect/>
                </a:stretch>
              </p:blipFill>
              <p:spPr>
                <a:xfrm>
                  <a:off x="7773201" y="3204349"/>
                  <a:ext cx="729600" cy="410400"/>
                </a:xfrm>
                <a:prstGeom prst="rect">
                  <a:avLst/>
                </a:prstGeom>
              </p:spPr>
            </p:pic>
          </mc:Fallback>
        </mc:AlternateContent>
      </p:grpSp>
    </p:spTree>
    <p:extLst>
      <p:ext uri="{BB962C8B-B14F-4D97-AF65-F5344CB8AC3E}">
        <p14:creationId xmlns:p14="http://schemas.microsoft.com/office/powerpoint/2010/main" val="2068103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800"/>
                                        <p:tgtEl>
                                          <p:spTgt spid="35"/>
                                        </p:tgtEl>
                                      </p:cBhvr>
                                    </p:animEffect>
                                  </p:childTnLst>
                                </p:cTn>
                              </p:par>
                              <p:par>
                                <p:cTn id="8" presetID="42" presetClass="path" presetSubtype="0" decel="100000" fill="hold" nodeType="withEffect">
                                  <p:stCondLst>
                                    <p:cond delay="0"/>
                                  </p:stCondLst>
                                  <p:childTnLst>
                                    <p:animMotion origin="layout" path="M 4.58333E-6 3.33333E-6 L 4.58333E-6 0.11389 " pathEditMode="relative" rAng="0" ptsTypes="AA">
                                      <p:cBhvr>
                                        <p:cTn id="9" dur="1250" spd="-100000" fill="hold"/>
                                        <p:tgtEl>
                                          <p:spTgt spid="35"/>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DF4C6794-3D24-DD53-ADB7-FD843D1EF7B9}"/>
              </a:ext>
            </a:extLst>
          </p:cNvPr>
          <p:cNvSpPr/>
          <p:nvPr/>
        </p:nvSpPr>
        <p:spPr>
          <a:xfrm>
            <a:off x="3021453" y="354453"/>
            <a:ext cx="6149094" cy="6149094"/>
          </a:xfrm>
          <a:prstGeom prst="ellipse">
            <a:avLst/>
          </a:prstGeom>
          <a:gradFill>
            <a:gsLst>
              <a:gs pos="100000">
                <a:schemeClr val="accent3">
                  <a:alpha val="0"/>
                </a:schemeClr>
              </a:gs>
              <a:gs pos="24000">
                <a:schemeClr val="accent3"/>
              </a:gs>
              <a:gs pos="35000">
                <a:schemeClr val="accent3">
                  <a:alpha val="43000"/>
                </a:scheme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550142E4-8805-DB03-6895-EA166788128D}"/>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9F9C4643-436B-6C29-15FF-3322F0AD9881}"/>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2DC5D6C1-2D09-1283-1A94-5578D5661342}"/>
              </a:ext>
            </a:extLst>
          </p:cNvPr>
          <p:cNvSpPr txBox="1"/>
          <p:nvPr/>
        </p:nvSpPr>
        <p:spPr>
          <a:xfrm>
            <a:off x="5207004" y="866372"/>
            <a:ext cx="944489"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OBJECTIVES</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7B9D7581-5623-736C-C5F7-A5027D841C39}"/>
              </a:ext>
            </a:extLst>
          </p:cNvPr>
          <p:cNvSpPr/>
          <p:nvPr/>
        </p:nvSpPr>
        <p:spPr>
          <a:xfrm>
            <a:off x="5555249" y="510436"/>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solidFill>
          <a:ln w="1191" cap="flat">
            <a:noFill/>
            <a:prstDash val="solid"/>
            <a:miter/>
          </a:ln>
        </p:spPr>
        <p:txBody>
          <a:bodyPr rtlCol="0" anchor="ctr"/>
          <a:lstStyle/>
          <a:p>
            <a:endParaRPr lang="en-GB"/>
          </a:p>
        </p:txBody>
      </p:sp>
      <p:sp>
        <p:nvSpPr>
          <p:cNvPr id="6" name="Graphic 10">
            <a:hlinkClick r:id="rId4" action="ppaction://hlinksldjump"/>
            <a:extLst>
              <a:ext uri="{FF2B5EF4-FFF2-40B4-BE49-F238E27FC236}">
                <a16:creationId xmlns:a16="http://schemas.microsoft.com/office/drawing/2014/main" id="{92E08C04-A5DC-1FE0-3E1D-94FD19D60111}"/>
              </a:ext>
            </a:extLst>
          </p:cNvPr>
          <p:cNvSpPr/>
          <p:nvPr/>
        </p:nvSpPr>
        <p:spPr>
          <a:xfrm>
            <a:off x="6331901" y="70173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5" action="ppaction://hlinksldjump"/>
            <a:extLst>
              <a:ext uri="{FF2B5EF4-FFF2-40B4-BE49-F238E27FC236}">
                <a16:creationId xmlns:a16="http://schemas.microsoft.com/office/drawing/2014/main" id="{A3F6C44E-A344-6507-AD93-EF4603373215}"/>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6" action="ppaction://hlinksldjump"/>
            <a:extLst>
              <a:ext uri="{FF2B5EF4-FFF2-40B4-BE49-F238E27FC236}">
                <a16:creationId xmlns:a16="http://schemas.microsoft.com/office/drawing/2014/main" id="{82F28FC0-73F1-9B0C-1265-6DFAC4DDF89E}"/>
              </a:ext>
            </a:extLst>
          </p:cNvPr>
          <p:cNvSpPr/>
          <p:nvPr/>
        </p:nvSpPr>
        <p:spPr>
          <a:xfrm>
            <a:off x="7089223" y="682870"/>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7" action="ppaction://hlinksldjump"/>
            <a:extLst>
              <a:ext uri="{FF2B5EF4-FFF2-40B4-BE49-F238E27FC236}">
                <a16:creationId xmlns:a16="http://schemas.microsoft.com/office/drawing/2014/main" id="{04527C8A-CF07-AD3D-7283-9695ADF0C8A1}"/>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16" name="Group 15">
            <a:extLst>
              <a:ext uri="{FF2B5EF4-FFF2-40B4-BE49-F238E27FC236}">
                <a16:creationId xmlns:a16="http://schemas.microsoft.com/office/drawing/2014/main" id="{BC9FCF39-2D03-770E-7FD0-C49474DE42A0}"/>
              </a:ext>
            </a:extLst>
          </p:cNvPr>
          <p:cNvGrpSpPr/>
          <p:nvPr/>
        </p:nvGrpSpPr>
        <p:grpSpPr>
          <a:xfrm>
            <a:off x="3476410" y="1536886"/>
            <a:ext cx="5321399" cy="4184784"/>
            <a:chOff x="3476410" y="1536886"/>
            <a:chExt cx="5321399" cy="4184784"/>
          </a:xfrm>
        </p:grpSpPr>
        <p:sp>
          <p:nvSpPr>
            <p:cNvPr id="25" name="Hexagon 24">
              <a:extLst>
                <a:ext uri="{FF2B5EF4-FFF2-40B4-BE49-F238E27FC236}">
                  <a16:creationId xmlns:a16="http://schemas.microsoft.com/office/drawing/2014/main" id="{008712AE-3DF5-4E53-AD78-77719361169C}"/>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Hexagon 25">
              <a:extLst>
                <a:ext uri="{FF2B5EF4-FFF2-40B4-BE49-F238E27FC236}">
                  <a16:creationId xmlns:a16="http://schemas.microsoft.com/office/drawing/2014/main" id="{A24C5598-5EDB-69D0-D974-E009816F61EE}"/>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27" name="!!hex_A">
              <a:extLst>
                <a:ext uri="{FF2B5EF4-FFF2-40B4-BE49-F238E27FC236}">
                  <a16:creationId xmlns:a16="http://schemas.microsoft.com/office/drawing/2014/main" id="{E83EECFA-32F6-0D2E-4FCC-88B8C7C880DB}"/>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28" name="Hexagon 27">
              <a:extLst>
                <a:ext uri="{FF2B5EF4-FFF2-40B4-BE49-F238E27FC236}">
                  <a16:creationId xmlns:a16="http://schemas.microsoft.com/office/drawing/2014/main" id="{644F86E7-F14B-179B-023B-B28154D00E53}"/>
                </a:ext>
              </a:extLst>
            </p:cNvPr>
            <p:cNvSpPr>
              <a:spLocks noChangeAspect="1"/>
            </p:cNvSpPr>
            <p:nvPr/>
          </p:nvSpPr>
          <p:spPr>
            <a:xfrm>
              <a:off x="4449046" y="4583738"/>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29" name="Hexagon 28">
              <a:extLst>
                <a:ext uri="{FF2B5EF4-FFF2-40B4-BE49-F238E27FC236}">
                  <a16:creationId xmlns:a16="http://schemas.microsoft.com/office/drawing/2014/main" id="{25A315EA-3128-B430-407D-5EFD9EF99750}"/>
                </a:ext>
              </a:extLst>
            </p:cNvPr>
            <p:cNvSpPr>
              <a:spLocks noChangeAspect="1"/>
            </p:cNvSpPr>
            <p:nvPr/>
          </p:nvSpPr>
          <p:spPr>
            <a:xfrm>
              <a:off x="6422955" y="4583738"/>
              <a:ext cx="1319617"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30" name="Straight Connector 29">
              <a:extLst>
                <a:ext uri="{FF2B5EF4-FFF2-40B4-BE49-F238E27FC236}">
                  <a16:creationId xmlns:a16="http://schemas.microsoft.com/office/drawing/2014/main" id="{46132441-718E-384B-6B82-05ED69ACF3F0}"/>
                </a:ext>
              </a:extLst>
            </p:cNvPr>
            <p:cNvCxnSpPr>
              <a:cxnSpLocks/>
              <a:stCxn id="27" idx="0"/>
              <a:endCxn id="25"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02F83E1E-90A6-391D-1595-83A82F4D9908}"/>
                </a:ext>
              </a:extLst>
            </p:cNvPr>
            <p:cNvCxnSpPr>
              <a:cxnSpLocks/>
              <a:stCxn id="25" idx="0"/>
              <a:endCxn id="26"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06E10D97-33AC-2FE2-EEBB-58F83F78DFB6}"/>
                </a:ext>
              </a:extLst>
            </p:cNvPr>
            <p:cNvCxnSpPr>
              <a:cxnSpLocks/>
              <a:stCxn id="25" idx="1"/>
              <a:endCxn id="29"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2E0599FC-61BA-A7A5-733A-EC907EF61364}"/>
                </a:ext>
              </a:extLst>
            </p:cNvPr>
            <p:cNvCxnSpPr>
              <a:cxnSpLocks/>
              <a:stCxn id="25" idx="2"/>
              <a:endCxn id="28"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7" name="Oval 36">
              <a:extLst>
                <a:ext uri="{FF2B5EF4-FFF2-40B4-BE49-F238E27FC236}">
                  <a16:creationId xmlns:a16="http://schemas.microsoft.com/office/drawing/2014/main" id="{04936852-8E11-35A8-3A77-0F577505B2CF}"/>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AECC550D-953C-29F2-651E-8E456804C616}"/>
                </a:ext>
              </a:extLst>
            </p:cNvPr>
            <p:cNvSpPr txBox="1"/>
            <p:nvPr/>
          </p:nvSpPr>
          <p:spPr>
            <a:xfrm>
              <a:off x="4640365" y="1536886"/>
              <a:ext cx="2911270"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t>Travail </a:t>
              </a:r>
              <a:r>
                <a:rPr lang="fr-FR" sz="5400" spc="-300" dirty="0"/>
                <a:t>d‘équipe </a:t>
              </a:r>
              <a:endParaRPr lang="en-GB" sz="5400" spc="-300" dirty="0"/>
            </a:p>
          </p:txBody>
        </p:sp>
        <p:sp>
          <p:nvSpPr>
            <p:cNvPr id="39" name="Oval 38">
              <a:extLst>
                <a:ext uri="{FF2B5EF4-FFF2-40B4-BE49-F238E27FC236}">
                  <a16:creationId xmlns:a16="http://schemas.microsoft.com/office/drawing/2014/main" id="{E910E62A-F6D6-7478-A703-EE7B865C40FB}"/>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7482F90C-F867-0C1D-01C3-E29D37451CD3}"/>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F25423F-2DF6-7EFD-1828-BC0B15CDFC04}"/>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C2ACCD2B-6370-3C2B-1CD8-B89E42ECA6EC}"/>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38CB7F3F-6EA9-C7C2-A7CB-2878E305DC78}"/>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Connector 43">
              <a:extLst>
                <a:ext uri="{FF2B5EF4-FFF2-40B4-BE49-F238E27FC236}">
                  <a16:creationId xmlns:a16="http://schemas.microsoft.com/office/drawing/2014/main" id="{7CE7D174-2161-19F6-89D1-3BACBB24C0E4}"/>
                </a:ext>
              </a:extLst>
            </p:cNvPr>
            <p:cNvCxnSpPr>
              <a:cxnSpLocks/>
              <a:stCxn id="38" idx="2"/>
              <a:endCxn id="25"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45" name="Straight Connector 44">
              <a:extLst>
                <a:ext uri="{FF2B5EF4-FFF2-40B4-BE49-F238E27FC236}">
                  <a16:creationId xmlns:a16="http://schemas.microsoft.com/office/drawing/2014/main" id="{F11F4DD2-B5F2-C803-15E6-82945D4ECDD4}"/>
                </a:ext>
              </a:extLst>
            </p:cNvPr>
            <p:cNvCxnSpPr>
              <a:cxnSpLocks/>
              <a:stCxn id="38" idx="2"/>
              <a:endCxn id="25"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46" name="Graphic 6">
              <a:hlinkClick r:id="rId3" action="ppaction://hlinksldjump"/>
              <a:extLst>
                <a:ext uri="{FF2B5EF4-FFF2-40B4-BE49-F238E27FC236}">
                  <a16:creationId xmlns:a16="http://schemas.microsoft.com/office/drawing/2014/main" id="{C3FBC656-7C25-8658-D2BB-9C2E66CE8C7C}"/>
                </a:ext>
              </a:extLst>
            </p:cNvPr>
            <p:cNvSpPr/>
            <p:nvPr/>
          </p:nvSpPr>
          <p:spPr>
            <a:xfrm>
              <a:off x="5769960" y="3066176"/>
              <a:ext cx="703478" cy="725648"/>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5657CB95-9B25-FE4B-0A7C-5013DC7FD743}"/>
                    </a:ext>
                  </a:extLst>
                </p:cNvPr>
                <p:cNvGraphicFramePr>
                  <a:graphicFrameLocks noChangeAspect="1"/>
                </p:cNvGraphicFramePr>
                <p:nvPr>
                  <p:extLst>
                    <p:ext uri="{D42A27DB-BD31-4B8C-83A1-F6EECF244321}">
                      <p14:modId xmlns:p14="http://schemas.microsoft.com/office/powerpoint/2010/main" val="2353379111"/>
                    </p:ext>
                  </p:extLst>
                </p:nvPr>
              </p:nvGraphicFramePr>
              <p:xfrm>
                <a:off x="4743009" y="4965220"/>
                <a:ext cx="732074" cy="411792"/>
              </p:xfrm>
              <a:graphic>
                <a:graphicData uri="http://schemas.microsoft.com/office/powerpoint/2016/sectionzoom">
                  <psez:sectionZm>
                    <psez:sectionZmObj sectionId="{2C5F5E0C-4D56-4375-BC3F-270942F3227A}">
                      <psez:zmPr id="{6E7ECDD7-C695-49E5-8488-3CBCB383AD61}" transitionDur="1000" showBg="0">
                        <p166:blipFill xmlns:p166="http://schemas.microsoft.com/office/powerpoint/2016/6/main">
                          <a:blip r:embed="rId8"/>
                          <a:stretch>
                            <a:fillRect/>
                          </a:stretch>
                        </p166:blipFill>
                        <p166:spPr xmlns:p166="http://schemas.microsoft.com/office/powerpoint/2016/6/main">
                          <a:xfrm>
                            <a:off x="0" y="0"/>
                            <a:ext cx="732074" cy="411792"/>
                          </a:xfrm>
                          <a:prstGeom prst="rect">
                            <a:avLst/>
                          </a:prstGeom>
                          <a:ln>
                            <a:noFill/>
                          </a:ln>
                        </p166:spPr>
                      </psez:zmPr>
                    </psez:sectionZmObj>
                  </psez:sectionZm>
                </a:graphicData>
              </a:graphic>
            </p:graphicFrame>
          </mc:Choice>
          <mc:Fallback xmlns="">
            <p:pic>
              <p:nvPicPr>
                <p:cNvPr id="12" name="Section Zoom 11">
                  <a:hlinkClick r:id="rId9" action="ppaction://hlinksldjump"/>
                  <a:extLst>
                    <a:ext uri="{FF2B5EF4-FFF2-40B4-BE49-F238E27FC236}">
                      <a16:creationId xmlns:a16="http://schemas.microsoft.com/office/drawing/2014/main" id="{5657CB95-9B25-FE4B-0A7C-5013DC7FD743}"/>
                    </a:ext>
                  </a:extLst>
                </p:cNvPr>
                <p:cNvPicPr>
                  <a:picLocks noGrp="1" noRot="1" noChangeAspect="1" noMove="1" noResize="1" noEditPoints="1" noAdjustHandles="1" noChangeArrowheads="1" noChangeShapeType="1"/>
                </p:cNvPicPr>
                <p:nvPr/>
              </p:nvPicPr>
              <p:blipFill>
                <a:blip r:embed="rId10"/>
                <a:stretch>
                  <a:fillRect/>
                </a:stretch>
              </p:blipFill>
              <p:spPr>
                <a:xfrm>
                  <a:off x="4743009" y="4965220"/>
                  <a:ext cx="732074" cy="411792"/>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13" name="Section Zoom 12">
                  <a:extLst>
                    <a:ext uri="{FF2B5EF4-FFF2-40B4-BE49-F238E27FC236}">
                      <a16:creationId xmlns:a16="http://schemas.microsoft.com/office/drawing/2014/main" id="{38FD7565-A325-C502-C686-EE27AC4FE88A}"/>
                    </a:ext>
                  </a:extLst>
                </p:cNvPr>
                <p:cNvGraphicFramePr>
                  <a:graphicFrameLocks noChangeAspect="1"/>
                </p:cNvGraphicFramePr>
                <p:nvPr>
                  <p:extLst>
                    <p:ext uri="{D42A27DB-BD31-4B8C-83A1-F6EECF244321}">
                      <p14:modId xmlns:p14="http://schemas.microsoft.com/office/powerpoint/2010/main" val="615156229"/>
                    </p:ext>
                  </p:extLst>
                </p:nvPr>
              </p:nvGraphicFramePr>
              <p:xfrm>
                <a:off x="3796149" y="3232173"/>
                <a:ext cx="680136" cy="382576"/>
              </p:xfrm>
              <a:graphic>
                <a:graphicData uri="http://schemas.microsoft.com/office/powerpoint/2016/sectionzoom">
                  <psez:sectionZm>
                    <psez:sectionZmObj sectionId="{080493AC-021E-478B-A4AC-63E73666C5E3}">
                      <psez:zmPr id="{15C83639-DF3F-407D-A60F-1F975FA2B782}" transitionDur="1000" showBg="0">
                        <p166:blipFill xmlns:p166="http://schemas.microsoft.com/office/powerpoint/2016/6/main">
                          <a:blip r:embed="rId11"/>
                          <a:stretch>
                            <a:fillRect/>
                          </a:stretch>
                        </p166:blipFill>
                        <p166:spPr xmlns:p166="http://schemas.microsoft.com/office/powerpoint/2016/6/main">
                          <a:xfrm>
                            <a:off x="0" y="0"/>
                            <a:ext cx="680136" cy="382576"/>
                          </a:xfrm>
                          <a:prstGeom prst="rect">
                            <a:avLst/>
                          </a:prstGeom>
                          <a:ln w="3175">
                            <a:noFill/>
                          </a:ln>
                        </p166:spPr>
                      </psez:zmPr>
                    </psez:sectionZmObj>
                  </psez:sectionZm>
                </a:graphicData>
              </a:graphic>
            </p:graphicFrame>
          </mc:Choice>
          <mc:Fallback xmlns="">
            <p:pic>
              <p:nvPicPr>
                <p:cNvPr id="13" name="Section Zoom 12">
                  <a:hlinkClick r:id="rId12" action="ppaction://hlinksldjump"/>
                  <a:extLst>
                    <a:ext uri="{FF2B5EF4-FFF2-40B4-BE49-F238E27FC236}">
                      <a16:creationId xmlns:a16="http://schemas.microsoft.com/office/drawing/2014/main" id="{38FD7565-A325-C502-C686-EE27AC4FE88A}"/>
                    </a:ext>
                  </a:extLst>
                </p:cNvPr>
                <p:cNvPicPr>
                  <a:picLocks noGrp="1" noRot="1" noChangeAspect="1" noMove="1" noResize="1" noEditPoints="1" noAdjustHandles="1" noChangeArrowheads="1" noChangeShapeType="1"/>
                </p:cNvPicPr>
                <p:nvPr/>
              </p:nvPicPr>
              <p:blipFill>
                <a:blip r:embed="rId13"/>
                <a:stretch>
                  <a:fillRect/>
                </a:stretch>
              </p:blipFill>
              <p:spPr>
                <a:xfrm>
                  <a:off x="3796149" y="3232173"/>
                  <a:ext cx="680136" cy="38257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4" name="Section Zoom 13">
                  <a:extLst>
                    <a:ext uri="{FF2B5EF4-FFF2-40B4-BE49-F238E27FC236}">
                      <a16:creationId xmlns:a16="http://schemas.microsoft.com/office/drawing/2014/main" id="{0CE9D4AC-37AC-FC5A-BD6D-22359AAC32EB}"/>
                    </a:ext>
                  </a:extLst>
                </p:cNvPr>
                <p:cNvGraphicFramePr>
                  <a:graphicFrameLocks noChangeAspect="1"/>
                </p:cNvGraphicFramePr>
                <p:nvPr>
                  <p:extLst>
                    <p:ext uri="{D42A27DB-BD31-4B8C-83A1-F6EECF244321}">
                      <p14:modId xmlns:p14="http://schemas.microsoft.com/office/powerpoint/2010/main" val="332927429"/>
                    </p:ext>
                  </p:extLst>
                </p:nvPr>
              </p:nvGraphicFramePr>
              <p:xfrm>
                <a:off x="6717963" y="4965220"/>
                <a:ext cx="729600" cy="410400"/>
              </p:xfrm>
              <a:graphic>
                <a:graphicData uri="http://schemas.microsoft.com/office/powerpoint/2016/sectionzoom">
                  <psez:sectionZm>
                    <psez:sectionZmObj sectionId="{044A7AE5-77FB-47F2-868E-1A9215387F8B}">
                      <psez:zmPr id="{70032C68-E842-4769-80C3-6D29016DCE57}" transitionDur="1000" showBg="0">
                        <p166:blipFill xmlns:p166="http://schemas.microsoft.com/office/powerpoint/2016/6/main">
                          <a:blip r:embed="rId14"/>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14" name="Section Zoom 13">
                  <a:hlinkClick r:id="rId15" action="ppaction://hlinksldjump"/>
                  <a:extLst>
                    <a:ext uri="{FF2B5EF4-FFF2-40B4-BE49-F238E27FC236}">
                      <a16:creationId xmlns:a16="http://schemas.microsoft.com/office/drawing/2014/main" id="{0CE9D4AC-37AC-FC5A-BD6D-22359AAC32EB}"/>
                    </a:ext>
                  </a:extLst>
                </p:cNvPr>
                <p:cNvPicPr>
                  <a:picLocks noGrp="1" noRot="1" noChangeAspect="1" noMove="1" noResize="1" noEditPoints="1" noAdjustHandles="1" noChangeArrowheads="1" noChangeShapeType="1"/>
                </p:cNvPicPr>
                <p:nvPr/>
              </p:nvPicPr>
              <p:blipFill>
                <a:blip r:embed="rId16"/>
                <a:stretch>
                  <a:fillRect/>
                </a:stretch>
              </p:blipFill>
              <p:spPr>
                <a:xfrm>
                  <a:off x="6717963" y="4965220"/>
                  <a:ext cx="729600" cy="4104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991B180B-7EAA-B57D-09F8-ED87A9D2007C}"/>
                    </a:ext>
                  </a:extLst>
                </p:cNvPr>
                <p:cNvGraphicFramePr>
                  <a:graphicFrameLocks noChangeAspect="1"/>
                </p:cNvGraphicFramePr>
                <p:nvPr>
                  <p:extLst>
                    <p:ext uri="{D42A27DB-BD31-4B8C-83A1-F6EECF244321}">
                      <p14:modId xmlns:p14="http://schemas.microsoft.com/office/powerpoint/2010/main" val="3346136241"/>
                    </p:ext>
                  </p:extLst>
                </p:nvPr>
              </p:nvGraphicFramePr>
              <p:xfrm>
                <a:off x="7773201" y="3204349"/>
                <a:ext cx="729600" cy="410400"/>
              </p:xfrm>
              <a:graphic>
                <a:graphicData uri="http://schemas.microsoft.com/office/powerpoint/2016/sectionzoom">
                  <psez:sectionZm>
                    <psez:sectionZmObj sectionId="{BAFFEA5A-05AD-4D0F-8B2A-E1C9EBE39831}">
                      <psez:zmPr id="{CD9189E2-1BF9-48DD-B704-DB74BE909BB3}" transitionDur="1000" showBg="0">
                        <p166:blipFill xmlns:p166="http://schemas.microsoft.com/office/powerpoint/2016/6/main">
                          <a:blip r:embed="rId17"/>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15" name="Section Zoom 14">
                  <a:hlinkClick r:id="rId18" action="ppaction://hlinksldjump"/>
                  <a:extLst>
                    <a:ext uri="{FF2B5EF4-FFF2-40B4-BE49-F238E27FC236}">
                      <a16:creationId xmlns:a16="http://schemas.microsoft.com/office/drawing/2014/main" id="{991B180B-7EAA-B57D-09F8-ED87A9D2007C}"/>
                    </a:ext>
                  </a:extLst>
                </p:cNvPr>
                <p:cNvPicPr>
                  <a:picLocks noGrp="1" noRot="1" noChangeAspect="1" noMove="1" noResize="1" noEditPoints="1" noAdjustHandles="1" noChangeArrowheads="1" noChangeShapeType="1"/>
                </p:cNvPicPr>
                <p:nvPr/>
              </p:nvPicPr>
              <p:blipFill>
                <a:blip r:embed="rId19"/>
                <a:stretch>
                  <a:fillRect/>
                </a:stretch>
              </p:blipFill>
              <p:spPr>
                <a:xfrm>
                  <a:off x="7773201" y="3204349"/>
                  <a:ext cx="729600" cy="410400"/>
                </a:xfrm>
                <a:prstGeom prst="rect">
                  <a:avLst/>
                </a:prstGeom>
              </p:spPr>
            </p:pic>
          </mc:Fallback>
        </mc:AlternateContent>
      </p:grpSp>
    </p:spTree>
    <p:extLst>
      <p:ext uri="{BB962C8B-B14F-4D97-AF65-F5344CB8AC3E}">
        <p14:creationId xmlns:p14="http://schemas.microsoft.com/office/powerpoint/2010/main" val="32849436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800"/>
                                        <p:tgtEl>
                                          <p:spTgt spid="16"/>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16"/>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06F41977-0D70-A900-5516-6974F5A37398}"/>
              </a:ext>
            </a:extLst>
          </p:cNvPr>
          <p:cNvSpPr/>
          <p:nvPr/>
        </p:nvSpPr>
        <p:spPr>
          <a:xfrm>
            <a:off x="3021453" y="354453"/>
            <a:ext cx="6149094" cy="6149094"/>
          </a:xfrm>
          <a:prstGeom prst="ellipse">
            <a:avLst/>
          </a:prstGeom>
          <a:gradFill>
            <a:gsLst>
              <a:gs pos="100000">
                <a:srgbClr val="00F1FF">
                  <a:alpha val="0"/>
                </a:srgbClr>
              </a:gs>
              <a:gs pos="17000">
                <a:srgbClr val="00F1FF">
                  <a:alpha val="77000"/>
                </a:srgbClr>
              </a:gs>
              <a:gs pos="34000">
                <a:srgbClr val="00F1FF">
                  <a:alpha val="31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3F8B87CE-9704-CF4C-E9C3-C47ED6D3072C}"/>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60855535-B8F4-33E4-8D94-405606274935}"/>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55141EB1-FFE3-BE98-4C44-A312CE939672}"/>
              </a:ext>
            </a:extLst>
          </p:cNvPr>
          <p:cNvSpPr txBox="1"/>
          <p:nvPr/>
        </p:nvSpPr>
        <p:spPr>
          <a:xfrm>
            <a:off x="5889967" y="866372"/>
            <a:ext cx="1112484"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METHODOLOGY</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E2A6903A-36D4-D1D4-A5E5-D749367BA8F8}"/>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rId4" action="ppaction://hlinksldjump"/>
            <a:extLst>
              <a:ext uri="{FF2B5EF4-FFF2-40B4-BE49-F238E27FC236}">
                <a16:creationId xmlns:a16="http://schemas.microsoft.com/office/drawing/2014/main" id="{34DBC051-A07E-5713-CADB-ADFE10C9E8B1}"/>
              </a:ext>
            </a:extLst>
          </p:cNvPr>
          <p:cNvSpPr/>
          <p:nvPr/>
        </p:nvSpPr>
        <p:spPr>
          <a:xfrm>
            <a:off x="6331901" y="51043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solidFill>
          <a:ln w="1191" cap="flat">
            <a:noFill/>
            <a:prstDash val="solid"/>
            <a:miter/>
          </a:ln>
        </p:spPr>
        <p:txBody>
          <a:bodyPr rtlCol="0" anchor="ctr"/>
          <a:lstStyle/>
          <a:p>
            <a:endParaRPr lang="en-GB"/>
          </a:p>
        </p:txBody>
      </p:sp>
      <p:sp>
        <p:nvSpPr>
          <p:cNvPr id="7" name="Graphic 12">
            <a:hlinkClick r:id="rId5" action="ppaction://hlinksldjump"/>
            <a:extLst>
              <a:ext uri="{FF2B5EF4-FFF2-40B4-BE49-F238E27FC236}">
                <a16:creationId xmlns:a16="http://schemas.microsoft.com/office/drawing/2014/main" id="{F3E4C08C-FBFB-E4B2-1DE8-3BF6709C9748}"/>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6" action="ppaction://hlinksldjump"/>
            <a:extLst>
              <a:ext uri="{FF2B5EF4-FFF2-40B4-BE49-F238E27FC236}">
                <a16:creationId xmlns:a16="http://schemas.microsoft.com/office/drawing/2014/main" id="{B57CF476-BF9B-064A-21E2-71B36912BCC8}"/>
              </a:ext>
            </a:extLst>
          </p:cNvPr>
          <p:cNvSpPr/>
          <p:nvPr/>
        </p:nvSpPr>
        <p:spPr>
          <a:xfrm>
            <a:off x="7089223" y="682870"/>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7" action="ppaction://hlinksldjump"/>
            <a:extLst>
              <a:ext uri="{FF2B5EF4-FFF2-40B4-BE49-F238E27FC236}">
                <a16:creationId xmlns:a16="http://schemas.microsoft.com/office/drawing/2014/main" id="{E3FC6617-800B-4280-5947-5350BC507E98}"/>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37" name="Group 36">
            <a:extLst>
              <a:ext uri="{FF2B5EF4-FFF2-40B4-BE49-F238E27FC236}">
                <a16:creationId xmlns:a16="http://schemas.microsoft.com/office/drawing/2014/main" id="{6C6EADCB-0F14-3561-3BF0-EBB5ECE11442}"/>
              </a:ext>
            </a:extLst>
          </p:cNvPr>
          <p:cNvGrpSpPr/>
          <p:nvPr/>
        </p:nvGrpSpPr>
        <p:grpSpPr>
          <a:xfrm>
            <a:off x="3476410" y="1536886"/>
            <a:ext cx="5321399" cy="4184784"/>
            <a:chOff x="3476410" y="1536886"/>
            <a:chExt cx="5321399" cy="4184784"/>
          </a:xfrm>
        </p:grpSpPr>
        <p:sp>
          <p:nvSpPr>
            <p:cNvPr id="11" name="Hexagon 10">
              <a:extLst>
                <a:ext uri="{FF2B5EF4-FFF2-40B4-BE49-F238E27FC236}">
                  <a16:creationId xmlns:a16="http://schemas.microsoft.com/office/drawing/2014/main" id="{D9F7D540-789F-9052-B6F4-DCA4873BDD5E}"/>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0CA6DD2F-FEC2-4D17-4F70-D983B2DC7CA4}"/>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3" name="!!hex_A">
              <a:extLst>
                <a:ext uri="{FF2B5EF4-FFF2-40B4-BE49-F238E27FC236}">
                  <a16:creationId xmlns:a16="http://schemas.microsoft.com/office/drawing/2014/main" id="{8FFC7D02-A941-079F-DE0E-1AEAC254DD31}"/>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4" name="Hexagon 13">
              <a:extLst>
                <a:ext uri="{FF2B5EF4-FFF2-40B4-BE49-F238E27FC236}">
                  <a16:creationId xmlns:a16="http://schemas.microsoft.com/office/drawing/2014/main" id="{9C79262C-43D6-60EE-541F-31689F755D16}"/>
                </a:ext>
              </a:extLst>
            </p:cNvPr>
            <p:cNvSpPr>
              <a:spLocks noChangeAspect="1"/>
            </p:cNvSpPr>
            <p:nvPr/>
          </p:nvSpPr>
          <p:spPr>
            <a:xfrm>
              <a:off x="4449046" y="4583738"/>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5" name="Hexagon 14">
              <a:extLst>
                <a:ext uri="{FF2B5EF4-FFF2-40B4-BE49-F238E27FC236}">
                  <a16:creationId xmlns:a16="http://schemas.microsoft.com/office/drawing/2014/main" id="{931E3E29-E0F1-57C7-D4B8-C3594CBEFC8E}"/>
                </a:ext>
              </a:extLst>
            </p:cNvPr>
            <p:cNvSpPr>
              <a:spLocks noChangeAspect="1"/>
            </p:cNvSpPr>
            <p:nvPr/>
          </p:nvSpPr>
          <p:spPr>
            <a:xfrm>
              <a:off x="6422955" y="4583738"/>
              <a:ext cx="1319617"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16" name="Straight Connector 15">
              <a:extLst>
                <a:ext uri="{FF2B5EF4-FFF2-40B4-BE49-F238E27FC236}">
                  <a16:creationId xmlns:a16="http://schemas.microsoft.com/office/drawing/2014/main" id="{02BD7AA6-704B-9F1A-8EF4-D4DA63AC16D6}"/>
                </a:ext>
              </a:extLst>
            </p:cNvPr>
            <p:cNvCxnSpPr>
              <a:cxnSpLocks/>
              <a:stCxn id="13" idx="0"/>
              <a:endCxn id="11"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2ACCC990-C2EE-630B-F16C-4BE70BACC0CE}"/>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CDF1279C-6C95-09C8-846C-E2CE578A2F25}"/>
                </a:ext>
              </a:extLst>
            </p:cNvPr>
            <p:cNvCxnSpPr>
              <a:cxnSpLocks/>
              <a:stCxn id="11" idx="1"/>
              <a:endCxn id="15"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0ED32338-8C84-6702-9F59-698B9EA616FD}"/>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7287A39C-A8AF-55F4-3FD6-FEF12F6860E4}"/>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E8B69BC9-4D47-06E0-6FDB-060906A57692}"/>
                </a:ext>
              </a:extLst>
            </p:cNvPr>
            <p:cNvSpPr txBox="1"/>
            <p:nvPr/>
          </p:nvSpPr>
          <p:spPr>
            <a:xfrm>
              <a:off x="4449428" y="1536886"/>
              <a:ext cx="329314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5400" spc="-300" dirty="0"/>
                <a:t>Communication </a:t>
              </a:r>
              <a:endParaRPr lang="en-GB" sz="5400" spc="-300" dirty="0"/>
            </a:p>
          </p:txBody>
        </p:sp>
        <p:sp>
          <p:nvSpPr>
            <p:cNvPr id="24" name="Oval 23">
              <a:extLst>
                <a:ext uri="{FF2B5EF4-FFF2-40B4-BE49-F238E27FC236}">
                  <a16:creationId xmlns:a16="http://schemas.microsoft.com/office/drawing/2014/main" id="{DA3F266F-CBDD-DD28-2BD7-90324E74F6BC}"/>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5BF67305-CBE1-71E6-2C7F-F483AA4DDE90}"/>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502FF0A0-DB45-DEF3-985E-85794ACAFB72}"/>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E1B6F4A-202C-374A-3E46-63DE4C66E6D4}"/>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F4DBB5B-197E-1673-1275-4E0E8C66D9A0}"/>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7BD1EE3F-36FC-ED6B-C6CA-1E507C930912}"/>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F1FA74B7-B273-8A0D-69B3-FB3E6A68EBF0}"/>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8" name="Graphic 10">
              <a:hlinkClick r:id="rId4" action="ppaction://hlinksldjump"/>
              <a:extLst>
                <a:ext uri="{FF2B5EF4-FFF2-40B4-BE49-F238E27FC236}">
                  <a16:creationId xmlns:a16="http://schemas.microsoft.com/office/drawing/2014/main" id="{3C583101-654E-4238-6ABA-112AFA2D1B35}"/>
                </a:ext>
              </a:extLst>
            </p:cNvPr>
            <p:cNvSpPr/>
            <p:nvPr/>
          </p:nvSpPr>
          <p:spPr>
            <a:xfrm>
              <a:off x="5769960" y="3066176"/>
              <a:ext cx="703478" cy="725648"/>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30FFED4F-0C50-1DEC-DD9B-68C9E86F84FC}"/>
                    </a:ext>
                  </a:extLst>
                </p:cNvPr>
                <p:cNvGraphicFramePr>
                  <a:graphicFrameLocks noChangeAspect="1"/>
                </p:cNvGraphicFramePr>
                <p:nvPr>
                  <p:extLst>
                    <p:ext uri="{D42A27DB-BD31-4B8C-83A1-F6EECF244321}">
                      <p14:modId xmlns:p14="http://schemas.microsoft.com/office/powerpoint/2010/main" val="1513370434"/>
                    </p:ext>
                  </p:extLst>
                </p:nvPr>
              </p:nvGraphicFramePr>
              <p:xfrm>
                <a:off x="4743009" y="4965220"/>
                <a:ext cx="732074" cy="411792"/>
              </p:xfrm>
              <a:graphic>
                <a:graphicData uri="http://schemas.microsoft.com/office/powerpoint/2016/sectionzoom">
                  <psez:sectionZm>
                    <psez:sectionZmObj sectionId="{2C5F5E0C-4D56-4375-BC3F-270942F3227A}">
                      <psez:zmPr id="{6E7ECDD7-C695-49E5-8488-3CBCB383AD61}" transitionDur="1000" showBg="0">
                        <p166:blipFill xmlns:p166="http://schemas.microsoft.com/office/powerpoint/2016/6/main">
                          <a:blip r:embed="rId8"/>
                          <a:stretch>
                            <a:fillRect/>
                          </a:stretch>
                        </p166:blipFill>
                        <p166:spPr xmlns:p166="http://schemas.microsoft.com/office/powerpoint/2016/6/main">
                          <a:xfrm>
                            <a:off x="0" y="0"/>
                            <a:ext cx="732074" cy="411792"/>
                          </a:xfrm>
                          <a:prstGeom prst="rect">
                            <a:avLst/>
                          </a:prstGeom>
                          <a:ln>
                            <a:noFill/>
                          </a:ln>
                        </p166:spPr>
                      </psez:zmPr>
                    </psez:sectionZmObj>
                  </psez:sectionZm>
                </a:graphicData>
              </a:graphic>
            </p:graphicFrame>
          </mc:Choice>
          <mc:Fallback xmlns="">
            <p:pic>
              <p:nvPicPr>
                <p:cNvPr id="33" name="Section Zoom 32">
                  <a:hlinkClick r:id="rId9" action="ppaction://hlinksldjump"/>
                  <a:extLst>
                    <a:ext uri="{FF2B5EF4-FFF2-40B4-BE49-F238E27FC236}">
                      <a16:creationId xmlns:a16="http://schemas.microsoft.com/office/drawing/2014/main" id="{30FFED4F-0C50-1DEC-DD9B-68C9E86F84FC}"/>
                    </a:ext>
                  </a:extLst>
                </p:cNvPr>
                <p:cNvPicPr>
                  <a:picLocks noGrp="1" noRot="1" noChangeAspect="1" noMove="1" noResize="1" noEditPoints="1" noAdjustHandles="1" noChangeArrowheads="1" noChangeShapeType="1"/>
                </p:cNvPicPr>
                <p:nvPr/>
              </p:nvPicPr>
              <p:blipFill>
                <a:blip r:embed="rId10"/>
                <a:stretch>
                  <a:fillRect/>
                </a:stretch>
              </p:blipFill>
              <p:spPr>
                <a:xfrm>
                  <a:off x="4743009" y="4965220"/>
                  <a:ext cx="732074" cy="411792"/>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34" name="Section Zoom 33">
                  <a:extLst>
                    <a:ext uri="{FF2B5EF4-FFF2-40B4-BE49-F238E27FC236}">
                      <a16:creationId xmlns:a16="http://schemas.microsoft.com/office/drawing/2014/main" id="{913DBC51-6619-E727-7975-BB4F6088E928}"/>
                    </a:ext>
                  </a:extLst>
                </p:cNvPr>
                <p:cNvGraphicFramePr>
                  <a:graphicFrameLocks noChangeAspect="1"/>
                </p:cNvGraphicFramePr>
                <p:nvPr>
                  <p:extLst>
                    <p:ext uri="{D42A27DB-BD31-4B8C-83A1-F6EECF244321}">
                      <p14:modId xmlns:p14="http://schemas.microsoft.com/office/powerpoint/2010/main" val="995246848"/>
                    </p:ext>
                  </p:extLst>
                </p:nvPr>
              </p:nvGraphicFramePr>
              <p:xfrm>
                <a:off x="3796149" y="3232173"/>
                <a:ext cx="680136" cy="382576"/>
              </p:xfrm>
              <a:graphic>
                <a:graphicData uri="http://schemas.microsoft.com/office/powerpoint/2016/sectionzoom">
                  <psez:sectionZm>
                    <psez:sectionZmObj sectionId="{080493AC-021E-478B-A4AC-63E73666C5E3}">
                      <psez:zmPr id="{15C83639-DF3F-407D-A60F-1F975FA2B782}" transitionDur="1000" showBg="0">
                        <p166:blipFill xmlns:p166="http://schemas.microsoft.com/office/powerpoint/2016/6/main">
                          <a:blip r:embed="rId11"/>
                          <a:stretch>
                            <a:fillRect/>
                          </a:stretch>
                        </p166:blipFill>
                        <p166:spPr xmlns:p166="http://schemas.microsoft.com/office/powerpoint/2016/6/main">
                          <a:xfrm>
                            <a:off x="0" y="0"/>
                            <a:ext cx="680136" cy="382576"/>
                          </a:xfrm>
                          <a:prstGeom prst="rect">
                            <a:avLst/>
                          </a:prstGeom>
                          <a:ln w="3175">
                            <a:noFill/>
                          </a:ln>
                        </p166:spPr>
                      </psez:zmPr>
                    </psez:sectionZmObj>
                  </psez:sectionZm>
                </a:graphicData>
              </a:graphic>
            </p:graphicFrame>
          </mc:Choice>
          <mc:Fallback xmlns="">
            <p:pic>
              <p:nvPicPr>
                <p:cNvPr id="34" name="Section Zoom 33">
                  <a:hlinkClick r:id="rId12" action="ppaction://hlinksldjump"/>
                  <a:extLst>
                    <a:ext uri="{FF2B5EF4-FFF2-40B4-BE49-F238E27FC236}">
                      <a16:creationId xmlns:a16="http://schemas.microsoft.com/office/drawing/2014/main" id="{913DBC51-6619-E727-7975-BB4F6088E928}"/>
                    </a:ext>
                  </a:extLst>
                </p:cNvPr>
                <p:cNvPicPr>
                  <a:picLocks noGrp="1" noRot="1" noChangeAspect="1" noMove="1" noResize="1" noEditPoints="1" noAdjustHandles="1" noChangeArrowheads="1" noChangeShapeType="1"/>
                </p:cNvPicPr>
                <p:nvPr/>
              </p:nvPicPr>
              <p:blipFill>
                <a:blip r:embed="rId13"/>
                <a:stretch>
                  <a:fillRect/>
                </a:stretch>
              </p:blipFill>
              <p:spPr>
                <a:xfrm>
                  <a:off x="3796149" y="3232173"/>
                  <a:ext cx="680136" cy="38257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5" name="Section Zoom 34">
                  <a:extLst>
                    <a:ext uri="{FF2B5EF4-FFF2-40B4-BE49-F238E27FC236}">
                      <a16:creationId xmlns:a16="http://schemas.microsoft.com/office/drawing/2014/main" id="{10225CC5-0EF4-E5D0-15FA-7F994EB028E6}"/>
                    </a:ext>
                  </a:extLst>
                </p:cNvPr>
                <p:cNvGraphicFramePr>
                  <a:graphicFrameLocks noChangeAspect="1"/>
                </p:cNvGraphicFramePr>
                <p:nvPr>
                  <p:extLst>
                    <p:ext uri="{D42A27DB-BD31-4B8C-83A1-F6EECF244321}">
                      <p14:modId xmlns:p14="http://schemas.microsoft.com/office/powerpoint/2010/main" val="2005006529"/>
                    </p:ext>
                  </p:extLst>
                </p:nvPr>
              </p:nvGraphicFramePr>
              <p:xfrm>
                <a:off x="6717963" y="4965220"/>
                <a:ext cx="729600" cy="410400"/>
              </p:xfrm>
              <a:graphic>
                <a:graphicData uri="http://schemas.microsoft.com/office/powerpoint/2016/sectionzoom">
                  <psez:sectionZm>
                    <psez:sectionZmObj sectionId="{044A7AE5-77FB-47F2-868E-1A9215387F8B}">
                      <psez:zmPr id="{70032C68-E842-4769-80C3-6D29016DCE57}" transitionDur="1000" showBg="0">
                        <p166:blipFill xmlns:p166="http://schemas.microsoft.com/office/powerpoint/2016/6/main">
                          <a:blip r:embed="rId14"/>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35" name="Section Zoom 34">
                  <a:hlinkClick r:id="rId15" action="ppaction://hlinksldjump"/>
                  <a:extLst>
                    <a:ext uri="{FF2B5EF4-FFF2-40B4-BE49-F238E27FC236}">
                      <a16:creationId xmlns:a16="http://schemas.microsoft.com/office/drawing/2014/main" id="{10225CC5-0EF4-E5D0-15FA-7F994EB028E6}"/>
                    </a:ext>
                  </a:extLst>
                </p:cNvPr>
                <p:cNvPicPr>
                  <a:picLocks noGrp="1" noRot="1" noChangeAspect="1" noMove="1" noResize="1" noEditPoints="1" noAdjustHandles="1" noChangeArrowheads="1" noChangeShapeType="1"/>
                </p:cNvPicPr>
                <p:nvPr/>
              </p:nvPicPr>
              <p:blipFill>
                <a:blip r:embed="rId16"/>
                <a:stretch>
                  <a:fillRect/>
                </a:stretch>
              </p:blipFill>
              <p:spPr>
                <a:xfrm>
                  <a:off x="6717963" y="4965220"/>
                  <a:ext cx="729600" cy="4104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6" name="Section Zoom 35">
                  <a:extLst>
                    <a:ext uri="{FF2B5EF4-FFF2-40B4-BE49-F238E27FC236}">
                      <a16:creationId xmlns:a16="http://schemas.microsoft.com/office/drawing/2014/main" id="{89EDC57B-949D-C7E0-C919-863DD913FDDF}"/>
                    </a:ext>
                  </a:extLst>
                </p:cNvPr>
                <p:cNvGraphicFramePr>
                  <a:graphicFrameLocks noChangeAspect="1"/>
                </p:cNvGraphicFramePr>
                <p:nvPr>
                  <p:extLst>
                    <p:ext uri="{D42A27DB-BD31-4B8C-83A1-F6EECF244321}">
                      <p14:modId xmlns:p14="http://schemas.microsoft.com/office/powerpoint/2010/main" val="926412571"/>
                    </p:ext>
                  </p:extLst>
                </p:nvPr>
              </p:nvGraphicFramePr>
              <p:xfrm>
                <a:off x="7773201" y="3204349"/>
                <a:ext cx="729600" cy="410400"/>
              </p:xfrm>
              <a:graphic>
                <a:graphicData uri="http://schemas.microsoft.com/office/powerpoint/2016/sectionzoom">
                  <psez:sectionZm>
                    <psez:sectionZmObj sectionId="{BAFFEA5A-05AD-4D0F-8B2A-E1C9EBE39831}">
                      <psez:zmPr id="{CD9189E2-1BF9-48DD-B704-DB74BE909BB3}" transitionDur="1000" showBg="0">
                        <p166:blipFill xmlns:p166="http://schemas.microsoft.com/office/powerpoint/2016/6/main">
                          <a:blip r:embed="rId17"/>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36" name="Section Zoom 35">
                  <a:hlinkClick r:id="rId18" action="ppaction://hlinksldjump"/>
                  <a:extLst>
                    <a:ext uri="{FF2B5EF4-FFF2-40B4-BE49-F238E27FC236}">
                      <a16:creationId xmlns:a16="http://schemas.microsoft.com/office/drawing/2014/main" id="{89EDC57B-949D-C7E0-C919-863DD913FDDF}"/>
                    </a:ext>
                  </a:extLst>
                </p:cNvPr>
                <p:cNvPicPr>
                  <a:picLocks noGrp="1" noRot="1" noChangeAspect="1" noMove="1" noResize="1" noEditPoints="1" noAdjustHandles="1" noChangeArrowheads="1" noChangeShapeType="1"/>
                </p:cNvPicPr>
                <p:nvPr/>
              </p:nvPicPr>
              <p:blipFill>
                <a:blip r:embed="rId19"/>
                <a:stretch>
                  <a:fillRect/>
                </a:stretch>
              </p:blipFill>
              <p:spPr>
                <a:xfrm>
                  <a:off x="7773201" y="3204349"/>
                  <a:ext cx="729600" cy="410400"/>
                </a:xfrm>
                <a:prstGeom prst="rect">
                  <a:avLst/>
                </a:prstGeom>
              </p:spPr>
            </p:pic>
          </mc:Fallback>
        </mc:AlternateContent>
      </p:grpSp>
    </p:spTree>
    <p:extLst>
      <p:ext uri="{BB962C8B-B14F-4D97-AF65-F5344CB8AC3E}">
        <p14:creationId xmlns:p14="http://schemas.microsoft.com/office/powerpoint/2010/main" val="36013801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800"/>
                                        <p:tgtEl>
                                          <p:spTgt spid="37"/>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7"/>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a:extLst>
              <a:ext uri="{FF2B5EF4-FFF2-40B4-BE49-F238E27FC236}">
                <a16:creationId xmlns:a16="http://schemas.microsoft.com/office/drawing/2014/main" id="{BCF4B65D-7EAA-E790-B48C-87EE320B2C01}"/>
              </a:ext>
            </a:extLst>
          </p:cNvPr>
          <p:cNvSpPr/>
          <p:nvPr/>
        </p:nvSpPr>
        <p:spPr>
          <a:xfrm>
            <a:off x="3021453" y="320078"/>
            <a:ext cx="6149094" cy="6149094"/>
          </a:xfrm>
          <a:prstGeom prst="ellipse">
            <a:avLst/>
          </a:prstGeom>
          <a:gradFill>
            <a:gsLst>
              <a:gs pos="100000">
                <a:srgbClr val="8730EA"/>
              </a:gs>
              <a:gs pos="17000">
                <a:srgbClr val="8730EA"/>
              </a:gs>
              <a:gs pos="35000">
                <a:srgbClr val="8730EA">
                  <a:alpha val="37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A66185A3-5775-7D66-95FA-956B292D7110}"/>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E9D6CB85-F109-D291-D203-D28A27FAD076}"/>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8A224E96-710E-D672-0CCB-6A80659E76BA}"/>
              </a:ext>
            </a:extLst>
          </p:cNvPr>
          <p:cNvSpPr txBox="1"/>
          <p:nvPr/>
        </p:nvSpPr>
        <p:spPr>
          <a:xfrm>
            <a:off x="6816627" y="866372"/>
            <a:ext cx="792846"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ANALYSIS</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DD665993-6F12-7448-6AA2-B3B747CBA0CE}"/>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rId4" action="ppaction://hlinksldjump"/>
            <a:extLst>
              <a:ext uri="{FF2B5EF4-FFF2-40B4-BE49-F238E27FC236}">
                <a16:creationId xmlns:a16="http://schemas.microsoft.com/office/drawing/2014/main" id="{59388CC1-4A2B-B6D9-B17C-1045C600E5FF}"/>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5" action="ppaction://hlinksldjump"/>
            <a:extLst>
              <a:ext uri="{FF2B5EF4-FFF2-40B4-BE49-F238E27FC236}">
                <a16:creationId xmlns:a16="http://schemas.microsoft.com/office/drawing/2014/main" id="{AC22CC76-DBBB-1724-4E01-BF5946A8A9E8}"/>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6" action="ppaction://hlinksldjump"/>
            <a:extLst>
              <a:ext uri="{FF2B5EF4-FFF2-40B4-BE49-F238E27FC236}">
                <a16:creationId xmlns:a16="http://schemas.microsoft.com/office/drawing/2014/main" id="{FBAAE33C-D556-DA52-1A5D-583EBF8C638C}"/>
              </a:ext>
            </a:extLst>
          </p:cNvPr>
          <p:cNvSpPr/>
          <p:nvPr/>
        </p:nvSpPr>
        <p:spPr>
          <a:xfrm>
            <a:off x="7089223" y="510436"/>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p:spPr>
        <p:txBody>
          <a:bodyPr rtlCol="0" anchor="ctr"/>
          <a:lstStyle/>
          <a:p>
            <a:endParaRPr lang="en-GB"/>
          </a:p>
        </p:txBody>
      </p:sp>
      <p:sp>
        <p:nvSpPr>
          <p:cNvPr id="9" name="Graphic 23">
            <a:hlinkClick r:id="rId7" action="ppaction://hlinksldjump"/>
            <a:extLst>
              <a:ext uri="{FF2B5EF4-FFF2-40B4-BE49-F238E27FC236}">
                <a16:creationId xmlns:a16="http://schemas.microsoft.com/office/drawing/2014/main" id="{5B706D90-AED6-AFC3-7CF8-545198CB883C}"/>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36" name="Group 35">
            <a:extLst>
              <a:ext uri="{FF2B5EF4-FFF2-40B4-BE49-F238E27FC236}">
                <a16:creationId xmlns:a16="http://schemas.microsoft.com/office/drawing/2014/main" id="{D8CE5BA2-8467-7076-7449-3BECDF0EEB7E}"/>
              </a:ext>
            </a:extLst>
          </p:cNvPr>
          <p:cNvGrpSpPr/>
          <p:nvPr/>
        </p:nvGrpSpPr>
        <p:grpSpPr>
          <a:xfrm>
            <a:off x="3476410" y="1536886"/>
            <a:ext cx="5321399" cy="4184784"/>
            <a:chOff x="3476410" y="1536886"/>
            <a:chExt cx="5321399" cy="4184784"/>
          </a:xfrm>
        </p:grpSpPr>
        <p:sp>
          <p:nvSpPr>
            <p:cNvPr id="11" name="Hexagon 10">
              <a:extLst>
                <a:ext uri="{FF2B5EF4-FFF2-40B4-BE49-F238E27FC236}">
                  <a16:creationId xmlns:a16="http://schemas.microsoft.com/office/drawing/2014/main" id="{178043B4-284A-45E7-4243-F49024477C03}"/>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F420C43B-5802-71B8-BEDA-978346B1B995}"/>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3" name="!!hex_A">
              <a:extLst>
                <a:ext uri="{FF2B5EF4-FFF2-40B4-BE49-F238E27FC236}">
                  <a16:creationId xmlns:a16="http://schemas.microsoft.com/office/drawing/2014/main" id="{919B8243-350F-AAB3-BE14-1DF06F01BB52}"/>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4" name="Hexagon 13">
              <a:extLst>
                <a:ext uri="{FF2B5EF4-FFF2-40B4-BE49-F238E27FC236}">
                  <a16:creationId xmlns:a16="http://schemas.microsoft.com/office/drawing/2014/main" id="{61C2D065-6FFE-B0F2-138F-67E759BD05A6}"/>
                </a:ext>
              </a:extLst>
            </p:cNvPr>
            <p:cNvSpPr>
              <a:spLocks noChangeAspect="1"/>
            </p:cNvSpPr>
            <p:nvPr/>
          </p:nvSpPr>
          <p:spPr>
            <a:xfrm>
              <a:off x="4449046" y="4583738"/>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5" name="Hexagon 14">
              <a:extLst>
                <a:ext uri="{FF2B5EF4-FFF2-40B4-BE49-F238E27FC236}">
                  <a16:creationId xmlns:a16="http://schemas.microsoft.com/office/drawing/2014/main" id="{AF8356BE-8CF7-EC0F-87B9-2FD05CC3A435}"/>
                </a:ext>
              </a:extLst>
            </p:cNvPr>
            <p:cNvSpPr>
              <a:spLocks noChangeAspect="1"/>
            </p:cNvSpPr>
            <p:nvPr/>
          </p:nvSpPr>
          <p:spPr>
            <a:xfrm>
              <a:off x="6422955" y="4583738"/>
              <a:ext cx="1319617"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16" name="Straight Connector 15">
              <a:extLst>
                <a:ext uri="{FF2B5EF4-FFF2-40B4-BE49-F238E27FC236}">
                  <a16:creationId xmlns:a16="http://schemas.microsoft.com/office/drawing/2014/main" id="{ADCFC05B-A0FA-65D8-A5ED-2B68503AB533}"/>
                </a:ext>
              </a:extLst>
            </p:cNvPr>
            <p:cNvCxnSpPr>
              <a:cxnSpLocks/>
              <a:stCxn id="13" idx="0"/>
              <a:endCxn id="11"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FCE546BC-E28B-34EC-CC7E-A87C0FF3165D}"/>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F4F4A95C-B11E-D53E-6E00-E09FCDE656C5}"/>
                </a:ext>
              </a:extLst>
            </p:cNvPr>
            <p:cNvCxnSpPr>
              <a:cxnSpLocks/>
              <a:stCxn id="11" idx="1"/>
              <a:endCxn id="15"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E04D4B7F-8D40-12E1-94C6-0B1FC66E6F08}"/>
                </a:ext>
              </a:extLst>
            </p:cNvPr>
            <p:cNvCxnSpPr>
              <a:cxnSpLocks/>
              <a:stCxn id="11" idx="2"/>
              <a:endCxn id="14"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07BAA4C3-9B6B-352B-216E-BC979EBF22E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2C95CBD7-BC44-F5AA-14AE-19063F850912}"/>
                </a:ext>
              </a:extLst>
            </p:cNvPr>
            <p:cNvSpPr txBox="1"/>
            <p:nvPr/>
          </p:nvSpPr>
          <p:spPr>
            <a:xfrm>
              <a:off x="5025813" y="1536886"/>
              <a:ext cx="214037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5400" spc="-300" dirty="0"/>
                <a:t>Évolution  bancaire</a:t>
              </a:r>
              <a:endParaRPr lang="en-GB" sz="5400" spc="-300" dirty="0"/>
            </a:p>
          </p:txBody>
        </p:sp>
        <p:sp>
          <p:nvSpPr>
            <p:cNvPr id="24" name="Oval 23">
              <a:extLst>
                <a:ext uri="{FF2B5EF4-FFF2-40B4-BE49-F238E27FC236}">
                  <a16:creationId xmlns:a16="http://schemas.microsoft.com/office/drawing/2014/main" id="{E308EBC3-4DF3-9E2D-0CE4-6C8A4C0ED43A}"/>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31397BF6-19C6-9684-A7D2-A467B72F0408}"/>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CD6748D-86AA-54CE-ED6E-30C75D9B62C3}"/>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064FD18E-B1FD-D852-04A2-569FB1889B9A}"/>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9C1ACD2-9EE8-8AFF-30BF-0E22C92D6867}"/>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2E2ED03A-0E7F-B43D-0BA2-22398D290CEE}"/>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C1E53436-0FBE-6E2A-3EBF-2ECFB327B404}"/>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2" name="Graphic 14">
              <a:hlinkClick r:id="rId6" action="ppaction://hlinksldjump"/>
              <a:extLst>
                <a:ext uri="{FF2B5EF4-FFF2-40B4-BE49-F238E27FC236}">
                  <a16:creationId xmlns:a16="http://schemas.microsoft.com/office/drawing/2014/main" id="{F1C583D3-A721-2755-DF3D-BC6F68E68772}"/>
                </a:ext>
              </a:extLst>
            </p:cNvPr>
            <p:cNvSpPr/>
            <p:nvPr/>
          </p:nvSpPr>
          <p:spPr>
            <a:xfrm>
              <a:off x="5769960" y="3066176"/>
              <a:ext cx="703478" cy="72564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mc:AlternateContent xmlns:mc="http://schemas.openxmlformats.org/markup-compatibility/2006" xmlns:psez="http://schemas.microsoft.com/office/powerpoint/2016/sectionzoom">
          <mc:Choice Requires="psez">
            <p:graphicFrame>
              <p:nvGraphicFramePr>
                <p:cNvPr id="31" name="Section Zoom 30">
                  <a:extLst>
                    <a:ext uri="{FF2B5EF4-FFF2-40B4-BE49-F238E27FC236}">
                      <a16:creationId xmlns:a16="http://schemas.microsoft.com/office/drawing/2014/main" id="{66B1C10F-EC68-8739-E71B-F4652D62C778}"/>
                    </a:ext>
                  </a:extLst>
                </p:cNvPr>
                <p:cNvGraphicFramePr>
                  <a:graphicFrameLocks noChangeAspect="1"/>
                </p:cNvGraphicFramePr>
                <p:nvPr>
                  <p:extLst>
                    <p:ext uri="{D42A27DB-BD31-4B8C-83A1-F6EECF244321}">
                      <p14:modId xmlns:p14="http://schemas.microsoft.com/office/powerpoint/2010/main" val="3514092072"/>
                    </p:ext>
                  </p:extLst>
                </p:nvPr>
              </p:nvGraphicFramePr>
              <p:xfrm>
                <a:off x="4743009" y="4965220"/>
                <a:ext cx="732074" cy="411792"/>
              </p:xfrm>
              <a:graphic>
                <a:graphicData uri="http://schemas.microsoft.com/office/powerpoint/2016/sectionzoom">
                  <psez:sectionZm>
                    <psez:sectionZmObj sectionId="{2C5F5E0C-4D56-4375-BC3F-270942F3227A}">
                      <psez:zmPr id="{6E7ECDD7-C695-49E5-8488-3CBCB383AD61}" transitionDur="1000" showBg="0">
                        <p166:blipFill xmlns:p166="http://schemas.microsoft.com/office/powerpoint/2016/6/main">
                          <a:blip r:embed="rId8"/>
                          <a:stretch>
                            <a:fillRect/>
                          </a:stretch>
                        </p166:blipFill>
                        <p166:spPr xmlns:p166="http://schemas.microsoft.com/office/powerpoint/2016/6/main">
                          <a:xfrm>
                            <a:off x="0" y="0"/>
                            <a:ext cx="732074" cy="411792"/>
                          </a:xfrm>
                          <a:prstGeom prst="rect">
                            <a:avLst/>
                          </a:prstGeom>
                          <a:ln>
                            <a:noFill/>
                          </a:ln>
                        </p166:spPr>
                      </psez:zmPr>
                    </psez:sectionZmObj>
                  </psez:sectionZm>
                </a:graphicData>
              </a:graphic>
            </p:graphicFrame>
          </mc:Choice>
          <mc:Fallback xmlns="">
            <p:pic>
              <p:nvPicPr>
                <p:cNvPr id="31" name="Section Zoom 30">
                  <a:hlinkClick r:id="rId9" action="ppaction://hlinksldjump"/>
                  <a:extLst>
                    <a:ext uri="{FF2B5EF4-FFF2-40B4-BE49-F238E27FC236}">
                      <a16:creationId xmlns:a16="http://schemas.microsoft.com/office/drawing/2014/main" id="{66B1C10F-EC68-8739-E71B-F4652D62C778}"/>
                    </a:ext>
                  </a:extLst>
                </p:cNvPr>
                <p:cNvPicPr>
                  <a:picLocks noGrp="1" noRot="1" noChangeAspect="1" noMove="1" noResize="1" noEditPoints="1" noAdjustHandles="1" noChangeArrowheads="1" noChangeShapeType="1"/>
                </p:cNvPicPr>
                <p:nvPr/>
              </p:nvPicPr>
              <p:blipFill>
                <a:blip r:embed="rId10"/>
                <a:stretch>
                  <a:fillRect/>
                </a:stretch>
              </p:blipFill>
              <p:spPr>
                <a:xfrm>
                  <a:off x="4743009" y="4965220"/>
                  <a:ext cx="732074" cy="411792"/>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33" name="Section Zoom 32">
                  <a:extLst>
                    <a:ext uri="{FF2B5EF4-FFF2-40B4-BE49-F238E27FC236}">
                      <a16:creationId xmlns:a16="http://schemas.microsoft.com/office/drawing/2014/main" id="{8EE73142-19AA-91DE-8E80-74CD01987DA4}"/>
                    </a:ext>
                  </a:extLst>
                </p:cNvPr>
                <p:cNvGraphicFramePr>
                  <a:graphicFrameLocks noChangeAspect="1"/>
                </p:cNvGraphicFramePr>
                <p:nvPr>
                  <p:extLst>
                    <p:ext uri="{D42A27DB-BD31-4B8C-83A1-F6EECF244321}">
                      <p14:modId xmlns:p14="http://schemas.microsoft.com/office/powerpoint/2010/main" val="2011947371"/>
                    </p:ext>
                  </p:extLst>
                </p:nvPr>
              </p:nvGraphicFramePr>
              <p:xfrm>
                <a:off x="3796149" y="3232173"/>
                <a:ext cx="680136" cy="382576"/>
              </p:xfrm>
              <a:graphic>
                <a:graphicData uri="http://schemas.microsoft.com/office/powerpoint/2016/sectionzoom">
                  <psez:sectionZm>
                    <psez:sectionZmObj sectionId="{080493AC-021E-478B-A4AC-63E73666C5E3}">
                      <psez:zmPr id="{15C83639-DF3F-407D-A60F-1F975FA2B782}" transitionDur="1000" showBg="0">
                        <p166:blipFill xmlns:p166="http://schemas.microsoft.com/office/powerpoint/2016/6/main">
                          <a:blip r:embed="rId11"/>
                          <a:stretch>
                            <a:fillRect/>
                          </a:stretch>
                        </p166:blipFill>
                        <p166:spPr xmlns:p166="http://schemas.microsoft.com/office/powerpoint/2016/6/main">
                          <a:xfrm>
                            <a:off x="0" y="0"/>
                            <a:ext cx="680136" cy="382576"/>
                          </a:xfrm>
                          <a:prstGeom prst="rect">
                            <a:avLst/>
                          </a:prstGeom>
                          <a:ln w="3175">
                            <a:noFill/>
                          </a:ln>
                        </p166:spPr>
                      </psez:zmPr>
                    </psez:sectionZmObj>
                  </psez:sectionZm>
                </a:graphicData>
              </a:graphic>
            </p:graphicFrame>
          </mc:Choice>
          <mc:Fallback xmlns="">
            <p:pic>
              <p:nvPicPr>
                <p:cNvPr id="33" name="Section Zoom 32">
                  <a:hlinkClick r:id="rId12" action="ppaction://hlinksldjump"/>
                  <a:extLst>
                    <a:ext uri="{FF2B5EF4-FFF2-40B4-BE49-F238E27FC236}">
                      <a16:creationId xmlns:a16="http://schemas.microsoft.com/office/drawing/2014/main" id="{8EE73142-19AA-91DE-8E80-74CD01987DA4}"/>
                    </a:ext>
                  </a:extLst>
                </p:cNvPr>
                <p:cNvPicPr>
                  <a:picLocks noGrp="1" noRot="1" noChangeAspect="1" noMove="1" noResize="1" noEditPoints="1" noAdjustHandles="1" noChangeArrowheads="1" noChangeShapeType="1"/>
                </p:cNvPicPr>
                <p:nvPr/>
              </p:nvPicPr>
              <p:blipFill>
                <a:blip r:embed="rId13"/>
                <a:stretch>
                  <a:fillRect/>
                </a:stretch>
              </p:blipFill>
              <p:spPr>
                <a:xfrm>
                  <a:off x="3796149" y="3232173"/>
                  <a:ext cx="680136" cy="382576"/>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34" name="Section Zoom 33">
                  <a:extLst>
                    <a:ext uri="{FF2B5EF4-FFF2-40B4-BE49-F238E27FC236}">
                      <a16:creationId xmlns:a16="http://schemas.microsoft.com/office/drawing/2014/main" id="{092C3061-749C-F019-50F5-E370A2123F5D}"/>
                    </a:ext>
                  </a:extLst>
                </p:cNvPr>
                <p:cNvGraphicFramePr>
                  <a:graphicFrameLocks noChangeAspect="1"/>
                </p:cNvGraphicFramePr>
                <p:nvPr>
                  <p:extLst>
                    <p:ext uri="{D42A27DB-BD31-4B8C-83A1-F6EECF244321}">
                      <p14:modId xmlns:p14="http://schemas.microsoft.com/office/powerpoint/2010/main" val="2159029304"/>
                    </p:ext>
                  </p:extLst>
                </p:nvPr>
              </p:nvGraphicFramePr>
              <p:xfrm>
                <a:off x="6717963" y="4965220"/>
                <a:ext cx="729600" cy="410400"/>
              </p:xfrm>
              <a:graphic>
                <a:graphicData uri="http://schemas.microsoft.com/office/powerpoint/2016/sectionzoom">
                  <psez:sectionZm>
                    <psez:sectionZmObj sectionId="{044A7AE5-77FB-47F2-868E-1A9215387F8B}">
                      <psez:zmPr id="{70032C68-E842-4769-80C3-6D29016DCE57}" transitionDur="1000" showBg="0">
                        <p166:blipFill xmlns:p166="http://schemas.microsoft.com/office/powerpoint/2016/6/main">
                          <a:blip r:embed="rId14"/>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34" name="Section Zoom 33">
                  <a:hlinkClick r:id="rId15" action="ppaction://hlinksldjump"/>
                  <a:extLst>
                    <a:ext uri="{FF2B5EF4-FFF2-40B4-BE49-F238E27FC236}">
                      <a16:creationId xmlns:a16="http://schemas.microsoft.com/office/drawing/2014/main" id="{092C3061-749C-F019-50F5-E370A2123F5D}"/>
                    </a:ext>
                  </a:extLst>
                </p:cNvPr>
                <p:cNvPicPr>
                  <a:picLocks noGrp="1" noRot="1" noChangeAspect="1" noMove="1" noResize="1" noEditPoints="1" noAdjustHandles="1" noChangeArrowheads="1" noChangeShapeType="1"/>
                </p:cNvPicPr>
                <p:nvPr/>
              </p:nvPicPr>
              <p:blipFill>
                <a:blip r:embed="rId16"/>
                <a:stretch>
                  <a:fillRect/>
                </a:stretch>
              </p:blipFill>
              <p:spPr>
                <a:xfrm>
                  <a:off x="6717963" y="4965220"/>
                  <a:ext cx="729600" cy="4104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5" name="Section Zoom 34">
                  <a:extLst>
                    <a:ext uri="{FF2B5EF4-FFF2-40B4-BE49-F238E27FC236}">
                      <a16:creationId xmlns:a16="http://schemas.microsoft.com/office/drawing/2014/main" id="{0EA32311-6BDA-76CE-B2BF-8F3ADE2CD704}"/>
                    </a:ext>
                  </a:extLst>
                </p:cNvPr>
                <p:cNvGraphicFramePr>
                  <a:graphicFrameLocks noChangeAspect="1"/>
                </p:cNvGraphicFramePr>
                <p:nvPr>
                  <p:extLst>
                    <p:ext uri="{D42A27DB-BD31-4B8C-83A1-F6EECF244321}">
                      <p14:modId xmlns:p14="http://schemas.microsoft.com/office/powerpoint/2010/main" val="2222675761"/>
                    </p:ext>
                  </p:extLst>
                </p:nvPr>
              </p:nvGraphicFramePr>
              <p:xfrm>
                <a:off x="7773201" y="3204349"/>
                <a:ext cx="729600" cy="410400"/>
              </p:xfrm>
              <a:graphic>
                <a:graphicData uri="http://schemas.microsoft.com/office/powerpoint/2016/sectionzoom">
                  <psez:sectionZm>
                    <psez:sectionZmObj sectionId="{BAFFEA5A-05AD-4D0F-8B2A-E1C9EBE39831}">
                      <psez:zmPr id="{CD9189E2-1BF9-48DD-B704-DB74BE909BB3}" transitionDur="1000" showBg="0">
                        <p166:blipFill xmlns:p166="http://schemas.microsoft.com/office/powerpoint/2016/6/main">
                          <a:blip r:embed="rId17"/>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35" name="Section Zoom 34">
                  <a:hlinkClick r:id="rId18" action="ppaction://hlinksldjump"/>
                  <a:extLst>
                    <a:ext uri="{FF2B5EF4-FFF2-40B4-BE49-F238E27FC236}">
                      <a16:creationId xmlns:a16="http://schemas.microsoft.com/office/drawing/2014/main" id="{0EA32311-6BDA-76CE-B2BF-8F3ADE2CD704}"/>
                    </a:ext>
                  </a:extLst>
                </p:cNvPr>
                <p:cNvPicPr>
                  <a:picLocks noGrp="1" noRot="1" noChangeAspect="1" noMove="1" noResize="1" noEditPoints="1" noAdjustHandles="1" noChangeArrowheads="1" noChangeShapeType="1"/>
                </p:cNvPicPr>
                <p:nvPr/>
              </p:nvPicPr>
              <p:blipFill>
                <a:blip r:embed="rId19"/>
                <a:stretch>
                  <a:fillRect/>
                </a:stretch>
              </p:blipFill>
              <p:spPr>
                <a:xfrm>
                  <a:off x="7773201" y="3204349"/>
                  <a:ext cx="729600" cy="410400"/>
                </a:xfrm>
                <a:prstGeom prst="rect">
                  <a:avLst/>
                </a:prstGeom>
              </p:spPr>
            </p:pic>
          </mc:Fallback>
        </mc:AlternateContent>
      </p:grpSp>
    </p:spTree>
    <p:extLst>
      <p:ext uri="{BB962C8B-B14F-4D97-AF65-F5344CB8AC3E}">
        <p14:creationId xmlns:p14="http://schemas.microsoft.com/office/powerpoint/2010/main" val="2255192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800"/>
                                        <p:tgtEl>
                                          <p:spTgt spid="36"/>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6"/>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59F215C9-097D-5F9D-CFEF-1496B78C2E28}"/>
              </a:ext>
            </a:extLst>
          </p:cNvPr>
          <p:cNvSpPr/>
          <p:nvPr/>
        </p:nvSpPr>
        <p:spPr>
          <a:xfrm>
            <a:off x="3021453" y="355423"/>
            <a:ext cx="6149094" cy="6149094"/>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2" name="Rectangle: Rounded Corners 1">
            <a:extLst>
              <a:ext uri="{FF2B5EF4-FFF2-40B4-BE49-F238E27FC236}">
                <a16:creationId xmlns:a16="http://schemas.microsoft.com/office/drawing/2014/main" id="{43D7A3A9-132B-9A9A-436A-830920C350CE}"/>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menu_text">
            <a:extLst>
              <a:ext uri="{FF2B5EF4-FFF2-40B4-BE49-F238E27FC236}">
                <a16:creationId xmlns:a16="http://schemas.microsoft.com/office/drawing/2014/main" id="{5E60410A-F232-B962-7EC4-EA75F6AC8276}"/>
              </a:ext>
            </a:extLst>
          </p:cNvPr>
          <p:cNvSpPr txBox="1"/>
          <p:nvPr/>
        </p:nvSpPr>
        <p:spPr>
          <a:xfrm>
            <a:off x="7450701" y="866372"/>
            <a:ext cx="1096455"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CONCLUSIONS</a:t>
            </a:r>
            <a:endParaRPr lang="en-GB" sz="1000" spc="110" dirty="0">
              <a:solidFill>
                <a:schemeClr val="bg1"/>
              </a:solidFill>
              <a:latin typeface="Darker Grotesque" pitchFamily="2" charset="0"/>
            </a:endParaRPr>
          </a:p>
        </p:txBody>
      </p:sp>
      <p:sp>
        <p:nvSpPr>
          <p:cNvPr id="3" name="Graphic 4">
            <a:hlinkClick r:id="rId2" action="ppaction://hlinksldjump"/>
            <a:extLst>
              <a:ext uri="{FF2B5EF4-FFF2-40B4-BE49-F238E27FC236}">
                <a16:creationId xmlns:a16="http://schemas.microsoft.com/office/drawing/2014/main" id="{8FAF3504-B4B6-BA24-2734-1025EB745D20}"/>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5" name="Graphic 6">
            <a:hlinkClick r:id="rId3" action="ppaction://hlinksldjump"/>
            <a:extLst>
              <a:ext uri="{FF2B5EF4-FFF2-40B4-BE49-F238E27FC236}">
                <a16:creationId xmlns:a16="http://schemas.microsoft.com/office/drawing/2014/main" id="{CE2B59BC-E36B-A8CB-6414-3AAC3C48E923}"/>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rId4" action="ppaction://hlinksldjump"/>
            <a:extLst>
              <a:ext uri="{FF2B5EF4-FFF2-40B4-BE49-F238E27FC236}">
                <a16:creationId xmlns:a16="http://schemas.microsoft.com/office/drawing/2014/main" id="{E710A1B3-8966-F8BC-5B67-7FA80594FE2D}"/>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5" action="ppaction://hlinksldjump"/>
            <a:extLst>
              <a:ext uri="{FF2B5EF4-FFF2-40B4-BE49-F238E27FC236}">
                <a16:creationId xmlns:a16="http://schemas.microsoft.com/office/drawing/2014/main" id="{5BF71101-6807-C508-FB9C-A783D8C7D222}"/>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6" action="ppaction://hlinksldjump"/>
            <a:extLst>
              <a:ext uri="{FF2B5EF4-FFF2-40B4-BE49-F238E27FC236}">
                <a16:creationId xmlns:a16="http://schemas.microsoft.com/office/drawing/2014/main" id="{E1FF0DB5-3DB7-1771-442A-45396F52C1CA}"/>
              </a:ext>
            </a:extLst>
          </p:cNvPr>
          <p:cNvSpPr/>
          <p:nvPr/>
        </p:nvSpPr>
        <p:spPr>
          <a:xfrm>
            <a:off x="7089223" y="692522"/>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7" action="ppaction://hlinksldjump"/>
            <a:extLst>
              <a:ext uri="{FF2B5EF4-FFF2-40B4-BE49-F238E27FC236}">
                <a16:creationId xmlns:a16="http://schemas.microsoft.com/office/drawing/2014/main" id="{C3B61B31-F1B4-DAEF-6CF7-A1CF7933251D}"/>
              </a:ext>
            </a:extLst>
          </p:cNvPr>
          <p:cNvSpPr/>
          <p:nvPr/>
        </p:nvSpPr>
        <p:spPr>
          <a:xfrm>
            <a:off x="7865579" y="510436"/>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p:spPr>
        <p:txBody>
          <a:bodyPr rtlCol="0" anchor="ctr"/>
          <a:lstStyle/>
          <a:p>
            <a:endParaRPr lang="en-GB"/>
          </a:p>
        </p:txBody>
      </p:sp>
      <p:sp>
        <p:nvSpPr>
          <p:cNvPr id="44" name="TextBox 43">
            <a:extLst>
              <a:ext uri="{FF2B5EF4-FFF2-40B4-BE49-F238E27FC236}">
                <a16:creationId xmlns:a16="http://schemas.microsoft.com/office/drawing/2014/main" id="{5989FA0B-E718-8E8B-BE7C-A96F7F1914DB}"/>
              </a:ext>
            </a:extLst>
          </p:cNvPr>
          <p:cNvSpPr txBox="1"/>
          <p:nvPr/>
        </p:nvSpPr>
        <p:spPr>
          <a:xfrm>
            <a:off x="4269271" y="1738439"/>
            <a:ext cx="329314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latin typeface="+mj-lt"/>
              </a:rPr>
              <a:t>Conclusions</a:t>
            </a:r>
          </a:p>
        </p:txBody>
      </p:sp>
      <p:sp>
        <p:nvSpPr>
          <p:cNvPr id="45" name="TextBox 44">
            <a:extLst>
              <a:ext uri="{FF2B5EF4-FFF2-40B4-BE49-F238E27FC236}">
                <a16:creationId xmlns:a16="http://schemas.microsoft.com/office/drawing/2014/main" id="{7EDFA048-F33C-C9F4-F9BA-938C46B99BF9}"/>
              </a:ext>
            </a:extLst>
          </p:cNvPr>
          <p:cNvSpPr txBox="1"/>
          <p:nvPr/>
        </p:nvSpPr>
        <p:spPr>
          <a:xfrm>
            <a:off x="2687782" y="3061855"/>
            <a:ext cx="7620000" cy="1139992"/>
          </a:xfrm>
          <a:prstGeom prst="rect">
            <a:avLst/>
          </a:prstGeom>
          <a:noFill/>
        </p:spPr>
        <p:txBody>
          <a:bodyPr wrap="square" rtlCol="0">
            <a:spAutoFit/>
          </a:bodyPr>
          <a:lstStyle/>
          <a:p>
            <a:pPr marL="0" indent="0">
              <a:lnSpc>
                <a:spcPts val="2800"/>
              </a:lnSpc>
              <a:buNone/>
            </a:pPr>
            <a:r>
              <a:rPr lang="en-US" sz="1800" kern="0" spc="-35" dirty="0">
                <a:solidFill>
                  <a:schemeClr val="bg1"/>
                </a:solidFill>
                <a:latin typeface="Roboto" pitchFamily="34" charset="0"/>
                <a:ea typeface="Roboto" pitchFamily="34" charset="-122"/>
                <a:cs typeface="Roboto" pitchFamily="34" charset="-120"/>
              </a:rPr>
              <a:t>Une experience </a:t>
            </a:r>
            <a:r>
              <a:rPr lang="en-US" sz="1800" kern="0" spc="-35" dirty="0" err="1">
                <a:solidFill>
                  <a:schemeClr val="bg1"/>
                </a:solidFill>
                <a:latin typeface="Roboto" pitchFamily="34" charset="0"/>
                <a:ea typeface="Roboto" pitchFamily="34" charset="-122"/>
                <a:cs typeface="Roboto" pitchFamily="34" charset="-120"/>
              </a:rPr>
              <a:t>enrichissante</a:t>
            </a:r>
            <a:r>
              <a:rPr lang="en-US" sz="1800" kern="0" spc="-35" dirty="0">
                <a:solidFill>
                  <a:schemeClr val="bg1"/>
                </a:solidFill>
                <a:latin typeface="Roboto" pitchFamily="34" charset="0"/>
                <a:ea typeface="Roboto" pitchFamily="34" charset="-122"/>
                <a:cs typeface="Roboto" pitchFamily="34" charset="-120"/>
              </a:rPr>
              <a:t> chez Banque </a:t>
            </a:r>
            <a:r>
              <a:rPr lang="en-US" sz="1800" kern="0" spc="-35" dirty="0" err="1">
                <a:solidFill>
                  <a:schemeClr val="bg1"/>
                </a:solidFill>
                <a:latin typeface="Roboto" pitchFamily="34" charset="0"/>
                <a:ea typeface="Roboto" pitchFamily="34" charset="-122"/>
                <a:cs typeface="Roboto" pitchFamily="34" charset="-120"/>
              </a:rPr>
              <a:t>Zitouna</a:t>
            </a:r>
            <a:r>
              <a:rPr lang="en-US" sz="1800" kern="0" spc="-35" dirty="0">
                <a:solidFill>
                  <a:schemeClr val="bg1"/>
                </a:solidFill>
                <a:latin typeface="Roboto" pitchFamily="34" charset="0"/>
                <a:ea typeface="Roboto" pitchFamily="34" charset="-122"/>
                <a:cs typeface="Roboto" pitchFamily="34" charset="-120"/>
              </a:rPr>
              <a:t> : Une immersion dans le monde </a:t>
            </a:r>
            <a:r>
              <a:rPr lang="en-US" sz="1800" kern="0" spc="-35" dirty="0" err="1">
                <a:solidFill>
                  <a:schemeClr val="bg1"/>
                </a:solidFill>
                <a:latin typeface="Roboto" pitchFamily="34" charset="0"/>
                <a:ea typeface="Roboto" pitchFamily="34" charset="-122"/>
                <a:cs typeface="Roboto" pitchFamily="34" charset="-120"/>
              </a:rPr>
              <a:t>bancaire,des</a:t>
            </a:r>
            <a:r>
              <a:rPr lang="en-US" sz="1800" kern="0" spc="-35" dirty="0">
                <a:solidFill>
                  <a:schemeClr val="bg1"/>
                </a:solidFill>
                <a:latin typeface="Roboto" pitchFamily="34" charset="0"/>
                <a:ea typeface="Roboto" pitchFamily="34" charset="-122"/>
                <a:cs typeface="Roboto" pitchFamily="34" charset="-120"/>
              </a:rPr>
              <a:t> </a:t>
            </a:r>
            <a:r>
              <a:rPr lang="en-US" sz="1800" kern="0" spc="-35" dirty="0" err="1">
                <a:solidFill>
                  <a:schemeClr val="bg1"/>
                </a:solidFill>
                <a:latin typeface="Roboto" pitchFamily="34" charset="0"/>
                <a:ea typeface="Roboto" pitchFamily="34" charset="-122"/>
                <a:cs typeface="Roboto" pitchFamily="34" charset="-120"/>
              </a:rPr>
              <a:t>défis</a:t>
            </a:r>
            <a:r>
              <a:rPr lang="en-US" sz="1800" kern="0" spc="-35" dirty="0">
                <a:solidFill>
                  <a:schemeClr val="bg1"/>
                </a:solidFill>
                <a:latin typeface="Roboto" pitchFamily="34" charset="0"/>
                <a:ea typeface="Roboto" pitchFamily="34" charset="-122"/>
                <a:cs typeface="Roboto" pitchFamily="34" charset="-120"/>
              </a:rPr>
              <a:t> stimulants, et </a:t>
            </a:r>
            <a:r>
              <a:rPr lang="en-US" sz="1800" kern="0" spc="-35" dirty="0" err="1">
                <a:solidFill>
                  <a:schemeClr val="bg1"/>
                </a:solidFill>
                <a:latin typeface="Roboto" pitchFamily="34" charset="0"/>
                <a:ea typeface="Roboto" pitchFamily="34" charset="-122"/>
                <a:cs typeface="Roboto" pitchFamily="34" charset="-120"/>
              </a:rPr>
              <a:t>une</a:t>
            </a:r>
            <a:r>
              <a:rPr lang="en-US" sz="1800" kern="0" spc="-35" dirty="0">
                <a:solidFill>
                  <a:schemeClr val="bg1"/>
                </a:solidFill>
                <a:latin typeface="Roboto" pitchFamily="34" charset="0"/>
                <a:ea typeface="Roboto" pitchFamily="34" charset="-122"/>
                <a:cs typeface="Roboto" pitchFamily="34" charset="-120"/>
              </a:rPr>
              <a:t> équipe formidable.</a:t>
            </a:r>
          </a:p>
          <a:p>
            <a:pPr marL="0" indent="0">
              <a:lnSpc>
                <a:spcPts val="2800"/>
              </a:lnSpc>
              <a:buNone/>
            </a:pPr>
            <a:r>
              <a:rPr lang="en-US" sz="1800" kern="0" spc="-35" dirty="0">
                <a:solidFill>
                  <a:schemeClr val="bg1"/>
                </a:solidFill>
                <a:latin typeface="Roboto" pitchFamily="34" charset="0"/>
                <a:ea typeface="Roboto" pitchFamily="34" charset="-122"/>
                <a:cs typeface="Roboto" pitchFamily="34" charset="-120"/>
              </a:rPr>
              <a:t>Merci pour </a:t>
            </a:r>
            <a:r>
              <a:rPr lang="en-US" sz="1800" kern="0" spc="-35" dirty="0" err="1">
                <a:solidFill>
                  <a:schemeClr val="bg1"/>
                </a:solidFill>
                <a:latin typeface="Roboto" pitchFamily="34" charset="0"/>
                <a:ea typeface="Roboto" pitchFamily="34" charset="-122"/>
                <a:cs typeface="Roboto" pitchFamily="34" charset="-120"/>
              </a:rPr>
              <a:t>cette</a:t>
            </a:r>
            <a:r>
              <a:rPr lang="en-US" sz="1800" kern="0" spc="-35" dirty="0">
                <a:solidFill>
                  <a:schemeClr val="bg1"/>
                </a:solidFill>
                <a:latin typeface="Roboto" pitchFamily="34" charset="0"/>
                <a:ea typeface="Roboto" pitchFamily="34" charset="-122"/>
                <a:cs typeface="Roboto" pitchFamily="34" charset="-120"/>
              </a:rPr>
              <a:t> </a:t>
            </a:r>
            <a:r>
              <a:rPr lang="en-US" sz="1800" kern="0" spc="-35" dirty="0" err="1">
                <a:solidFill>
                  <a:schemeClr val="bg1"/>
                </a:solidFill>
                <a:latin typeface="Roboto" pitchFamily="34" charset="0"/>
                <a:ea typeface="Roboto" pitchFamily="34" charset="-122"/>
                <a:cs typeface="Roboto" pitchFamily="34" charset="-120"/>
              </a:rPr>
              <a:t>opportunité</a:t>
            </a:r>
            <a:r>
              <a:rPr lang="en-US" sz="1800" kern="0" spc="-35" dirty="0">
                <a:solidFill>
                  <a:schemeClr val="bg1"/>
                </a:solidFill>
                <a:latin typeface="Roboto" pitchFamily="34" charset="0"/>
                <a:ea typeface="Roboto" pitchFamily="34" charset="-122"/>
                <a:cs typeface="Roboto" pitchFamily="34" charset="-120"/>
              </a:rPr>
              <a:t> </a:t>
            </a:r>
            <a:r>
              <a:rPr lang="en-US" sz="1800" kern="0" spc="-35" dirty="0" err="1">
                <a:solidFill>
                  <a:schemeClr val="bg1"/>
                </a:solidFill>
                <a:latin typeface="Roboto" pitchFamily="34" charset="0"/>
                <a:ea typeface="Roboto" pitchFamily="34" charset="-122"/>
                <a:cs typeface="Roboto" pitchFamily="34" charset="-120"/>
              </a:rPr>
              <a:t>précieuse</a:t>
            </a:r>
            <a:r>
              <a:rPr lang="en-US" sz="1800" kern="0" spc="-35" dirty="0">
                <a:solidFill>
                  <a:schemeClr val="bg1"/>
                </a:solidFill>
                <a:latin typeface="Roboto" pitchFamily="34" charset="0"/>
                <a:ea typeface="Roboto" pitchFamily="34" charset="-122"/>
                <a:cs typeface="Roboto" pitchFamily="34" charset="-120"/>
              </a:rPr>
              <a:t>!</a:t>
            </a:r>
            <a:endParaRPr lang="en-US" sz="1800" dirty="0">
              <a:solidFill>
                <a:schemeClr val="bg1"/>
              </a:solidFill>
            </a:endParaRPr>
          </a:p>
        </p:txBody>
      </p:sp>
    </p:spTree>
    <p:extLst>
      <p:ext uri="{BB962C8B-B14F-4D97-AF65-F5344CB8AC3E}">
        <p14:creationId xmlns:p14="http://schemas.microsoft.com/office/powerpoint/2010/main" val="29203367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1</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3309294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xagon 2">
            <a:extLst>
              <a:ext uri="{FF2B5EF4-FFF2-40B4-BE49-F238E27FC236}">
                <a16:creationId xmlns:a16="http://schemas.microsoft.com/office/drawing/2014/main" id="{D261E509-C9A5-D2B5-79E2-E999C3B8EBAB}"/>
              </a:ext>
            </a:extLst>
          </p:cNvPr>
          <p:cNvSpPr>
            <a:spLocks noChangeAspect="1"/>
          </p:cNvSpPr>
          <p:nvPr/>
        </p:nvSpPr>
        <p:spPr>
          <a:xfrm flipH="1">
            <a:off x="5674732" y="1321258"/>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4" name="TextBox 3">
            <a:extLst>
              <a:ext uri="{FF2B5EF4-FFF2-40B4-BE49-F238E27FC236}">
                <a16:creationId xmlns:a16="http://schemas.microsoft.com/office/drawing/2014/main" id="{E280C121-E185-206C-176A-6575C91A8E9E}"/>
              </a:ext>
            </a:extLst>
          </p:cNvPr>
          <p:cNvSpPr txBox="1"/>
          <p:nvPr/>
        </p:nvSpPr>
        <p:spPr>
          <a:xfrm>
            <a:off x="2216577" y="2449679"/>
            <a:ext cx="7758855" cy="917174"/>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fr-FR" sz="8000" b="0" i="0" u="none" strike="noStrike" kern="0" cap="none" spc="0" normalizeH="0" baseline="0" noProof="0" dirty="0">
                <a:ln>
                  <a:noFill/>
                </a:ln>
                <a:solidFill>
                  <a:schemeClr val="bg1"/>
                </a:solidFill>
                <a:effectLst/>
                <a:uLnTx/>
                <a:uFillTx/>
                <a:latin typeface="Darker Grotesque SemiBold"/>
              </a:rPr>
              <a:t>Gestion de temps </a:t>
            </a:r>
            <a:endParaRPr kumimoji="0" lang="en-US" sz="8000" b="0" i="0" u="none" strike="noStrike" kern="0" cap="none" spc="0" normalizeH="0" baseline="0" noProof="0" dirty="0">
              <a:ln>
                <a:noFill/>
              </a:ln>
              <a:solidFill>
                <a:schemeClr val="bg1"/>
              </a:solidFill>
              <a:effectLst/>
              <a:uLnTx/>
              <a:uFillTx/>
              <a:latin typeface="Darker Grotesque SemiBold"/>
            </a:endParaRPr>
          </a:p>
        </p:txBody>
      </p:sp>
      <p:sp>
        <p:nvSpPr>
          <p:cNvPr id="5" name="TextBox 4">
            <a:extLst>
              <a:ext uri="{FF2B5EF4-FFF2-40B4-BE49-F238E27FC236}">
                <a16:creationId xmlns:a16="http://schemas.microsoft.com/office/drawing/2014/main" id="{F0E22F08-9A72-3B4A-C7DA-8A732B6201BF}"/>
              </a:ext>
            </a:extLst>
          </p:cNvPr>
          <p:cNvSpPr txBox="1"/>
          <p:nvPr/>
        </p:nvSpPr>
        <p:spPr>
          <a:xfrm>
            <a:off x="4227228" y="3545303"/>
            <a:ext cx="3761680" cy="2554545"/>
          </a:xfrm>
          <a:prstGeom prst="rect">
            <a:avLst/>
          </a:prstGeom>
          <a:noFill/>
        </p:spPr>
        <p:txBody>
          <a:bodyPr wrap="square" rtlCol="0">
            <a:spAutoFit/>
          </a:bodyPr>
          <a:lstStyle>
            <a:defPPr>
              <a:defRPr lang="en-US"/>
            </a:defPPr>
            <a:lvl1pPr>
              <a:defRPr sz="1600" spc="110">
                <a:solidFill>
                  <a:schemeClr val="bg1">
                    <a:alpha val="50000"/>
                  </a:schemeClr>
                </a:solidFill>
                <a:latin typeface="Darker Grotesque" pitchFamily="2" charset="0"/>
              </a:defRPr>
            </a:lvl1pPr>
          </a:lstStyle>
          <a:p>
            <a:pPr algn="ctr"/>
            <a:r>
              <a:rPr lang="fr-FR" dirty="0">
                <a:solidFill>
                  <a:schemeClr val="bg1"/>
                </a:solidFill>
              </a:rPr>
              <a:t>"Initialement, j'ai eu du mal à m'adapter aux longues heures de travail à la banque, où il m'était demandé de travailler de 8 heures du matin à 17 heures. Avec le temps, j'ai appris à respecter et à organiser mon temps de manière plus efficace, ce qui m'a aidé à m'adapter davantage à l'environnement professionnel.". </a:t>
            </a:r>
            <a:endParaRPr lang="en-GB" dirty="0">
              <a:solidFill>
                <a:schemeClr val="bg1"/>
              </a:solidFill>
            </a:endParaRPr>
          </a:p>
        </p:txBody>
      </p:sp>
      <p:sp>
        <p:nvSpPr>
          <p:cNvPr id="7" name="TextBox 6">
            <a:extLst>
              <a:ext uri="{FF2B5EF4-FFF2-40B4-BE49-F238E27FC236}">
                <a16:creationId xmlns:a16="http://schemas.microsoft.com/office/drawing/2014/main" id="{F2F8F75D-A38E-7132-E81F-AA13498EEB7F}"/>
              </a:ext>
            </a:extLst>
          </p:cNvPr>
          <p:cNvSpPr txBox="1"/>
          <p:nvPr/>
        </p:nvSpPr>
        <p:spPr>
          <a:xfrm>
            <a:off x="5913899" y="1233159"/>
            <a:ext cx="364202"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1</a:t>
            </a:r>
            <a:endParaRPr lang="en-GB" sz="4800" spc="-300" dirty="0">
              <a:solidFill>
                <a:schemeClr val="bg1"/>
              </a:solidFill>
              <a:latin typeface="Darker Grotesque SemiBold" pitchFamily="2" charset="0"/>
            </a:endParaRPr>
          </a:p>
        </p:txBody>
      </p:sp>
    </p:spTree>
    <p:extLst>
      <p:ext uri="{BB962C8B-B14F-4D97-AF65-F5344CB8AC3E}">
        <p14:creationId xmlns:p14="http://schemas.microsoft.com/office/powerpoint/2010/main" val="9787458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Thesis PPT">
      <a:dk1>
        <a:sysClr val="windowText" lastClr="000000"/>
      </a:dk1>
      <a:lt1>
        <a:sysClr val="window" lastClr="FFFFFF"/>
      </a:lt1>
      <a:dk2>
        <a:srgbClr val="140812"/>
      </a:dk2>
      <a:lt2>
        <a:srgbClr val="D8D9DC"/>
      </a:lt2>
      <a:accent1>
        <a:srgbClr val="00FFB3"/>
      </a:accent1>
      <a:accent2>
        <a:srgbClr val="00F1FF"/>
      </a:accent2>
      <a:accent3>
        <a:srgbClr val="4775E7"/>
      </a:accent3>
      <a:accent4>
        <a:srgbClr val="8730EA"/>
      </a:accent4>
      <a:accent5>
        <a:srgbClr val="FD6364"/>
      </a:accent5>
      <a:accent6>
        <a:srgbClr val="D54773"/>
      </a:accent6>
      <a:hlink>
        <a:srgbClr val="4775E7"/>
      </a:hlink>
      <a:folHlink>
        <a:srgbClr val="8C8C8C"/>
      </a:folHlink>
    </a:clrScheme>
    <a:fontScheme name="Darker Grotesque">
      <a:majorFont>
        <a:latin typeface="Darker Grotesque SemiBold"/>
        <a:ea typeface=""/>
        <a:cs typeface=""/>
      </a:majorFont>
      <a:minorFont>
        <a:latin typeface="Darker Grotesque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1962</TotalTime>
  <Words>424</Words>
  <Application>Microsoft Office PowerPoint</Application>
  <PresentationFormat>Widescreen</PresentationFormat>
  <Paragraphs>53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Darker Grotesque</vt:lpstr>
      <vt:lpstr>Darker Grotesque Medium</vt:lpstr>
      <vt:lpstr>Darker Grotesque SemiBold</vt:lpstr>
      <vt:lpstr>Roboto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Laurent Forlani</cp:lastModifiedBy>
  <cp:revision>5</cp:revision>
  <dcterms:created xsi:type="dcterms:W3CDTF">2024-04-02T20:02:00Z</dcterms:created>
  <dcterms:modified xsi:type="dcterms:W3CDTF">2024-04-25T21:44:29Z</dcterms:modified>
</cp:coreProperties>
</file>