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3" r:id="rId4"/>
    <p:sldId id="260" r:id="rId5"/>
    <p:sldId id="280" r:id="rId6"/>
    <p:sldId id="261" r:id="rId7"/>
    <p:sldId id="288" r:id="rId8"/>
    <p:sldId id="281" r:id="rId9"/>
    <p:sldId id="297" r:id="rId10"/>
    <p:sldId id="298" r:id="rId11"/>
    <p:sldId id="264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2" r:id="rId20"/>
    <p:sldId id="289" r:id="rId21"/>
    <p:sldId id="284" r:id="rId22"/>
    <p:sldId id="285" r:id="rId23"/>
    <p:sldId id="286" r:id="rId24"/>
    <p:sldId id="287" r:id="rId25"/>
    <p:sldId id="282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" initials="S" lastIdx="2" clrIdx="0">
    <p:extLst>
      <p:ext uri="{19B8F6BF-5375-455C-9EA6-DF929625EA0E}">
        <p15:presenceInfo xmlns:p15="http://schemas.microsoft.com/office/powerpoint/2012/main" userId="Sab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0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87FA0-9691-44B4-83B7-C82B82D700A6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D7C66A-322E-4882-9E58-908E53AFEE9A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9098C361-2356-4B1E-99BF-A924DFE602D1}" type="parTrans" cxnId="{83BCD3DF-89EF-4644-9CFE-5580FAFE7026}">
      <dgm:prSet/>
      <dgm:spPr/>
      <dgm:t>
        <a:bodyPr/>
        <a:lstStyle/>
        <a:p>
          <a:endParaRPr lang="fr-FR"/>
        </a:p>
      </dgm:t>
    </dgm:pt>
    <dgm:pt modelId="{2F295AAC-F480-48F8-B077-0DB49B52999F}" type="sibTrans" cxnId="{83BCD3DF-89EF-4644-9CFE-5580FAFE7026}">
      <dgm:prSet/>
      <dgm:spPr/>
      <dgm:t>
        <a:bodyPr/>
        <a:lstStyle/>
        <a:p>
          <a:endParaRPr lang="fr-FR"/>
        </a:p>
      </dgm:t>
    </dgm:pt>
    <dgm:pt modelId="{EF937467-2041-44BA-9D73-01499FB7F4BE}">
      <dgm:prSet phldrT="[Text]" custT="1"/>
      <dgm:spPr/>
      <dgm:t>
        <a:bodyPr/>
        <a:lstStyle/>
        <a:p>
          <a:r>
            <a:rPr lang="fr-FR" sz="3200" b="0" i="0" dirty="0" smtClean="0">
              <a:latin typeface="+mj-lt"/>
            </a:rPr>
            <a:t>Etude de l’</a:t>
          </a:r>
          <a:r>
            <a:rPr lang="fr-FR" sz="3200" b="0" i="0" dirty="0" err="1" smtClean="0">
              <a:latin typeface="+mj-lt"/>
            </a:rPr>
            <a:t>exictance</a:t>
          </a:r>
          <a:endParaRPr lang="fr-FR" sz="3200" b="0" i="0" dirty="0">
            <a:latin typeface="+mj-lt"/>
          </a:endParaRPr>
        </a:p>
      </dgm:t>
    </dgm:pt>
    <dgm:pt modelId="{952A92E3-2692-474A-A844-F935748B84B0}" type="parTrans" cxnId="{0C5EB4F9-7A28-4C10-836D-D0B4A4496AE2}">
      <dgm:prSet/>
      <dgm:spPr/>
      <dgm:t>
        <a:bodyPr/>
        <a:lstStyle/>
        <a:p>
          <a:endParaRPr lang="fr-FR"/>
        </a:p>
      </dgm:t>
    </dgm:pt>
    <dgm:pt modelId="{53A21CD2-5CD8-4A03-AE1D-0FA2BEC9A151}" type="sibTrans" cxnId="{0C5EB4F9-7A28-4C10-836D-D0B4A4496AE2}">
      <dgm:prSet/>
      <dgm:spPr/>
      <dgm:t>
        <a:bodyPr/>
        <a:lstStyle/>
        <a:p>
          <a:endParaRPr lang="fr-FR"/>
        </a:p>
      </dgm:t>
    </dgm:pt>
    <dgm:pt modelId="{115C5759-C1CF-4CF8-98A5-94FE13103078}">
      <dgm:prSet phldrT="[Text]"/>
      <dgm:spPr/>
      <dgm:t>
        <a:bodyPr/>
        <a:lstStyle/>
        <a:p>
          <a:r>
            <a:rPr lang="fr-FR" i="0" dirty="0" err="1" smtClean="0"/>
            <a:t>Presentation</a:t>
          </a:r>
          <a:r>
            <a:rPr lang="fr-FR" i="0" dirty="0" smtClean="0"/>
            <a:t> du Projet  </a:t>
          </a:r>
          <a:endParaRPr lang="fr-FR" i="0" dirty="0"/>
        </a:p>
      </dgm:t>
    </dgm:pt>
    <dgm:pt modelId="{B16A72AB-E297-4A39-9AE4-A814351B43D9}" type="parTrans" cxnId="{2F6E16CF-ED7C-40CA-ABB8-D49FD6BC3CE9}">
      <dgm:prSet/>
      <dgm:spPr/>
      <dgm:t>
        <a:bodyPr/>
        <a:lstStyle/>
        <a:p>
          <a:endParaRPr lang="fr-FR"/>
        </a:p>
      </dgm:t>
    </dgm:pt>
    <dgm:pt modelId="{6B7E64BF-1C5C-4B2C-BFDA-72431E9E3687}" type="sibTrans" cxnId="{2F6E16CF-ED7C-40CA-ABB8-D49FD6BC3CE9}">
      <dgm:prSet/>
      <dgm:spPr/>
      <dgm:t>
        <a:bodyPr/>
        <a:lstStyle/>
        <a:p>
          <a:endParaRPr lang="fr-FR"/>
        </a:p>
      </dgm:t>
    </dgm:pt>
    <dgm:pt modelId="{F66E654F-D621-4B40-BC87-0511D33C1EF8}">
      <dgm:prSet/>
      <dgm:spPr/>
      <dgm:t>
        <a:bodyPr/>
        <a:lstStyle/>
        <a:p>
          <a:r>
            <a:rPr lang="fr-FR" b="0" i="0" dirty="0" smtClean="0">
              <a:latin typeface="+mj-lt"/>
              <a:cs typeface="Arial" pitchFamily="34" charset="0"/>
            </a:rPr>
            <a:t>Sprint 0</a:t>
          </a:r>
        </a:p>
      </dgm:t>
    </dgm:pt>
    <dgm:pt modelId="{528853CF-E306-4C4C-B3D3-9D0667E61D0C}" type="parTrans" cxnId="{D42ED6EF-6190-48BD-B0C5-9EAA7D3B468E}">
      <dgm:prSet/>
      <dgm:spPr/>
      <dgm:t>
        <a:bodyPr/>
        <a:lstStyle/>
        <a:p>
          <a:endParaRPr lang="fr-FR"/>
        </a:p>
      </dgm:t>
    </dgm:pt>
    <dgm:pt modelId="{1BBEF5B5-75EC-42FF-BA54-F5249778BEDA}" type="sibTrans" cxnId="{D42ED6EF-6190-48BD-B0C5-9EAA7D3B468E}">
      <dgm:prSet/>
      <dgm:spPr/>
      <dgm:t>
        <a:bodyPr/>
        <a:lstStyle/>
        <a:p>
          <a:endParaRPr lang="fr-FR"/>
        </a:p>
      </dgm:t>
    </dgm:pt>
    <dgm:pt modelId="{E743A201-56F0-4A94-AB99-ECE14CB7F2E5}">
      <dgm:prSet/>
      <dgm:spPr/>
      <dgm:t>
        <a:bodyPr/>
        <a:lstStyle/>
        <a:p>
          <a:r>
            <a:rPr lang="fr-FR" i="0" dirty="0" smtClean="0">
              <a:latin typeface="+mj-lt"/>
            </a:rPr>
            <a:t>Sprint 1</a:t>
          </a:r>
          <a:endParaRPr lang="fr-FR" i="0" dirty="0">
            <a:latin typeface="+mj-lt"/>
          </a:endParaRPr>
        </a:p>
      </dgm:t>
    </dgm:pt>
    <dgm:pt modelId="{3CA5ED21-AAEA-47E7-A762-DBF41E558A05}" type="parTrans" cxnId="{7B6E47F9-D38D-4D72-B2BA-8F048F2295DA}">
      <dgm:prSet/>
      <dgm:spPr/>
      <dgm:t>
        <a:bodyPr/>
        <a:lstStyle/>
        <a:p>
          <a:endParaRPr lang="fr-FR"/>
        </a:p>
      </dgm:t>
    </dgm:pt>
    <dgm:pt modelId="{7C71A6D0-F739-4365-A2E0-E7B924E57892}" type="sibTrans" cxnId="{7B6E47F9-D38D-4D72-B2BA-8F048F2295DA}">
      <dgm:prSet/>
      <dgm:spPr/>
      <dgm:t>
        <a:bodyPr/>
        <a:lstStyle/>
        <a:p>
          <a:endParaRPr lang="fr-FR"/>
        </a:p>
      </dgm:t>
    </dgm:pt>
    <dgm:pt modelId="{DEF377E8-279A-402D-985E-D90D60DE9DB2}" type="pres">
      <dgm:prSet presAssocID="{46687FA0-9691-44B4-83B7-C82B82D700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0EF2D8A-6F4F-43B0-8A84-B2FCA02E44F5}" type="pres">
      <dgm:prSet presAssocID="{46687FA0-9691-44B4-83B7-C82B82D700A6}" presName="Name1" presStyleCnt="0"/>
      <dgm:spPr/>
      <dgm:t>
        <a:bodyPr/>
        <a:lstStyle/>
        <a:p>
          <a:endParaRPr lang="fr-FR"/>
        </a:p>
      </dgm:t>
    </dgm:pt>
    <dgm:pt modelId="{F95E2791-9006-4095-9578-3D8689ABE1CA}" type="pres">
      <dgm:prSet presAssocID="{46687FA0-9691-44B4-83B7-C82B82D700A6}" presName="cycle" presStyleCnt="0"/>
      <dgm:spPr/>
      <dgm:t>
        <a:bodyPr/>
        <a:lstStyle/>
        <a:p>
          <a:endParaRPr lang="fr-FR"/>
        </a:p>
      </dgm:t>
    </dgm:pt>
    <dgm:pt modelId="{D9F34DF9-584B-4D39-98B8-1C57C86BF185}" type="pres">
      <dgm:prSet presAssocID="{46687FA0-9691-44B4-83B7-C82B82D700A6}" presName="srcNode" presStyleLbl="node1" presStyleIdx="0" presStyleCnt="5"/>
      <dgm:spPr/>
      <dgm:t>
        <a:bodyPr/>
        <a:lstStyle/>
        <a:p>
          <a:endParaRPr lang="fr-FR"/>
        </a:p>
      </dgm:t>
    </dgm:pt>
    <dgm:pt modelId="{66ECC616-B3DE-4852-B253-DD245196D873}" type="pres">
      <dgm:prSet presAssocID="{46687FA0-9691-44B4-83B7-C82B82D700A6}" presName="conn" presStyleLbl="parChTrans1D2" presStyleIdx="0" presStyleCnt="1"/>
      <dgm:spPr/>
      <dgm:t>
        <a:bodyPr/>
        <a:lstStyle/>
        <a:p>
          <a:endParaRPr lang="fr-FR"/>
        </a:p>
      </dgm:t>
    </dgm:pt>
    <dgm:pt modelId="{E222EDB8-560D-40D7-A6F5-7A46648DFF86}" type="pres">
      <dgm:prSet presAssocID="{46687FA0-9691-44B4-83B7-C82B82D700A6}" presName="extraNode" presStyleLbl="node1" presStyleIdx="0" presStyleCnt="5"/>
      <dgm:spPr/>
      <dgm:t>
        <a:bodyPr/>
        <a:lstStyle/>
        <a:p>
          <a:endParaRPr lang="fr-FR"/>
        </a:p>
      </dgm:t>
    </dgm:pt>
    <dgm:pt modelId="{8E5275B7-49BD-4E8F-8BD2-0D6000CFDDF8}" type="pres">
      <dgm:prSet presAssocID="{46687FA0-9691-44B4-83B7-C82B82D700A6}" presName="dstNode" presStyleLbl="node1" presStyleIdx="0" presStyleCnt="5"/>
      <dgm:spPr/>
      <dgm:t>
        <a:bodyPr/>
        <a:lstStyle/>
        <a:p>
          <a:endParaRPr lang="fr-FR"/>
        </a:p>
      </dgm:t>
    </dgm:pt>
    <dgm:pt modelId="{198BF591-358E-40D7-BD5E-71DDF91C99F0}" type="pres">
      <dgm:prSet presAssocID="{8ED7C66A-322E-4882-9E58-908E53AFEE9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65E127-00EF-4EBE-BDEE-97F43CB3C2A6}" type="pres">
      <dgm:prSet presAssocID="{8ED7C66A-322E-4882-9E58-908E53AFEE9A}" presName="accent_1" presStyleCnt="0"/>
      <dgm:spPr/>
      <dgm:t>
        <a:bodyPr/>
        <a:lstStyle/>
        <a:p>
          <a:endParaRPr lang="fr-FR"/>
        </a:p>
      </dgm:t>
    </dgm:pt>
    <dgm:pt modelId="{266FA6D1-2014-43C5-A251-C3CCB70FFB88}" type="pres">
      <dgm:prSet presAssocID="{8ED7C66A-322E-4882-9E58-908E53AFEE9A}" presName="accentRepeatNode" presStyleLbl="solidFgAcc1" presStyleIdx="0" presStyleCnt="5"/>
      <dgm:spPr/>
      <dgm:t>
        <a:bodyPr/>
        <a:lstStyle/>
        <a:p>
          <a:endParaRPr lang="fr-FR"/>
        </a:p>
      </dgm:t>
    </dgm:pt>
    <dgm:pt modelId="{32121C17-67E0-4D79-9B1D-816F125BE9DD}" type="pres">
      <dgm:prSet presAssocID="{EF937467-2041-44BA-9D73-01499FB7F4B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FBB45C-DCD2-453A-926C-08A70F8B4E67}" type="pres">
      <dgm:prSet presAssocID="{EF937467-2041-44BA-9D73-01499FB7F4BE}" presName="accent_2" presStyleCnt="0"/>
      <dgm:spPr/>
      <dgm:t>
        <a:bodyPr/>
        <a:lstStyle/>
        <a:p>
          <a:endParaRPr lang="fr-FR"/>
        </a:p>
      </dgm:t>
    </dgm:pt>
    <dgm:pt modelId="{240BAD0B-E483-4B30-A10D-F1B66C8D4595}" type="pres">
      <dgm:prSet presAssocID="{EF937467-2041-44BA-9D73-01499FB7F4BE}" presName="accentRepeatNode" presStyleLbl="solidFgAcc1" presStyleIdx="1" presStyleCnt="5"/>
      <dgm:spPr/>
      <dgm:t>
        <a:bodyPr/>
        <a:lstStyle/>
        <a:p>
          <a:endParaRPr lang="fr-FR"/>
        </a:p>
      </dgm:t>
    </dgm:pt>
    <dgm:pt modelId="{89BB79A4-CD4D-43B6-8CF9-1E2FE22C08F7}" type="pres">
      <dgm:prSet presAssocID="{115C5759-C1CF-4CF8-98A5-94FE1310307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5D97B0-6D93-42F6-BDF5-C2EA1833BA42}" type="pres">
      <dgm:prSet presAssocID="{115C5759-C1CF-4CF8-98A5-94FE13103078}" presName="accent_3" presStyleCnt="0"/>
      <dgm:spPr/>
      <dgm:t>
        <a:bodyPr/>
        <a:lstStyle/>
        <a:p>
          <a:endParaRPr lang="fr-FR"/>
        </a:p>
      </dgm:t>
    </dgm:pt>
    <dgm:pt modelId="{E033FD6A-9ABE-46BE-9864-EFC90C5C3839}" type="pres">
      <dgm:prSet presAssocID="{115C5759-C1CF-4CF8-98A5-94FE13103078}" presName="accentRepeatNode" presStyleLbl="solidFgAcc1" presStyleIdx="2" presStyleCnt="5"/>
      <dgm:spPr/>
      <dgm:t>
        <a:bodyPr/>
        <a:lstStyle/>
        <a:p>
          <a:endParaRPr lang="fr-FR"/>
        </a:p>
      </dgm:t>
    </dgm:pt>
    <dgm:pt modelId="{6B46B1A2-195A-462C-B483-13654F120861}" type="pres">
      <dgm:prSet presAssocID="{F66E654F-D621-4B40-BC87-0511D33C1EF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DE3373-B25D-47FC-B13B-E47F46AB0BD0}" type="pres">
      <dgm:prSet presAssocID="{F66E654F-D621-4B40-BC87-0511D33C1EF8}" presName="accent_4" presStyleCnt="0"/>
      <dgm:spPr/>
      <dgm:t>
        <a:bodyPr/>
        <a:lstStyle/>
        <a:p>
          <a:endParaRPr lang="fr-FR"/>
        </a:p>
      </dgm:t>
    </dgm:pt>
    <dgm:pt modelId="{11571BF4-1A5D-43FD-AC11-72F90E5E9C39}" type="pres">
      <dgm:prSet presAssocID="{F66E654F-D621-4B40-BC87-0511D33C1EF8}" presName="accentRepeatNode" presStyleLbl="solidFgAcc1" presStyleIdx="3" presStyleCnt="5"/>
      <dgm:spPr/>
      <dgm:t>
        <a:bodyPr/>
        <a:lstStyle/>
        <a:p>
          <a:endParaRPr lang="fr-FR"/>
        </a:p>
      </dgm:t>
    </dgm:pt>
    <dgm:pt modelId="{16486111-AC2D-4185-8F35-2AAC07A55C59}" type="pres">
      <dgm:prSet presAssocID="{E743A201-56F0-4A94-AB99-ECE14CB7F2E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7C7975-878E-4171-9F3E-B53B972575A1}" type="pres">
      <dgm:prSet presAssocID="{E743A201-56F0-4A94-AB99-ECE14CB7F2E5}" presName="accent_5" presStyleCnt="0"/>
      <dgm:spPr/>
      <dgm:t>
        <a:bodyPr/>
        <a:lstStyle/>
        <a:p>
          <a:endParaRPr lang="fr-FR"/>
        </a:p>
      </dgm:t>
    </dgm:pt>
    <dgm:pt modelId="{82414245-31EA-4A4F-A129-2CB927B58394}" type="pres">
      <dgm:prSet presAssocID="{E743A201-56F0-4A94-AB99-ECE14CB7F2E5}" presName="accentRepeatNode" presStyleLbl="solidFgAcc1" presStyleIdx="4" presStyleCnt="5"/>
      <dgm:spPr/>
      <dgm:t>
        <a:bodyPr/>
        <a:lstStyle/>
        <a:p>
          <a:endParaRPr lang="fr-FR"/>
        </a:p>
      </dgm:t>
    </dgm:pt>
  </dgm:ptLst>
  <dgm:cxnLst>
    <dgm:cxn modelId="{522CCC21-75EC-4F93-AF1D-B7AF50C94522}" type="presOf" srcId="{F66E654F-D621-4B40-BC87-0511D33C1EF8}" destId="{6B46B1A2-195A-462C-B483-13654F120861}" srcOrd="0" destOrd="0" presId="urn:microsoft.com/office/officeart/2008/layout/VerticalCurvedList"/>
    <dgm:cxn modelId="{1780F801-9470-446C-980E-FF2EEB80197C}" type="presOf" srcId="{2F295AAC-F480-48F8-B077-0DB49B52999F}" destId="{66ECC616-B3DE-4852-B253-DD245196D873}" srcOrd="0" destOrd="0" presId="urn:microsoft.com/office/officeart/2008/layout/VerticalCurvedList"/>
    <dgm:cxn modelId="{6DCB84CE-46BC-4352-B136-16F21097DF06}" type="presOf" srcId="{115C5759-C1CF-4CF8-98A5-94FE13103078}" destId="{89BB79A4-CD4D-43B6-8CF9-1E2FE22C08F7}" srcOrd="0" destOrd="0" presId="urn:microsoft.com/office/officeart/2008/layout/VerticalCurvedList"/>
    <dgm:cxn modelId="{2F6E16CF-ED7C-40CA-ABB8-D49FD6BC3CE9}" srcId="{46687FA0-9691-44B4-83B7-C82B82D700A6}" destId="{115C5759-C1CF-4CF8-98A5-94FE13103078}" srcOrd="2" destOrd="0" parTransId="{B16A72AB-E297-4A39-9AE4-A814351B43D9}" sibTransId="{6B7E64BF-1C5C-4B2C-BFDA-72431E9E3687}"/>
    <dgm:cxn modelId="{D42ED6EF-6190-48BD-B0C5-9EAA7D3B468E}" srcId="{46687FA0-9691-44B4-83B7-C82B82D700A6}" destId="{F66E654F-D621-4B40-BC87-0511D33C1EF8}" srcOrd="3" destOrd="0" parTransId="{528853CF-E306-4C4C-B3D3-9D0667E61D0C}" sibTransId="{1BBEF5B5-75EC-42FF-BA54-F5249778BEDA}"/>
    <dgm:cxn modelId="{83BCD3DF-89EF-4644-9CFE-5580FAFE7026}" srcId="{46687FA0-9691-44B4-83B7-C82B82D700A6}" destId="{8ED7C66A-322E-4882-9E58-908E53AFEE9A}" srcOrd="0" destOrd="0" parTransId="{9098C361-2356-4B1E-99BF-A924DFE602D1}" sibTransId="{2F295AAC-F480-48F8-B077-0DB49B52999F}"/>
    <dgm:cxn modelId="{C145B5BD-E7D0-4F63-B2CD-CA6BD202DFDF}" type="presOf" srcId="{8ED7C66A-322E-4882-9E58-908E53AFEE9A}" destId="{198BF591-358E-40D7-BD5E-71DDF91C99F0}" srcOrd="0" destOrd="0" presId="urn:microsoft.com/office/officeart/2008/layout/VerticalCurvedList"/>
    <dgm:cxn modelId="{6D0924F8-F1D2-423D-99FF-82F6F6E93FE1}" type="presOf" srcId="{E743A201-56F0-4A94-AB99-ECE14CB7F2E5}" destId="{16486111-AC2D-4185-8F35-2AAC07A55C59}" srcOrd="0" destOrd="0" presId="urn:microsoft.com/office/officeart/2008/layout/VerticalCurvedList"/>
    <dgm:cxn modelId="{248A7223-17FA-4EA2-8E63-95FFC96C6BDB}" type="presOf" srcId="{46687FA0-9691-44B4-83B7-C82B82D700A6}" destId="{DEF377E8-279A-402D-985E-D90D60DE9DB2}" srcOrd="0" destOrd="0" presId="urn:microsoft.com/office/officeart/2008/layout/VerticalCurvedList"/>
    <dgm:cxn modelId="{7B6E47F9-D38D-4D72-B2BA-8F048F2295DA}" srcId="{46687FA0-9691-44B4-83B7-C82B82D700A6}" destId="{E743A201-56F0-4A94-AB99-ECE14CB7F2E5}" srcOrd="4" destOrd="0" parTransId="{3CA5ED21-AAEA-47E7-A762-DBF41E558A05}" sibTransId="{7C71A6D0-F739-4365-A2E0-E7B924E57892}"/>
    <dgm:cxn modelId="{1E31659C-819D-4424-B68E-D5C7711F9E54}" type="presOf" srcId="{EF937467-2041-44BA-9D73-01499FB7F4BE}" destId="{32121C17-67E0-4D79-9B1D-816F125BE9DD}" srcOrd="0" destOrd="0" presId="urn:microsoft.com/office/officeart/2008/layout/VerticalCurvedList"/>
    <dgm:cxn modelId="{0C5EB4F9-7A28-4C10-836D-D0B4A4496AE2}" srcId="{46687FA0-9691-44B4-83B7-C82B82D700A6}" destId="{EF937467-2041-44BA-9D73-01499FB7F4BE}" srcOrd="1" destOrd="0" parTransId="{952A92E3-2692-474A-A844-F935748B84B0}" sibTransId="{53A21CD2-5CD8-4A03-AE1D-0FA2BEC9A151}"/>
    <dgm:cxn modelId="{B56A7010-CFF8-4EA7-A0D3-9FF67F1ACFAE}" type="presParOf" srcId="{DEF377E8-279A-402D-985E-D90D60DE9DB2}" destId="{E0EF2D8A-6F4F-43B0-8A84-B2FCA02E44F5}" srcOrd="0" destOrd="0" presId="urn:microsoft.com/office/officeart/2008/layout/VerticalCurvedList"/>
    <dgm:cxn modelId="{0A3E2EF0-4173-4F52-948A-8AFF1BE880BA}" type="presParOf" srcId="{E0EF2D8A-6F4F-43B0-8A84-B2FCA02E44F5}" destId="{F95E2791-9006-4095-9578-3D8689ABE1CA}" srcOrd="0" destOrd="0" presId="urn:microsoft.com/office/officeart/2008/layout/VerticalCurvedList"/>
    <dgm:cxn modelId="{FE89D499-856A-43C0-867C-462480496A7F}" type="presParOf" srcId="{F95E2791-9006-4095-9578-3D8689ABE1CA}" destId="{D9F34DF9-584B-4D39-98B8-1C57C86BF185}" srcOrd="0" destOrd="0" presId="urn:microsoft.com/office/officeart/2008/layout/VerticalCurvedList"/>
    <dgm:cxn modelId="{64FD2463-7040-421D-A4D1-989B7A23CDF5}" type="presParOf" srcId="{F95E2791-9006-4095-9578-3D8689ABE1CA}" destId="{66ECC616-B3DE-4852-B253-DD245196D873}" srcOrd="1" destOrd="0" presId="urn:microsoft.com/office/officeart/2008/layout/VerticalCurvedList"/>
    <dgm:cxn modelId="{3A7B23DC-45CA-405C-835A-E751F9F2F681}" type="presParOf" srcId="{F95E2791-9006-4095-9578-3D8689ABE1CA}" destId="{E222EDB8-560D-40D7-A6F5-7A46648DFF86}" srcOrd="2" destOrd="0" presId="urn:microsoft.com/office/officeart/2008/layout/VerticalCurvedList"/>
    <dgm:cxn modelId="{46B1A0A7-96E5-4E9A-BE26-B7E719C1E9D3}" type="presParOf" srcId="{F95E2791-9006-4095-9578-3D8689ABE1CA}" destId="{8E5275B7-49BD-4E8F-8BD2-0D6000CFDDF8}" srcOrd="3" destOrd="0" presId="urn:microsoft.com/office/officeart/2008/layout/VerticalCurvedList"/>
    <dgm:cxn modelId="{B15C88D5-BBC8-4228-85CA-090248F7FCCA}" type="presParOf" srcId="{E0EF2D8A-6F4F-43B0-8A84-B2FCA02E44F5}" destId="{198BF591-358E-40D7-BD5E-71DDF91C99F0}" srcOrd="1" destOrd="0" presId="urn:microsoft.com/office/officeart/2008/layout/VerticalCurvedList"/>
    <dgm:cxn modelId="{A806BB1D-C69A-4AF1-AA36-B6DD3C129A09}" type="presParOf" srcId="{E0EF2D8A-6F4F-43B0-8A84-B2FCA02E44F5}" destId="{4865E127-00EF-4EBE-BDEE-97F43CB3C2A6}" srcOrd="2" destOrd="0" presId="urn:microsoft.com/office/officeart/2008/layout/VerticalCurvedList"/>
    <dgm:cxn modelId="{969D97BA-5F8A-4E9A-BCCC-E5D7DE2961E2}" type="presParOf" srcId="{4865E127-00EF-4EBE-BDEE-97F43CB3C2A6}" destId="{266FA6D1-2014-43C5-A251-C3CCB70FFB88}" srcOrd="0" destOrd="0" presId="urn:microsoft.com/office/officeart/2008/layout/VerticalCurvedList"/>
    <dgm:cxn modelId="{8B6612B3-B238-4AAC-B15D-DB4DECAFAD93}" type="presParOf" srcId="{E0EF2D8A-6F4F-43B0-8A84-B2FCA02E44F5}" destId="{32121C17-67E0-4D79-9B1D-816F125BE9DD}" srcOrd="3" destOrd="0" presId="urn:microsoft.com/office/officeart/2008/layout/VerticalCurvedList"/>
    <dgm:cxn modelId="{3E28C6D9-2132-4500-93B7-90B274D61C8B}" type="presParOf" srcId="{E0EF2D8A-6F4F-43B0-8A84-B2FCA02E44F5}" destId="{C9FBB45C-DCD2-453A-926C-08A70F8B4E67}" srcOrd="4" destOrd="0" presId="urn:microsoft.com/office/officeart/2008/layout/VerticalCurvedList"/>
    <dgm:cxn modelId="{A1A2AE68-E4E8-4F14-A3D9-672CC60C83F1}" type="presParOf" srcId="{C9FBB45C-DCD2-453A-926C-08A70F8B4E67}" destId="{240BAD0B-E483-4B30-A10D-F1B66C8D4595}" srcOrd="0" destOrd="0" presId="urn:microsoft.com/office/officeart/2008/layout/VerticalCurvedList"/>
    <dgm:cxn modelId="{22DE2868-B063-439B-AC2E-18DA1B67A7B6}" type="presParOf" srcId="{E0EF2D8A-6F4F-43B0-8A84-B2FCA02E44F5}" destId="{89BB79A4-CD4D-43B6-8CF9-1E2FE22C08F7}" srcOrd="5" destOrd="0" presId="urn:microsoft.com/office/officeart/2008/layout/VerticalCurvedList"/>
    <dgm:cxn modelId="{3DA975EF-F04A-4E0B-A270-6E5D4EF11C61}" type="presParOf" srcId="{E0EF2D8A-6F4F-43B0-8A84-B2FCA02E44F5}" destId="{C95D97B0-6D93-42F6-BDF5-C2EA1833BA42}" srcOrd="6" destOrd="0" presId="urn:microsoft.com/office/officeart/2008/layout/VerticalCurvedList"/>
    <dgm:cxn modelId="{63DF4056-A76E-4507-8849-1F2CC63C05C8}" type="presParOf" srcId="{C95D97B0-6D93-42F6-BDF5-C2EA1833BA42}" destId="{E033FD6A-9ABE-46BE-9864-EFC90C5C3839}" srcOrd="0" destOrd="0" presId="urn:microsoft.com/office/officeart/2008/layout/VerticalCurvedList"/>
    <dgm:cxn modelId="{1291513D-FDB1-477F-903B-02C334EF703C}" type="presParOf" srcId="{E0EF2D8A-6F4F-43B0-8A84-B2FCA02E44F5}" destId="{6B46B1A2-195A-462C-B483-13654F120861}" srcOrd="7" destOrd="0" presId="urn:microsoft.com/office/officeart/2008/layout/VerticalCurvedList"/>
    <dgm:cxn modelId="{D117D07C-C430-47FB-8582-E8DB5434C42F}" type="presParOf" srcId="{E0EF2D8A-6F4F-43B0-8A84-B2FCA02E44F5}" destId="{4DDE3373-B25D-47FC-B13B-E47F46AB0BD0}" srcOrd="8" destOrd="0" presId="urn:microsoft.com/office/officeart/2008/layout/VerticalCurvedList"/>
    <dgm:cxn modelId="{FE10EEAC-7B56-4E89-A23C-4FE660A23956}" type="presParOf" srcId="{4DDE3373-B25D-47FC-B13B-E47F46AB0BD0}" destId="{11571BF4-1A5D-43FD-AC11-72F90E5E9C39}" srcOrd="0" destOrd="0" presId="urn:microsoft.com/office/officeart/2008/layout/VerticalCurvedList"/>
    <dgm:cxn modelId="{B4348F16-0742-46F6-870A-05250994BD1D}" type="presParOf" srcId="{E0EF2D8A-6F4F-43B0-8A84-B2FCA02E44F5}" destId="{16486111-AC2D-4185-8F35-2AAC07A55C59}" srcOrd="9" destOrd="0" presId="urn:microsoft.com/office/officeart/2008/layout/VerticalCurvedList"/>
    <dgm:cxn modelId="{2A555E93-95F4-4F95-A119-0F2E2E970159}" type="presParOf" srcId="{E0EF2D8A-6F4F-43B0-8A84-B2FCA02E44F5}" destId="{707C7975-878E-4171-9F3E-B53B972575A1}" srcOrd="10" destOrd="0" presId="urn:microsoft.com/office/officeart/2008/layout/VerticalCurvedList"/>
    <dgm:cxn modelId="{8703BF4F-53AE-406A-B643-464FDD3BB0DD}" type="presParOf" srcId="{707C7975-878E-4171-9F3E-B53B972575A1}" destId="{82414245-31EA-4A4F-A129-2CB927B583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CC616-B3DE-4852-B253-DD245196D87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BF591-358E-40D7-BD5E-71DDF91C99F0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Introduction</a:t>
          </a:r>
          <a:endParaRPr lang="fr-FR" sz="3500" kern="1200" dirty="0"/>
        </a:p>
      </dsp:txBody>
      <dsp:txXfrm>
        <a:off x="509717" y="338558"/>
        <a:ext cx="7541700" cy="677550"/>
      </dsp:txXfrm>
    </dsp:sp>
    <dsp:sp modelId="{266FA6D1-2014-43C5-A251-C3CCB70FFB88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21C17-67E0-4D79-9B1D-816F125BE9D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dirty="0" smtClean="0">
              <a:latin typeface="+mj-lt"/>
            </a:rPr>
            <a:t>Etude de l’</a:t>
          </a:r>
          <a:r>
            <a:rPr lang="fr-FR" sz="3200" b="0" i="0" kern="1200" dirty="0" err="1" smtClean="0">
              <a:latin typeface="+mj-lt"/>
            </a:rPr>
            <a:t>exictance</a:t>
          </a:r>
          <a:endParaRPr lang="fr-FR" sz="3200" b="0" i="0" kern="1200" dirty="0">
            <a:latin typeface="+mj-lt"/>
          </a:endParaRPr>
        </a:p>
      </dsp:txBody>
      <dsp:txXfrm>
        <a:off x="995230" y="1354558"/>
        <a:ext cx="7056187" cy="677550"/>
      </dsp:txXfrm>
    </dsp:sp>
    <dsp:sp modelId="{240BAD0B-E483-4B30-A10D-F1B66C8D459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B79A4-CD4D-43B6-8CF9-1E2FE22C08F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i="0" kern="1200" dirty="0" err="1" smtClean="0"/>
            <a:t>Presentation</a:t>
          </a:r>
          <a:r>
            <a:rPr lang="fr-FR" sz="3500" i="0" kern="1200" dirty="0" smtClean="0"/>
            <a:t> du Projet  </a:t>
          </a:r>
          <a:endParaRPr lang="fr-FR" sz="3500" i="0" kern="1200" dirty="0"/>
        </a:p>
      </dsp:txBody>
      <dsp:txXfrm>
        <a:off x="1144243" y="2370558"/>
        <a:ext cx="6907174" cy="677550"/>
      </dsp:txXfrm>
    </dsp:sp>
    <dsp:sp modelId="{E033FD6A-9ABE-46BE-9864-EFC90C5C3839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6B1A2-195A-462C-B483-13654F120861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0" i="0" kern="1200" dirty="0" smtClean="0">
              <a:latin typeface="+mj-lt"/>
              <a:cs typeface="Arial" pitchFamily="34" charset="0"/>
            </a:rPr>
            <a:t>Sprint 0</a:t>
          </a:r>
        </a:p>
      </dsp:txBody>
      <dsp:txXfrm>
        <a:off x="995230" y="3386558"/>
        <a:ext cx="7056187" cy="677550"/>
      </dsp:txXfrm>
    </dsp:sp>
    <dsp:sp modelId="{11571BF4-1A5D-43FD-AC11-72F90E5E9C3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6111-AC2D-4185-8F35-2AAC07A55C59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i="0" kern="1200" dirty="0" smtClean="0">
              <a:latin typeface="+mj-lt"/>
            </a:rPr>
            <a:t>Sprint 1</a:t>
          </a:r>
          <a:endParaRPr lang="fr-FR" sz="3500" i="0" kern="1200" dirty="0">
            <a:latin typeface="+mj-lt"/>
          </a:endParaRPr>
        </a:p>
      </dsp:txBody>
      <dsp:txXfrm>
        <a:off x="509717" y="4402558"/>
        <a:ext cx="7541700" cy="677550"/>
      </dsp:txXfrm>
    </dsp:sp>
    <dsp:sp modelId="{82414245-31EA-4A4F-A129-2CB927B5839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061F4-57B8-43C2-BD2A-4705BD75FC21}" type="datetime1">
              <a:rPr lang="fr-FR" smtClean="0"/>
              <a:pPr/>
              <a:t>30/04/2024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1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ED715-6545-4305-B3D2-336BB9FF46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6889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EB4BD-BD87-4B4B-997A-2D342768A6FD}" type="datetime1">
              <a:rPr lang="fr-FR" smtClean="0"/>
              <a:pPr/>
              <a:t>30/04/2024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79C7-9573-4606-B9B8-1D51FA00277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3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50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95DD-EE9D-4337-B12F-AD5B3700821F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C429-8BD9-488B-B4E0-073B1681881F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C189-58A8-412B-BD5F-918C60F4B6E5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BD-8DFB-4CC7-9788-BDDC7945AD07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FB65-B134-4C6B-99C3-83FF9B0DE90E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A1FE-3483-48D6-B5D9-4A0FFE6F0531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572-C941-4DC3-BCEF-86DE75E9755C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83CB-C4B1-4AC5-974B-6AAC6294AC68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E57F-03B1-42B5-910C-6D6889166615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F512-EE9A-4A24-94F6-FEBF2BC3B4A6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C23D-022E-4FFA-9F9C-9E534903A341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4950-B0E6-4F31-81EE-5B72975A8972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B7B7-1C17-41A8-A41C-808F41B92E59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CD45-E9ED-4A73-9734-9B344CDBAE31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02BD-4A40-494C-A1A7-F8AE836B13C0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10A4-29E2-47F2-B1B9-63ED14537545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D89D-2C95-4416-9807-97B233CA0199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4"/>
          <p:cNvSpPr txBox="1"/>
          <p:nvPr/>
        </p:nvSpPr>
        <p:spPr>
          <a:xfrm>
            <a:off x="2441160" y="4294250"/>
            <a:ext cx="3431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Mdme</a:t>
            </a:r>
            <a:r>
              <a:rPr lang="fr-FR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fr-FR" sz="2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Souhir</a:t>
            </a:r>
            <a:r>
              <a:rPr lang="fr-FR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fr-FR" sz="2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hedfi</a:t>
            </a:r>
            <a:endParaRPr lang="fr-FR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ZoneTexte 7"/>
          <p:cNvSpPr txBox="1"/>
          <p:nvPr/>
        </p:nvSpPr>
        <p:spPr>
          <a:xfrm>
            <a:off x="7898674" y="4186894"/>
            <a:ext cx="34670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5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Mbareck</a:t>
            </a:r>
            <a:r>
              <a:rPr lang="fr-FR" sz="25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fr-FR" sz="25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Jasser</a:t>
            </a:r>
            <a:r>
              <a:rPr lang="fr-FR" sz="25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5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Times New Roman" pitchFamily="18" charset="0"/>
              </a:rPr>
              <a:t>Briki Ahlem</a:t>
            </a:r>
            <a:endParaRPr lang="fr-FR" sz="25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Times New Roman" pitchFamily="18" charset="0"/>
            </a:endParaRPr>
          </a:p>
        </p:txBody>
      </p:sp>
      <p:sp>
        <p:nvSpPr>
          <p:cNvPr id="6" name="ZoneTexte 8"/>
          <p:cNvSpPr txBox="1"/>
          <p:nvPr/>
        </p:nvSpPr>
        <p:spPr>
          <a:xfrm>
            <a:off x="7701979" y="3546118"/>
            <a:ext cx="214314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+mn-cs"/>
              </a:rPr>
              <a:t>Elaborée </a:t>
            </a:r>
            <a:r>
              <a:rPr lang="fr-FR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+mn-cs"/>
              </a:rPr>
              <a:t>par :</a:t>
            </a:r>
          </a:p>
        </p:txBody>
      </p:sp>
      <p:sp>
        <p:nvSpPr>
          <p:cNvPr id="7" name="ZoneTexte 10"/>
          <p:cNvSpPr txBox="1"/>
          <p:nvPr/>
        </p:nvSpPr>
        <p:spPr>
          <a:xfrm>
            <a:off x="1844063" y="3546118"/>
            <a:ext cx="26432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Times New Roman" pitchFamily="18" charset="0"/>
              </a:rPr>
              <a:t>Encadrée </a:t>
            </a:r>
            <a:r>
              <a:rPr lang="fr-FR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Monotype Corsiva" pitchFamily="66" charset="0"/>
                <a:cs typeface="Times New Roman" pitchFamily="18" charset="0"/>
              </a:rPr>
              <a:t>par:</a:t>
            </a:r>
          </a:p>
        </p:txBody>
      </p:sp>
      <p:sp>
        <p:nvSpPr>
          <p:cNvPr id="8" name="ZoneTexte 13"/>
          <p:cNvSpPr txBox="1"/>
          <p:nvPr/>
        </p:nvSpPr>
        <p:spPr>
          <a:xfrm>
            <a:off x="3466047" y="308405"/>
            <a:ext cx="70922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République Tunisienne</a:t>
            </a:r>
          </a:p>
          <a:p>
            <a:pPr algn="ctr"/>
            <a:r>
              <a:rPr lang="fr-FR" sz="1600" dirty="0"/>
              <a:t>Ministère de l’Enseignement Supérieur et de la Recherche Scientifique</a:t>
            </a:r>
          </a:p>
          <a:p>
            <a:pPr algn="ctr"/>
            <a:r>
              <a:rPr lang="fr-FR" sz="1600" dirty="0"/>
              <a:t>Direction Générale des Études Technologiques</a:t>
            </a:r>
          </a:p>
          <a:p>
            <a:pPr algn="ctr"/>
            <a:r>
              <a:rPr lang="fr-FR" sz="1600" cap="small" dirty="0"/>
              <a:t>Institut Supérieur des Études Technologiques de Tozeur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4412627" y="6189324"/>
            <a:ext cx="32944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+mn-cs"/>
              </a:rPr>
              <a:t>Année Universitaire : </a:t>
            </a:r>
            <a:r>
              <a:rPr lang="fr-FR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2024-2025</a:t>
            </a:r>
          </a:p>
        </p:txBody>
      </p:sp>
      <p:sp>
        <p:nvSpPr>
          <p:cNvPr id="10" name="ZoneTexte 15"/>
          <p:cNvSpPr txBox="1"/>
          <p:nvPr/>
        </p:nvSpPr>
        <p:spPr>
          <a:xfrm>
            <a:off x="2441160" y="1528206"/>
            <a:ext cx="8618503" cy="23083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Mémoire de projet de Fin d’études </a:t>
            </a:r>
            <a:r>
              <a:rPr lang="fr-FR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our l’obtention de la </a:t>
            </a:r>
          </a:p>
          <a:p>
            <a:pPr algn="ctr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Licence Appliquée en Technologies de l’Informatique</a:t>
            </a:r>
          </a:p>
          <a:p>
            <a:r>
              <a:rPr lang="fr-FR" sz="2400" b="1" dirty="0"/>
              <a:t> </a:t>
            </a:r>
            <a:endParaRPr lang="fr-FR" sz="2400" dirty="0"/>
          </a:p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Conception et réalisation d'un Chatbot de contrôle de caméra de sécurité basée sur Android</a:t>
            </a:r>
          </a:p>
          <a:p>
            <a:pPr algn="ctr">
              <a:defRPr/>
            </a:pPr>
            <a:endParaRPr lang="fr-F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Monotype Corsiva" pitchFamily="66" charset="0"/>
            </a:endParaRPr>
          </a:p>
        </p:txBody>
      </p:sp>
      <p:pic>
        <p:nvPicPr>
          <p:cNvPr id="11" name="Picture 2" descr="ISET Tozeur b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7" y="317141"/>
            <a:ext cx="1296144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4"/>
          <p:cNvSpPr txBox="1"/>
          <p:nvPr/>
        </p:nvSpPr>
        <p:spPr>
          <a:xfrm>
            <a:off x="2441160" y="4898498"/>
            <a:ext cx="3431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Mr. </a:t>
            </a:r>
            <a:r>
              <a:rPr lang="fr-FR" sz="2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Zarif</a:t>
            </a:r>
            <a:r>
              <a:rPr lang="fr-FR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fr-FR" sz="2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jaber</a:t>
            </a:r>
            <a:endParaRPr lang="fr-FR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4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163" y="68963"/>
            <a:ext cx="422743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 Présentation du projet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285007" y="6383297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4043" y="802890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Product </a:t>
            </a:r>
            <a:r>
              <a:rPr lang="fr-FR" sz="2400" i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Backlog</a:t>
            </a: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: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863634" y="1406381"/>
          <a:ext cx="7768046" cy="48971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0686"/>
                <a:gridCol w="4187196"/>
                <a:gridCol w="1360164"/>
              </a:tblGrid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veux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Priorité</a:t>
                      </a:r>
                      <a:endParaRPr lang="fr-FR" dirty="0"/>
                    </a:p>
                  </a:txBody>
                  <a:tcPr/>
                </a:tc>
              </a:tr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Visiteur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visiteurs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je</a:t>
                      </a:r>
                      <a:r>
                        <a:rPr lang="fr-FR" dirty="0" err="1" smtClean="0"/>
                        <a:t>veux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créer un compte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user</a:t>
                      </a:r>
                      <a:r>
                        <a:rPr lang="fr-FR" baseline="0" dirty="0" smtClean="0"/>
                        <a:t> je </a:t>
                      </a:r>
                      <a:r>
                        <a:rPr lang="fr-FR" dirty="0" smtClean="0"/>
                        <a:t>veux</a:t>
                      </a:r>
                    </a:p>
                    <a:p>
                      <a:r>
                        <a:rPr lang="fr-FR" baseline="0" dirty="0" smtClean="0"/>
                        <a:t> m’authentifier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16073">
                <a:tc>
                  <a:txBody>
                    <a:bodyPr/>
                    <a:lstStyle/>
                    <a:p>
                      <a:r>
                        <a:rPr lang="fr-FR" dirty="0" smtClean="0"/>
                        <a:t>Instructeur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Instructeur </a:t>
                      </a:r>
                      <a:r>
                        <a:rPr lang="fr-FR" baseline="0" dirty="0" smtClean="0"/>
                        <a:t>je </a:t>
                      </a:r>
                      <a:r>
                        <a:rPr lang="fr-FR" dirty="0" smtClean="0"/>
                        <a:t>veux</a:t>
                      </a:r>
                      <a:r>
                        <a:rPr lang="fr-FR" baseline="0" dirty="0" smtClean="0"/>
                        <a:t> g</a:t>
                      </a:r>
                      <a:r>
                        <a:rPr lang="fr-FR" dirty="0" smtClean="0"/>
                        <a:t>érer  mes cours , ressource , formation et publication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3010">
                <a:tc>
                  <a:txBody>
                    <a:bodyPr/>
                    <a:lstStyle/>
                    <a:p>
                      <a:r>
                        <a:rPr lang="fr-FR" dirty="0" smtClean="0"/>
                        <a:t>Participant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 Participant je veux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consulter et télécharger Cours , formation ,</a:t>
                      </a:r>
                      <a:r>
                        <a:rPr lang="fr-FR" baseline="0" dirty="0" smtClean="0"/>
                        <a:t> et ressources 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41310">
                <a:tc>
                  <a:txBody>
                    <a:bodyPr/>
                    <a:lstStyle/>
                    <a:p>
                      <a:r>
                        <a:rPr lang="fr-FR" dirty="0" smtClean="0"/>
                        <a:t>Participant/Instructeur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Participant/Instructeur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je veux </a:t>
                      </a:r>
                      <a:r>
                        <a:rPr lang="fr-FR" dirty="0" err="1" smtClean="0"/>
                        <a:t>gére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rmon</a:t>
                      </a:r>
                      <a:r>
                        <a:rPr lang="fr-FR" baseline="0" dirty="0" smtClean="0"/>
                        <a:t> profil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9668" y="164757"/>
            <a:ext cx="415690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Présentation du projet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415636" y="5956696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9608" y="788517"/>
            <a:ext cx="356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cs typeface="Arial" pitchFamily="34" charset="0"/>
              </a:rPr>
              <a:t>Les acteurs: </a:t>
            </a:r>
            <a:endParaRPr lang="fr-FR" dirty="0"/>
          </a:p>
        </p:txBody>
      </p:sp>
      <p:sp>
        <p:nvSpPr>
          <p:cNvPr id="15" name="Oval 4"/>
          <p:cNvSpPr/>
          <p:nvPr/>
        </p:nvSpPr>
        <p:spPr>
          <a:xfrm>
            <a:off x="4169816" y="1214065"/>
            <a:ext cx="4458790" cy="10674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169816" y="2712720"/>
            <a:ext cx="4458790" cy="10674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4169816" y="4271032"/>
            <a:ext cx="4458790" cy="10674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169816" y="5693399"/>
            <a:ext cx="4458790" cy="10674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90788" y="1563108"/>
            <a:ext cx="3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Visiteur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03404" y="3058111"/>
            <a:ext cx="3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Participant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08056" y="4576671"/>
            <a:ext cx="3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Instructeur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324879" y="6033368"/>
            <a:ext cx="3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Adminstrateur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5559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Le Planification des sprints du projet: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726755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 smtClean="0"/>
              <a:t>Sprint 0 : 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0" y="6039268"/>
            <a:ext cx="9997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37261"/>
              </p:ext>
            </p:extLst>
          </p:nvPr>
        </p:nvGraphicFramePr>
        <p:xfrm>
          <a:off x="644434" y="1253664"/>
          <a:ext cx="11094720" cy="55211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8240"/>
                <a:gridCol w="3698240"/>
                <a:gridCol w="3698240"/>
              </a:tblGrid>
              <a:tr h="356681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Sprint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Sprint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Sprint 3</a:t>
                      </a:r>
                      <a:endParaRPr lang="fr-FR" dirty="0"/>
                    </a:p>
                  </a:txBody>
                  <a:tcPr/>
                </a:tc>
              </a:tr>
              <a:tr h="4171776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Registre et login pour le deux user instructeur et participant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de Formation cours et ressource pédagogique et pour l’instructeur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 publication en tant qu’instructeur ou participant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Consulter de Formation, le cours et le ressource pédagogique pour participant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de deux profils de participant et instructeur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Consulter liste des formation et Choisir liste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Reainilisation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mots de passe en tans que user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de Dashboard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formation en ligne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mt3ha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Digr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cas visiteur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inscrire et Paiement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 revenu d’instructeur</a:t>
                      </a:r>
                      <a:endParaRPr lang="fr-FR" dirty="0"/>
                    </a:p>
                  </a:txBody>
                  <a:tcPr/>
                </a:tc>
              </a:tr>
              <a:tr h="674797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10-02 à 03-03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04-03 à 01-05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02-05 à 23-05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496" y="103797"/>
            <a:ext cx="1726755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0 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0" y="6039268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8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3086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i="1" dirty="0">
                <a:solidFill>
                  <a:schemeClr val="accent1"/>
                </a:solidFill>
                <a:cs typeface="Arial" pitchFamily="34" charset="0"/>
              </a:rPr>
              <a:t>Les fonctionnalités :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9668" y="164757"/>
            <a:ext cx="152798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 smtClean="0"/>
              <a:t>Sprint 1: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101200" y="6039268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8050"/>
              </p:ext>
            </p:extLst>
          </p:nvPr>
        </p:nvGraphicFramePr>
        <p:xfrm>
          <a:off x="2142308" y="1843072"/>
          <a:ext cx="8121920" cy="4026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0960"/>
                <a:gridCol w="4060960"/>
              </a:tblGrid>
              <a:tr h="374313"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Thème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Exigence utilisateur</a:t>
                      </a:r>
                      <a:endParaRPr lang="fr-FR" dirty="0"/>
                    </a:p>
                  </a:txBody>
                  <a:tcPr/>
                </a:tc>
              </a:tr>
              <a:tr h="374313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Compte</a:t>
                      </a:r>
                      <a:endParaRPr lang="fr-F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tans que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visiteur je peut créer un compte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4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Authentifier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Participant / Instructeur je peut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authentifier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1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Consulter les formation , Cours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gratuits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ressource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pédagogique 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Participant je peut consulter les formations , cours gratuits et ressources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4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les formation , Cours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gratuits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ressource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pédagogique 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Instructeur je peut gérer mes formations , cours gratuits et ressources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4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 Profil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Participant / Instructeur je peut gérer  mes données personnel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8614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Conception  :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</a:t>
            </a: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Cas d’utilisation global </a:t>
            </a:r>
          </a:p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                     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5003" y="1367247"/>
            <a:ext cx="5985785" cy="53530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1: 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10323" y="6039268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6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8103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de séquence «  cas de Création Cours »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260227" y="6039268"/>
            <a:ext cx="153243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81760"/>
            <a:ext cx="6827519" cy="51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910" y="1458684"/>
            <a:ext cx="6693482" cy="531658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1574116" y="728226"/>
            <a:ext cx="9842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de séquence «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d’ authentification Participant 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»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101200" y="6318370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0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657" y="1424880"/>
            <a:ext cx="6610053" cy="5076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1690026" y="715346"/>
            <a:ext cx="8784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d’activité «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de Création de Formation  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»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60960" y="6318370"/>
            <a:ext cx="10288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1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819" y="707196"/>
            <a:ext cx="7383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d’activité «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d’authentification 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003" y="71563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-60960" y="6318370"/>
            <a:ext cx="11216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0" y="1577986"/>
            <a:ext cx="5997460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2790877"/>
              </p:ext>
            </p:extLst>
          </p:nvPr>
        </p:nvGraphicFramePr>
        <p:xfrm>
          <a:off x="1529724" y="8484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30766" y="-110716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8551" y="6248139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854887" y="3119746"/>
            <a:ext cx="7855209" cy="3651613"/>
            <a:chOff x="196208" y="338558"/>
            <a:chExt cx="7855209" cy="3651613"/>
          </a:xfrm>
        </p:grpSpPr>
        <p:sp>
          <p:nvSpPr>
            <p:cNvPr id="9" name="Rectangle 8"/>
            <p:cNvSpPr/>
            <p:nvPr/>
          </p:nvSpPr>
          <p:spPr>
            <a:xfrm>
              <a:off x="196208" y="3312621"/>
              <a:ext cx="7541700" cy="67755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09717" y="338558"/>
              <a:ext cx="7541700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500" kern="1200" dirty="0"/>
            </a:p>
          </p:txBody>
        </p:sp>
      </p:grpSp>
      <p:sp>
        <p:nvSpPr>
          <p:cNvPr id="6" name="Ellipse 5"/>
          <p:cNvSpPr/>
          <p:nvPr/>
        </p:nvSpPr>
        <p:spPr>
          <a:xfrm>
            <a:off x="1334666" y="5994892"/>
            <a:ext cx="846937" cy="846937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2442714" y="6038092"/>
            <a:ext cx="7541700" cy="6775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7805" tIns="88900" rIns="88900" bIns="88900" numCol="1" spcCol="1270" anchor="ctr" anchorCtr="0">
            <a:noAutofit/>
          </a:bodyPr>
          <a:lstStyle/>
          <a:p>
            <a:pPr lvl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500" i="0" kern="1200" dirty="0" smtClean="0">
                <a:latin typeface="+mj-lt"/>
              </a:rPr>
              <a:t>Sprint </a:t>
            </a:r>
            <a:r>
              <a:rPr lang="fr-FR" sz="3500" i="0" kern="1200" dirty="0" smtClean="0">
                <a:latin typeface="+mj-lt"/>
              </a:rPr>
              <a:t>2</a:t>
            </a:r>
            <a:endParaRPr lang="fr-FR" sz="3500" i="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8614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Conception  :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</a:t>
            </a: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classe global :  </a:t>
            </a:r>
          </a:p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                     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1454331"/>
            <a:ext cx="7599817" cy="515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1: 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0" y="6345484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7791" y="1337160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Interface :  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491" y="131177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0" y="6331417"/>
            <a:ext cx="10708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9039" y="764946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Réalisation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43" y="2030329"/>
            <a:ext cx="7768968" cy="43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7791" y="1337160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Interface :  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491" y="131177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0" y="6314000"/>
            <a:ext cx="10708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9039" y="764946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Réalisation </a:t>
            </a:r>
          </a:p>
        </p:txBody>
      </p:sp>
    </p:spTree>
    <p:extLst>
      <p:ext uri="{BB962C8B-B14F-4D97-AF65-F5344CB8AC3E}">
        <p14:creationId xmlns:p14="http://schemas.microsoft.com/office/powerpoint/2010/main" val="5992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7791" y="1337160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Interface :  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491" y="131177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0" y="6321702"/>
            <a:ext cx="10708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9039" y="764946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Réalisation </a:t>
            </a:r>
          </a:p>
        </p:txBody>
      </p:sp>
    </p:spTree>
    <p:extLst>
      <p:ext uri="{BB962C8B-B14F-4D97-AF65-F5344CB8AC3E}">
        <p14:creationId xmlns:p14="http://schemas.microsoft.com/office/powerpoint/2010/main" val="2418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7791" y="1337160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Interface :  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491" y="131177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1: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0" y="6330410"/>
            <a:ext cx="10708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9039" y="764946"/>
            <a:ext cx="9302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Réalisation </a:t>
            </a:r>
          </a:p>
        </p:txBody>
      </p:sp>
    </p:spTree>
    <p:extLst>
      <p:ext uri="{BB962C8B-B14F-4D97-AF65-F5344CB8AC3E}">
        <p14:creationId xmlns:p14="http://schemas.microsoft.com/office/powerpoint/2010/main" val="5969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0210" y="401925"/>
            <a:ext cx="34964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4800" dirty="0" smtClean="0">
                <a:cs typeface="Arial" pitchFamily="34" charset="0"/>
              </a:rPr>
              <a:t>Conclusion</a:t>
            </a:r>
            <a:endParaRPr lang="fr-FR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-110110" y="6334780"/>
            <a:ext cx="12360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137720" y="3553900"/>
            <a:ext cx="3003762" cy="26125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Controller leur progressif facilement </a:t>
            </a:r>
            <a:endParaRPr lang="fr-FR" b="1" dirty="0"/>
          </a:p>
        </p:txBody>
      </p:sp>
      <p:sp>
        <p:nvSpPr>
          <p:cNvPr id="6" name="Oval 5"/>
          <p:cNvSpPr/>
          <p:nvPr/>
        </p:nvSpPr>
        <p:spPr>
          <a:xfrm>
            <a:off x="8600235" y="3300442"/>
            <a:ext cx="3217952" cy="2556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Facilite leur utilisation d’un site d’apprentissage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80027" y="1317336"/>
            <a:ext cx="3322854" cy="25733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suivre </a:t>
            </a:r>
            <a:r>
              <a:rPr lang="fr-FR" dirty="0" smtClean="0"/>
              <a:t>leur apprentissage 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4141482" y="4639081"/>
            <a:ext cx="45929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Perspectives </a:t>
            </a:r>
          </a:p>
          <a:p>
            <a:pPr algn="ctr"/>
            <a:r>
              <a:rPr lang="fr-F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tendances</a:t>
            </a:r>
            <a:endParaRPr lang="fr-F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3171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i="1" dirty="0" smtClean="0">
                <a:solidFill>
                  <a:schemeClr val="accent1"/>
                </a:solidFill>
                <a:cs typeface="Arial" pitchFamily="34" charset="0"/>
              </a:rPr>
              <a:t>Les fonctionnalités  </a:t>
            </a:r>
            <a:r>
              <a:rPr lang="fr-FR" sz="2400" i="1" dirty="0">
                <a:solidFill>
                  <a:schemeClr val="accent1"/>
                </a:solidFill>
                <a:cs typeface="Arial" pitchFamily="34" charset="0"/>
              </a:rPr>
              <a:t>: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9668" y="164757"/>
            <a:ext cx="152798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 smtClean="0"/>
              <a:t>Sprint </a:t>
            </a:r>
            <a:r>
              <a:rPr lang="fr-FR" sz="2800" dirty="0" smtClean="0"/>
              <a:t>2: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101200" y="6039268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78161"/>
              </p:ext>
            </p:extLst>
          </p:nvPr>
        </p:nvGraphicFramePr>
        <p:xfrm>
          <a:off x="2159726" y="1843073"/>
          <a:ext cx="8104502" cy="4058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2251"/>
                <a:gridCol w="4052251"/>
              </a:tblGrid>
              <a:tr h="372961"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Thème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Exigence utilisateur</a:t>
                      </a:r>
                      <a:endParaRPr lang="fr-FR" dirty="0"/>
                    </a:p>
                  </a:txBody>
                  <a:tcPr/>
                </a:tc>
              </a:tr>
              <a:tr h="656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Authentifier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Administrateur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peut authentifier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2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les demande de création Cours , formation , Ressources et Publications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Administrateur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peut  accepter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 bien refuser les demandes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7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Gérer les formation , Cours gratuits ,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ressource pédagogique   et 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Administrateur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peut gérer mes formations , cours gratuits et ressources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2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 les Profil des instructeurs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Administrateur je peut gérer les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profil des instructeurs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2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 Profil des Participants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tans que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Administrateur je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peut </a:t>
                      </a:r>
                      <a:r>
                        <a:rPr lang="fr-FR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gérer les</a:t>
                      </a:r>
                      <a:r>
                        <a:rPr lang="fr-FR" sz="1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profil des instructeurs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8614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Conception  :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</a:t>
            </a: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Cas d’utilisation global </a:t>
            </a:r>
          </a:p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                     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5003" y="1367247"/>
            <a:ext cx="5985785" cy="53530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/>
              <a:t>2</a:t>
            </a:r>
            <a:r>
              <a:rPr lang="fr-FR" sz="2800" dirty="0" smtClean="0"/>
              <a:t>: 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10323" y="6039268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10257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de séquence «  cas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de demande de création Cours»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2: </a:t>
            </a:r>
            <a:endParaRPr lang="fr-FR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260227" y="6039268"/>
            <a:ext cx="153243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57" y="1314994"/>
            <a:ext cx="6845726" cy="51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7371" y="1458684"/>
            <a:ext cx="5986559" cy="531658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1574116" y="728226"/>
            <a:ext cx="8477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de séquence «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de Modifier Formation»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2: </a:t>
            </a:r>
            <a:endParaRPr lang="fr-FR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101200" y="6318370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2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11133" y="6318370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6640" y="461630"/>
            <a:ext cx="4442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90" y="4236276"/>
            <a:ext cx="2676670" cy="1824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9" y="1345390"/>
            <a:ext cx="2508204" cy="1902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97" y="3894149"/>
            <a:ext cx="3236460" cy="24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8159" y="1424880"/>
            <a:ext cx="5605178" cy="5076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</p:pic>
      <p:sp>
        <p:nvSpPr>
          <p:cNvPr id="3" name="Rectangle 2"/>
          <p:cNvSpPr/>
          <p:nvPr/>
        </p:nvSpPr>
        <p:spPr>
          <a:xfrm>
            <a:off x="1690026" y="715346"/>
            <a:ext cx="875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d’activité «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de Modifier profil instructeur »</a:t>
            </a:r>
            <a:endParaRPr lang="fr-FR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2: </a:t>
            </a:r>
            <a:endParaRPr lang="fr-FR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-60960" y="6318370"/>
            <a:ext cx="10288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819" y="707196"/>
            <a:ext cx="5113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Diagramme d’activité «  cas </a:t>
            </a: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de </a:t>
            </a:r>
            <a:r>
              <a:rPr lang="fr-FR" sz="2400" dirty="0">
                <a:solidFill>
                  <a:schemeClr val="accent1"/>
                </a:solidFill>
                <a:cs typeface="Arial" pitchFamily="34" charset="0"/>
              </a:rPr>
              <a:t>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003" y="71563"/>
            <a:ext cx="638652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 smtClean="0"/>
              <a:t>2: </a:t>
            </a:r>
            <a:endParaRPr lang="fr-FR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-60960" y="6318370"/>
            <a:ext cx="11216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50" y="1577986"/>
            <a:ext cx="5997460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4116" y="728226"/>
            <a:ext cx="8614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cs typeface="Arial" pitchFamily="34" charset="0"/>
              </a:rPr>
              <a:t>Conception  :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Diagramme </a:t>
            </a: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 </a:t>
            </a: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classe global :  </a:t>
            </a:r>
          </a:p>
          <a:p>
            <a:pPr marL="514350" indent="-514350" eaLnBrk="0" hangingPunct="0">
              <a:spcBef>
                <a:spcPct val="20000"/>
              </a:spcBef>
              <a:defRPr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                     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9038" y="1454331"/>
            <a:ext cx="5900165" cy="515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59668" y="164757"/>
            <a:ext cx="162736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Sprint </a:t>
            </a:r>
            <a:r>
              <a:rPr lang="fr-FR" sz="2800" dirty="0"/>
              <a:t>2</a:t>
            </a:r>
            <a:r>
              <a:rPr lang="fr-FR" sz="2800" dirty="0" smtClean="0"/>
              <a:t>: 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0" y="6345484"/>
            <a:ext cx="1158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2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4784" y="1816718"/>
            <a:ext cx="4990412" cy="240065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 pitchFamily="66" charset="0"/>
                <a:cs typeface="+mn-cs"/>
              </a:rPr>
              <a:t>Merci pour votre attention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-148046" y="6334780"/>
            <a:ext cx="13101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3195" y="812397"/>
            <a:ext cx="604845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Présentation </a:t>
            </a:r>
            <a:r>
              <a:rPr lang="fr-FR" sz="2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 l’organisme d’accueil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6986" y="812397"/>
            <a:ext cx="8943994" cy="38087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4320" indent="-27432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endParaRPr lang="fr-FR" sz="23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b="1" i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+mj-lt"/>
                <a:cs typeface="Times New Roman" panose="02020603050405020304" pitchFamily="18" charset="0"/>
              </a:rPr>
              <a:t>ITQAN</a:t>
            </a:r>
            <a:r>
              <a:rPr lang="fr-FR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+mj-lt"/>
                <a:cs typeface="Times New Roman" panose="02020603050405020304" pitchFamily="18" charset="0"/>
              </a:rPr>
              <a:t>est </a:t>
            </a:r>
            <a:r>
              <a:rPr lang="fr-FR" sz="2000" dirty="0">
                <a:latin typeface="+mj-lt"/>
                <a:cs typeface="Times New Roman" panose="02020603050405020304" pitchFamily="18" charset="0"/>
              </a:rPr>
              <a:t>une société </a:t>
            </a:r>
            <a:r>
              <a:rPr lang="fr-FR" sz="2000" dirty="0">
                <a:latin typeface="+mj-lt"/>
              </a:rPr>
              <a:t>a été établi le 27 décembre 2018 </a:t>
            </a:r>
            <a:r>
              <a:rPr lang="fr-FR" sz="2000" dirty="0" smtClean="0">
                <a:latin typeface="+mj-lt"/>
                <a:cs typeface="Times New Roman" pitchFamily="18" charset="0"/>
              </a:rPr>
              <a:t>,situé </a:t>
            </a:r>
            <a:r>
              <a:rPr lang="fr-FR" sz="2000" dirty="0">
                <a:latin typeface="+mj-lt"/>
                <a:cs typeface="Times New Roman" pitchFamily="18" charset="0"/>
              </a:rPr>
              <a:t>à Tozeur. Parmi les spécialités de cette société </a:t>
            </a:r>
            <a:r>
              <a:rPr lang="fr-FR" sz="20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fr-FR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Développement des application web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l’amélioration de la SEO </a:t>
            </a:r>
            <a:endParaRPr lang="fr-FR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Développement des </a:t>
            </a:r>
            <a:r>
              <a:rPr lang="fr-FR" sz="2000" dirty="0">
                <a:latin typeface="+mj-lt"/>
              </a:rPr>
              <a:t>robots sociaux </a:t>
            </a:r>
            <a:endParaRPr lang="fr-FR" sz="2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85" y="2716764"/>
            <a:ext cx="3657607" cy="27432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146" y="139657"/>
            <a:ext cx="591383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>
                <a:cs typeface="Arial" pitchFamily="34" charset="0"/>
              </a:rPr>
              <a:t>Contexte et problématique</a:t>
            </a:r>
            <a:endParaRPr lang="fr-FR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237382" y="6318370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3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544" y="100890"/>
            <a:ext cx="591383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/>
              <a:t>Etude de l’</a:t>
            </a:r>
            <a:r>
              <a:rPr lang="fr-FR" sz="2800" dirty="0" err="1"/>
              <a:t>exictance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1390954" y="606489"/>
            <a:ext cx="3318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0">
              <a:lnSpc>
                <a:spcPct val="150000"/>
              </a:lnSpc>
              <a:buNone/>
            </a:pPr>
            <a:r>
              <a:rPr lang="fr-FR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Etude de </a:t>
            </a:r>
            <a:r>
              <a:rPr lang="fr-FR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l’existant 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89831" y="6334780"/>
            <a:ext cx="1417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46" y="1719652"/>
            <a:ext cx="3236460" cy="2424221"/>
          </a:xfrm>
          <a:prstGeom prst="rect">
            <a:avLst/>
          </a:prstGeom>
        </p:spPr>
      </p:pic>
      <p:pic>
        <p:nvPicPr>
          <p:cNvPr id="1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27" y="2439816"/>
            <a:ext cx="1536122" cy="14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H="1">
            <a:off x="241463" y="6323344"/>
            <a:ext cx="2981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0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259" y="83269"/>
            <a:ext cx="591383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fr-FR" sz="2800" dirty="0" smtClean="0">
                <a:cs typeface="Arial" pitchFamily="34" charset="0"/>
              </a:rPr>
              <a:t>Présentation </a:t>
            </a:r>
            <a:r>
              <a:rPr lang="fr-FR" sz="2800" dirty="0">
                <a:cs typeface="Arial" pitchFamily="34" charset="0"/>
              </a:rPr>
              <a:t>du Projet 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1390954" y="606489"/>
            <a:ext cx="4187365" cy="57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0">
              <a:lnSpc>
                <a:spcPct val="150000"/>
              </a:lnSpc>
              <a:buNone/>
            </a:pPr>
            <a:r>
              <a:rPr lang="fr-FR" sz="2400" b="1" dirty="0"/>
              <a:t>Environnement de travail</a:t>
            </a:r>
            <a:endParaRPr lang="fr-FR" sz="2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89831" y="6334780"/>
            <a:ext cx="1417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474" y="1475922"/>
            <a:ext cx="1089660" cy="108966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55" y="3127693"/>
            <a:ext cx="1173480" cy="117348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20" y="5058183"/>
            <a:ext cx="1242060" cy="124206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9" y="1530691"/>
            <a:ext cx="1104900" cy="11049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29" y="5142207"/>
            <a:ext cx="1158240" cy="115824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78845"/>
            <a:ext cx="1052195" cy="990600"/>
          </a:xfrm>
          <a:prstGeom prst="rect">
            <a:avLst/>
          </a:prstGeom>
        </p:spPr>
      </p:pic>
      <p:pic>
        <p:nvPicPr>
          <p:cNvPr id="15" name="Image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43" y="3132138"/>
            <a:ext cx="1653540" cy="1169035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19" y="5628788"/>
            <a:ext cx="1318260" cy="587375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25" y="1551805"/>
            <a:ext cx="1280160" cy="9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163" y="68963"/>
            <a:ext cx="422743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 Présentation du projet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285007" y="6383297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4043" y="802890"/>
            <a:ext cx="2997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Product </a:t>
            </a:r>
            <a:r>
              <a:rPr lang="fr-FR" sz="2400" i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Back log </a:t>
            </a: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: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96468"/>
              </p:ext>
            </p:extLst>
          </p:nvPr>
        </p:nvGraphicFramePr>
        <p:xfrm>
          <a:off x="1863634" y="1406381"/>
          <a:ext cx="7768046" cy="48971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0686"/>
                <a:gridCol w="4187196"/>
                <a:gridCol w="1360164"/>
              </a:tblGrid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veux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Priorité</a:t>
                      </a:r>
                      <a:endParaRPr lang="fr-FR" dirty="0"/>
                    </a:p>
                  </a:txBody>
                  <a:tcPr/>
                </a:tc>
              </a:tr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Visiteur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visiteurs</a:t>
                      </a:r>
                      <a:r>
                        <a:rPr lang="fr-FR" baseline="0" dirty="0" smtClean="0"/>
                        <a:t> je </a:t>
                      </a:r>
                      <a:r>
                        <a:rPr lang="fr-FR" dirty="0" smtClean="0"/>
                        <a:t>veux</a:t>
                      </a:r>
                    </a:p>
                    <a:p>
                      <a:r>
                        <a:rPr lang="fr-FR" baseline="0" dirty="0" smtClean="0"/>
                        <a:t> créer un compte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99420">
                <a:tc>
                  <a:txBody>
                    <a:bodyPr/>
                    <a:lstStyle/>
                    <a:p>
                      <a:r>
                        <a:rPr lang="fr-FR" dirty="0" smtClean="0"/>
                        <a:t>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user</a:t>
                      </a:r>
                      <a:r>
                        <a:rPr lang="fr-FR" baseline="0" dirty="0" smtClean="0"/>
                        <a:t> je </a:t>
                      </a:r>
                      <a:r>
                        <a:rPr lang="fr-FR" dirty="0" smtClean="0"/>
                        <a:t>veux</a:t>
                      </a:r>
                    </a:p>
                    <a:p>
                      <a:r>
                        <a:rPr lang="fr-FR" baseline="0" dirty="0" smtClean="0"/>
                        <a:t> m’authentifier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1016073">
                <a:tc>
                  <a:txBody>
                    <a:bodyPr/>
                    <a:lstStyle/>
                    <a:p>
                      <a:r>
                        <a:rPr lang="fr-FR" dirty="0" smtClean="0"/>
                        <a:t>Instructeur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Instructeur </a:t>
                      </a:r>
                      <a:r>
                        <a:rPr lang="fr-FR" baseline="0" dirty="0" smtClean="0"/>
                        <a:t>je </a:t>
                      </a:r>
                      <a:r>
                        <a:rPr lang="fr-FR" dirty="0" smtClean="0"/>
                        <a:t>veux</a:t>
                      </a:r>
                      <a:r>
                        <a:rPr lang="fr-FR" baseline="0" dirty="0" smtClean="0"/>
                        <a:t> g</a:t>
                      </a:r>
                      <a:r>
                        <a:rPr lang="fr-FR" dirty="0" smtClean="0"/>
                        <a:t>érer  mes cours , ressource , formation et publication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1003010">
                <a:tc>
                  <a:txBody>
                    <a:bodyPr/>
                    <a:lstStyle/>
                    <a:p>
                      <a:r>
                        <a:rPr lang="fr-FR" dirty="0" smtClean="0"/>
                        <a:t>Participant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 Participant je veux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consulter et télécharger Cours , formation ,</a:t>
                      </a:r>
                      <a:r>
                        <a:rPr lang="fr-FR" baseline="0" dirty="0" smtClean="0"/>
                        <a:t> et ressources 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41310">
                <a:tc>
                  <a:txBody>
                    <a:bodyPr/>
                    <a:lstStyle/>
                    <a:p>
                      <a:r>
                        <a:rPr lang="fr-FR" dirty="0" smtClean="0"/>
                        <a:t>Participant/Instructeur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Participant/Instructeur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je veux gérer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mon</a:t>
                      </a:r>
                      <a:r>
                        <a:rPr lang="fr-FR" baseline="0" dirty="0" smtClean="0"/>
                        <a:t> profil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163" y="68963"/>
            <a:ext cx="4227439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2800" dirty="0"/>
              <a:t> Présentation du projet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285007" y="6383297"/>
            <a:ext cx="235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0500" y="741930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0" fontAlgn="auto" hangingPunct="0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Product </a:t>
            </a:r>
            <a:r>
              <a:rPr lang="fr-FR" sz="2400" i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Backlog</a:t>
            </a:r>
            <a:r>
              <a:rPr lang="fr-FR" sz="2400" i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: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2983"/>
              </p:ext>
            </p:extLst>
          </p:nvPr>
        </p:nvGraphicFramePr>
        <p:xfrm>
          <a:off x="1785258" y="1203595"/>
          <a:ext cx="7489371" cy="5097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2753"/>
                <a:gridCol w="3744398"/>
                <a:gridCol w="1302220"/>
              </a:tblGrid>
              <a:tr h="515587"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veux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Priorité</a:t>
                      </a:r>
                      <a:endParaRPr lang="fr-FR" dirty="0"/>
                    </a:p>
                  </a:txBody>
                  <a:tcPr/>
                </a:tc>
              </a:tr>
              <a:tr h="1022469">
                <a:tc>
                  <a:txBody>
                    <a:bodyPr/>
                    <a:lstStyle/>
                    <a:p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Administrateur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</a:t>
                      </a:r>
                      <a:r>
                        <a:rPr lang="fr-FR" baseline="0" dirty="0" smtClean="0"/>
                        <a:t>je </a:t>
                      </a:r>
                      <a:r>
                        <a:rPr lang="fr-FR" dirty="0" smtClean="0"/>
                        <a:t>veux</a:t>
                      </a:r>
                      <a:r>
                        <a:rPr lang="fr-FR" baseline="0" dirty="0" smtClean="0"/>
                        <a:t> g</a:t>
                      </a:r>
                      <a:r>
                        <a:rPr lang="fr-FR" dirty="0" smtClean="0"/>
                        <a:t>érer  tous</a:t>
                      </a:r>
                      <a:r>
                        <a:rPr lang="fr-FR" baseline="0" dirty="0" smtClean="0"/>
                        <a:t> les </a:t>
                      </a:r>
                      <a:r>
                        <a:rPr lang="fr-FR" dirty="0" smtClean="0"/>
                        <a:t> cours , ressource , formation et publication 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786515">
                <a:tc>
                  <a:txBody>
                    <a:bodyPr/>
                    <a:lstStyle/>
                    <a:p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Administrateur</a:t>
                      </a:r>
                    </a:p>
                    <a:p>
                      <a:r>
                        <a:rPr lang="fr-FR" baseline="0" dirty="0" smtClean="0"/>
                        <a:t>je </a:t>
                      </a:r>
                      <a:r>
                        <a:rPr lang="fr-FR" dirty="0" smtClean="0"/>
                        <a:t>veux</a:t>
                      </a:r>
                      <a:r>
                        <a:rPr lang="fr-FR" baseline="0" dirty="0" smtClean="0"/>
                        <a:t> g</a:t>
                      </a:r>
                      <a:r>
                        <a:rPr lang="fr-FR" dirty="0" smtClean="0"/>
                        <a:t>érer  le profil des instructeurs ou participants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972939">
                <a:tc>
                  <a:txBody>
                    <a:bodyPr/>
                    <a:lstStyle/>
                    <a:p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 Administrateur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je veux gérer les demande</a:t>
                      </a:r>
                      <a:r>
                        <a:rPr lang="fr-FR" baseline="0" dirty="0" smtClean="0"/>
                        <a:t> de chaque création 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865330">
                <a:tc>
                  <a:txBody>
                    <a:bodyPr/>
                    <a:lstStyle/>
                    <a:p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tans que Administrateur</a:t>
                      </a:r>
                    </a:p>
                    <a:p>
                      <a:r>
                        <a:rPr lang="fr-FR" dirty="0" smtClean="0"/>
                        <a:t> je veux gérer  les paiement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50560">
                <a:tc>
                  <a:txBody>
                    <a:bodyPr/>
                    <a:lstStyle/>
                    <a:p>
                      <a:r>
                        <a:rPr lang="fr-FR" dirty="0" smtClean="0"/>
                        <a:t>Participant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tans que  Participant je veux payer une formation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6289</TotalTime>
  <Words>891</Words>
  <Application>Microsoft Office PowerPoint</Application>
  <PresentationFormat>Grand écran</PresentationFormat>
  <Paragraphs>270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3" baseType="lpstr">
      <vt:lpstr>Arial</vt:lpstr>
      <vt:lpstr>Bahnschrift SemiBold</vt:lpstr>
      <vt:lpstr>Calibri</vt:lpstr>
      <vt:lpstr>Century Gothic</vt:lpstr>
      <vt:lpstr>Monotype Corsiva</vt:lpstr>
      <vt:lpstr>Times New Roman</vt:lpstr>
      <vt:lpstr>Wingdings</vt:lpstr>
      <vt:lpstr>Wingdings 2</vt:lpstr>
      <vt:lpstr>Wingdings 3</vt:lpstr>
      <vt:lpstr>Wisp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</dc:creator>
  <cp:lastModifiedBy>Compte Microsoft</cp:lastModifiedBy>
  <cp:revision>116</cp:revision>
  <dcterms:created xsi:type="dcterms:W3CDTF">2020-07-15T08:25:54Z</dcterms:created>
  <dcterms:modified xsi:type="dcterms:W3CDTF">2024-04-30T13:40:42Z</dcterms:modified>
</cp:coreProperties>
</file>