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c5a3a2d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c5a3a2d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c5a3a2d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c5a3a2d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c5a3a2d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c5a3a2d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c5a3a2d4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c5a3a2d4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c5a3a2d4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c5a3a2d4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c5a3a2d4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c5a3a2d4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c5a3a2d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c5a3a2d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600"/>
              <a:t>RBK vehicles</a:t>
            </a:r>
            <a:endParaRPr sz="6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4A86E8"/>
                </a:solidFill>
              </a:rPr>
              <a:t>made by Jasser Youssef and Walid Laffet</a:t>
            </a:r>
            <a:endParaRPr sz="20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PRESENTATION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600"/>
              <a:t>Our project is cars site that help to find the cars models </a:t>
            </a:r>
            <a:br>
              <a:rPr lang="fr" sz="2600"/>
            </a:br>
            <a:br>
              <a:rPr lang="fr" sz="2600"/>
            </a:br>
            <a:r>
              <a:rPr lang="fr" sz="2600"/>
              <a:t>It helps to find all the models of a brand or a specific model with the price</a:t>
            </a:r>
            <a:br>
              <a:rPr lang="fr" sz="2600"/>
            </a:br>
            <a:br>
              <a:rPr lang="fr" sz="2600"/>
            </a:br>
            <a:r>
              <a:rPr lang="fr" sz="2600"/>
              <a:t>To find the car you can use the search button or by click</a:t>
            </a:r>
            <a:br>
              <a:rPr lang="fr" sz="2600"/>
            </a:br>
            <a:br>
              <a:rPr lang="fr" sz="2600"/>
            </a:b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chemeClr val="dk2"/>
                </a:solidFill>
              </a:rPr>
              <a:t>To make the search work we had to write this code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lang="fr"/>
            </a:b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75" y="1853850"/>
            <a:ext cx="6770925" cy="31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IT WORKS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500"/>
              <a:t>we used the input value and compared to every element (which is an object ) model , if they match we use empty() and reappand all the models inside that brand or reappend only a </a:t>
            </a:r>
            <a:r>
              <a:rPr lang="fr" sz="2500"/>
              <a:t>specific</a:t>
            </a:r>
            <a:r>
              <a:rPr lang="fr" sz="2500"/>
              <a:t>  model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 make the click on image works we had to write this code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25" y="2168849"/>
            <a:ext cx="8108150" cy="27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IT WORKS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500"/>
              <a:t>when we append our image in the beginning we gave each one on id that corresponds to the (i) of the loop , and we gave a </a:t>
            </a:r>
            <a:r>
              <a:rPr lang="fr" sz="2500"/>
              <a:t>function</a:t>
            </a:r>
            <a:r>
              <a:rPr lang="fr" sz="2500"/>
              <a:t> that take that (i),</a:t>
            </a:r>
            <a:br>
              <a:rPr lang="fr" sz="2500"/>
            </a:br>
            <a:r>
              <a:rPr lang="fr" sz="2500"/>
              <a:t>so when we click that function wil do her job.</a:t>
            </a:r>
            <a:br>
              <a:rPr lang="fr" sz="2500"/>
            </a:br>
            <a:r>
              <a:rPr lang="fr" sz="2500"/>
              <a:t>the </a:t>
            </a:r>
            <a:r>
              <a:rPr lang="fr" sz="2500"/>
              <a:t>function</a:t>
            </a:r>
            <a:r>
              <a:rPr lang="fr" sz="2500"/>
              <a:t> will loop inside the brand with that index and reappend the models inside it </a:t>
            </a:r>
            <a:br>
              <a:rPr lang="fr" sz="2500"/>
            </a:b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500"/>
              <a:t>this site is a gallery of cars that can help you to make </a:t>
            </a:r>
            <a:r>
              <a:rPr lang="fr" sz="2500"/>
              <a:t>decision</a:t>
            </a:r>
            <a:r>
              <a:rPr lang="fr" sz="2500"/>
              <a:t> and choose the car you need 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1502875"/>
            <a:ext cx="7871700" cy="27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br>
              <a:rPr lang="fr" sz="2800"/>
            </a:br>
            <a:br>
              <a:rPr lang="fr" sz="3400"/>
            </a:br>
            <a:r>
              <a:rPr lang="fr" sz="3400">
                <a:solidFill>
                  <a:srgbClr val="6FA8DC"/>
                </a:solidFill>
              </a:rPr>
              <a:t>THANK YOU</a:t>
            </a:r>
            <a:endParaRPr sz="3400"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