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BD5CA4-8236-45B3-9546-2EB32FE574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67C11E-5287-476F-92A6-49DCEA20FA9E}" type="datetimeFigureOut">
              <a:rPr lang="en-IN" smtClean="0"/>
              <a:t>18-08-2025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Sales Dashboard Design and Insights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-By </a:t>
            </a:r>
            <a:r>
              <a:rPr lang="en-GB" sz="2800" dirty="0" err="1" smtClean="0"/>
              <a:t>Jasdeep</a:t>
            </a:r>
            <a:r>
              <a:rPr lang="en-GB" sz="2800" dirty="0" smtClean="0"/>
              <a:t> </a:t>
            </a:r>
            <a:r>
              <a:rPr lang="en-GB" sz="2800" dirty="0" err="1" smtClean="0"/>
              <a:t>Kaur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09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ELL\Pictures\Screenshots\Screenshot (87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" y="908720"/>
            <a:ext cx="9145016" cy="51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8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Insights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Total numbers of pizzas ordered in 2015 is 520 million.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All pizza categories were sold almost as much as each other, but the highest selling category of pizza is “Classic”.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The most wanted size of pizza is “Large” followed by “Medium”, “</a:t>
            </a:r>
            <a:r>
              <a:rPr lang="en-GB" sz="1800" dirty="0" smtClean="0">
                <a:solidFill>
                  <a:schemeClr val="tx1"/>
                </a:solidFill>
              </a:rPr>
              <a:t>Small</a:t>
            </a:r>
            <a:r>
              <a:rPr lang="en-GB" sz="1800" dirty="0" smtClean="0">
                <a:solidFill>
                  <a:schemeClr val="tx1"/>
                </a:solidFill>
              </a:rPr>
              <a:t>”, “Extra Large”, “Extra </a:t>
            </a:r>
            <a:r>
              <a:rPr lang="en-GB" sz="1800" dirty="0" err="1" smtClean="0">
                <a:solidFill>
                  <a:schemeClr val="tx1"/>
                </a:solidFill>
              </a:rPr>
              <a:t>Extra</a:t>
            </a:r>
            <a:r>
              <a:rPr lang="en-GB" sz="1800" dirty="0" smtClean="0">
                <a:solidFill>
                  <a:schemeClr val="tx1"/>
                </a:solidFill>
              </a:rPr>
              <a:t> Large”.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Highest  Revenue of pizzas was in 7</a:t>
            </a:r>
            <a:r>
              <a:rPr lang="en-GB" sz="1800" baseline="30000" dirty="0" smtClean="0">
                <a:solidFill>
                  <a:schemeClr val="tx1"/>
                </a:solidFill>
              </a:rPr>
              <a:t>th</a:t>
            </a:r>
            <a:r>
              <a:rPr lang="en-GB" sz="1800" dirty="0" smtClean="0">
                <a:solidFill>
                  <a:schemeClr val="tx1"/>
                </a:solidFill>
              </a:rPr>
              <a:t> month ,i.e. July, of 2015 </a:t>
            </a:r>
            <a:r>
              <a:rPr lang="en-GB" sz="1800" dirty="0" err="1" smtClean="0">
                <a:solidFill>
                  <a:schemeClr val="tx1"/>
                </a:solidFill>
              </a:rPr>
              <a:t>amouting</a:t>
            </a:r>
            <a:r>
              <a:rPr lang="en-GB" sz="1800" dirty="0" smtClean="0">
                <a:solidFill>
                  <a:schemeClr val="tx1"/>
                </a:solidFill>
              </a:rPr>
              <a:t> to ₹ 7,25,57.9 with 51 million orders.</a:t>
            </a:r>
          </a:p>
          <a:p>
            <a:pPr algn="l"/>
            <a:endParaRPr lang="en-GB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36912"/>
            <a:ext cx="6696744" cy="1152128"/>
          </a:xfrm>
        </p:spPr>
        <p:txBody>
          <a:bodyPr/>
          <a:lstStyle/>
          <a:p>
            <a:r>
              <a:rPr lang="en-GB" dirty="0" smtClean="0"/>
              <a:t>THANK YOU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5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98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Sales Dashboard Design and Insights</vt:lpstr>
      <vt:lpstr>PowerPoint Presentation</vt:lpstr>
      <vt:lpstr>Insights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Sales Dashboard Design</dc:title>
  <dc:creator>DELL</dc:creator>
  <cp:lastModifiedBy>DELL</cp:lastModifiedBy>
  <cp:revision>9</cp:revision>
  <dcterms:created xsi:type="dcterms:W3CDTF">2025-08-17T21:33:58Z</dcterms:created>
  <dcterms:modified xsi:type="dcterms:W3CDTF">2025-08-17T22:09:35Z</dcterms:modified>
</cp:coreProperties>
</file>