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1AE96-5B48-47FF-9D42-A8BF0503296C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760B6-3BAF-48B0-9942-7068B5510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621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1AE96-5B48-47FF-9D42-A8BF0503296C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760B6-3BAF-48B0-9942-7068B5510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264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1AE96-5B48-47FF-9D42-A8BF0503296C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760B6-3BAF-48B0-9942-7068B5510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372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1AE96-5B48-47FF-9D42-A8BF0503296C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760B6-3BAF-48B0-9942-7068B5510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332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1AE96-5B48-47FF-9D42-A8BF0503296C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760B6-3BAF-48B0-9942-7068B5510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510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1AE96-5B48-47FF-9D42-A8BF0503296C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760B6-3BAF-48B0-9942-7068B5510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387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1AE96-5B48-47FF-9D42-A8BF0503296C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760B6-3BAF-48B0-9942-7068B5510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696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1AE96-5B48-47FF-9D42-A8BF0503296C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760B6-3BAF-48B0-9942-7068B5510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690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1AE96-5B48-47FF-9D42-A8BF0503296C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760B6-3BAF-48B0-9942-7068B5510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21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1AE96-5B48-47FF-9D42-A8BF0503296C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760B6-3BAF-48B0-9942-7068B5510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633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1AE96-5B48-47FF-9D42-A8BF0503296C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760B6-3BAF-48B0-9942-7068B5510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425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1AE96-5B48-47FF-9D42-A8BF0503296C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760B6-3BAF-48B0-9942-7068B5510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639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4544568" y="3035808"/>
            <a:ext cx="2359152" cy="111556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bg1"/>
                </a:solidFill>
              </a:rPr>
              <a:t>Solaris(Oracle)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4761434" y="2661515"/>
            <a:ext cx="345490" cy="4559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785616" y="1811123"/>
            <a:ext cx="1517904" cy="850392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500" dirty="0" smtClean="0">
                <a:solidFill>
                  <a:schemeClr val="bg1"/>
                </a:solidFill>
              </a:rPr>
              <a:t>Application</a:t>
            </a:r>
          </a:p>
          <a:p>
            <a:pPr algn="ctr"/>
            <a:r>
              <a:rPr lang="en-CA" sz="1500" dirty="0" smtClean="0">
                <a:solidFill>
                  <a:schemeClr val="bg1"/>
                </a:solidFill>
              </a:rPr>
              <a:t>Software</a:t>
            </a:r>
            <a:endParaRPr lang="en-US" sz="1500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6198033" y="2606040"/>
            <a:ext cx="500938" cy="4559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408345" y="1811123"/>
            <a:ext cx="1517904" cy="850392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500" dirty="0" smtClean="0">
                <a:solidFill>
                  <a:schemeClr val="bg1"/>
                </a:solidFill>
              </a:rPr>
              <a:t>Hardware</a:t>
            </a:r>
            <a:endParaRPr lang="en-US" sz="1500" dirty="0">
              <a:solidFill>
                <a:schemeClr val="bg1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882842" y="3652268"/>
            <a:ext cx="436930" cy="5657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7019011" y="4115716"/>
            <a:ext cx="1517904" cy="850392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500" dirty="0" smtClean="0">
                <a:solidFill>
                  <a:schemeClr val="bg1"/>
                </a:solidFill>
              </a:rPr>
              <a:t>User</a:t>
            </a:r>
          </a:p>
          <a:p>
            <a:pPr algn="ctr"/>
            <a:r>
              <a:rPr lang="en-CA" sz="1500" dirty="0" smtClean="0">
                <a:solidFill>
                  <a:schemeClr val="bg1"/>
                </a:solidFill>
              </a:rPr>
              <a:t>Interface</a:t>
            </a:r>
            <a:endParaRPr lang="en-US" sz="1500" dirty="0">
              <a:solidFill>
                <a:schemeClr val="bg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4965192" y="4581144"/>
            <a:ext cx="1517904" cy="850392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>
                <a:solidFill>
                  <a:schemeClr val="bg1"/>
                </a:solidFill>
              </a:rPr>
              <a:t>Device</a:t>
            </a:r>
          </a:p>
          <a:p>
            <a:pPr algn="ctr"/>
            <a:r>
              <a:rPr lang="en-CA" sz="1200" dirty="0" smtClean="0">
                <a:solidFill>
                  <a:schemeClr val="bg1"/>
                </a:solidFill>
              </a:rPr>
              <a:t>Management</a:t>
            </a:r>
          </a:p>
        </p:txBody>
      </p:sp>
      <p:cxnSp>
        <p:nvCxnSpPr>
          <p:cNvPr id="22" name="Straight Arrow Connector 21"/>
          <p:cNvCxnSpPr>
            <a:endCxn id="19" idx="0"/>
          </p:cNvCxnSpPr>
          <p:nvPr/>
        </p:nvCxnSpPr>
        <p:spPr>
          <a:xfrm>
            <a:off x="5265953" y="4069691"/>
            <a:ext cx="458191" cy="5114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4124935" y="3961943"/>
            <a:ext cx="704088" cy="2560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3017520" y="4200297"/>
            <a:ext cx="1517904" cy="850392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 smtClean="0">
                <a:solidFill>
                  <a:schemeClr val="bg1"/>
                </a:solidFill>
              </a:rPr>
              <a:t>Security</a:t>
            </a:r>
          </a:p>
        </p:txBody>
      </p:sp>
      <p:cxnSp>
        <p:nvCxnSpPr>
          <p:cNvPr id="32" name="Straight Arrow Connector 31"/>
          <p:cNvCxnSpPr>
            <a:stCxn id="5" idx="2"/>
          </p:cNvCxnSpPr>
          <p:nvPr/>
        </p:nvCxnSpPr>
        <p:spPr>
          <a:xfrm flipH="1" flipV="1">
            <a:off x="3776472" y="3447288"/>
            <a:ext cx="768096" cy="1463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2267712" y="2997861"/>
            <a:ext cx="1517904" cy="850392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>
                <a:solidFill>
                  <a:schemeClr val="bg1"/>
                </a:solidFill>
              </a:rPr>
              <a:t>Network</a:t>
            </a:r>
          </a:p>
          <a:p>
            <a:pPr algn="ctr"/>
            <a:r>
              <a:rPr lang="en-CA" sz="1200" dirty="0" smtClean="0">
                <a:solidFill>
                  <a:schemeClr val="bg1"/>
                </a:solidFill>
              </a:rPr>
              <a:t>Connectivity</a:t>
            </a:r>
          </a:p>
        </p:txBody>
      </p:sp>
      <p:cxnSp>
        <p:nvCxnSpPr>
          <p:cNvPr id="37" name="Straight Arrow Connector 36"/>
          <p:cNvCxnSpPr>
            <a:stCxn id="10" idx="2"/>
          </p:cNvCxnSpPr>
          <p:nvPr/>
        </p:nvCxnSpPr>
        <p:spPr>
          <a:xfrm flipH="1" flipV="1">
            <a:off x="3392424" y="1508760"/>
            <a:ext cx="393192" cy="7275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2944368" y="923544"/>
            <a:ext cx="987552" cy="58521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dirty="0" smtClean="0">
                <a:solidFill>
                  <a:schemeClr val="tx1"/>
                </a:solidFill>
              </a:rPr>
              <a:t>User</a:t>
            </a:r>
            <a:r>
              <a:rPr lang="en-CA" sz="1200" dirty="0" smtClean="0"/>
              <a:t>, </a:t>
            </a:r>
            <a:r>
              <a:rPr lang="en-CA" sz="1100" dirty="0" smtClean="0">
                <a:solidFill>
                  <a:schemeClr val="tx1"/>
                </a:solidFill>
              </a:rPr>
              <a:t>network servers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>
            <a:stCxn id="10" idx="0"/>
          </p:cNvCxnSpPr>
          <p:nvPr/>
        </p:nvCxnSpPr>
        <p:spPr>
          <a:xfrm flipH="1" flipV="1">
            <a:off x="4535424" y="1389888"/>
            <a:ext cx="9144" cy="4212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4119372" y="791262"/>
            <a:ext cx="987552" cy="58521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dirty="0" err="1" smtClean="0">
                <a:solidFill>
                  <a:schemeClr val="tx1"/>
                </a:solidFill>
              </a:rPr>
              <a:t>Purchased,custom</a:t>
            </a:r>
            <a:r>
              <a:rPr lang="en-CA" sz="800" dirty="0" smtClean="0">
                <a:solidFill>
                  <a:schemeClr val="tx1"/>
                </a:solidFill>
              </a:rPr>
              <a:t> made applications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>
            <a:stCxn id="10" idx="7"/>
          </p:cNvCxnSpPr>
          <p:nvPr/>
        </p:nvCxnSpPr>
        <p:spPr>
          <a:xfrm flipV="1">
            <a:off x="5081228" y="1508760"/>
            <a:ext cx="222292" cy="4269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5081228" y="973319"/>
            <a:ext cx="987552" cy="58521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dirty="0" smtClean="0">
                <a:solidFill>
                  <a:schemeClr val="tx1"/>
                </a:solidFill>
              </a:rPr>
              <a:t>Program</a:t>
            </a:r>
          </a:p>
          <a:p>
            <a:pPr algn="ctr"/>
            <a:r>
              <a:rPr lang="en-CA" sz="800" dirty="0" smtClean="0">
                <a:solidFill>
                  <a:schemeClr val="tx1"/>
                </a:solidFill>
              </a:rPr>
              <a:t>Environment</a:t>
            </a:r>
          </a:p>
          <a:p>
            <a:pPr algn="ctr"/>
            <a:r>
              <a:rPr lang="en-CA" sz="800" dirty="0" smtClean="0">
                <a:solidFill>
                  <a:schemeClr val="tx1"/>
                </a:solidFill>
              </a:rPr>
              <a:t>Languages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>
            <a:stCxn id="13" idx="1"/>
          </p:cNvCxnSpPr>
          <p:nvPr/>
        </p:nvCxnSpPr>
        <p:spPr>
          <a:xfrm flipV="1">
            <a:off x="6630637" y="1508760"/>
            <a:ext cx="68334" cy="4269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332220" y="931467"/>
            <a:ext cx="987552" cy="58521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dirty="0" smtClean="0">
                <a:solidFill>
                  <a:schemeClr val="tx1"/>
                </a:solidFill>
              </a:rPr>
              <a:t>Speed of</a:t>
            </a:r>
          </a:p>
          <a:p>
            <a:pPr algn="ctr"/>
            <a:r>
              <a:rPr lang="en-CA" sz="800" dirty="0" err="1" smtClean="0">
                <a:solidFill>
                  <a:schemeClr val="tx1"/>
                </a:solidFill>
              </a:rPr>
              <a:t>Proccesors</a:t>
            </a:r>
            <a:r>
              <a:rPr lang="en-CA" sz="800" dirty="0" smtClean="0">
                <a:solidFill>
                  <a:schemeClr val="tx1"/>
                </a:solidFill>
              </a:rPr>
              <a:t>/memory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7319772" y="1516683"/>
            <a:ext cx="160020" cy="2944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432473" y="1015289"/>
            <a:ext cx="987552" cy="58521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dirty="0" smtClean="0">
                <a:solidFill>
                  <a:schemeClr val="tx1"/>
                </a:solidFill>
              </a:rPr>
              <a:t>Capacity of</a:t>
            </a:r>
          </a:p>
          <a:p>
            <a:pPr algn="ctr"/>
            <a:r>
              <a:rPr lang="en-CA" sz="800" dirty="0" smtClean="0">
                <a:solidFill>
                  <a:schemeClr val="tx1"/>
                </a:solidFill>
              </a:rPr>
              <a:t>memory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>
            <a:stCxn id="13" idx="6"/>
          </p:cNvCxnSpPr>
          <p:nvPr/>
        </p:nvCxnSpPr>
        <p:spPr>
          <a:xfrm>
            <a:off x="7926249" y="2236319"/>
            <a:ext cx="4587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8385048" y="1980286"/>
            <a:ext cx="987552" cy="58521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dirty="0" smtClean="0">
                <a:solidFill>
                  <a:schemeClr val="tx1"/>
                </a:solidFill>
              </a:rPr>
              <a:t>Designed for which</a:t>
            </a:r>
          </a:p>
          <a:p>
            <a:pPr algn="ctr"/>
            <a:r>
              <a:rPr lang="en-CA" sz="800" dirty="0" smtClean="0">
                <a:solidFill>
                  <a:schemeClr val="tx1"/>
                </a:solidFill>
              </a:rPr>
              <a:t>workplace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>
            <a:stCxn id="16" idx="0"/>
          </p:cNvCxnSpPr>
          <p:nvPr/>
        </p:nvCxnSpPr>
        <p:spPr>
          <a:xfrm flipV="1">
            <a:off x="7777963" y="3749040"/>
            <a:ext cx="377685" cy="3666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863840" y="3187293"/>
            <a:ext cx="987552" cy="58521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dirty="0" smtClean="0">
                <a:solidFill>
                  <a:schemeClr val="tx1"/>
                </a:solidFill>
              </a:rPr>
              <a:t>Does it support multiple users at </a:t>
            </a:r>
            <a:r>
              <a:rPr lang="en-CA" sz="800" dirty="0" err="1" smtClean="0">
                <a:solidFill>
                  <a:schemeClr val="tx1"/>
                </a:solidFill>
              </a:rPr>
              <a:t>atime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>
            <a:stCxn id="16" idx="6"/>
          </p:cNvCxnSpPr>
          <p:nvPr/>
        </p:nvCxnSpPr>
        <p:spPr>
          <a:xfrm flipV="1">
            <a:off x="8536915" y="4444898"/>
            <a:ext cx="625373" cy="960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162288" y="4069691"/>
            <a:ext cx="987552" cy="58521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dirty="0" smtClean="0">
                <a:solidFill>
                  <a:schemeClr val="tx1"/>
                </a:solidFill>
              </a:rPr>
              <a:t>Does it support multiple </a:t>
            </a:r>
          </a:p>
          <a:p>
            <a:pPr algn="ctr"/>
            <a:r>
              <a:rPr lang="en-CA" sz="800" dirty="0" smtClean="0">
                <a:solidFill>
                  <a:schemeClr val="tx1"/>
                </a:solidFill>
              </a:rPr>
              <a:t>Applications at a time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/>
          <p:cNvCxnSpPr>
            <a:stCxn id="16" idx="5"/>
          </p:cNvCxnSpPr>
          <p:nvPr/>
        </p:nvCxnSpPr>
        <p:spPr>
          <a:xfrm>
            <a:off x="8314623" y="4841571"/>
            <a:ext cx="222292" cy="4537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8536915" y="5118355"/>
            <a:ext cx="987552" cy="58521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dirty="0" smtClean="0">
                <a:solidFill>
                  <a:schemeClr val="tx1"/>
                </a:solidFill>
              </a:rPr>
              <a:t>Does it get rebooted or does it stay on  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/>
          <p:cNvCxnSpPr>
            <a:stCxn id="19" idx="5"/>
          </p:cNvCxnSpPr>
          <p:nvPr/>
        </p:nvCxnSpPr>
        <p:spPr>
          <a:xfrm>
            <a:off x="6260804" y="5306999"/>
            <a:ext cx="187698" cy="1724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6419088" y="5332784"/>
            <a:ext cx="987552" cy="58521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dirty="0" smtClean="0">
                <a:solidFill>
                  <a:schemeClr val="tx1"/>
                </a:solidFill>
              </a:rPr>
              <a:t>Types of disk drives/file systems does it support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19" idx="4"/>
          </p:cNvCxnSpPr>
          <p:nvPr/>
        </p:nvCxnSpPr>
        <p:spPr>
          <a:xfrm>
            <a:off x="5724144" y="5431536"/>
            <a:ext cx="73152" cy="2720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5460950" y="5703571"/>
            <a:ext cx="987552" cy="58521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dirty="0" smtClean="0">
                <a:solidFill>
                  <a:schemeClr val="tx1"/>
                </a:solidFill>
              </a:rPr>
              <a:t>Types of input devices does t support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52" name="Straight Arrow Connector 51"/>
          <p:cNvCxnSpPr>
            <a:stCxn id="19" idx="3"/>
          </p:cNvCxnSpPr>
          <p:nvPr/>
        </p:nvCxnSpPr>
        <p:spPr>
          <a:xfrm flipH="1">
            <a:off x="5106924" y="5306999"/>
            <a:ext cx="80560" cy="2605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4440403" y="5615027"/>
            <a:ext cx="987552" cy="58521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dirty="0" smtClean="0">
                <a:solidFill>
                  <a:schemeClr val="tx1"/>
                </a:solidFill>
              </a:rPr>
              <a:t>Types of output devices does t support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55" name="Straight Arrow Connector 54"/>
          <p:cNvCxnSpPr>
            <a:stCxn id="30" idx="4"/>
          </p:cNvCxnSpPr>
          <p:nvPr/>
        </p:nvCxnSpPr>
        <p:spPr>
          <a:xfrm flipH="1">
            <a:off x="3255264" y="5050689"/>
            <a:ext cx="521208" cy="3425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2744991" y="5393225"/>
            <a:ext cx="987552" cy="58521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dirty="0" smtClean="0">
                <a:solidFill>
                  <a:schemeClr val="tx1"/>
                </a:solidFill>
              </a:rPr>
              <a:t>Types of user accounts and permissions supported 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 flipH="1">
            <a:off x="2744991" y="4841571"/>
            <a:ext cx="373113" cy="2268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1787707" y="4929349"/>
            <a:ext cx="987552" cy="58521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dirty="0" smtClean="0">
                <a:solidFill>
                  <a:schemeClr val="tx1"/>
                </a:solidFill>
              </a:rPr>
              <a:t>How does it protect against  malicious software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63" name="Straight Arrow Connector 62"/>
          <p:cNvCxnSpPr>
            <a:stCxn id="30" idx="2"/>
          </p:cNvCxnSpPr>
          <p:nvPr/>
        </p:nvCxnSpPr>
        <p:spPr>
          <a:xfrm flipH="1" flipV="1">
            <a:off x="2744991" y="4581144"/>
            <a:ext cx="272529" cy="443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1757439" y="4221454"/>
            <a:ext cx="987552" cy="58521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dirty="0" smtClean="0">
                <a:solidFill>
                  <a:schemeClr val="tx1"/>
                </a:solidFill>
              </a:rPr>
              <a:t>How does it support software and security updates 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66" name="Straight Arrow Connector 65"/>
          <p:cNvCxnSpPr>
            <a:stCxn id="35" idx="2"/>
          </p:cNvCxnSpPr>
          <p:nvPr/>
        </p:nvCxnSpPr>
        <p:spPr>
          <a:xfrm flipH="1">
            <a:off x="2020824" y="3423057"/>
            <a:ext cx="2468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1022889" y="3157030"/>
            <a:ext cx="987552" cy="58521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dirty="0" smtClean="0">
                <a:solidFill>
                  <a:schemeClr val="tx1"/>
                </a:solidFill>
              </a:rPr>
              <a:t>Is the computer stand alone or part of a </a:t>
            </a:r>
            <a:r>
              <a:rPr lang="en-CA" sz="800" dirty="0" err="1" smtClean="0">
                <a:solidFill>
                  <a:schemeClr val="tx1"/>
                </a:solidFill>
              </a:rPr>
              <a:t>netwoirk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71" name="Straight Arrow Connector 70"/>
          <p:cNvCxnSpPr>
            <a:stCxn id="35" idx="1"/>
          </p:cNvCxnSpPr>
          <p:nvPr/>
        </p:nvCxnSpPr>
        <p:spPr>
          <a:xfrm flipH="1" flipV="1">
            <a:off x="2152421" y="2834029"/>
            <a:ext cx="337583" cy="2883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>
          <a:xfrm>
            <a:off x="1223369" y="2385214"/>
            <a:ext cx="987552" cy="58521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dirty="0" smtClean="0">
                <a:solidFill>
                  <a:schemeClr val="tx1"/>
                </a:solidFill>
              </a:rPr>
              <a:t>What type of internet connection does it provide 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74" name="Straight Arrow Connector 73"/>
          <p:cNvCxnSpPr>
            <a:stCxn id="35" idx="0"/>
          </p:cNvCxnSpPr>
          <p:nvPr/>
        </p:nvCxnSpPr>
        <p:spPr>
          <a:xfrm flipH="1" flipV="1">
            <a:off x="2152421" y="2035633"/>
            <a:ext cx="874243" cy="9622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1630168" y="1422986"/>
            <a:ext cx="987552" cy="58521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dirty="0" smtClean="0">
                <a:solidFill>
                  <a:schemeClr val="tx1"/>
                </a:solidFill>
              </a:rPr>
              <a:t>Does it provide other services 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77" name="Straight Arrow Connector 76"/>
          <p:cNvCxnSpPr>
            <a:stCxn id="38" idx="1"/>
          </p:cNvCxnSpPr>
          <p:nvPr/>
        </p:nvCxnSpPr>
        <p:spPr>
          <a:xfrm flipH="1" flipV="1">
            <a:off x="2784149" y="931467"/>
            <a:ext cx="304843" cy="77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1915406" y="494475"/>
            <a:ext cx="905256" cy="59357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dirty="0" smtClean="0">
                <a:solidFill>
                  <a:schemeClr val="tx1"/>
                </a:solidFill>
              </a:rPr>
              <a:t>Network involves w/ virtual NIC’s and virtual switching 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80" name="Straight Arrow Connector 79"/>
          <p:cNvCxnSpPr/>
          <p:nvPr/>
        </p:nvCxnSpPr>
        <p:spPr>
          <a:xfrm flipH="1" flipV="1">
            <a:off x="3195697" y="738733"/>
            <a:ext cx="52214" cy="1927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2610612" y="150126"/>
            <a:ext cx="905256" cy="59357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dirty="0" smtClean="0">
                <a:solidFill>
                  <a:schemeClr val="tx1"/>
                </a:solidFill>
              </a:rPr>
              <a:t>Application level </a:t>
            </a:r>
            <a:r>
              <a:rPr lang="en-CA" sz="800" dirty="0" err="1" smtClean="0">
                <a:solidFill>
                  <a:schemeClr val="tx1"/>
                </a:solidFill>
              </a:rPr>
              <a:t>QoS</a:t>
            </a:r>
            <a:r>
              <a:rPr lang="en-CA" sz="800" dirty="0" smtClean="0">
                <a:solidFill>
                  <a:schemeClr val="tx1"/>
                </a:solidFill>
              </a:rPr>
              <a:t> with </a:t>
            </a:r>
            <a:r>
              <a:rPr lang="en-CA" sz="800" dirty="0" err="1" smtClean="0">
                <a:solidFill>
                  <a:schemeClr val="tx1"/>
                </a:solidFill>
              </a:rPr>
              <a:t>aplplication</a:t>
            </a:r>
            <a:r>
              <a:rPr lang="en-CA" sz="800" dirty="0" smtClean="0">
                <a:solidFill>
                  <a:schemeClr val="tx1"/>
                </a:solidFill>
              </a:rPr>
              <a:t> driven SDN 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85" name="Straight Arrow Connector 84"/>
          <p:cNvCxnSpPr>
            <a:stCxn id="38" idx="7"/>
          </p:cNvCxnSpPr>
          <p:nvPr/>
        </p:nvCxnSpPr>
        <p:spPr>
          <a:xfrm flipH="1" flipV="1">
            <a:off x="3776472" y="791261"/>
            <a:ext cx="10824" cy="2179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/>
          <p:cNvSpPr/>
          <p:nvPr/>
        </p:nvSpPr>
        <p:spPr>
          <a:xfrm>
            <a:off x="3479292" y="135792"/>
            <a:ext cx="905256" cy="59357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dirty="0" smtClean="0">
                <a:solidFill>
                  <a:schemeClr val="tx1"/>
                </a:solidFill>
              </a:rPr>
              <a:t>Tightly integrated w/ oracle </a:t>
            </a:r>
            <a:r>
              <a:rPr lang="en-CA" sz="800" dirty="0" err="1" smtClean="0">
                <a:solidFill>
                  <a:schemeClr val="tx1"/>
                </a:solidFill>
              </a:rPr>
              <a:t>solaris</a:t>
            </a:r>
            <a:r>
              <a:rPr lang="en-CA" sz="800" dirty="0" smtClean="0">
                <a:solidFill>
                  <a:schemeClr val="tx1"/>
                </a:solidFill>
              </a:rPr>
              <a:t> zones and oracle </a:t>
            </a:r>
            <a:r>
              <a:rPr lang="en-CA" sz="800" dirty="0" err="1" smtClean="0">
                <a:solidFill>
                  <a:schemeClr val="tx1"/>
                </a:solidFill>
              </a:rPr>
              <a:t>solaris</a:t>
            </a:r>
            <a:r>
              <a:rPr lang="en-CA" sz="800" dirty="0" smtClean="0">
                <a:solidFill>
                  <a:schemeClr val="tx1"/>
                </a:solidFill>
              </a:rPr>
              <a:t> 10 zones  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88" name="Straight Arrow Connector 87"/>
          <p:cNvCxnSpPr>
            <a:stCxn id="42" idx="0"/>
          </p:cNvCxnSpPr>
          <p:nvPr/>
        </p:nvCxnSpPr>
        <p:spPr>
          <a:xfrm flipV="1">
            <a:off x="4613148" y="631088"/>
            <a:ext cx="77724" cy="1601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/>
          <p:cNvSpPr/>
          <p:nvPr/>
        </p:nvSpPr>
        <p:spPr>
          <a:xfrm>
            <a:off x="4440403" y="46507"/>
            <a:ext cx="905256" cy="59357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dirty="0" smtClean="0">
                <a:solidFill>
                  <a:schemeClr val="tx1"/>
                </a:solidFill>
              </a:rPr>
              <a:t>Solaris oracle is an operating system developed by sun microsystems  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21" idx="1"/>
          </p:cNvCxnSpPr>
          <p:nvPr/>
        </p:nvCxnSpPr>
        <p:spPr>
          <a:xfrm flipV="1">
            <a:off x="5225852" y="791261"/>
            <a:ext cx="202103" cy="2677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5271516" y="275001"/>
            <a:ext cx="905256" cy="59357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dirty="0" smtClean="0">
                <a:solidFill>
                  <a:schemeClr val="tx1"/>
                </a:solidFill>
              </a:rPr>
              <a:t>Java, JRE components</a:t>
            </a:r>
            <a:r>
              <a:rPr lang="en-CA" sz="800" dirty="0" smtClean="0">
                <a:solidFill>
                  <a:schemeClr val="tx1"/>
                </a:solidFill>
              </a:rPr>
              <a:t> , JVM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21" idx="7"/>
          </p:cNvCxnSpPr>
          <p:nvPr/>
        </p:nvCxnSpPr>
        <p:spPr>
          <a:xfrm flipV="1">
            <a:off x="5924156" y="670464"/>
            <a:ext cx="365317" cy="3885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6163358" y="115597"/>
            <a:ext cx="855653" cy="58071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dirty="0" smtClean="0">
                <a:solidFill>
                  <a:schemeClr val="tx1"/>
                </a:solidFill>
              </a:rPr>
              <a:t>Sun Just In Time (JIT) Compiler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/>
          <p:cNvCxnSpPr>
            <a:stCxn id="24" idx="0"/>
          </p:cNvCxnSpPr>
          <p:nvPr/>
        </p:nvCxnSpPr>
        <p:spPr>
          <a:xfrm flipV="1">
            <a:off x="6825996" y="696314"/>
            <a:ext cx="193015" cy="235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6981057" y="184137"/>
            <a:ext cx="855653" cy="58071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dirty="0" smtClean="0">
                <a:solidFill>
                  <a:schemeClr val="tx1"/>
                </a:solidFill>
              </a:rPr>
              <a:t>IBM Power 780 (3 node cluster)  </a:t>
            </a:r>
            <a:r>
              <a:rPr lang="en-CA" sz="800" dirty="0" err="1" smtClean="0">
                <a:solidFill>
                  <a:schemeClr val="tx1"/>
                </a:solidFill>
              </a:rPr>
              <a:t>ofr</a:t>
            </a:r>
            <a:r>
              <a:rPr lang="en-US" sz="800" dirty="0" smtClean="0">
                <a:solidFill>
                  <a:srgbClr val="100F0E"/>
                </a:solidFill>
                <a:latin typeface="Oracle Sans"/>
              </a:rPr>
              <a:t>8,552,523 </a:t>
            </a:r>
            <a:r>
              <a:rPr lang="en-US" sz="800" dirty="0" err="1">
                <a:solidFill>
                  <a:srgbClr val="100F0E"/>
                </a:solidFill>
                <a:latin typeface="Oracle Sans"/>
              </a:rPr>
              <a:t>tpmC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67" name="Straight Arrow Connector 66"/>
          <p:cNvCxnSpPr>
            <a:stCxn id="24" idx="7"/>
          </p:cNvCxnSpPr>
          <p:nvPr/>
        </p:nvCxnSpPr>
        <p:spPr>
          <a:xfrm flipV="1">
            <a:off x="7175148" y="693397"/>
            <a:ext cx="661562" cy="3237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7861995" y="257125"/>
            <a:ext cx="905256" cy="59357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dirty="0" smtClean="0">
                <a:solidFill>
                  <a:schemeClr val="tx1"/>
                </a:solidFill>
              </a:rPr>
              <a:t>Oracle occupies Non Uniform Memory Access 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130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192</Words>
  <Application>Microsoft Office PowerPoint</Application>
  <PresentationFormat>Widescreen</PresentationFormat>
  <Paragraphs>43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Oracle Sans</vt:lpstr>
      <vt:lpstr>Office Theme</vt:lpstr>
      <vt:lpstr>PowerPoint Presentation</vt:lpstr>
    </vt:vector>
  </TitlesOfParts>
  <Company>Peel District School Board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Mahal, Jasreet</dc:creator>
  <cp:lastModifiedBy>Mahal, Jasreet</cp:lastModifiedBy>
  <cp:revision>15</cp:revision>
  <dcterms:created xsi:type="dcterms:W3CDTF">2019-12-10T15:12:56Z</dcterms:created>
  <dcterms:modified xsi:type="dcterms:W3CDTF">2019-12-12T15:55:19Z</dcterms:modified>
</cp:coreProperties>
</file>