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hello, introduce yourselves, big smiles XD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</a:rPr>
              <a:t>The Japanese Female Facial Expression (JAFFE) Database</a:t>
            </a:r>
            <a:endParaRPr b="1" sz="1300">
              <a:highlight>
                <a:srgbClr val="FFFFFF"/>
              </a:highlight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database contains 213 images of 7 facial expressions (6 basic facial expressions + 1 neutral) posed by 10 Japanese female models. Each image has been rated on 6 emotion adjectives by 60 Japanese subjects. The database was planned and assembled by Michael Lyons, Miyuki Kamachi, and Jiro Gyoba. We thank Reiko Kubota for her help as a research assistant. The photos were taken at the Psychology Department in Kyushu University.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Intentionally blank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Psych-&gt; idea that emotion is discrete and measurable -&gt; Ekman (spinoff Lie to Me) -&gt;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“Constants Across Cultures in the Face and Emotion” there are six universally recognizable emotions displayed through facial expressions: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Even Disney plays on this idea: Inside Out (2015)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R.W. Picard coined the term with the 1995 book "Affective Computing" -&gt; tried to connect the fields, with the goal of developing systems to recognize human emotion, stimulate human emotion and adapt in constant feedback.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8288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beginning of this field of study several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were explored such as using a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1993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Kobayashi and Hara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[10].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CNNs were shown to outperform the accuracy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of other models as shown in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C. Nebauer’s paper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“Evaluation of Convolutional Neural Networks for Visual Recognition” in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1998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[11]. Since then convolutional neural networks have been primarily used for the problem of facial emotion recognition.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“Multimodal Deep Convolutional Neural Network for Audio-Visual Emotion Recognition” (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) combined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 facial expression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and speech pattern recognition[9] [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Good results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].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82880" lvl="0" mar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We were inspired by the study done by Dan Duncan, Gautam Shine, and Chris English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Stanford CS231 2016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in which they used a pretrained convolutional neural network to classify facial emotions in real time [1].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ReLU CMPUT 399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 Taylor Bos   Kevin Gordon   Jun Ma   Siqi Yan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Layer CNN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64 filters / conv layer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3x3 filters</a:t>
            </a:r>
            <a:endParaRPr b="1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75" y="1451925"/>
            <a:ext cx="6226126" cy="4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Layer CNN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filters / conv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3x3 filters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Batch normalization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 pooling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ReLU</a:t>
            </a:r>
            <a:endParaRPr b="1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75" y="1451925"/>
            <a:ext cx="6226126" cy="4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Layer CNN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filters / conv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3x3 filters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normalization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pooling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Fully connected layer 6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Softmax loss</a:t>
            </a:r>
            <a:endParaRPr b="1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875" y="1451925"/>
            <a:ext cx="6226126" cy="4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weight initialization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64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 update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for 2000 batches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KDEF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facial emotion psychology inventory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Created for psychology/medical research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Standardized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KDEF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facial emotion psychology inventory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for psychology/medical research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7 emotions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70 individuals (35 M/35 FM)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5 angles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KDEF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facial emotion psychology inventory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for psychology/medical research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emotions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 individuals (35 M/35 FM)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angles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4900 images!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KDEF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Design constraints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only front angle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~1000 images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training/test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image -&gt; 7 images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noise, jitter, crops, mirroring, colour, contrast, rotations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KDEF + JAFFE Database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 </a:t>
            </a:r>
            <a:r>
              <a:rPr lang="en"/>
              <a:t>213 original images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image -&gt; 7 images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noise, jitter, crops, mirroring,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colour, contrast, rotations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25" y="2784975"/>
            <a:ext cx="4267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91825" y="1233175"/>
            <a:ext cx="4182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Emotion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 Time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Using a Convolutional Neural Network</a:t>
            </a:r>
            <a:endParaRPr b="1" sz="24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25" y="1132875"/>
            <a:ext cx="3837000" cy="287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on the Original KDEF Dataset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462525" y="1919075"/>
            <a:ext cx="323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981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100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1e-3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Momentum: 0.9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iter: 5000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~83% on test 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working very well in reality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50" y="1741450"/>
            <a:ext cx="481844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KDEF Dataset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453350" y="1870400"/>
            <a:ext cx="328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7840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100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1e-3 ~ 1e-5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Momentum: 0.9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iter: 10000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~49% on test 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1725975"/>
            <a:ext cx="4835877" cy="3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of KDEF and JAFFE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453350" y="1870400"/>
            <a:ext cx="328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</a:t>
            </a:r>
            <a:r>
              <a:rPr lang="en"/>
              <a:t>542</a:t>
            </a:r>
            <a:r>
              <a:rPr lang="en"/>
              <a:t>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100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1e-3 ~ 1e-5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Momentum: 0.9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iter: 16800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~50% on test 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is acceptable in reality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1725375"/>
            <a:ext cx="4857625" cy="34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Classification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Classification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Haar-Cascade Classifier to detect face and generate bounding box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Classification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Haar-Cascade Classifier to detect face and generate bounding 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Histogram Equalization (reduce the effect of light)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Gaussian Filter (slightly increase the accuracy)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Classification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Haar-Cascade Classifier to detect face and generate bounding 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Histogram Equalization (reduce the effect of light)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Filter (slightly increase the accuracy)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Frames per second:</a:t>
            </a:r>
            <a:endParaRPr b="1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5 ~ 7 fps on laptop</a:t>
            </a:r>
            <a:endParaRPr b="1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13 ~ 15 fps on desktop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Classification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engine: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Haar-Cascade Classifier to detect face and generate bounding 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Histogram Equalization (reduce the effect of light)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Filter (slightly increase the accuracy)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Frames per second: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~ 7 fps on laptop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13 ~ 15 fps on desktop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Happy (HA), Sad (SA) and Surprised (SU) are more recognizable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Neutral (NE), Angry (AN) and Disgusted (DI) are harder to be recognized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Fear (FE) is never detected in our tests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Facial Emotion 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 research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emotion is quantifiable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universal facial emotion expressions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Happiness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Sadness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Disgust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Surprise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Facial Emotion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Research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"Affective Computing" (Picard 1995)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psychology and computer science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 and stimulate human emotion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Facial Emotion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Research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90's - explored using RNN's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90's - CNNs shown to be superior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research (2016) encourages further study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Stanford Project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“Facial Emotion Recognition in Real TIme” by Duncan, Shine, and English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accuracy: 57.1%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Frame rate: 2.5 frames per second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3-layer Convolutional Net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280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Normalization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SGD+Momentum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Software: Caffe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Hardware: Nvidia GTX 950 GPU 2GB</a:t>
            </a:r>
            <a:endParaRPr/>
          </a:p>
        </p:txBody>
      </p:sp>
      <p:pic>
        <p:nvPicPr>
          <p:cNvPr descr="Conv-3-bn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375" y="1411250"/>
            <a:ext cx="5804676" cy="42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