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Mono Medium" panose="020B0609050000020004" pitchFamily="49" charset="0"/>
      <p:regular r:id="rId15"/>
    </p:embeddedFont>
    <p:embeddedFont>
      <p:font typeface="Fira Sans" panose="020B05030500000200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14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Telephone Contact List Program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Welcome! This presentation outlines our Telephone Contact List program.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 will cover functionalities like add, delete, search, and update.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is for developers, students, and tech enthusiasts.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924"/>
            <a:ext cx="91850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Acknowledgements &amp;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Acknowledgements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 thank contributors and resources used in this project.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Abstract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project creates a contact list with add, search, delete capabilities.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 technologies include Python and data structures.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A917B-4C5A-BDB7-BFEF-9E8BA1BEB6A9}"/>
              </a:ext>
            </a:extLst>
          </p:cNvPr>
          <p:cNvSpPr/>
          <p:nvPr/>
        </p:nvSpPr>
        <p:spPr>
          <a:xfrm>
            <a:off x="1" y="7705493"/>
            <a:ext cx="14630400" cy="524107"/>
          </a:xfrm>
          <a:prstGeom prst="rect">
            <a:avLst/>
          </a:prstGeom>
          <a:solidFill>
            <a:srgbClr val="0F0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632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673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7577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Contact management is crucial in modern communication.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673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8" name="Text 5"/>
          <p:cNvSpPr/>
          <p:nvPr/>
        </p:nvSpPr>
        <p:spPr>
          <a:xfrm>
            <a:off x="595407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History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54078" y="57577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Digital contact lists have evolved significantly over time.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673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1" name="Text 8"/>
          <p:cNvSpPr/>
          <p:nvPr/>
        </p:nvSpPr>
        <p:spPr>
          <a:xfrm>
            <a:off x="10377249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Scope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77249" y="57577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Our project is a command-line interface (CLI) contact list.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7386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serves as an alternative to proprietary software.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04526A-F695-3917-EC5A-CB38C2D137B2}"/>
              </a:ext>
            </a:extLst>
          </p:cNvPr>
          <p:cNvSpPr/>
          <p:nvPr/>
        </p:nvSpPr>
        <p:spPr>
          <a:xfrm>
            <a:off x="1" y="7705493"/>
            <a:ext cx="14630400" cy="524107"/>
          </a:xfrm>
          <a:prstGeom prst="rect">
            <a:avLst/>
          </a:prstGeom>
          <a:solidFill>
            <a:srgbClr val="0F0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45256"/>
            <a:ext cx="57832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Problem Statement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09419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887986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Manual Challenges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732734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Managing contacts manually can be difficult and time-consuming.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09419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3887986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Search Needed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378404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searchable digital solution is necessary for efficiency.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09419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3887986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Inefficiencies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732734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Existing traditional methods are often slow and inefficient.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5C9C5-1CB9-E3F6-C536-AF2F60596DCE}"/>
              </a:ext>
            </a:extLst>
          </p:cNvPr>
          <p:cNvSpPr/>
          <p:nvPr/>
        </p:nvSpPr>
        <p:spPr>
          <a:xfrm>
            <a:off x="5486399" y="7705493"/>
            <a:ext cx="9144001" cy="524107"/>
          </a:xfrm>
          <a:prstGeom prst="rect">
            <a:avLst/>
          </a:prstGeom>
          <a:solidFill>
            <a:srgbClr val="0F0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7293531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Flowchart of the Program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Start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Initiate the program.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Input Action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User provides input.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Process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Program processes input.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Output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Display results.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End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Terminate program.</a:t>
            </a:r>
            <a:endParaRPr lang="en-US" sz="15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70E9F-4A51-DDF4-B45B-12D0A390FE27}"/>
              </a:ext>
            </a:extLst>
          </p:cNvPr>
          <p:cNvSpPr/>
          <p:nvPr/>
        </p:nvSpPr>
        <p:spPr>
          <a:xfrm>
            <a:off x="1" y="7705493"/>
            <a:ext cx="14630400" cy="524107"/>
          </a:xfrm>
          <a:prstGeom prst="rect">
            <a:avLst/>
          </a:prstGeom>
          <a:solidFill>
            <a:srgbClr val="0F0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579"/>
            <a:ext cx="74841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Source Code Highlights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82986"/>
            <a:ext cx="1630323" cy="807958"/>
          </a:xfrm>
          <a:prstGeom prst="roundRect">
            <a:avLst>
              <a:gd name="adj" fmla="val 4211"/>
            </a:avLst>
          </a:prstGeom>
          <a:solidFill>
            <a:srgbClr val="2E2E2F"/>
          </a:solidFill>
          <a:ln/>
        </p:spPr>
      </p:sp>
      <p:sp>
        <p:nvSpPr>
          <p:cNvPr id="4" name="Text 2"/>
          <p:cNvSpPr/>
          <p:nvPr/>
        </p:nvSpPr>
        <p:spPr>
          <a:xfrm>
            <a:off x="1449467" y="218765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2650927" y="2209800"/>
            <a:ext cx="22103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add_contact()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2537460" y="2775704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474748"/>
          </a:solidFill>
          <a:ln/>
        </p:spPr>
      </p:sp>
      <p:sp>
        <p:nvSpPr>
          <p:cNvPr id="7" name="Shape 5"/>
          <p:cNvSpPr/>
          <p:nvPr/>
        </p:nvSpPr>
        <p:spPr>
          <a:xfrm>
            <a:off x="793790" y="2904292"/>
            <a:ext cx="3260646" cy="807958"/>
          </a:xfrm>
          <a:prstGeom prst="roundRect">
            <a:avLst>
              <a:gd name="adj" fmla="val 4211"/>
            </a:avLst>
          </a:prstGeom>
          <a:solidFill>
            <a:srgbClr val="2E2E2F"/>
          </a:solidFill>
          <a:ln/>
        </p:spPr>
      </p:sp>
      <p:sp>
        <p:nvSpPr>
          <p:cNvPr id="8" name="Text 6"/>
          <p:cNvSpPr/>
          <p:nvPr/>
        </p:nvSpPr>
        <p:spPr>
          <a:xfrm>
            <a:off x="2264569" y="310896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7"/>
          <p:cNvSpPr/>
          <p:nvPr/>
        </p:nvSpPr>
        <p:spPr>
          <a:xfrm>
            <a:off x="4281249" y="3131106"/>
            <a:ext cx="27204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delete_contact()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4167783" y="369701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474748"/>
          </a:solidFill>
          <a:ln/>
        </p:spPr>
      </p:sp>
      <p:sp>
        <p:nvSpPr>
          <p:cNvPr id="11" name="Shape 9"/>
          <p:cNvSpPr/>
          <p:nvPr/>
        </p:nvSpPr>
        <p:spPr>
          <a:xfrm>
            <a:off x="793790" y="3825597"/>
            <a:ext cx="4890968" cy="807958"/>
          </a:xfrm>
          <a:prstGeom prst="roundRect">
            <a:avLst>
              <a:gd name="adj" fmla="val 4211"/>
            </a:avLst>
          </a:prstGeom>
          <a:solidFill>
            <a:srgbClr val="2E2E2F"/>
          </a:solidFill>
          <a:ln/>
        </p:spPr>
      </p:sp>
      <p:sp>
        <p:nvSpPr>
          <p:cNvPr id="12" name="Text 10"/>
          <p:cNvSpPr/>
          <p:nvPr/>
        </p:nvSpPr>
        <p:spPr>
          <a:xfrm>
            <a:off x="3079790" y="403026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11"/>
          <p:cNvSpPr/>
          <p:nvPr/>
        </p:nvSpPr>
        <p:spPr>
          <a:xfrm>
            <a:off x="5911572" y="4052411"/>
            <a:ext cx="27204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search_contact()</a:t>
            </a:r>
            <a:endParaRPr lang="en-US" sz="2200" dirty="0"/>
          </a:p>
        </p:txBody>
      </p:sp>
      <p:sp>
        <p:nvSpPr>
          <p:cNvPr id="14" name="Shape 12"/>
          <p:cNvSpPr/>
          <p:nvPr/>
        </p:nvSpPr>
        <p:spPr>
          <a:xfrm>
            <a:off x="5798106" y="4618315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474748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4746903"/>
            <a:ext cx="6521410" cy="807958"/>
          </a:xfrm>
          <a:prstGeom prst="roundRect">
            <a:avLst>
              <a:gd name="adj" fmla="val 4211"/>
            </a:avLst>
          </a:prstGeom>
          <a:solidFill>
            <a:srgbClr val="2E2E2F"/>
          </a:solidFill>
          <a:ln/>
        </p:spPr>
      </p:sp>
      <p:sp>
        <p:nvSpPr>
          <p:cNvPr id="16" name="Text 14"/>
          <p:cNvSpPr/>
          <p:nvPr/>
        </p:nvSpPr>
        <p:spPr>
          <a:xfrm>
            <a:off x="3895011" y="4951571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</a:t>
            </a:r>
            <a:endParaRPr lang="en-US" sz="2500" dirty="0"/>
          </a:p>
        </p:txBody>
      </p:sp>
      <p:sp>
        <p:nvSpPr>
          <p:cNvPr id="17" name="Text 15"/>
          <p:cNvSpPr/>
          <p:nvPr/>
        </p:nvSpPr>
        <p:spPr>
          <a:xfrm>
            <a:off x="7542014" y="4973717"/>
            <a:ext cx="27204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update_contact()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58100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 functions handle contact management.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64280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structure stores contact information efficiently.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93790" y="70461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Error handling ensures program stability.</a:t>
            </a:r>
            <a:endParaRPr lang="en-US" sz="17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5EBB51-4987-D178-173F-7EC1808F9CC6}"/>
              </a:ext>
            </a:extLst>
          </p:cNvPr>
          <p:cNvSpPr/>
          <p:nvPr/>
        </p:nvSpPr>
        <p:spPr>
          <a:xfrm>
            <a:off x="1" y="7705493"/>
            <a:ext cx="14630400" cy="524107"/>
          </a:xfrm>
          <a:prstGeom prst="rect">
            <a:avLst/>
          </a:prstGeom>
          <a:solidFill>
            <a:srgbClr val="0F0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78243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Program Output Examples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Add Contact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33418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Input and confirmation message.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Search Contact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Display contact details.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Update Contact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Input prompts and confirmation.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Delete Contact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Verification and success message.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5CBCE-8833-BBB6-EC4D-1DC7CF450F8E}"/>
              </a:ext>
            </a:extLst>
          </p:cNvPr>
          <p:cNvSpPr/>
          <p:nvPr/>
        </p:nvSpPr>
        <p:spPr>
          <a:xfrm>
            <a:off x="1" y="7705493"/>
            <a:ext cx="14630400" cy="524107"/>
          </a:xfrm>
          <a:prstGeom prst="rect">
            <a:avLst/>
          </a:prstGeom>
          <a:solidFill>
            <a:srgbClr val="0F0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8819"/>
            <a:ext cx="108860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Future Enhancements &amp; Conclusion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91226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48304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418040"/>
            <a:ext cx="5101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GUI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01228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474748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055858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326052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6433304" y="3282672"/>
            <a:ext cx="13602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3876913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474748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3920490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773" y="412515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7509272" y="4147304"/>
            <a:ext cx="17003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Cloud Sync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93790" y="49835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Future: GUI, database, cloud sync.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793790" y="56016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Features: Contact photos, group management.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793790" y="62197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Project achieved a functional CLI.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68377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Libraries, tutorials, and documentation used.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5FA26-6175-CD68-D75D-99AE4C491A94}"/>
              </a:ext>
            </a:extLst>
          </p:cNvPr>
          <p:cNvSpPr/>
          <p:nvPr/>
        </p:nvSpPr>
        <p:spPr>
          <a:xfrm>
            <a:off x="1" y="7705493"/>
            <a:ext cx="14630400" cy="524107"/>
          </a:xfrm>
          <a:prstGeom prst="rect">
            <a:avLst/>
          </a:prstGeom>
          <a:solidFill>
            <a:srgbClr val="0F0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307</Words>
  <Application>Microsoft Office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</vt:lpstr>
      <vt:lpstr>Fira Mono Medium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jasneet kaur</cp:lastModifiedBy>
  <cp:revision>2</cp:revision>
  <dcterms:created xsi:type="dcterms:W3CDTF">2025-04-18T06:06:48Z</dcterms:created>
  <dcterms:modified xsi:type="dcterms:W3CDTF">2025-04-18T06:10:23Z</dcterms:modified>
</cp:coreProperties>
</file>