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3" r:id="rId2"/>
    <p:sldId id="272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4" r:id="rId13"/>
    <p:sldId id="26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630"/>
    <a:srgbClr val="CFA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C7CA3-8C69-41DB-9799-B7DB57796F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D90495-B733-4F76-954E-659B5F159BFB}">
      <dgm:prSet/>
      <dgm:spPr/>
      <dgm:t>
        <a:bodyPr/>
        <a:lstStyle/>
        <a:p>
          <a:r>
            <a:rPr lang="en-US"/>
            <a:t>Smart Green Roofs and Walls</a:t>
          </a:r>
        </a:p>
      </dgm:t>
    </dgm:pt>
    <dgm:pt modelId="{1B1E4270-A4E3-4492-B84F-3E01EDDDBB12}" type="parTrans" cxnId="{A626AADF-172E-4EB4-B2D0-48C2EABACA92}">
      <dgm:prSet/>
      <dgm:spPr/>
      <dgm:t>
        <a:bodyPr/>
        <a:lstStyle/>
        <a:p>
          <a:endParaRPr lang="en-US"/>
        </a:p>
      </dgm:t>
    </dgm:pt>
    <dgm:pt modelId="{F787FD48-D4B5-44AC-B94F-B99AB987715B}" type="sibTrans" cxnId="{A626AADF-172E-4EB4-B2D0-48C2EABACA92}">
      <dgm:prSet/>
      <dgm:spPr/>
      <dgm:t>
        <a:bodyPr/>
        <a:lstStyle/>
        <a:p>
          <a:endParaRPr lang="en-US"/>
        </a:p>
      </dgm:t>
    </dgm:pt>
    <dgm:pt modelId="{4AD89590-5CF6-4494-B42B-B7EBC50AADE1}">
      <dgm:prSet/>
      <dgm:spPr/>
      <dgm:t>
        <a:bodyPr/>
        <a:lstStyle/>
        <a:p>
          <a:r>
            <a:rPr lang="en-US"/>
            <a:t>Sensor monitoring for optimal performance</a:t>
          </a:r>
        </a:p>
      </dgm:t>
    </dgm:pt>
    <dgm:pt modelId="{B074420E-00E4-4B35-9378-6489A01D7905}" type="parTrans" cxnId="{F58E59BD-D578-432D-BB98-426360C3A035}">
      <dgm:prSet/>
      <dgm:spPr/>
      <dgm:t>
        <a:bodyPr/>
        <a:lstStyle/>
        <a:p>
          <a:endParaRPr lang="en-US"/>
        </a:p>
      </dgm:t>
    </dgm:pt>
    <dgm:pt modelId="{A7F93E54-E0B7-43AC-B774-7726AD2F49B4}" type="sibTrans" cxnId="{F58E59BD-D578-432D-BB98-426360C3A035}">
      <dgm:prSet/>
      <dgm:spPr/>
      <dgm:t>
        <a:bodyPr/>
        <a:lstStyle/>
        <a:p>
          <a:endParaRPr lang="en-US"/>
        </a:p>
      </dgm:t>
    </dgm:pt>
    <dgm:pt modelId="{87073BEF-52E4-41F7-9692-F7FE5F99DA00}">
      <dgm:prSet/>
      <dgm:spPr/>
      <dgm:t>
        <a:bodyPr/>
        <a:lstStyle/>
        <a:p>
          <a:r>
            <a:rPr lang="en-US"/>
            <a:t>Benefits: Reduced surface temperatures, lower cooling costs.</a:t>
          </a:r>
        </a:p>
      </dgm:t>
    </dgm:pt>
    <dgm:pt modelId="{3CC059EE-697B-4848-A642-0E6330BDE930}" type="parTrans" cxnId="{490D0CFB-5F07-4869-B5A4-56B9222F0693}">
      <dgm:prSet/>
      <dgm:spPr/>
      <dgm:t>
        <a:bodyPr/>
        <a:lstStyle/>
        <a:p>
          <a:endParaRPr lang="en-US"/>
        </a:p>
      </dgm:t>
    </dgm:pt>
    <dgm:pt modelId="{894909CA-8B7D-425D-8905-82490D29EF6C}" type="sibTrans" cxnId="{490D0CFB-5F07-4869-B5A4-56B9222F0693}">
      <dgm:prSet/>
      <dgm:spPr/>
      <dgm:t>
        <a:bodyPr/>
        <a:lstStyle/>
        <a:p>
          <a:endParaRPr lang="en-US"/>
        </a:p>
      </dgm:t>
    </dgm:pt>
    <dgm:pt modelId="{144EFA98-DE1C-40F9-804F-34BEAE87CD16}" type="pres">
      <dgm:prSet presAssocID="{D4AC7CA3-8C69-41DB-9799-B7DB57796FC1}" presName="root" presStyleCnt="0">
        <dgm:presLayoutVars>
          <dgm:dir/>
          <dgm:resizeHandles val="exact"/>
        </dgm:presLayoutVars>
      </dgm:prSet>
      <dgm:spPr/>
    </dgm:pt>
    <dgm:pt modelId="{C598F297-A5E3-4D2E-A33B-464AD212D09F}" type="pres">
      <dgm:prSet presAssocID="{7AD90495-B733-4F76-954E-659B5F159BFB}" presName="compNode" presStyleCnt="0"/>
      <dgm:spPr/>
    </dgm:pt>
    <dgm:pt modelId="{A14B1B0F-CE9B-43F6-B40D-23DCD32C85FC}" type="pres">
      <dgm:prSet presAssocID="{7AD90495-B733-4F76-954E-659B5F159BFB}" presName="bgRect" presStyleLbl="bgShp" presStyleIdx="0" presStyleCnt="3"/>
      <dgm:spPr/>
    </dgm:pt>
    <dgm:pt modelId="{9C5F1687-4245-43B9-BE32-D3365D6F9339}" type="pres">
      <dgm:prSet presAssocID="{7AD90495-B733-4F76-954E-659B5F159B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E4C7926-D82C-429F-A255-6B339BFC52C4}" type="pres">
      <dgm:prSet presAssocID="{7AD90495-B733-4F76-954E-659B5F159BFB}" presName="spaceRect" presStyleCnt="0"/>
      <dgm:spPr/>
    </dgm:pt>
    <dgm:pt modelId="{6CBE3D02-ABBD-4653-A618-6168CB647507}" type="pres">
      <dgm:prSet presAssocID="{7AD90495-B733-4F76-954E-659B5F159BFB}" presName="parTx" presStyleLbl="revTx" presStyleIdx="0" presStyleCnt="3">
        <dgm:presLayoutVars>
          <dgm:chMax val="0"/>
          <dgm:chPref val="0"/>
        </dgm:presLayoutVars>
      </dgm:prSet>
      <dgm:spPr/>
    </dgm:pt>
    <dgm:pt modelId="{8B1F9202-0F3F-4D76-B258-34BA8020BC4B}" type="pres">
      <dgm:prSet presAssocID="{F787FD48-D4B5-44AC-B94F-B99AB987715B}" presName="sibTrans" presStyleCnt="0"/>
      <dgm:spPr/>
    </dgm:pt>
    <dgm:pt modelId="{97B28DC9-DA22-4116-9A0B-5C5C82F528BC}" type="pres">
      <dgm:prSet presAssocID="{4AD89590-5CF6-4494-B42B-B7EBC50AADE1}" presName="compNode" presStyleCnt="0"/>
      <dgm:spPr/>
    </dgm:pt>
    <dgm:pt modelId="{61C1AB8B-F166-48F3-A0BA-3EB137567BB5}" type="pres">
      <dgm:prSet presAssocID="{4AD89590-5CF6-4494-B42B-B7EBC50AADE1}" presName="bgRect" presStyleLbl="bgShp" presStyleIdx="1" presStyleCnt="3"/>
      <dgm:spPr/>
    </dgm:pt>
    <dgm:pt modelId="{5F197079-980B-48B5-9FC1-55281F3CFDC3}" type="pres">
      <dgm:prSet presAssocID="{4AD89590-5CF6-4494-B42B-B7EBC50AAD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35874E3-299B-4960-A91E-91108EB933BF}" type="pres">
      <dgm:prSet presAssocID="{4AD89590-5CF6-4494-B42B-B7EBC50AADE1}" presName="spaceRect" presStyleCnt="0"/>
      <dgm:spPr/>
    </dgm:pt>
    <dgm:pt modelId="{94D567ED-8AFF-401A-9D35-F4703323DABD}" type="pres">
      <dgm:prSet presAssocID="{4AD89590-5CF6-4494-B42B-B7EBC50AADE1}" presName="parTx" presStyleLbl="revTx" presStyleIdx="1" presStyleCnt="3">
        <dgm:presLayoutVars>
          <dgm:chMax val="0"/>
          <dgm:chPref val="0"/>
        </dgm:presLayoutVars>
      </dgm:prSet>
      <dgm:spPr/>
    </dgm:pt>
    <dgm:pt modelId="{FF4E83F7-754E-42A8-8067-40FBCD831B20}" type="pres">
      <dgm:prSet presAssocID="{A7F93E54-E0B7-43AC-B774-7726AD2F49B4}" presName="sibTrans" presStyleCnt="0"/>
      <dgm:spPr/>
    </dgm:pt>
    <dgm:pt modelId="{1EAC5838-6A29-486F-8BD8-1AAF30D850FD}" type="pres">
      <dgm:prSet presAssocID="{87073BEF-52E4-41F7-9692-F7FE5F99DA00}" presName="compNode" presStyleCnt="0"/>
      <dgm:spPr/>
    </dgm:pt>
    <dgm:pt modelId="{4A94345E-3A02-46EE-B11A-614A2392616B}" type="pres">
      <dgm:prSet presAssocID="{87073BEF-52E4-41F7-9692-F7FE5F99DA00}" presName="bgRect" presStyleLbl="bgShp" presStyleIdx="2" presStyleCnt="3"/>
      <dgm:spPr/>
    </dgm:pt>
    <dgm:pt modelId="{FE2F9D1A-FDE7-4F58-9230-BBB4BF521670}" type="pres">
      <dgm:prSet presAssocID="{87073BEF-52E4-41F7-9692-F7FE5F99DA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908B8371-ED11-4E17-BBE9-B5112FD1A126}" type="pres">
      <dgm:prSet presAssocID="{87073BEF-52E4-41F7-9692-F7FE5F99DA00}" presName="spaceRect" presStyleCnt="0"/>
      <dgm:spPr/>
    </dgm:pt>
    <dgm:pt modelId="{B728585B-FC9E-4A23-82EC-D3D1C340AB9A}" type="pres">
      <dgm:prSet presAssocID="{87073BEF-52E4-41F7-9692-F7FE5F99DA0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F2F90B-3C26-4FB9-B8E2-8C6A9A2E63AC}" type="presOf" srcId="{87073BEF-52E4-41F7-9692-F7FE5F99DA00}" destId="{B728585B-FC9E-4A23-82EC-D3D1C340AB9A}" srcOrd="0" destOrd="0" presId="urn:microsoft.com/office/officeart/2018/2/layout/IconVerticalSolidList"/>
    <dgm:cxn modelId="{024F3156-787D-46FD-A345-5C8627C50966}" type="presOf" srcId="{4AD89590-5CF6-4494-B42B-B7EBC50AADE1}" destId="{94D567ED-8AFF-401A-9D35-F4703323DABD}" srcOrd="0" destOrd="0" presId="urn:microsoft.com/office/officeart/2018/2/layout/IconVerticalSolidList"/>
    <dgm:cxn modelId="{BB0B2B5A-5522-4EC3-9C92-87A555E63EA2}" type="presOf" srcId="{D4AC7CA3-8C69-41DB-9799-B7DB57796FC1}" destId="{144EFA98-DE1C-40F9-804F-34BEAE87CD16}" srcOrd="0" destOrd="0" presId="urn:microsoft.com/office/officeart/2018/2/layout/IconVerticalSolidList"/>
    <dgm:cxn modelId="{F58E59BD-D578-432D-BB98-426360C3A035}" srcId="{D4AC7CA3-8C69-41DB-9799-B7DB57796FC1}" destId="{4AD89590-5CF6-4494-B42B-B7EBC50AADE1}" srcOrd="1" destOrd="0" parTransId="{B074420E-00E4-4B35-9378-6489A01D7905}" sibTransId="{A7F93E54-E0B7-43AC-B774-7726AD2F49B4}"/>
    <dgm:cxn modelId="{8B5B19CC-7EEF-4B21-903C-F62C07761BC8}" type="presOf" srcId="{7AD90495-B733-4F76-954E-659B5F159BFB}" destId="{6CBE3D02-ABBD-4653-A618-6168CB647507}" srcOrd="0" destOrd="0" presId="urn:microsoft.com/office/officeart/2018/2/layout/IconVerticalSolidList"/>
    <dgm:cxn modelId="{A626AADF-172E-4EB4-B2D0-48C2EABACA92}" srcId="{D4AC7CA3-8C69-41DB-9799-B7DB57796FC1}" destId="{7AD90495-B733-4F76-954E-659B5F159BFB}" srcOrd="0" destOrd="0" parTransId="{1B1E4270-A4E3-4492-B84F-3E01EDDDBB12}" sibTransId="{F787FD48-D4B5-44AC-B94F-B99AB987715B}"/>
    <dgm:cxn modelId="{490D0CFB-5F07-4869-B5A4-56B9222F0693}" srcId="{D4AC7CA3-8C69-41DB-9799-B7DB57796FC1}" destId="{87073BEF-52E4-41F7-9692-F7FE5F99DA00}" srcOrd="2" destOrd="0" parTransId="{3CC059EE-697B-4848-A642-0E6330BDE930}" sibTransId="{894909CA-8B7D-425D-8905-82490D29EF6C}"/>
    <dgm:cxn modelId="{D74170AD-60F2-46E7-AE23-D023A3A8E666}" type="presParOf" srcId="{144EFA98-DE1C-40F9-804F-34BEAE87CD16}" destId="{C598F297-A5E3-4D2E-A33B-464AD212D09F}" srcOrd="0" destOrd="0" presId="urn:microsoft.com/office/officeart/2018/2/layout/IconVerticalSolidList"/>
    <dgm:cxn modelId="{A10840F6-DB4F-4A15-95CA-734AA547AE71}" type="presParOf" srcId="{C598F297-A5E3-4D2E-A33B-464AD212D09F}" destId="{A14B1B0F-CE9B-43F6-B40D-23DCD32C85FC}" srcOrd="0" destOrd="0" presId="urn:microsoft.com/office/officeart/2018/2/layout/IconVerticalSolidList"/>
    <dgm:cxn modelId="{E3044465-13D0-438F-841C-47FED9175A63}" type="presParOf" srcId="{C598F297-A5E3-4D2E-A33B-464AD212D09F}" destId="{9C5F1687-4245-43B9-BE32-D3365D6F9339}" srcOrd="1" destOrd="0" presId="urn:microsoft.com/office/officeart/2018/2/layout/IconVerticalSolidList"/>
    <dgm:cxn modelId="{12B25447-3F0A-40CB-9B61-7AFCEC5E496B}" type="presParOf" srcId="{C598F297-A5E3-4D2E-A33B-464AD212D09F}" destId="{BE4C7926-D82C-429F-A255-6B339BFC52C4}" srcOrd="2" destOrd="0" presId="urn:microsoft.com/office/officeart/2018/2/layout/IconVerticalSolidList"/>
    <dgm:cxn modelId="{B94F58B4-2995-499D-8571-8FEE8366F009}" type="presParOf" srcId="{C598F297-A5E3-4D2E-A33B-464AD212D09F}" destId="{6CBE3D02-ABBD-4653-A618-6168CB647507}" srcOrd="3" destOrd="0" presId="urn:microsoft.com/office/officeart/2018/2/layout/IconVerticalSolidList"/>
    <dgm:cxn modelId="{6DAF5F14-AB0C-4980-9AE6-CF0A602C0AFD}" type="presParOf" srcId="{144EFA98-DE1C-40F9-804F-34BEAE87CD16}" destId="{8B1F9202-0F3F-4D76-B258-34BA8020BC4B}" srcOrd="1" destOrd="0" presId="urn:microsoft.com/office/officeart/2018/2/layout/IconVerticalSolidList"/>
    <dgm:cxn modelId="{FADE100C-4961-4EAF-8B67-384FCFB0966E}" type="presParOf" srcId="{144EFA98-DE1C-40F9-804F-34BEAE87CD16}" destId="{97B28DC9-DA22-4116-9A0B-5C5C82F528BC}" srcOrd="2" destOrd="0" presId="urn:microsoft.com/office/officeart/2018/2/layout/IconVerticalSolidList"/>
    <dgm:cxn modelId="{2B638A4E-4468-4EBD-8880-43CAEA19A2E6}" type="presParOf" srcId="{97B28DC9-DA22-4116-9A0B-5C5C82F528BC}" destId="{61C1AB8B-F166-48F3-A0BA-3EB137567BB5}" srcOrd="0" destOrd="0" presId="urn:microsoft.com/office/officeart/2018/2/layout/IconVerticalSolidList"/>
    <dgm:cxn modelId="{D0F17AAE-77AF-4875-B6CA-2EEB2DC883EB}" type="presParOf" srcId="{97B28DC9-DA22-4116-9A0B-5C5C82F528BC}" destId="{5F197079-980B-48B5-9FC1-55281F3CFDC3}" srcOrd="1" destOrd="0" presId="urn:microsoft.com/office/officeart/2018/2/layout/IconVerticalSolidList"/>
    <dgm:cxn modelId="{BC1417EB-ED3B-402B-A12E-527045FC9250}" type="presParOf" srcId="{97B28DC9-DA22-4116-9A0B-5C5C82F528BC}" destId="{535874E3-299B-4960-A91E-91108EB933BF}" srcOrd="2" destOrd="0" presId="urn:microsoft.com/office/officeart/2018/2/layout/IconVerticalSolidList"/>
    <dgm:cxn modelId="{87C9434F-09B4-49B6-AC78-2F7F1943A9A5}" type="presParOf" srcId="{97B28DC9-DA22-4116-9A0B-5C5C82F528BC}" destId="{94D567ED-8AFF-401A-9D35-F4703323DABD}" srcOrd="3" destOrd="0" presId="urn:microsoft.com/office/officeart/2018/2/layout/IconVerticalSolidList"/>
    <dgm:cxn modelId="{A14D847C-BBE5-46A1-BD82-CBA20F75965D}" type="presParOf" srcId="{144EFA98-DE1C-40F9-804F-34BEAE87CD16}" destId="{FF4E83F7-754E-42A8-8067-40FBCD831B20}" srcOrd="3" destOrd="0" presId="urn:microsoft.com/office/officeart/2018/2/layout/IconVerticalSolidList"/>
    <dgm:cxn modelId="{BB371508-C865-4DDE-A078-BDCA1CDEA859}" type="presParOf" srcId="{144EFA98-DE1C-40F9-804F-34BEAE87CD16}" destId="{1EAC5838-6A29-486F-8BD8-1AAF30D850FD}" srcOrd="4" destOrd="0" presId="urn:microsoft.com/office/officeart/2018/2/layout/IconVerticalSolidList"/>
    <dgm:cxn modelId="{BE79DAC8-E84D-40D2-9E2F-AEA198F164FB}" type="presParOf" srcId="{1EAC5838-6A29-486F-8BD8-1AAF30D850FD}" destId="{4A94345E-3A02-46EE-B11A-614A2392616B}" srcOrd="0" destOrd="0" presId="urn:microsoft.com/office/officeart/2018/2/layout/IconVerticalSolidList"/>
    <dgm:cxn modelId="{5F6781C8-484D-4747-9EB9-B3E113D5A8FA}" type="presParOf" srcId="{1EAC5838-6A29-486F-8BD8-1AAF30D850FD}" destId="{FE2F9D1A-FDE7-4F58-9230-BBB4BF521670}" srcOrd="1" destOrd="0" presId="urn:microsoft.com/office/officeart/2018/2/layout/IconVerticalSolidList"/>
    <dgm:cxn modelId="{C0BAF23E-DF76-45E2-90B1-706B80F43058}" type="presParOf" srcId="{1EAC5838-6A29-486F-8BD8-1AAF30D850FD}" destId="{908B8371-ED11-4E17-BBE9-B5112FD1A126}" srcOrd="2" destOrd="0" presId="urn:microsoft.com/office/officeart/2018/2/layout/IconVerticalSolidList"/>
    <dgm:cxn modelId="{8D3C9826-96BC-4BDA-80B1-F2A7C91C0482}" type="presParOf" srcId="{1EAC5838-6A29-486F-8BD8-1AAF30D850FD}" destId="{B728585B-FC9E-4A23-82EC-D3D1C340AB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D7F95E-F44D-4536-8EAB-BE571BF5D3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D02F9C-E88A-4303-A3D2-61A4344EC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Solar-Powered Air Purifiers</a:t>
          </a:r>
        </a:p>
      </dgm:t>
    </dgm:pt>
    <dgm:pt modelId="{9D8D6C26-4714-43EC-BD3A-8EE25CC2DE3A}" type="parTrans" cxnId="{D6E49FF1-1ED0-4823-AD95-174F2C15529A}">
      <dgm:prSet/>
      <dgm:spPr/>
      <dgm:t>
        <a:bodyPr/>
        <a:lstStyle/>
        <a:p>
          <a:endParaRPr lang="en-US"/>
        </a:p>
      </dgm:t>
    </dgm:pt>
    <dgm:pt modelId="{31934937-9699-4E27-968D-2C5E3CD0B8DF}" type="sibTrans" cxnId="{D6E49FF1-1ED0-4823-AD95-174F2C15529A}">
      <dgm:prSet/>
      <dgm:spPr/>
      <dgm:t>
        <a:bodyPr/>
        <a:lstStyle/>
        <a:p>
          <a:endParaRPr lang="en-US"/>
        </a:p>
      </dgm:t>
    </dgm:pt>
    <dgm:pt modelId="{8DB00699-3694-4655-B380-DEDF072BA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filtration and ionization technologies</a:t>
          </a:r>
        </a:p>
      </dgm:t>
    </dgm:pt>
    <dgm:pt modelId="{E4812EDE-3784-4045-8DF6-098D1E78C5AF}" type="parTrans" cxnId="{4BED40BD-C537-403F-83C0-3ABCD552D756}">
      <dgm:prSet/>
      <dgm:spPr/>
      <dgm:t>
        <a:bodyPr/>
        <a:lstStyle/>
        <a:p>
          <a:endParaRPr lang="en-US"/>
        </a:p>
      </dgm:t>
    </dgm:pt>
    <dgm:pt modelId="{8B429120-B7D5-459A-992B-D33D6E9B76E6}" type="sibTrans" cxnId="{4BED40BD-C537-403F-83C0-3ABCD552D756}">
      <dgm:prSet/>
      <dgm:spPr/>
      <dgm:t>
        <a:bodyPr/>
        <a:lstStyle/>
        <a:p>
          <a:endParaRPr lang="en-US"/>
        </a:p>
      </dgm:t>
    </dgm:pt>
    <dgm:pt modelId="{AD504605-8DD4-413F-AB38-87AF3377C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Benefits: Reduced pollutants, improved respiratory health.</a:t>
          </a:r>
        </a:p>
      </dgm:t>
    </dgm:pt>
    <dgm:pt modelId="{440C483C-0C25-4A61-9F33-114C6B53A7C3}" type="parTrans" cxnId="{B9D7BCD1-382A-4852-990A-E422090FE5C7}">
      <dgm:prSet/>
      <dgm:spPr/>
      <dgm:t>
        <a:bodyPr/>
        <a:lstStyle/>
        <a:p>
          <a:endParaRPr lang="en-US"/>
        </a:p>
      </dgm:t>
    </dgm:pt>
    <dgm:pt modelId="{865CE059-CBB7-4496-8EDC-77FDB7BF07B6}" type="sibTrans" cxnId="{B9D7BCD1-382A-4852-990A-E422090FE5C7}">
      <dgm:prSet/>
      <dgm:spPr/>
      <dgm:t>
        <a:bodyPr/>
        <a:lstStyle/>
        <a:p>
          <a:endParaRPr lang="en-US"/>
        </a:p>
      </dgm:t>
    </dgm:pt>
    <dgm:pt modelId="{C3E54D5F-2F7A-497E-9A3F-1BA6935A941E}" type="pres">
      <dgm:prSet presAssocID="{C6D7F95E-F44D-4536-8EAB-BE571BF5D3F4}" presName="root" presStyleCnt="0">
        <dgm:presLayoutVars>
          <dgm:dir/>
          <dgm:resizeHandles val="exact"/>
        </dgm:presLayoutVars>
      </dgm:prSet>
      <dgm:spPr/>
    </dgm:pt>
    <dgm:pt modelId="{F1D34E10-AAE6-44F2-A703-6DEAA8942F5F}" type="pres">
      <dgm:prSet presAssocID="{CAD02F9C-E88A-4303-A3D2-61A4344EC8E1}" presName="compNode" presStyleCnt="0"/>
      <dgm:spPr/>
    </dgm:pt>
    <dgm:pt modelId="{DB124D29-D9CC-45C8-9A89-D289055925B4}" type="pres">
      <dgm:prSet presAssocID="{CAD02F9C-E88A-4303-A3D2-61A4344EC8E1}" presName="bgRect" presStyleLbl="bgShp" presStyleIdx="0" presStyleCnt="3"/>
      <dgm:spPr/>
    </dgm:pt>
    <dgm:pt modelId="{4AD28748-1CBB-4EDC-B4AE-5E68ECF59DB9}" type="pres">
      <dgm:prSet presAssocID="{CAD02F9C-E88A-4303-A3D2-61A4344EC8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C8D76C07-1DEB-4E4B-9E5A-9759B2D30991}" type="pres">
      <dgm:prSet presAssocID="{CAD02F9C-E88A-4303-A3D2-61A4344EC8E1}" presName="spaceRect" presStyleCnt="0"/>
      <dgm:spPr/>
    </dgm:pt>
    <dgm:pt modelId="{D3511F79-04DF-4409-9389-C46D68D5D1E1}" type="pres">
      <dgm:prSet presAssocID="{CAD02F9C-E88A-4303-A3D2-61A4344EC8E1}" presName="parTx" presStyleLbl="revTx" presStyleIdx="0" presStyleCnt="3">
        <dgm:presLayoutVars>
          <dgm:chMax val="0"/>
          <dgm:chPref val="0"/>
        </dgm:presLayoutVars>
      </dgm:prSet>
      <dgm:spPr/>
    </dgm:pt>
    <dgm:pt modelId="{28EF4337-2475-4A67-9971-4D2A49DB8300}" type="pres">
      <dgm:prSet presAssocID="{31934937-9699-4E27-968D-2C5E3CD0B8DF}" presName="sibTrans" presStyleCnt="0"/>
      <dgm:spPr/>
    </dgm:pt>
    <dgm:pt modelId="{E28F7822-2246-461F-B0A7-F4BF4E6E03B1}" type="pres">
      <dgm:prSet presAssocID="{8DB00699-3694-4655-B380-DEDF072BA29F}" presName="compNode" presStyleCnt="0"/>
      <dgm:spPr/>
    </dgm:pt>
    <dgm:pt modelId="{E7C1E175-CACA-46C6-AC7F-76303B8E3C5B}" type="pres">
      <dgm:prSet presAssocID="{8DB00699-3694-4655-B380-DEDF072BA29F}" presName="bgRect" presStyleLbl="bgShp" presStyleIdx="1" presStyleCnt="3"/>
      <dgm:spPr/>
    </dgm:pt>
    <dgm:pt modelId="{512C2D29-4738-478F-B2B0-79AFCBE45A05}" type="pres">
      <dgm:prSet presAssocID="{8DB00699-3694-4655-B380-DEDF072BA2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A85A8F2-4233-443B-B50F-15B273CFEE82}" type="pres">
      <dgm:prSet presAssocID="{8DB00699-3694-4655-B380-DEDF072BA29F}" presName="spaceRect" presStyleCnt="0"/>
      <dgm:spPr/>
    </dgm:pt>
    <dgm:pt modelId="{9C498E7C-50E6-40FB-B89D-58FD204F29DD}" type="pres">
      <dgm:prSet presAssocID="{8DB00699-3694-4655-B380-DEDF072BA29F}" presName="parTx" presStyleLbl="revTx" presStyleIdx="1" presStyleCnt="3">
        <dgm:presLayoutVars>
          <dgm:chMax val="0"/>
          <dgm:chPref val="0"/>
        </dgm:presLayoutVars>
      </dgm:prSet>
      <dgm:spPr/>
    </dgm:pt>
    <dgm:pt modelId="{73A4EBDC-C888-4A17-84E8-36BA688488CB}" type="pres">
      <dgm:prSet presAssocID="{8B429120-B7D5-459A-992B-D33D6E9B76E6}" presName="sibTrans" presStyleCnt="0"/>
      <dgm:spPr/>
    </dgm:pt>
    <dgm:pt modelId="{019AC989-B798-468F-A836-C5FD25E3BFBE}" type="pres">
      <dgm:prSet presAssocID="{AD504605-8DD4-413F-AB38-87AF3377CFD2}" presName="compNode" presStyleCnt="0"/>
      <dgm:spPr/>
    </dgm:pt>
    <dgm:pt modelId="{5050F9EC-CA72-4023-8C02-BF978ABF7C11}" type="pres">
      <dgm:prSet presAssocID="{AD504605-8DD4-413F-AB38-87AF3377CFD2}" presName="bgRect" presStyleLbl="bgShp" presStyleIdx="2" presStyleCnt="3"/>
      <dgm:spPr/>
    </dgm:pt>
    <dgm:pt modelId="{218B71CC-A600-4591-85EF-5BA580140643}" type="pres">
      <dgm:prSet presAssocID="{AD504605-8DD4-413F-AB38-87AF3377CF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751A5852-EA78-4DC0-9936-1DBC295F3000}" type="pres">
      <dgm:prSet presAssocID="{AD504605-8DD4-413F-AB38-87AF3377CFD2}" presName="spaceRect" presStyleCnt="0"/>
      <dgm:spPr/>
    </dgm:pt>
    <dgm:pt modelId="{F98C88CA-2A22-46B3-A973-EF79F23C0ABF}" type="pres">
      <dgm:prSet presAssocID="{AD504605-8DD4-413F-AB38-87AF3377CF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B0F201-EB3E-44A7-89D7-DEEB4F53839E}" type="presOf" srcId="{8DB00699-3694-4655-B380-DEDF072BA29F}" destId="{9C498E7C-50E6-40FB-B89D-58FD204F29DD}" srcOrd="0" destOrd="0" presId="urn:microsoft.com/office/officeart/2018/2/layout/IconVerticalSolidList"/>
    <dgm:cxn modelId="{539E0F56-CDA5-4DD4-B33D-74FC2EC1D3FF}" type="presOf" srcId="{AD504605-8DD4-413F-AB38-87AF3377CFD2}" destId="{F98C88CA-2A22-46B3-A973-EF79F23C0ABF}" srcOrd="0" destOrd="0" presId="urn:microsoft.com/office/officeart/2018/2/layout/IconVerticalSolidList"/>
    <dgm:cxn modelId="{DAE66656-0B2A-4D6B-91D5-43DB35F16062}" type="presOf" srcId="{C6D7F95E-F44D-4536-8EAB-BE571BF5D3F4}" destId="{C3E54D5F-2F7A-497E-9A3F-1BA6935A941E}" srcOrd="0" destOrd="0" presId="urn:microsoft.com/office/officeart/2018/2/layout/IconVerticalSolidList"/>
    <dgm:cxn modelId="{6F3697A1-9E77-4598-8604-3A686B3E613C}" type="presOf" srcId="{CAD02F9C-E88A-4303-A3D2-61A4344EC8E1}" destId="{D3511F79-04DF-4409-9389-C46D68D5D1E1}" srcOrd="0" destOrd="0" presId="urn:microsoft.com/office/officeart/2018/2/layout/IconVerticalSolidList"/>
    <dgm:cxn modelId="{4BED40BD-C537-403F-83C0-3ABCD552D756}" srcId="{C6D7F95E-F44D-4536-8EAB-BE571BF5D3F4}" destId="{8DB00699-3694-4655-B380-DEDF072BA29F}" srcOrd="1" destOrd="0" parTransId="{E4812EDE-3784-4045-8DF6-098D1E78C5AF}" sibTransId="{8B429120-B7D5-459A-992B-D33D6E9B76E6}"/>
    <dgm:cxn modelId="{B9D7BCD1-382A-4852-990A-E422090FE5C7}" srcId="{C6D7F95E-F44D-4536-8EAB-BE571BF5D3F4}" destId="{AD504605-8DD4-413F-AB38-87AF3377CFD2}" srcOrd="2" destOrd="0" parTransId="{440C483C-0C25-4A61-9F33-114C6B53A7C3}" sibTransId="{865CE059-CBB7-4496-8EDC-77FDB7BF07B6}"/>
    <dgm:cxn modelId="{D6E49FF1-1ED0-4823-AD95-174F2C15529A}" srcId="{C6D7F95E-F44D-4536-8EAB-BE571BF5D3F4}" destId="{CAD02F9C-E88A-4303-A3D2-61A4344EC8E1}" srcOrd="0" destOrd="0" parTransId="{9D8D6C26-4714-43EC-BD3A-8EE25CC2DE3A}" sibTransId="{31934937-9699-4E27-968D-2C5E3CD0B8DF}"/>
    <dgm:cxn modelId="{9228E222-0CED-4113-9192-11C01E206172}" type="presParOf" srcId="{C3E54D5F-2F7A-497E-9A3F-1BA6935A941E}" destId="{F1D34E10-AAE6-44F2-A703-6DEAA8942F5F}" srcOrd="0" destOrd="0" presId="urn:microsoft.com/office/officeart/2018/2/layout/IconVerticalSolidList"/>
    <dgm:cxn modelId="{92B4D037-324F-47AE-8DE0-B1DEE4E8418C}" type="presParOf" srcId="{F1D34E10-AAE6-44F2-A703-6DEAA8942F5F}" destId="{DB124D29-D9CC-45C8-9A89-D289055925B4}" srcOrd="0" destOrd="0" presId="urn:microsoft.com/office/officeart/2018/2/layout/IconVerticalSolidList"/>
    <dgm:cxn modelId="{95EB9B67-2023-4668-8129-6EE84470F2B4}" type="presParOf" srcId="{F1D34E10-AAE6-44F2-A703-6DEAA8942F5F}" destId="{4AD28748-1CBB-4EDC-B4AE-5E68ECF59DB9}" srcOrd="1" destOrd="0" presId="urn:microsoft.com/office/officeart/2018/2/layout/IconVerticalSolidList"/>
    <dgm:cxn modelId="{0DFB7ADC-C4E9-4A39-8A03-02BA1DA83293}" type="presParOf" srcId="{F1D34E10-AAE6-44F2-A703-6DEAA8942F5F}" destId="{C8D76C07-1DEB-4E4B-9E5A-9759B2D30991}" srcOrd="2" destOrd="0" presId="urn:microsoft.com/office/officeart/2018/2/layout/IconVerticalSolidList"/>
    <dgm:cxn modelId="{2DC17397-3893-446F-8FAB-FB332AC578E2}" type="presParOf" srcId="{F1D34E10-AAE6-44F2-A703-6DEAA8942F5F}" destId="{D3511F79-04DF-4409-9389-C46D68D5D1E1}" srcOrd="3" destOrd="0" presId="urn:microsoft.com/office/officeart/2018/2/layout/IconVerticalSolidList"/>
    <dgm:cxn modelId="{C466DB05-4378-46AF-9BB8-472E29C6DF71}" type="presParOf" srcId="{C3E54D5F-2F7A-497E-9A3F-1BA6935A941E}" destId="{28EF4337-2475-4A67-9971-4D2A49DB8300}" srcOrd="1" destOrd="0" presId="urn:microsoft.com/office/officeart/2018/2/layout/IconVerticalSolidList"/>
    <dgm:cxn modelId="{A1C43419-2F5D-409E-B82E-B5378977C851}" type="presParOf" srcId="{C3E54D5F-2F7A-497E-9A3F-1BA6935A941E}" destId="{E28F7822-2246-461F-B0A7-F4BF4E6E03B1}" srcOrd="2" destOrd="0" presId="urn:microsoft.com/office/officeart/2018/2/layout/IconVerticalSolidList"/>
    <dgm:cxn modelId="{3A973ACF-1054-4149-B6BD-81BEDA5922DF}" type="presParOf" srcId="{E28F7822-2246-461F-B0A7-F4BF4E6E03B1}" destId="{E7C1E175-CACA-46C6-AC7F-76303B8E3C5B}" srcOrd="0" destOrd="0" presId="urn:microsoft.com/office/officeart/2018/2/layout/IconVerticalSolidList"/>
    <dgm:cxn modelId="{4C67C394-A791-4BEF-8F21-A6BE9CAF23C8}" type="presParOf" srcId="{E28F7822-2246-461F-B0A7-F4BF4E6E03B1}" destId="{512C2D29-4738-478F-B2B0-79AFCBE45A05}" srcOrd="1" destOrd="0" presId="urn:microsoft.com/office/officeart/2018/2/layout/IconVerticalSolidList"/>
    <dgm:cxn modelId="{E28CC442-E38C-4990-925C-5F6BC8798F27}" type="presParOf" srcId="{E28F7822-2246-461F-B0A7-F4BF4E6E03B1}" destId="{1A85A8F2-4233-443B-B50F-15B273CFEE82}" srcOrd="2" destOrd="0" presId="urn:microsoft.com/office/officeart/2018/2/layout/IconVerticalSolidList"/>
    <dgm:cxn modelId="{1A6061B5-F489-4064-95AA-F0ED7B23943A}" type="presParOf" srcId="{E28F7822-2246-461F-B0A7-F4BF4E6E03B1}" destId="{9C498E7C-50E6-40FB-B89D-58FD204F29DD}" srcOrd="3" destOrd="0" presId="urn:microsoft.com/office/officeart/2018/2/layout/IconVerticalSolidList"/>
    <dgm:cxn modelId="{6A123BD6-4136-4465-976D-F0B92C4614EF}" type="presParOf" srcId="{C3E54D5F-2F7A-497E-9A3F-1BA6935A941E}" destId="{73A4EBDC-C888-4A17-84E8-36BA688488CB}" srcOrd="3" destOrd="0" presId="urn:microsoft.com/office/officeart/2018/2/layout/IconVerticalSolidList"/>
    <dgm:cxn modelId="{CC7A07BE-BB11-43FC-80C6-DA3D42486F9A}" type="presParOf" srcId="{C3E54D5F-2F7A-497E-9A3F-1BA6935A941E}" destId="{019AC989-B798-468F-A836-C5FD25E3BFBE}" srcOrd="4" destOrd="0" presId="urn:microsoft.com/office/officeart/2018/2/layout/IconVerticalSolidList"/>
    <dgm:cxn modelId="{7035F555-F20D-446D-BCA7-CFC0FC17B537}" type="presParOf" srcId="{019AC989-B798-468F-A836-C5FD25E3BFBE}" destId="{5050F9EC-CA72-4023-8C02-BF978ABF7C11}" srcOrd="0" destOrd="0" presId="urn:microsoft.com/office/officeart/2018/2/layout/IconVerticalSolidList"/>
    <dgm:cxn modelId="{BD68CB4F-C892-4432-A367-493934967B8E}" type="presParOf" srcId="{019AC989-B798-468F-A836-C5FD25E3BFBE}" destId="{218B71CC-A600-4591-85EF-5BA580140643}" srcOrd="1" destOrd="0" presId="urn:microsoft.com/office/officeart/2018/2/layout/IconVerticalSolidList"/>
    <dgm:cxn modelId="{A285CEE2-BD2B-4B31-A613-7781E954D516}" type="presParOf" srcId="{019AC989-B798-468F-A836-C5FD25E3BFBE}" destId="{751A5852-EA78-4DC0-9936-1DBC295F3000}" srcOrd="2" destOrd="0" presId="urn:microsoft.com/office/officeart/2018/2/layout/IconVerticalSolidList"/>
    <dgm:cxn modelId="{3E0E6716-6614-49EE-8C2F-79DC8EB4642B}" type="presParOf" srcId="{019AC989-B798-468F-A836-C5FD25E3BFBE}" destId="{F98C88CA-2A22-46B3-A973-EF79F23C0A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9EA04-33CE-42FA-AF08-FDA6EB6417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10C414-90B8-4AA0-BB4D-0EF9CBB37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Rainwater Harvesting Systems</a:t>
          </a:r>
        </a:p>
      </dgm:t>
    </dgm:pt>
    <dgm:pt modelId="{B7B19D64-A468-4900-BF9E-CB9AC6E53893}" type="parTrans" cxnId="{530100D4-A50A-4CC1-8051-2E6CD8DDAB94}">
      <dgm:prSet/>
      <dgm:spPr/>
      <dgm:t>
        <a:bodyPr/>
        <a:lstStyle/>
        <a:p>
          <a:endParaRPr lang="en-US"/>
        </a:p>
      </dgm:t>
    </dgm:pt>
    <dgm:pt modelId="{44F82D8D-DC3A-463A-AD7F-A4D5A69EFB00}" type="sibTrans" cxnId="{530100D4-A50A-4CC1-8051-2E6CD8DDAB94}">
      <dgm:prSet/>
      <dgm:spPr/>
      <dgm:t>
        <a:bodyPr/>
        <a:lstStyle/>
        <a:p>
          <a:endParaRPr lang="en-US"/>
        </a:p>
      </dgm:t>
    </dgm:pt>
    <dgm:pt modelId="{EDD58E73-BCE6-4A0E-BB93-FCA7B000FE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Smart irrigation systems</a:t>
          </a:r>
        </a:p>
      </dgm:t>
    </dgm:pt>
    <dgm:pt modelId="{344C08D4-61D0-4F78-9BB9-7875DEFF224B}" type="parTrans" cxnId="{BD1BC5A6-ABBE-465E-AB88-1E2950F81464}">
      <dgm:prSet/>
      <dgm:spPr/>
      <dgm:t>
        <a:bodyPr/>
        <a:lstStyle/>
        <a:p>
          <a:endParaRPr lang="en-US"/>
        </a:p>
      </dgm:t>
    </dgm:pt>
    <dgm:pt modelId="{4C277A5D-782C-4D2E-9EB6-C8CE07941B56}" type="sibTrans" cxnId="{BD1BC5A6-ABBE-465E-AB88-1E2950F81464}">
      <dgm:prSet/>
      <dgm:spPr/>
      <dgm:t>
        <a:bodyPr/>
        <a:lstStyle/>
        <a:p>
          <a:endParaRPr lang="en-US"/>
        </a:p>
      </dgm:t>
    </dgm:pt>
    <dgm:pt modelId="{9BE0ABA6-9F07-4EC8-9F64-80CE4DB02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Benefits: Efficient water use, reduced flooding.</a:t>
          </a:r>
        </a:p>
      </dgm:t>
    </dgm:pt>
    <dgm:pt modelId="{0CEAE51A-FCEF-4A18-B7E5-9B945F4292F9}" type="parTrans" cxnId="{C84CC689-941A-4482-9789-EC6E02035465}">
      <dgm:prSet/>
      <dgm:spPr/>
      <dgm:t>
        <a:bodyPr/>
        <a:lstStyle/>
        <a:p>
          <a:endParaRPr lang="en-US"/>
        </a:p>
      </dgm:t>
    </dgm:pt>
    <dgm:pt modelId="{F7FD293B-78F4-47A9-9E82-EAA0249F7840}" type="sibTrans" cxnId="{C84CC689-941A-4482-9789-EC6E02035465}">
      <dgm:prSet/>
      <dgm:spPr/>
      <dgm:t>
        <a:bodyPr/>
        <a:lstStyle/>
        <a:p>
          <a:endParaRPr lang="en-US"/>
        </a:p>
      </dgm:t>
    </dgm:pt>
    <dgm:pt modelId="{33081F0D-C63E-4BE5-AE84-FD298B0F22AA}" type="pres">
      <dgm:prSet presAssocID="{93F9EA04-33CE-42FA-AF08-FDA6EB6417F3}" presName="root" presStyleCnt="0">
        <dgm:presLayoutVars>
          <dgm:dir/>
          <dgm:resizeHandles val="exact"/>
        </dgm:presLayoutVars>
      </dgm:prSet>
      <dgm:spPr/>
    </dgm:pt>
    <dgm:pt modelId="{DE5F4AC7-F742-4C74-84B4-4CCA7B56E7F1}" type="pres">
      <dgm:prSet presAssocID="{1310C414-90B8-4AA0-BB4D-0EF9CBB37949}" presName="compNode" presStyleCnt="0"/>
      <dgm:spPr/>
    </dgm:pt>
    <dgm:pt modelId="{C68967DF-2A32-4F5E-80CC-883C101A17E5}" type="pres">
      <dgm:prSet presAssocID="{1310C414-90B8-4AA0-BB4D-0EF9CBB37949}" presName="bgRect" presStyleLbl="bgShp" presStyleIdx="0" presStyleCnt="3"/>
      <dgm:spPr/>
    </dgm:pt>
    <dgm:pt modelId="{859513A9-EFAE-46A0-A88F-6E2C9C1EBABB}" type="pres">
      <dgm:prSet presAssocID="{1310C414-90B8-4AA0-BB4D-0EF9CBB379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A4E462A3-4BA3-4C95-B27F-1F9B4C78D3B0}" type="pres">
      <dgm:prSet presAssocID="{1310C414-90B8-4AA0-BB4D-0EF9CBB37949}" presName="spaceRect" presStyleCnt="0"/>
      <dgm:spPr/>
    </dgm:pt>
    <dgm:pt modelId="{C355FE43-13F1-42F8-A5E7-289C98FD9874}" type="pres">
      <dgm:prSet presAssocID="{1310C414-90B8-4AA0-BB4D-0EF9CBB37949}" presName="parTx" presStyleLbl="revTx" presStyleIdx="0" presStyleCnt="3">
        <dgm:presLayoutVars>
          <dgm:chMax val="0"/>
          <dgm:chPref val="0"/>
        </dgm:presLayoutVars>
      </dgm:prSet>
      <dgm:spPr/>
    </dgm:pt>
    <dgm:pt modelId="{3898883D-9036-4227-A371-A77ED2C5407D}" type="pres">
      <dgm:prSet presAssocID="{44F82D8D-DC3A-463A-AD7F-A4D5A69EFB00}" presName="sibTrans" presStyleCnt="0"/>
      <dgm:spPr/>
    </dgm:pt>
    <dgm:pt modelId="{33B25235-3D0A-445C-8050-4C303B4D32A6}" type="pres">
      <dgm:prSet presAssocID="{EDD58E73-BCE6-4A0E-BB93-FCA7B000FED2}" presName="compNode" presStyleCnt="0"/>
      <dgm:spPr/>
    </dgm:pt>
    <dgm:pt modelId="{58F411B0-02DF-48EF-8AF8-E652226F42A3}" type="pres">
      <dgm:prSet presAssocID="{EDD58E73-BCE6-4A0E-BB93-FCA7B000FED2}" presName="bgRect" presStyleLbl="bgShp" presStyleIdx="1" presStyleCnt="3"/>
      <dgm:spPr/>
    </dgm:pt>
    <dgm:pt modelId="{84C49A69-65A8-4B81-AB61-517D7B47B91E}" type="pres">
      <dgm:prSet presAssocID="{EDD58E73-BCE6-4A0E-BB93-FCA7B000FE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C2003845-3FAC-4ECA-9DC0-C1A08585DEF7}" type="pres">
      <dgm:prSet presAssocID="{EDD58E73-BCE6-4A0E-BB93-FCA7B000FED2}" presName="spaceRect" presStyleCnt="0"/>
      <dgm:spPr/>
    </dgm:pt>
    <dgm:pt modelId="{F9BA0E90-DC28-4DB6-B54A-3713B41E392A}" type="pres">
      <dgm:prSet presAssocID="{EDD58E73-BCE6-4A0E-BB93-FCA7B000FED2}" presName="parTx" presStyleLbl="revTx" presStyleIdx="1" presStyleCnt="3">
        <dgm:presLayoutVars>
          <dgm:chMax val="0"/>
          <dgm:chPref val="0"/>
        </dgm:presLayoutVars>
      </dgm:prSet>
      <dgm:spPr/>
    </dgm:pt>
    <dgm:pt modelId="{308227E9-C188-4EC3-B3BB-234CE2EAA408}" type="pres">
      <dgm:prSet presAssocID="{4C277A5D-782C-4D2E-9EB6-C8CE07941B56}" presName="sibTrans" presStyleCnt="0"/>
      <dgm:spPr/>
    </dgm:pt>
    <dgm:pt modelId="{84C06902-4325-4909-9561-6B5BA0229CCA}" type="pres">
      <dgm:prSet presAssocID="{9BE0ABA6-9F07-4EC8-9F64-80CE4DB02503}" presName="compNode" presStyleCnt="0"/>
      <dgm:spPr/>
    </dgm:pt>
    <dgm:pt modelId="{55B9A60C-1AC1-4C62-9FE0-FF84AFA9CF4B}" type="pres">
      <dgm:prSet presAssocID="{9BE0ABA6-9F07-4EC8-9F64-80CE4DB02503}" presName="bgRect" presStyleLbl="bgShp" presStyleIdx="2" presStyleCnt="3"/>
      <dgm:spPr/>
    </dgm:pt>
    <dgm:pt modelId="{B243C607-CD45-4B77-B159-08A72FE84BA9}" type="pres">
      <dgm:prSet presAssocID="{9BE0ABA6-9F07-4EC8-9F64-80CE4DB025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E32E891-0EA4-43A3-95EC-2A7AC3BB6BE7}" type="pres">
      <dgm:prSet presAssocID="{9BE0ABA6-9F07-4EC8-9F64-80CE4DB02503}" presName="spaceRect" presStyleCnt="0"/>
      <dgm:spPr/>
    </dgm:pt>
    <dgm:pt modelId="{7F4F3EFF-9DCB-45B2-806E-CC454B72390B}" type="pres">
      <dgm:prSet presAssocID="{9BE0ABA6-9F07-4EC8-9F64-80CE4DB0250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09FF0A-834A-4C56-B77D-415CAC23CC04}" type="presOf" srcId="{93F9EA04-33CE-42FA-AF08-FDA6EB6417F3}" destId="{33081F0D-C63E-4BE5-AE84-FD298B0F22AA}" srcOrd="0" destOrd="0" presId="urn:microsoft.com/office/officeart/2018/2/layout/IconVerticalSolidList"/>
    <dgm:cxn modelId="{39FE416A-FB98-4D5C-B5EA-D4256522513D}" type="presOf" srcId="{EDD58E73-BCE6-4A0E-BB93-FCA7B000FED2}" destId="{F9BA0E90-DC28-4DB6-B54A-3713B41E392A}" srcOrd="0" destOrd="0" presId="urn:microsoft.com/office/officeart/2018/2/layout/IconVerticalSolidList"/>
    <dgm:cxn modelId="{2D3B1486-5146-4DC2-BF7E-B5EAE927D343}" type="presOf" srcId="{1310C414-90B8-4AA0-BB4D-0EF9CBB37949}" destId="{C355FE43-13F1-42F8-A5E7-289C98FD9874}" srcOrd="0" destOrd="0" presId="urn:microsoft.com/office/officeart/2018/2/layout/IconVerticalSolidList"/>
    <dgm:cxn modelId="{C84CC689-941A-4482-9789-EC6E02035465}" srcId="{93F9EA04-33CE-42FA-AF08-FDA6EB6417F3}" destId="{9BE0ABA6-9F07-4EC8-9F64-80CE4DB02503}" srcOrd="2" destOrd="0" parTransId="{0CEAE51A-FCEF-4A18-B7E5-9B945F4292F9}" sibTransId="{F7FD293B-78F4-47A9-9E82-EAA0249F7840}"/>
    <dgm:cxn modelId="{BD1BC5A6-ABBE-465E-AB88-1E2950F81464}" srcId="{93F9EA04-33CE-42FA-AF08-FDA6EB6417F3}" destId="{EDD58E73-BCE6-4A0E-BB93-FCA7B000FED2}" srcOrd="1" destOrd="0" parTransId="{344C08D4-61D0-4F78-9BB9-7875DEFF224B}" sibTransId="{4C277A5D-782C-4D2E-9EB6-C8CE07941B56}"/>
    <dgm:cxn modelId="{C10060D3-6364-4FBC-97F7-D932772CC0D1}" type="presOf" srcId="{9BE0ABA6-9F07-4EC8-9F64-80CE4DB02503}" destId="{7F4F3EFF-9DCB-45B2-806E-CC454B72390B}" srcOrd="0" destOrd="0" presId="urn:microsoft.com/office/officeart/2018/2/layout/IconVerticalSolidList"/>
    <dgm:cxn modelId="{530100D4-A50A-4CC1-8051-2E6CD8DDAB94}" srcId="{93F9EA04-33CE-42FA-AF08-FDA6EB6417F3}" destId="{1310C414-90B8-4AA0-BB4D-0EF9CBB37949}" srcOrd="0" destOrd="0" parTransId="{B7B19D64-A468-4900-BF9E-CB9AC6E53893}" sibTransId="{44F82D8D-DC3A-463A-AD7F-A4D5A69EFB00}"/>
    <dgm:cxn modelId="{F832BCF8-F6E5-495A-AB8B-962097126549}" type="presParOf" srcId="{33081F0D-C63E-4BE5-AE84-FD298B0F22AA}" destId="{DE5F4AC7-F742-4C74-84B4-4CCA7B56E7F1}" srcOrd="0" destOrd="0" presId="urn:microsoft.com/office/officeart/2018/2/layout/IconVerticalSolidList"/>
    <dgm:cxn modelId="{E096A0AE-AE27-4C20-B645-9D2FA2D956D1}" type="presParOf" srcId="{DE5F4AC7-F742-4C74-84B4-4CCA7B56E7F1}" destId="{C68967DF-2A32-4F5E-80CC-883C101A17E5}" srcOrd="0" destOrd="0" presId="urn:microsoft.com/office/officeart/2018/2/layout/IconVerticalSolidList"/>
    <dgm:cxn modelId="{7A3512EA-D348-45A5-BFB2-4D0086E7F1BC}" type="presParOf" srcId="{DE5F4AC7-F742-4C74-84B4-4CCA7B56E7F1}" destId="{859513A9-EFAE-46A0-A88F-6E2C9C1EBABB}" srcOrd="1" destOrd="0" presId="urn:microsoft.com/office/officeart/2018/2/layout/IconVerticalSolidList"/>
    <dgm:cxn modelId="{5DA69B16-A681-4372-B0BE-D748BA9A52FA}" type="presParOf" srcId="{DE5F4AC7-F742-4C74-84B4-4CCA7B56E7F1}" destId="{A4E462A3-4BA3-4C95-B27F-1F9B4C78D3B0}" srcOrd="2" destOrd="0" presId="urn:microsoft.com/office/officeart/2018/2/layout/IconVerticalSolidList"/>
    <dgm:cxn modelId="{D23D18D8-23D9-46AD-ABC5-214F5A209079}" type="presParOf" srcId="{DE5F4AC7-F742-4C74-84B4-4CCA7B56E7F1}" destId="{C355FE43-13F1-42F8-A5E7-289C98FD9874}" srcOrd="3" destOrd="0" presId="urn:microsoft.com/office/officeart/2018/2/layout/IconVerticalSolidList"/>
    <dgm:cxn modelId="{8C081354-3B1D-4532-800C-B757802807F2}" type="presParOf" srcId="{33081F0D-C63E-4BE5-AE84-FD298B0F22AA}" destId="{3898883D-9036-4227-A371-A77ED2C5407D}" srcOrd="1" destOrd="0" presId="urn:microsoft.com/office/officeart/2018/2/layout/IconVerticalSolidList"/>
    <dgm:cxn modelId="{2808A1C6-7DAC-4C94-B909-A17059D90413}" type="presParOf" srcId="{33081F0D-C63E-4BE5-AE84-FD298B0F22AA}" destId="{33B25235-3D0A-445C-8050-4C303B4D32A6}" srcOrd="2" destOrd="0" presId="urn:microsoft.com/office/officeart/2018/2/layout/IconVerticalSolidList"/>
    <dgm:cxn modelId="{31BE19D3-4901-4D95-9053-3CB6B95E1521}" type="presParOf" srcId="{33B25235-3D0A-445C-8050-4C303B4D32A6}" destId="{58F411B0-02DF-48EF-8AF8-E652226F42A3}" srcOrd="0" destOrd="0" presId="urn:microsoft.com/office/officeart/2018/2/layout/IconVerticalSolidList"/>
    <dgm:cxn modelId="{247DC771-D6FC-4376-A237-A14006FACE0B}" type="presParOf" srcId="{33B25235-3D0A-445C-8050-4C303B4D32A6}" destId="{84C49A69-65A8-4B81-AB61-517D7B47B91E}" srcOrd="1" destOrd="0" presId="urn:microsoft.com/office/officeart/2018/2/layout/IconVerticalSolidList"/>
    <dgm:cxn modelId="{E897A2E4-AFB0-4DC2-917A-3DA5FD326F73}" type="presParOf" srcId="{33B25235-3D0A-445C-8050-4C303B4D32A6}" destId="{C2003845-3FAC-4ECA-9DC0-C1A08585DEF7}" srcOrd="2" destOrd="0" presId="urn:microsoft.com/office/officeart/2018/2/layout/IconVerticalSolidList"/>
    <dgm:cxn modelId="{25F29F5D-DF97-42F8-A8D6-B2267C96F34D}" type="presParOf" srcId="{33B25235-3D0A-445C-8050-4C303B4D32A6}" destId="{F9BA0E90-DC28-4DB6-B54A-3713B41E392A}" srcOrd="3" destOrd="0" presId="urn:microsoft.com/office/officeart/2018/2/layout/IconVerticalSolidList"/>
    <dgm:cxn modelId="{088DFD56-8282-4B92-895A-C8EBA1BB03E4}" type="presParOf" srcId="{33081F0D-C63E-4BE5-AE84-FD298B0F22AA}" destId="{308227E9-C188-4EC3-B3BB-234CE2EAA408}" srcOrd="3" destOrd="0" presId="urn:microsoft.com/office/officeart/2018/2/layout/IconVerticalSolidList"/>
    <dgm:cxn modelId="{E9D96710-58C9-43AC-9BE8-AF694F45347C}" type="presParOf" srcId="{33081F0D-C63E-4BE5-AE84-FD298B0F22AA}" destId="{84C06902-4325-4909-9561-6B5BA0229CCA}" srcOrd="4" destOrd="0" presId="urn:microsoft.com/office/officeart/2018/2/layout/IconVerticalSolidList"/>
    <dgm:cxn modelId="{5A1A8DFA-F99F-4C8F-85AC-D641B262E68E}" type="presParOf" srcId="{84C06902-4325-4909-9561-6B5BA0229CCA}" destId="{55B9A60C-1AC1-4C62-9FE0-FF84AFA9CF4B}" srcOrd="0" destOrd="0" presId="urn:microsoft.com/office/officeart/2018/2/layout/IconVerticalSolidList"/>
    <dgm:cxn modelId="{31530779-315E-4F0D-BB6C-B492B3E0EB0F}" type="presParOf" srcId="{84C06902-4325-4909-9561-6B5BA0229CCA}" destId="{B243C607-CD45-4B77-B159-08A72FE84BA9}" srcOrd="1" destOrd="0" presId="urn:microsoft.com/office/officeart/2018/2/layout/IconVerticalSolidList"/>
    <dgm:cxn modelId="{75E6019B-8FC9-415C-B2F0-E4F0E82ABC41}" type="presParOf" srcId="{84C06902-4325-4909-9561-6B5BA0229CCA}" destId="{0E32E891-0EA4-43A3-95EC-2A7AC3BB6BE7}" srcOrd="2" destOrd="0" presId="urn:microsoft.com/office/officeart/2018/2/layout/IconVerticalSolidList"/>
    <dgm:cxn modelId="{8075C5C7-12E6-4A3A-92EE-E15C0AD7F197}" type="presParOf" srcId="{84C06902-4325-4909-9561-6B5BA0229CCA}" destId="{7F4F3EFF-9DCB-45B2-806E-CC454B723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418A54-0BEB-426A-A4B5-9056B73E8A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092721-AF8A-4932-8D1E-9B67517C4F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Biodiversity-Friendly Landscaping</a:t>
          </a:r>
        </a:p>
      </dgm:t>
    </dgm:pt>
    <dgm:pt modelId="{6F51E359-8C05-47FC-A697-F9C0F26F1280}" type="parTrans" cxnId="{F4427C18-B88A-4F71-8EF3-1C080835E00D}">
      <dgm:prSet/>
      <dgm:spPr/>
      <dgm:t>
        <a:bodyPr/>
        <a:lstStyle/>
        <a:p>
          <a:endParaRPr lang="en-US"/>
        </a:p>
      </dgm:t>
    </dgm:pt>
    <dgm:pt modelId="{0D47BD02-013B-48AA-AFE4-9C61FEC0AB5D}" type="sibTrans" cxnId="{F4427C18-B88A-4F71-8EF3-1C080835E00D}">
      <dgm:prSet/>
      <dgm:spPr/>
      <dgm:t>
        <a:bodyPr/>
        <a:lstStyle/>
        <a:p>
          <a:endParaRPr lang="en-US"/>
        </a:p>
      </dgm:t>
    </dgm:pt>
    <dgm:pt modelId="{FCAF31F7-8FAB-4CC7-BDBF-E85A228CD3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AI-driven monitoring systems</a:t>
          </a:r>
        </a:p>
      </dgm:t>
    </dgm:pt>
    <dgm:pt modelId="{EE33035C-1AD5-4800-A4D5-691EDC60E956}" type="parTrans" cxnId="{BD209C55-8B57-42DB-AA92-76760A293A22}">
      <dgm:prSet/>
      <dgm:spPr/>
      <dgm:t>
        <a:bodyPr/>
        <a:lstStyle/>
        <a:p>
          <a:endParaRPr lang="en-US"/>
        </a:p>
      </dgm:t>
    </dgm:pt>
    <dgm:pt modelId="{25B8C5A3-DE89-4057-BE8C-5E752A4C2686}" type="sibTrans" cxnId="{BD209C55-8B57-42DB-AA92-76760A293A22}">
      <dgm:prSet/>
      <dgm:spPr/>
      <dgm:t>
        <a:bodyPr/>
        <a:lstStyle/>
        <a:p>
          <a:endParaRPr lang="en-US"/>
        </a:p>
      </dgm:t>
    </dgm:pt>
    <dgm:pt modelId="{068A01A0-160F-4DCB-9422-6EC096772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Benefits: Supports local wildlife, improves urban aesthetics.</a:t>
          </a:r>
        </a:p>
      </dgm:t>
    </dgm:pt>
    <dgm:pt modelId="{4B2F1B3C-5199-4632-AF72-F36E6ECD49C4}" type="parTrans" cxnId="{DB22936E-804A-40BB-9E26-9CFCA125E192}">
      <dgm:prSet/>
      <dgm:spPr/>
      <dgm:t>
        <a:bodyPr/>
        <a:lstStyle/>
        <a:p>
          <a:endParaRPr lang="en-US"/>
        </a:p>
      </dgm:t>
    </dgm:pt>
    <dgm:pt modelId="{CEE15848-6050-43FF-9DC4-C379A5DF77B0}" type="sibTrans" cxnId="{DB22936E-804A-40BB-9E26-9CFCA125E192}">
      <dgm:prSet/>
      <dgm:spPr/>
      <dgm:t>
        <a:bodyPr/>
        <a:lstStyle/>
        <a:p>
          <a:endParaRPr lang="en-US"/>
        </a:p>
      </dgm:t>
    </dgm:pt>
    <dgm:pt modelId="{01D66041-FE88-4F98-B5E6-30884FF498BD}" type="pres">
      <dgm:prSet presAssocID="{8D418A54-0BEB-426A-A4B5-9056B73E8A6C}" presName="root" presStyleCnt="0">
        <dgm:presLayoutVars>
          <dgm:dir/>
          <dgm:resizeHandles val="exact"/>
        </dgm:presLayoutVars>
      </dgm:prSet>
      <dgm:spPr/>
    </dgm:pt>
    <dgm:pt modelId="{1243E896-B502-4A68-BF2D-1765CA39A24A}" type="pres">
      <dgm:prSet presAssocID="{47092721-AF8A-4932-8D1E-9B67517C4F15}" presName="compNode" presStyleCnt="0"/>
      <dgm:spPr/>
    </dgm:pt>
    <dgm:pt modelId="{82052349-1C6D-4C62-88BD-F8F845198CD6}" type="pres">
      <dgm:prSet presAssocID="{47092721-AF8A-4932-8D1E-9B67517C4F15}" presName="bgRect" presStyleLbl="bgShp" presStyleIdx="0" presStyleCnt="3"/>
      <dgm:spPr/>
    </dgm:pt>
    <dgm:pt modelId="{9DBD2EE6-0B94-42AC-9607-81DE321A4466}" type="pres">
      <dgm:prSet presAssocID="{47092721-AF8A-4932-8D1E-9B67517C4F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08B72549-76B4-40E3-BFB9-43D4A768A7EA}" type="pres">
      <dgm:prSet presAssocID="{47092721-AF8A-4932-8D1E-9B67517C4F15}" presName="spaceRect" presStyleCnt="0"/>
      <dgm:spPr/>
    </dgm:pt>
    <dgm:pt modelId="{77373546-4C55-43FD-951C-B3685A566383}" type="pres">
      <dgm:prSet presAssocID="{47092721-AF8A-4932-8D1E-9B67517C4F15}" presName="parTx" presStyleLbl="revTx" presStyleIdx="0" presStyleCnt="3">
        <dgm:presLayoutVars>
          <dgm:chMax val="0"/>
          <dgm:chPref val="0"/>
        </dgm:presLayoutVars>
      </dgm:prSet>
      <dgm:spPr/>
    </dgm:pt>
    <dgm:pt modelId="{7DF73A2B-0831-4435-B49B-15ADA10F7E53}" type="pres">
      <dgm:prSet presAssocID="{0D47BD02-013B-48AA-AFE4-9C61FEC0AB5D}" presName="sibTrans" presStyleCnt="0"/>
      <dgm:spPr/>
    </dgm:pt>
    <dgm:pt modelId="{323574D7-F379-4BBC-88CA-875F33BF3ED2}" type="pres">
      <dgm:prSet presAssocID="{FCAF31F7-8FAB-4CC7-BDBF-E85A228CD39B}" presName="compNode" presStyleCnt="0"/>
      <dgm:spPr/>
    </dgm:pt>
    <dgm:pt modelId="{BFA78E06-BC92-451C-92B0-C8D6DA49ACAD}" type="pres">
      <dgm:prSet presAssocID="{FCAF31F7-8FAB-4CC7-BDBF-E85A228CD39B}" presName="bgRect" presStyleLbl="bgShp" presStyleIdx="1" presStyleCnt="3"/>
      <dgm:spPr/>
    </dgm:pt>
    <dgm:pt modelId="{6D200763-E161-43FE-ABC3-077C4CC55C5A}" type="pres">
      <dgm:prSet presAssocID="{FCAF31F7-8FAB-4CC7-BDBF-E85A228CD3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F44B288-6AD2-4F66-B861-01A258E098E2}" type="pres">
      <dgm:prSet presAssocID="{FCAF31F7-8FAB-4CC7-BDBF-E85A228CD39B}" presName="spaceRect" presStyleCnt="0"/>
      <dgm:spPr/>
    </dgm:pt>
    <dgm:pt modelId="{DD3B0933-BBDF-4539-92A1-92EDB9C57D2D}" type="pres">
      <dgm:prSet presAssocID="{FCAF31F7-8FAB-4CC7-BDBF-E85A228CD39B}" presName="parTx" presStyleLbl="revTx" presStyleIdx="1" presStyleCnt="3">
        <dgm:presLayoutVars>
          <dgm:chMax val="0"/>
          <dgm:chPref val="0"/>
        </dgm:presLayoutVars>
      </dgm:prSet>
      <dgm:spPr/>
    </dgm:pt>
    <dgm:pt modelId="{4C608A3A-380B-4A67-80BD-E455C41F599E}" type="pres">
      <dgm:prSet presAssocID="{25B8C5A3-DE89-4057-BE8C-5E752A4C2686}" presName="sibTrans" presStyleCnt="0"/>
      <dgm:spPr/>
    </dgm:pt>
    <dgm:pt modelId="{73652527-6C00-49E4-B036-3E9E046CF864}" type="pres">
      <dgm:prSet presAssocID="{068A01A0-160F-4DCB-9422-6EC09677213F}" presName="compNode" presStyleCnt="0"/>
      <dgm:spPr/>
    </dgm:pt>
    <dgm:pt modelId="{E438B228-7FC3-4550-BC61-B90239249C9D}" type="pres">
      <dgm:prSet presAssocID="{068A01A0-160F-4DCB-9422-6EC09677213F}" presName="bgRect" presStyleLbl="bgShp" presStyleIdx="2" presStyleCnt="3"/>
      <dgm:spPr/>
    </dgm:pt>
    <dgm:pt modelId="{6D6660E1-76DC-4F85-BE3B-25494AFE9C8B}" type="pres">
      <dgm:prSet presAssocID="{068A01A0-160F-4DCB-9422-6EC0967721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D1C8150C-22AE-4423-B69C-E6D7D4FAAA2C}" type="pres">
      <dgm:prSet presAssocID="{068A01A0-160F-4DCB-9422-6EC09677213F}" presName="spaceRect" presStyleCnt="0"/>
      <dgm:spPr/>
    </dgm:pt>
    <dgm:pt modelId="{D140E7C1-969D-4263-AE84-18A12FFF61CA}" type="pres">
      <dgm:prSet presAssocID="{068A01A0-160F-4DCB-9422-6EC0967721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345915-4995-46A2-BF53-6C0C3A2AC05E}" type="presOf" srcId="{068A01A0-160F-4DCB-9422-6EC09677213F}" destId="{D140E7C1-969D-4263-AE84-18A12FFF61CA}" srcOrd="0" destOrd="0" presId="urn:microsoft.com/office/officeart/2018/2/layout/IconVerticalSolidList"/>
    <dgm:cxn modelId="{F4427C18-B88A-4F71-8EF3-1C080835E00D}" srcId="{8D418A54-0BEB-426A-A4B5-9056B73E8A6C}" destId="{47092721-AF8A-4932-8D1E-9B67517C4F15}" srcOrd="0" destOrd="0" parTransId="{6F51E359-8C05-47FC-A697-F9C0F26F1280}" sibTransId="{0D47BD02-013B-48AA-AFE4-9C61FEC0AB5D}"/>
    <dgm:cxn modelId="{DB22936E-804A-40BB-9E26-9CFCA125E192}" srcId="{8D418A54-0BEB-426A-A4B5-9056B73E8A6C}" destId="{068A01A0-160F-4DCB-9422-6EC09677213F}" srcOrd="2" destOrd="0" parTransId="{4B2F1B3C-5199-4632-AF72-F36E6ECD49C4}" sibTransId="{CEE15848-6050-43FF-9DC4-C379A5DF77B0}"/>
    <dgm:cxn modelId="{BD209C55-8B57-42DB-AA92-76760A293A22}" srcId="{8D418A54-0BEB-426A-A4B5-9056B73E8A6C}" destId="{FCAF31F7-8FAB-4CC7-BDBF-E85A228CD39B}" srcOrd="1" destOrd="0" parTransId="{EE33035C-1AD5-4800-A4D5-691EDC60E956}" sibTransId="{25B8C5A3-DE89-4057-BE8C-5E752A4C2686}"/>
    <dgm:cxn modelId="{7EA46484-F86D-441B-8347-F7B0369F7D4C}" type="presOf" srcId="{47092721-AF8A-4932-8D1E-9B67517C4F15}" destId="{77373546-4C55-43FD-951C-B3685A566383}" srcOrd="0" destOrd="0" presId="urn:microsoft.com/office/officeart/2018/2/layout/IconVerticalSolidList"/>
    <dgm:cxn modelId="{8021F092-25D3-46CB-80B6-F026E09C5D2B}" type="presOf" srcId="{FCAF31F7-8FAB-4CC7-BDBF-E85A228CD39B}" destId="{DD3B0933-BBDF-4539-92A1-92EDB9C57D2D}" srcOrd="0" destOrd="0" presId="urn:microsoft.com/office/officeart/2018/2/layout/IconVerticalSolidList"/>
    <dgm:cxn modelId="{482730A3-DB60-4995-8202-0CB7C0379FE5}" type="presOf" srcId="{8D418A54-0BEB-426A-A4B5-9056B73E8A6C}" destId="{01D66041-FE88-4F98-B5E6-30884FF498BD}" srcOrd="0" destOrd="0" presId="urn:microsoft.com/office/officeart/2018/2/layout/IconVerticalSolidList"/>
    <dgm:cxn modelId="{BAB09D99-C612-4206-8602-516E9177C70C}" type="presParOf" srcId="{01D66041-FE88-4F98-B5E6-30884FF498BD}" destId="{1243E896-B502-4A68-BF2D-1765CA39A24A}" srcOrd="0" destOrd="0" presId="urn:microsoft.com/office/officeart/2018/2/layout/IconVerticalSolidList"/>
    <dgm:cxn modelId="{B554499A-C7BA-4290-85AD-DC4E1FF3AFF9}" type="presParOf" srcId="{1243E896-B502-4A68-BF2D-1765CA39A24A}" destId="{82052349-1C6D-4C62-88BD-F8F845198CD6}" srcOrd="0" destOrd="0" presId="urn:microsoft.com/office/officeart/2018/2/layout/IconVerticalSolidList"/>
    <dgm:cxn modelId="{D6AA4274-BB24-4E73-ACC5-AA83A1D327F5}" type="presParOf" srcId="{1243E896-B502-4A68-BF2D-1765CA39A24A}" destId="{9DBD2EE6-0B94-42AC-9607-81DE321A4466}" srcOrd="1" destOrd="0" presId="urn:microsoft.com/office/officeart/2018/2/layout/IconVerticalSolidList"/>
    <dgm:cxn modelId="{40695D72-7917-4760-B2CA-FF67A9C44AB4}" type="presParOf" srcId="{1243E896-B502-4A68-BF2D-1765CA39A24A}" destId="{08B72549-76B4-40E3-BFB9-43D4A768A7EA}" srcOrd="2" destOrd="0" presId="urn:microsoft.com/office/officeart/2018/2/layout/IconVerticalSolidList"/>
    <dgm:cxn modelId="{A08CC4F7-AF77-4D9C-A5BC-7906F575C32F}" type="presParOf" srcId="{1243E896-B502-4A68-BF2D-1765CA39A24A}" destId="{77373546-4C55-43FD-951C-B3685A566383}" srcOrd="3" destOrd="0" presId="urn:microsoft.com/office/officeart/2018/2/layout/IconVerticalSolidList"/>
    <dgm:cxn modelId="{F7348FD4-465F-45BE-BA07-1ADA506FB6EA}" type="presParOf" srcId="{01D66041-FE88-4F98-B5E6-30884FF498BD}" destId="{7DF73A2B-0831-4435-B49B-15ADA10F7E53}" srcOrd="1" destOrd="0" presId="urn:microsoft.com/office/officeart/2018/2/layout/IconVerticalSolidList"/>
    <dgm:cxn modelId="{A6C29320-A04E-4BDD-99F3-F50CB03129E3}" type="presParOf" srcId="{01D66041-FE88-4F98-B5E6-30884FF498BD}" destId="{323574D7-F379-4BBC-88CA-875F33BF3ED2}" srcOrd="2" destOrd="0" presId="urn:microsoft.com/office/officeart/2018/2/layout/IconVerticalSolidList"/>
    <dgm:cxn modelId="{B31FE685-4FB4-41D3-80ED-30F6F9AC1F9C}" type="presParOf" srcId="{323574D7-F379-4BBC-88CA-875F33BF3ED2}" destId="{BFA78E06-BC92-451C-92B0-C8D6DA49ACAD}" srcOrd="0" destOrd="0" presId="urn:microsoft.com/office/officeart/2018/2/layout/IconVerticalSolidList"/>
    <dgm:cxn modelId="{6FA096B1-A2ED-4F64-905C-E12CACD6BC62}" type="presParOf" srcId="{323574D7-F379-4BBC-88CA-875F33BF3ED2}" destId="{6D200763-E161-43FE-ABC3-077C4CC55C5A}" srcOrd="1" destOrd="0" presId="urn:microsoft.com/office/officeart/2018/2/layout/IconVerticalSolidList"/>
    <dgm:cxn modelId="{314BCA78-019C-4E2E-84A5-7401A6415D90}" type="presParOf" srcId="{323574D7-F379-4BBC-88CA-875F33BF3ED2}" destId="{7F44B288-6AD2-4F66-B861-01A258E098E2}" srcOrd="2" destOrd="0" presId="urn:microsoft.com/office/officeart/2018/2/layout/IconVerticalSolidList"/>
    <dgm:cxn modelId="{4C3B5B38-5B40-4D1D-BC6D-47AA8FFA0831}" type="presParOf" srcId="{323574D7-F379-4BBC-88CA-875F33BF3ED2}" destId="{DD3B0933-BBDF-4539-92A1-92EDB9C57D2D}" srcOrd="3" destOrd="0" presId="urn:microsoft.com/office/officeart/2018/2/layout/IconVerticalSolidList"/>
    <dgm:cxn modelId="{811FE379-01A4-4935-BF89-885859BCF2EA}" type="presParOf" srcId="{01D66041-FE88-4F98-B5E6-30884FF498BD}" destId="{4C608A3A-380B-4A67-80BD-E455C41F599E}" srcOrd="3" destOrd="0" presId="urn:microsoft.com/office/officeart/2018/2/layout/IconVerticalSolidList"/>
    <dgm:cxn modelId="{A703ED67-30A7-4BAB-A3FB-B56EBA2D876D}" type="presParOf" srcId="{01D66041-FE88-4F98-B5E6-30884FF498BD}" destId="{73652527-6C00-49E4-B036-3E9E046CF864}" srcOrd="4" destOrd="0" presId="urn:microsoft.com/office/officeart/2018/2/layout/IconVerticalSolidList"/>
    <dgm:cxn modelId="{C3486D7D-4B62-4BDF-9E75-D2B61A474F68}" type="presParOf" srcId="{73652527-6C00-49E4-B036-3E9E046CF864}" destId="{E438B228-7FC3-4550-BC61-B90239249C9D}" srcOrd="0" destOrd="0" presId="urn:microsoft.com/office/officeart/2018/2/layout/IconVerticalSolidList"/>
    <dgm:cxn modelId="{A887329F-2276-473E-B827-A9C70FE67F6C}" type="presParOf" srcId="{73652527-6C00-49E4-B036-3E9E046CF864}" destId="{6D6660E1-76DC-4F85-BE3B-25494AFE9C8B}" srcOrd="1" destOrd="0" presId="urn:microsoft.com/office/officeart/2018/2/layout/IconVerticalSolidList"/>
    <dgm:cxn modelId="{A36BB48E-BDE1-4BF9-9FE6-196AE7D18628}" type="presParOf" srcId="{73652527-6C00-49E4-B036-3E9E046CF864}" destId="{D1C8150C-22AE-4423-B69C-E6D7D4FAAA2C}" srcOrd="2" destOrd="0" presId="urn:microsoft.com/office/officeart/2018/2/layout/IconVerticalSolidList"/>
    <dgm:cxn modelId="{305BC711-49DB-402C-8F95-9957D0D89D8C}" type="presParOf" srcId="{73652527-6C00-49E4-B036-3E9E046CF864}" destId="{D140E7C1-969D-4263-AE84-18A12FFF61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210579-05B4-4097-957F-58B9C59622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DC0EBC-C354-4989-A134-819ECF73C6A1}">
      <dgm:prSet/>
      <dgm:spPr/>
      <dgm:t>
        <a:bodyPr/>
        <a:lstStyle/>
        <a:p>
          <a:r>
            <a:rPr lang="en-US" dirty="0"/>
            <a:t>Energy-Efficient Building Systems</a:t>
          </a:r>
        </a:p>
      </dgm:t>
    </dgm:pt>
    <dgm:pt modelId="{152DD013-0221-48D0-A722-3E5BFEE53541}" type="parTrans" cxnId="{0F6256F5-2D47-4F2C-86F7-FF482B6CBE06}">
      <dgm:prSet/>
      <dgm:spPr/>
      <dgm:t>
        <a:bodyPr/>
        <a:lstStyle/>
        <a:p>
          <a:endParaRPr lang="en-US"/>
        </a:p>
      </dgm:t>
    </dgm:pt>
    <dgm:pt modelId="{52FF4CB9-F7A6-49C3-B196-D15C2C508982}" type="sibTrans" cxnId="{0F6256F5-2D47-4F2C-86F7-FF482B6CBE06}">
      <dgm:prSet/>
      <dgm:spPr/>
      <dgm:t>
        <a:bodyPr/>
        <a:lstStyle/>
        <a:p>
          <a:endParaRPr lang="en-US"/>
        </a:p>
      </dgm:t>
    </dgm:pt>
    <dgm:pt modelId="{81D2F966-B667-46C8-8758-52059BD8ECFC}">
      <dgm:prSet/>
      <dgm:spPr/>
      <dgm:t>
        <a:bodyPr/>
        <a:lstStyle/>
        <a:p>
          <a:r>
            <a:rPr lang="en-US" dirty="0"/>
            <a:t>IoT devices for real-time optimization</a:t>
          </a:r>
        </a:p>
      </dgm:t>
    </dgm:pt>
    <dgm:pt modelId="{3E73912C-A96E-4F86-A949-8A0125E25985}" type="parTrans" cxnId="{897C55AE-052E-4177-B5EA-3FDB8B587BB4}">
      <dgm:prSet/>
      <dgm:spPr/>
      <dgm:t>
        <a:bodyPr/>
        <a:lstStyle/>
        <a:p>
          <a:endParaRPr lang="en-US"/>
        </a:p>
      </dgm:t>
    </dgm:pt>
    <dgm:pt modelId="{7577778C-2E5C-40DC-9CAF-58E464799CCA}" type="sibTrans" cxnId="{897C55AE-052E-4177-B5EA-3FDB8B587BB4}">
      <dgm:prSet/>
      <dgm:spPr/>
      <dgm:t>
        <a:bodyPr/>
        <a:lstStyle/>
        <a:p>
          <a:endParaRPr lang="en-US"/>
        </a:p>
      </dgm:t>
    </dgm:pt>
    <dgm:pt modelId="{5D3C6096-4276-4A93-932A-F7BBD5F8D7B0}">
      <dgm:prSet/>
      <dgm:spPr/>
      <dgm:t>
        <a:bodyPr/>
        <a:lstStyle/>
        <a:p>
          <a:r>
            <a:rPr lang="en-US" dirty="0"/>
            <a:t>Benefits: Reduced energy consumption, lower emissions.</a:t>
          </a:r>
        </a:p>
      </dgm:t>
    </dgm:pt>
    <dgm:pt modelId="{0AE92ED3-0DE4-477E-8A4B-E440B64B4171}" type="parTrans" cxnId="{D0CB9402-D555-4936-AAD2-D7DA0DB25654}">
      <dgm:prSet/>
      <dgm:spPr/>
      <dgm:t>
        <a:bodyPr/>
        <a:lstStyle/>
        <a:p>
          <a:endParaRPr lang="en-US"/>
        </a:p>
      </dgm:t>
    </dgm:pt>
    <dgm:pt modelId="{D435D17C-125A-4168-A18B-D9DD8344C201}" type="sibTrans" cxnId="{D0CB9402-D555-4936-AAD2-D7DA0DB25654}">
      <dgm:prSet/>
      <dgm:spPr/>
      <dgm:t>
        <a:bodyPr/>
        <a:lstStyle/>
        <a:p>
          <a:endParaRPr lang="en-US"/>
        </a:p>
      </dgm:t>
    </dgm:pt>
    <dgm:pt modelId="{8988D162-FA17-427B-8DA6-E03BD020954E}" type="pres">
      <dgm:prSet presAssocID="{44210579-05B4-4097-957F-58B9C5962273}" presName="root" presStyleCnt="0">
        <dgm:presLayoutVars>
          <dgm:dir/>
          <dgm:resizeHandles val="exact"/>
        </dgm:presLayoutVars>
      </dgm:prSet>
      <dgm:spPr/>
    </dgm:pt>
    <dgm:pt modelId="{05B824E7-89C7-4EAC-9DA9-C072319A32C7}" type="pres">
      <dgm:prSet presAssocID="{C1DC0EBC-C354-4989-A134-819ECF73C6A1}" presName="compNode" presStyleCnt="0"/>
      <dgm:spPr/>
    </dgm:pt>
    <dgm:pt modelId="{8DE5F160-C6B4-40C7-B3F8-6C0F7C949842}" type="pres">
      <dgm:prSet presAssocID="{C1DC0EBC-C354-4989-A134-819ECF73C6A1}" presName="bgRect" presStyleLbl="bgShp" presStyleIdx="0" presStyleCnt="3"/>
      <dgm:spPr/>
    </dgm:pt>
    <dgm:pt modelId="{4A94CD1D-6353-485E-8B96-E5F365E0E560}" type="pres">
      <dgm:prSet presAssocID="{C1DC0EBC-C354-4989-A134-819ECF73C6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16B1C1F0-3950-403B-853C-D2DAF68636AB}" type="pres">
      <dgm:prSet presAssocID="{C1DC0EBC-C354-4989-A134-819ECF73C6A1}" presName="spaceRect" presStyleCnt="0"/>
      <dgm:spPr/>
    </dgm:pt>
    <dgm:pt modelId="{17CEF486-1139-4865-80AD-1740AD276251}" type="pres">
      <dgm:prSet presAssocID="{C1DC0EBC-C354-4989-A134-819ECF73C6A1}" presName="parTx" presStyleLbl="revTx" presStyleIdx="0" presStyleCnt="3">
        <dgm:presLayoutVars>
          <dgm:chMax val="0"/>
          <dgm:chPref val="0"/>
        </dgm:presLayoutVars>
      </dgm:prSet>
      <dgm:spPr/>
    </dgm:pt>
    <dgm:pt modelId="{D27C1DCC-AA10-4D3D-8BA4-8B9C22D21245}" type="pres">
      <dgm:prSet presAssocID="{52FF4CB9-F7A6-49C3-B196-D15C2C508982}" presName="sibTrans" presStyleCnt="0"/>
      <dgm:spPr/>
    </dgm:pt>
    <dgm:pt modelId="{7697D7F5-EB5F-461D-A418-C9028BA53F36}" type="pres">
      <dgm:prSet presAssocID="{81D2F966-B667-46C8-8758-52059BD8ECFC}" presName="compNode" presStyleCnt="0"/>
      <dgm:spPr/>
    </dgm:pt>
    <dgm:pt modelId="{5AAE1E6D-52DD-4AAD-803C-21D964CB882D}" type="pres">
      <dgm:prSet presAssocID="{81D2F966-B667-46C8-8758-52059BD8ECFC}" presName="bgRect" presStyleLbl="bgShp" presStyleIdx="1" presStyleCnt="3"/>
      <dgm:spPr/>
    </dgm:pt>
    <dgm:pt modelId="{9BEC6205-6E9C-48AA-83D2-F1816C868D9D}" type="pres">
      <dgm:prSet presAssocID="{81D2F966-B667-46C8-8758-52059BD8EC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B4C4164-B4DD-415A-858F-C09BF41BD38B}" type="pres">
      <dgm:prSet presAssocID="{81D2F966-B667-46C8-8758-52059BD8ECFC}" presName="spaceRect" presStyleCnt="0"/>
      <dgm:spPr/>
    </dgm:pt>
    <dgm:pt modelId="{BCFFEF75-B0C5-492F-A8C8-3438AF0C7F91}" type="pres">
      <dgm:prSet presAssocID="{81D2F966-B667-46C8-8758-52059BD8ECFC}" presName="parTx" presStyleLbl="revTx" presStyleIdx="1" presStyleCnt="3">
        <dgm:presLayoutVars>
          <dgm:chMax val="0"/>
          <dgm:chPref val="0"/>
        </dgm:presLayoutVars>
      </dgm:prSet>
      <dgm:spPr/>
    </dgm:pt>
    <dgm:pt modelId="{D7BBA9BB-B96E-40BA-8E74-A605059CAA8D}" type="pres">
      <dgm:prSet presAssocID="{7577778C-2E5C-40DC-9CAF-58E464799CCA}" presName="sibTrans" presStyleCnt="0"/>
      <dgm:spPr/>
    </dgm:pt>
    <dgm:pt modelId="{1D4FC5FB-9CEF-4DF6-895E-0358F520E22D}" type="pres">
      <dgm:prSet presAssocID="{5D3C6096-4276-4A93-932A-F7BBD5F8D7B0}" presName="compNode" presStyleCnt="0"/>
      <dgm:spPr/>
    </dgm:pt>
    <dgm:pt modelId="{6AAE0D3F-39FB-44D1-92F7-F11BC318A0C8}" type="pres">
      <dgm:prSet presAssocID="{5D3C6096-4276-4A93-932A-F7BBD5F8D7B0}" presName="bgRect" presStyleLbl="bgShp" presStyleIdx="2" presStyleCnt="3"/>
      <dgm:spPr/>
    </dgm:pt>
    <dgm:pt modelId="{5C1F1A8F-295B-4CA1-A85D-55917EB45E72}" type="pres">
      <dgm:prSet presAssocID="{5D3C6096-4276-4A93-932A-F7BBD5F8D7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D2FF3A5-EF3A-4AC0-A226-0B1F8150B210}" type="pres">
      <dgm:prSet presAssocID="{5D3C6096-4276-4A93-932A-F7BBD5F8D7B0}" presName="spaceRect" presStyleCnt="0"/>
      <dgm:spPr/>
    </dgm:pt>
    <dgm:pt modelId="{02B80456-3A66-4FF7-80B7-DBBB8CEC07EE}" type="pres">
      <dgm:prSet presAssocID="{5D3C6096-4276-4A93-932A-F7BBD5F8D7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CB9402-D555-4936-AAD2-D7DA0DB25654}" srcId="{44210579-05B4-4097-957F-58B9C5962273}" destId="{5D3C6096-4276-4A93-932A-F7BBD5F8D7B0}" srcOrd="2" destOrd="0" parTransId="{0AE92ED3-0DE4-477E-8A4B-E440B64B4171}" sibTransId="{D435D17C-125A-4168-A18B-D9DD8344C201}"/>
    <dgm:cxn modelId="{E2921E0C-6004-4378-8039-DC1DD1365404}" type="presOf" srcId="{44210579-05B4-4097-957F-58B9C5962273}" destId="{8988D162-FA17-427B-8DA6-E03BD020954E}" srcOrd="0" destOrd="0" presId="urn:microsoft.com/office/officeart/2018/2/layout/IconVerticalSolidList"/>
    <dgm:cxn modelId="{71EEE837-0C60-48EF-96D9-2490EE0F1FBA}" type="presOf" srcId="{5D3C6096-4276-4A93-932A-F7BBD5F8D7B0}" destId="{02B80456-3A66-4FF7-80B7-DBBB8CEC07EE}" srcOrd="0" destOrd="0" presId="urn:microsoft.com/office/officeart/2018/2/layout/IconVerticalSolidList"/>
    <dgm:cxn modelId="{897C55AE-052E-4177-B5EA-3FDB8B587BB4}" srcId="{44210579-05B4-4097-957F-58B9C5962273}" destId="{81D2F966-B667-46C8-8758-52059BD8ECFC}" srcOrd="1" destOrd="0" parTransId="{3E73912C-A96E-4F86-A949-8A0125E25985}" sibTransId="{7577778C-2E5C-40DC-9CAF-58E464799CCA}"/>
    <dgm:cxn modelId="{988A08BD-E1E2-4DD8-B165-F4F92E60EDEF}" type="presOf" srcId="{81D2F966-B667-46C8-8758-52059BD8ECFC}" destId="{BCFFEF75-B0C5-492F-A8C8-3438AF0C7F91}" srcOrd="0" destOrd="0" presId="urn:microsoft.com/office/officeart/2018/2/layout/IconVerticalSolidList"/>
    <dgm:cxn modelId="{6EE191C0-414E-4724-BDFE-825CD9A862D0}" type="presOf" srcId="{C1DC0EBC-C354-4989-A134-819ECF73C6A1}" destId="{17CEF486-1139-4865-80AD-1740AD276251}" srcOrd="0" destOrd="0" presId="urn:microsoft.com/office/officeart/2018/2/layout/IconVerticalSolidList"/>
    <dgm:cxn modelId="{0F6256F5-2D47-4F2C-86F7-FF482B6CBE06}" srcId="{44210579-05B4-4097-957F-58B9C5962273}" destId="{C1DC0EBC-C354-4989-A134-819ECF73C6A1}" srcOrd="0" destOrd="0" parTransId="{152DD013-0221-48D0-A722-3E5BFEE53541}" sibTransId="{52FF4CB9-F7A6-49C3-B196-D15C2C508982}"/>
    <dgm:cxn modelId="{9FF0A547-CD81-4D2C-86A7-370EB9EBE054}" type="presParOf" srcId="{8988D162-FA17-427B-8DA6-E03BD020954E}" destId="{05B824E7-89C7-4EAC-9DA9-C072319A32C7}" srcOrd="0" destOrd="0" presId="urn:microsoft.com/office/officeart/2018/2/layout/IconVerticalSolidList"/>
    <dgm:cxn modelId="{5677631D-0B88-4105-8BE4-4ECD1AF723C5}" type="presParOf" srcId="{05B824E7-89C7-4EAC-9DA9-C072319A32C7}" destId="{8DE5F160-C6B4-40C7-B3F8-6C0F7C949842}" srcOrd="0" destOrd="0" presId="urn:microsoft.com/office/officeart/2018/2/layout/IconVerticalSolidList"/>
    <dgm:cxn modelId="{CA028871-DC99-4EDF-A345-C9CBD991724D}" type="presParOf" srcId="{05B824E7-89C7-4EAC-9DA9-C072319A32C7}" destId="{4A94CD1D-6353-485E-8B96-E5F365E0E560}" srcOrd="1" destOrd="0" presId="urn:microsoft.com/office/officeart/2018/2/layout/IconVerticalSolidList"/>
    <dgm:cxn modelId="{0230F95D-B0BD-43C4-94BD-20D414E25A9E}" type="presParOf" srcId="{05B824E7-89C7-4EAC-9DA9-C072319A32C7}" destId="{16B1C1F0-3950-403B-853C-D2DAF68636AB}" srcOrd="2" destOrd="0" presId="urn:microsoft.com/office/officeart/2018/2/layout/IconVerticalSolidList"/>
    <dgm:cxn modelId="{12B80D0A-BBD9-4781-B2C5-E34A3750345F}" type="presParOf" srcId="{05B824E7-89C7-4EAC-9DA9-C072319A32C7}" destId="{17CEF486-1139-4865-80AD-1740AD276251}" srcOrd="3" destOrd="0" presId="urn:microsoft.com/office/officeart/2018/2/layout/IconVerticalSolidList"/>
    <dgm:cxn modelId="{69A2AF8E-530D-46C2-B90F-593EAC26A86D}" type="presParOf" srcId="{8988D162-FA17-427B-8DA6-E03BD020954E}" destId="{D27C1DCC-AA10-4D3D-8BA4-8B9C22D21245}" srcOrd="1" destOrd="0" presId="urn:microsoft.com/office/officeart/2018/2/layout/IconVerticalSolidList"/>
    <dgm:cxn modelId="{2C297902-7223-4801-A1E2-E2D10470C4B9}" type="presParOf" srcId="{8988D162-FA17-427B-8DA6-E03BD020954E}" destId="{7697D7F5-EB5F-461D-A418-C9028BA53F36}" srcOrd="2" destOrd="0" presId="urn:microsoft.com/office/officeart/2018/2/layout/IconVerticalSolidList"/>
    <dgm:cxn modelId="{1DEA6BC2-A0B0-4CE5-81C6-CEFC2868BBE3}" type="presParOf" srcId="{7697D7F5-EB5F-461D-A418-C9028BA53F36}" destId="{5AAE1E6D-52DD-4AAD-803C-21D964CB882D}" srcOrd="0" destOrd="0" presId="urn:microsoft.com/office/officeart/2018/2/layout/IconVerticalSolidList"/>
    <dgm:cxn modelId="{97B2B8F7-6F48-4F9C-9096-66F4D9806419}" type="presParOf" srcId="{7697D7F5-EB5F-461D-A418-C9028BA53F36}" destId="{9BEC6205-6E9C-48AA-83D2-F1816C868D9D}" srcOrd="1" destOrd="0" presId="urn:microsoft.com/office/officeart/2018/2/layout/IconVerticalSolidList"/>
    <dgm:cxn modelId="{A8AFA47A-084C-4E6D-A35F-48F2E044E54A}" type="presParOf" srcId="{7697D7F5-EB5F-461D-A418-C9028BA53F36}" destId="{CB4C4164-B4DD-415A-858F-C09BF41BD38B}" srcOrd="2" destOrd="0" presId="urn:microsoft.com/office/officeart/2018/2/layout/IconVerticalSolidList"/>
    <dgm:cxn modelId="{07A624D2-1695-461C-8F0A-68D5E4DEDA20}" type="presParOf" srcId="{7697D7F5-EB5F-461D-A418-C9028BA53F36}" destId="{BCFFEF75-B0C5-492F-A8C8-3438AF0C7F91}" srcOrd="3" destOrd="0" presId="urn:microsoft.com/office/officeart/2018/2/layout/IconVerticalSolidList"/>
    <dgm:cxn modelId="{704DD044-0410-4243-B3D8-260E312B7B2F}" type="presParOf" srcId="{8988D162-FA17-427B-8DA6-E03BD020954E}" destId="{D7BBA9BB-B96E-40BA-8E74-A605059CAA8D}" srcOrd="3" destOrd="0" presId="urn:microsoft.com/office/officeart/2018/2/layout/IconVerticalSolidList"/>
    <dgm:cxn modelId="{59D5A36B-E8A9-4643-85F1-01A9C2B442B2}" type="presParOf" srcId="{8988D162-FA17-427B-8DA6-E03BD020954E}" destId="{1D4FC5FB-9CEF-4DF6-895E-0358F520E22D}" srcOrd="4" destOrd="0" presId="urn:microsoft.com/office/officeart/2018/2/layout/IconVerticalSolidList"/>
    <dgm:cxn modelId="{FE00C71E-AE85-4B1B-B412-79058D5B0E63}" type="presParOf" srcId="{1D4FC5FB-9CEF-4DF6-895E-0358F520E22D}" destId="{6AAE0D3F-39FB-44D1-92F7-F11BC318A0C8}" srcOrd="0" destOrd="0" presId="urn:microsoft.com/office/officeart/2018/2/layout/IconVerticalSolidList"/>
    <dgm:cxn modelId="{3429FF4B-247B-4A89-A69D-939CFAA3057F}" type="presParOf" srcId="{1D4FC5FB-9CEF-4DF6-895E-0358F520E22D}" destId="{5C1F1A8F-295B-4CA1-A85D-55917EB45E72}" srcOrd="1" destOrd="0" presId="urn:microsoft.com/office/officeart/2018/2/layout/IconVerticalSolidList"/>
    <dgm:cxn modelId="{C64FB721-8892-4646-8412-ECEC9865A84F}" type="presParOf" srcId="{1D4FC5FB-9CEF-4DF6-895E-0358F520E22D}" destId="{6D2FF3A5-EF3A-4AC0-A226-0B1F8150B210}" srcOrd="2" destOrd="0" presId="urn:microsoft.com/office/officeart/2018/2/layout/IconVerticalSolidList"/>
    <dgm:cxn modelId="{5918DAB2-0ED6-4D8F-B453-96379328324A}" type="presParOf" srcId="{1D4FC5FB-9CEF-4DF6-895E-0358F520E22D}" destId="{02B80456-3A66-4FF7-80B7-DBBB8CEC07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694271-650F-4E68-8258-1564BA6F17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691473-26CD-4CC9-946C-99F41EB75D8E}">
      <dgm:prSet/>
      <dgm:spPr/>
      <dgm:t>
        <a:bodyPr/>
        <a:lstStyle/>
        <a:p>
          <a:r>
            <a:rPr lang="en-US" dirty="0"/>
            <a:t>Community Engagement Platforms</a:t>
          </a:r>
        </a:p>
      </dgm:t>
    </dgm:pt>
    <dgm:pt modelId="{47AE39DC-1F71-41D7-915C-CA19DFCF54F2}" type="parTrans" cxnId="{E132724D-E705-45A0-B03E-B166098B813D}">
      <dgm:prSet/>
      <dgm:spPr/>
      <dgm:t>
        <a:bodyPr/>
        <a:lstStyle/>
        <a:p>
          <a:endParaRPr lang="en-US"/>
        </a:p>
      </dgm:t>
    </dgm:pt>
    <dgm:pt modelId="{3E6F7A22-06EE-4424-B78D-4694A45D44B4}" type="sibTrans" cxnId="{E132724D-E705-45A0-B03E-B166098B813D}">
      <dgm:prSet/>
      <dgm:spPr/>
      <dgm:t>
        <a:bodyPr/>
        <a:lstStyle/>
        <a:p>
          <a:endParaRPr lang="en-US"/>
        </a:p>
      </dgm:t>
    </dgm:pt>
    <dgm:pt modelId="{4AEB9BED-E7AF-48B2-A3FB-72D2156FCEC6}">
      <dgm:prSet/>
      <dgm:spPr/>
      <dgm:t>
        <a:bodyPr/>
        <a:lstStyle/>
        <a:p>
          <a:r>
            <a:rPr lang="en-US"/>
            <a:t>Real-time environmental data and educational content</a:t>
          </a:r>
        </a:p>
      </dgm:t>
    </dgm:pt>
    <dgm:pt modelId="{D7350AC9-F5E2-4055-9B43-2B05D109B720}" type="parTrans" cxnId="{143F7C49-73D1-4216-A55D-7C11047735E1}">
      <dgm:prSet/>
      <dgm:spPr/>
      <dgm:t>
        <a:bodyPr/>
        <a:lstStyle/>
        <a:p>
          <a:endParaRPr lang="en-US"/>
        </a:p>
      </dgm:t>
    </dgm:pt>
    <dgm:pt modelId="{CD0EEB7C-F05C-4ADB-B621-63200F87A52D}" type="sibTrans" cxnId="{143F7C49-73D1-4216-A55D-7C11047735E1}">
      <dgm:prSet/>
      <dgm:spPr/>
      <dgm:t>
        <a:bodyPr/>
        <a:lstStyle/>
        <a:p>
          <a:endParaRPr lang="en-US"/>
        </a:p>
      </dgm:t>
    </dgm:pt>
    <dgm:pt modelId="{AD6FFF30-D9B0-48DA-B639-C5126AF18DC4}">
      <dgm:prSet/>
      <dgm:spPr/>
      <dgm:t>
        <a:bodyPr/>
        <a:lstStyle/>
        <a:p>
          <a:r>
            <a:rPr lang="en-US"/>
            <a:t>Benefits: Increased public awareness and participation</a:t>
          </a:r>
          <a:r>
            <a:rPr lang="en-US">
              <a:latin typeface="Aptos Display" panose="02110004020202020204"/>
            </a:rPr>
            <a:t>.</a:t>
          </a:r>
          <a:endParaRPr lang="en-US"/>
        </a:p>
      </dgm:t>
    </dgm:pt>
    <dgm:pt modelId="{2C562DF9-4B58-49F2-B210-4A3EE296DE8D}" type="parTrans" cxnId="{9AE3F20C-AE55-4CE9-AB6A-E6ABFA650FC9}">
      <dgm:prSet/>
      <dgm:spPr/>
      <dgm:t>
        <a:bodyPr/>
        <a:lstStyle/>
        <a:p>
          <a:endParaRPr lang="en-US"/>
        </a:p>
      </dgm:t>
    </dgm:pt>
    <dgm:pt modelId="{018924BF-B63E-4741-B37A-94F6B4D210C2}" type="sibTrans" cxnId="{9AE3F20C-AE55-4CE9-AB6A-E6ABFA650FC9}">
      <dgm:prSet/>
      <dgm:spPr/>
      <dgm:t>
        <a:bodyPr/>
        <a:lstStyle/>
        <a:p>
          <a:endParaRPr lang="en-US"/>
        </a:p>
      </dgm:t>
    </dgm:pt>
    <dgm:pt modelId="{C3B0F54C-6154-4DCE-B5AC-DF5DBB8AFCB2}" type="pres">
      <dgm:prSet presAssocID="{53694271-650F-4E68-8258-1564BA6F17D6}" presName="root" presStyleCnt="0">
        <dgm:presLayoutVars>
          <dgm:dir/>
          <dgm:resizeHandles val="exact"/>
        </dgm:presLayoutVars>
      </dgm:prSet>
      <dgm:spPr/>
    </dgm:pt>
    <dgm:pt modelId="{53C4A3F7-0C16-4C5D-972A-864D728CB5C8}" type="pres">
      <dgm:prSet presAssocID="{04691473-26CD-4CC9-946C-99F41EB75D8E}" presName="compNode" presStyleCnt="0"/>
      <dgm:spPr/>
    </dgm:pt>
    <dgm:pt modelId="{B16F3BB5-85A0-4E5C-879A-C0CBABC0CD4F}" type="pres">
      <dgm:prSet presAssocID="{04691473-26CD-4CC9-946C-99F41EB75D8E}" presName="bgRect" presStyleLbl="bgShp" presStyleIdx="0" presStyleCnt="3"/>
      <dgm:spPr/>
    </dgm:pt>
    <dgm:pt modelId="{493F27F9-34B1-4343-A777-CA74C30DD8C7}" type="pres">
      <dgm:prSet presAssocID="{04691473-26CD-4CC9-946C-99F41EB75D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5CDA33DD-0C46-4BC2-80B6-EC7DA38B1817}" type="pres">
      <dgm:prSet presAssocID="{04691473-26CD-4CC9-946C-99F41EB75D8E}" presName="spaceRect" presStyleCnt="0"/>
      <dgm:spPr/>
    </dgm:pt>
    <dgm:pt modelId="{DDC9A728-6648-4D36-8C56-B7558A92A928}" type="pres">
      <dgm:prSet presAssocID="{04691473-26CD-4CC9-946C-99F41EB75D8E}" presName="parTx" presStyleLbl="revTx" presStyleIdx="0" presStyleCnt="3">
        <dgm:presLayoutVars>
          <dgm:chMax val="0"/>
          <dgm:chPref val="0"/>
        </dgm:presLayoutVars>
      </dgm:prSet>
      <dgm:spPr/>
    </dgm:pt>
    <dgm:pt modelId="{6A38579A-85F6-49A0-A729-7F5887FC7EB6}" type="pres">
      <dgm:prSet presAssocID="{3E6F7A22-06EE-4424-B78D-4694A45D44B4}" presName="sibTrans" presStyleCnt="0"/>
      <dgm:spPr/>
    </dgm:pt>
    <dgm:pt modelId="{239BB97F-3904-4BB9-BDBD-2D8326360CED}" type="pres">
      <dgm:prSet presAssocID="{4AEB9BED-E7AF-48B2-A3FB-72D2156FCEC6}" presName="compNode" presStyleCnt="0"/>
      <dgm:spPr/>
    </dgm:pt>
    <dgm:pt modelId="{7B7CBEE5-5A6C-4A6D-BABC-FB31558660D9}" type="pres">
      <dgm:prSet presAssocID="{4AEB9BED-E7AF-48B2-A3FB-72D2156FCEC6}" presName="bgRect" presStyleLbl="bgShp" presStyleIdx="1" presStyleCnt="3"/>
      <dgm:spPr/>
    </dgm:pt>
    <dgm:pt modelId="{9DF531E3-EFD8-44DA-B287-762442017768}" type="pres">
      <dgm:prSet presAssocID="{4AEB9BED-E7AF-48B2-A3FB-72D2156FCE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101CFB0-668B-46CA-8786-A1012426383D}" type="pres">
      <dgm:prSet presAssocID="{4AEB9BED-E7AF-48B2-A3FB-72D2156FCEC6}" presName="spaceRect" presStyleCnt="0"/>
      <dgm:spPr/>
    </dgm:pt>
    <dgm:pt modelId="{97B7623B-124F-470D-8E76-F0FE15B14B83}" type="pres">
      <dgm:prSet presAssocID="{4AEB9BED-E7AF-48B2-A3FB-72D2156FCEC6}" presName="parTx" presStyleLbl="revTx" presStyleIdx="1" presStyleCnt="3">
        <dgm:presLayoutVars>
          <dgm:chMax val="0"/>
          <dgm:chPref val="0"/>
        </dgm:presLayoutVars>
      </dgm:prSet>
      <dgm:spPr/>
    </dgm:pt>
    <dgm:pt modelId="{0BFBCEAB-847D-44AA-86B6-FA4CCEBDE6A6}" type="pres">
      <dgm:prSet presAssocID="{CD0EEB7C-F05C-4ADB-B621-63200F87A52D}" presName="sibTrans" presStyleCnt="0"/>
      <dgm:spPr/>
    </dgm:pt>
    <dgm:pt modelId="{31C2D78E-1303-423B-A636-5E8F8AC45782}" type="pres">
      <dgm:prSet presAssocID="{AD6FFF30-D9B0-48DA-B639-C5126AF18DC4}" presName="compNode" presStyleCnt="0"/>
      <dgm:spPr/>
    </dgm:pt>
    <dgm:pt modelId="{5E46F54F-6D2E-47C2-8692-68918A80C582}" type="pres">
      <dgm:prSet presAssocID="{AD6FFF30-D9B0-48DA-B639-C5126AF18DC4}" presName="bgRect" presStyleLbl="bgShp" presStyleIdx="2" presStyleCnt="3"/>
      <dgm:spPr/>
    </dgm:pt>
    <dgm:pt modelId="{A4568652-5AA0-49E4-9B52-6FF8013B3F1B}" type="pres">
      <dgm:prSet presAssocID="{AD6FFF30-D9B0-48DA-B639-C5126AF18D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4477282-E7DD-40F0-8A34-153AE5BEBBE8}" type="pres">
      <dgm:prSet presAssocID="{AD6FFF30-D9B0-48DA-B639-C5126AF18DC4}" presName="spaceRect" presStyleCnt="0"/>
      <dgm:spPr/>
    </dgm:pt>
    <dgm:pt modelId="{7A4A3202-FB32-4AEC-863F-CB3BB4120F58}" type="pres">
      <dgm:prSet presAssocID="{AD6FFF30-D9B0-48DA-B639-C5126AF18DC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E3F20C-AE55-4CE9-AB6A-E6ABFA650FC9}" srcId="{53694271-650F-4E68-8258-1564BA6F17D6}" destId="{AD6FFF30-D9B0-48DA-B639-C5126AF18DC4}" srcOrd="2" destOrd="0" parTransId="{2C562DF9-4B58-49F2-B210-4A3EE296DE8D}" sibTransId="{018924BF-B63E-4741-B37A-94F6B4D210C2}"/>
    <dgm:cxn modelId="{9B248622-6350-41E9-A1D5-76917D142E4A}" type="presOf" srcId="{4AEB9BED-E7AF-48B2-A3FB-72D2156FCEC6}" destId="{97B7623B-124F-470D-8E76-F0FE15B14B83}" srcOrd="0" destOrd="0" presId="urn:microsoft.com/office/officeart/2018/2/layout/IconVerticalSolidList"/>
    <dgm:cxn modelId="{143F7C49-73D1-4216-A55D-7C11047735E1}" srcId="{53694271-650F-4E68-8258-1564BA6F17D6}" destId="{4AEB9BED-E7AF-48B2-A3FB-72D2156FCEC6}" srcOrd="1" destOrd="0" parTransId="{D7350AC9-F5E2-4055-9B43-2B05D109B720}" sibTransId="{CD0EEB7C-F05C-4ADB-B621-63200F87A52D}"/>
    <dgm:cxn modelId="{E132724D-E705-45A0-B03E-B166098B813D}" srcId="{53694271-650F-4E68-8258-1564BA6F17D6}" destId="{04691473-26CD-4CC9-946C-99F41EB75D8E}" srcOrd="0" destOrd="0" parTransId="{47AE39DC-1F71-41D7-915C-CA19DFCF54F2}" sibTransId="{3E6F7A22-06EE-4424-B78D-4694A45D44B4}"/>
    <dgm:cxn modelId="{FC54D58F-D925-438A-A252-6A87BEB8197F}" type="presOf" srcId="{53694271-650F-4E68-8258-1564BA6F17D6}" destId="{C3B0F54C-6154-4DCE-B5AC-DF5DBB8AFCB2}" srcOrd="0" destOrd="0" presId="urn:microsoft.com/office/officeart/2018/2/layout/IconVerticalSolidList"/>
    <dgm:cxn modelId="{7E3FB9A5-DAEF-4550-9A01-CDA84289FB87}" type="presOf" srcId="{04691473-26CD-4CC9-946C-99F41EB75D8E}" destId="{DDC9A728-6648-4D36-8C56-B7558A92A928}" srcOrd="0" destOrd="0" presId="urn:microsoft.com/office/officeart/2018/2/layout/IconVerticalSolidList"/>
    <dgm:cxn modelId="{F07438F2-A7EA-4CE0-907A-DFAD7196E095}" type="presOf" srcId="{AD6FFF30-D9B0-48DA-B639-C5126AF18DC4}" destId="{7A4A3202-FB32-4AEC-863F-CB3BB4120F58}" srcOrd="0" destOrd="0" presId="urn:microsoft.com/office/officeart/2018/2/layout/IconVerticalSolidList"/>
    <dgm:cxn modelId="{37FB832D-453A-473B-9549-D94164DF187B}" type="presParOf" srcId="{C3B0F54C-6154-4DCE-B5AC-DF5DBB8AFCB2}" destId="{53C4A3F7-0C16-4C5D-972A-864D728CB5C8}" srcOrd="0" destOrd="0" presId="urn:microsoft.com/office/officeart/2018/2/layout/IconVerticalSolidList"/>
    <dgm:cxn modelId="{FCD62FD8-C17B-429B-A9ED-7D0BD340E614}" type="presParOf" srcId="{53C4A3F7-0C16-4C5D-972A-864D728CB5C8}" destId="{B16F3BB5-85A0-4E5C-879A-C0CBABC0CD4F}" srcOrd="0" destOrd="0" presId="urn:microsoft.com/office/officeart/2018/2/layout/IconVerticalSolidList"/>
    <dgm:cxn modelId="{AB2624AE-8B58-4C4D-8365-0D8321FB0E78}" type="presParOf" srcId="{53C4A3F7-0C16-4C5D-972A-864D728CB5C8}" destId="{493F27F9-34B1-4343-A777-CA74C30DD8C7}" srcOrd="1" destOrd="0" presId="urn:microsoft.com/office/officeart/2018/2/layout/IconVerticalSolidList"/>
    <dgm:cxn modelId="{444270B5-0D75-4174-BAAF-EF7B56BA260A}" type="presParOf" srcId="{53C4A3F7-0C16-4C5D-972A-864D728CB5C8}" destId="{5CDA33DD-0C46-4BC2-80B6-EC7DA38B1817}" srcOrd="2" destOrd="0" presId="urn:microsoft.com/office/officeart/2018/2/layout/IconVerticalSolidList"/>
    <dgm:cxn modelId="{8E789A9D-2DE5-4BA0-B4A8-AF9423CFAFAA}" type="presParOf" srcId="{53C4A3F7-0C16-4C5D-972A-864D728CB5C8}" destId="{DDC9A728-6648-4D36-8C56-B7558A92A928}" srcOrd="3" destOrd="0" presId="urn:microsoft.com/office/officeart/2018/2/layout/IconVerticalSolidList"/>
    <dgm:cxn modelId="{E88DFEF6-C529-44CC-9261-C495C5336F0D}" type="presParOf" srcId="{C3B0F54C-6154-4DCE-B5AC-DF5DBB8AFCB2}" destId="{6A38579A-85F6-49A0-A729-7F5887FC7EB6}" srcOrd="1" destOrd="0" presId="urn:microsoft.com/office/officeart/2018/2/layout/IconVerticalSolidList"/>
    <dgm:cxn modelId="{F79B7D1D-2E4B-490D-A77E-94B1E6778258}" type="presParOf" srcId="{C3B0F54C-6154-4DCE-B5AC-DF5DBB8AFCB2}" destId="{239BB97F-3904-4BB9-BDBD-2D8326360CED}" srcOrd="2" destOrd="0" presId="urn:microsoft.com/office/officeart/2018/2/layout/IconVerticalSolidList"/>
    <dgm:cxn modelId="{7EDBE04E-7911-4D7C-994A-ABB5810E663A}" type="presParOf" srcId="{239BB97F-3904-4BB9-BDBD-2D8326360CED}" destId="{7B7CBEE5-5A6C-4A6D-BABC-FB31558660D9}" srcOrd="0" destOrd="0" presId="urn:microsoft.com/office/officeart/2018/2/layout/IconVerticalSolidList"/>
    <dgm:cxn modelId="{70B39285-23F4-47DF-899E-88D2B069BABA}" type="presParOf" srcId="{239BB97F-3904-4BB9-BDBD-2D8326360CED}" destId="{9DF531E3-EFD8-44DA-B287-762442017768}" srcOrd="1" destOrd="0" presId="urn:microsoft.com/office/officeart/2018/2/layout/IconVerticalSolidList"/>
    <dgm:cxn modelId="{866AA7A8-75E4-415E-A3A6-6075A5BE8C7A}" type="presParOf" srcId="{239BB97F-3904-4BB9-BDBD-2D8326360CED}" destId="{C101CFB0-668B-46CA-8786-A1012426383D}" srcOrd="2" destOrd="0" presId="urn:microsoft.com/office/officeart/2018/2/layout/IconVerticalSolidList"/>
    <dgm:cxn modelId="{A4C388AE-244B-412D-81B9-39327B23F22B}" type="presParOf" srcId="{239BB97F-3904-4BB9-BDBD-2D8326360CED}" destId="{97B7623B-124F-470D-8E76-F0FE15B14B83}" srcOrd="3" destOrd="0" presId="urn:microsoft.com/office/officeart/2018/2/layout/IconVerticalSolidList"/>
    <dgm:cxn modelId="{26AEB1C5-0468-45CD-B62A-5027A1DE328E}" type="presParOf" srcId="{C3B0F54C-6154-4DCE-B5AC-DF5DBB8AFCB2}" destId="{0BFBCEAB-847D-44AA-86B6-FA4CCEBDE6A6}" srcOrd="3" destOrd="0" presId="urn:microsoft.com/office/officeart/2018/2/layout/IconVerticalSolidList"/>
    <dgm:cxn modelId="{5B153F61-0D89-4895-8010-58C8A2FA49E1}" type="presParOf" srcId="{C3B0F54C-6154-4DCE-B5AC-DF5DBB8AFCB2}" destId="{31C2D78E-1303-423B-A636-5E8F8AC45782}" srcOrd="4" destOrd="0" presId="urn:microsoft.com/office/officeart/2018/2/layout/IconVerticalSolidList"/>
    <dgm:cxn modelId="{69CB198F-53E4-44D5-86C0-23189C6FBFEF}" type="presParOf" srcId="{31C2D78E-1303-423B-A636-5E8F8AC45782}" destId="{5E46F54F-6D2E-47C2-8692-68918A80C582}" srcOrd="0" destOrd="0" presId="urn:microsoft.com/office/officeart/2018/2/layout/IconVerticalSolidList"/>
    <dgm:cxn modelId="{06196C2A-1F89-4A9A-B407-1645A2BD97DF}" type="presParOf" srcId="{31C2D78E-1303-423B-A636-5E8F8AC45782}" destId="{A4568652-5AA0-49E4-9B52-6FF8013B3F1B}" srcOrd="1" destOrd="0" presId="urn:microsoft.com/office/officeart/2018/2/layout/IconVerticalSolidList"/>
    <dgm:cxn modelId="{8FB1A042-4D44-4D63-B91C-197271048744}" type="presParOf" srcId="{31C2D78E-1303-423B-A636-5E8F8AC45782}" destId="{34477282-E7DD-40F0-8A34-153AE5BEBBE8}" srcOrd="2" destOrd="0" presId="urn:microsoft.com/office/officeart/2018/2/layout/IconVerticalSolidList"/>
    <dgm:cxn modelId="{AEE34624-0B2A-42CB-9EA2-61331496FA99}" type="presParOf" srcId="{31C2D78E-1303-423B-A636-5E8F8AC45782}" destId="{7A4A3202-FB32-4AEC-863F-CB3BB4120F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EBF5CC-7517-449E-BB08-7373D8EEC7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842943-55ED-497F-9C01-2D4D4B4ABE1B}">
      <dgm:prSet/>
      <dgm:spPr/>
      <dgm:t>
        <a:bodyPr/>
        <a:lstStyle/>
        <a:p>
          <a:r>
            <a:rPr lang="en-US" dirty="0"/>
            <a:t>Research and Ideation</a:t>
          </a:r>
        </a:p>
      </dgm:t>
    </dgm:pt>
    <dgm:pt modelId="{B7A3CABD-92FB-403C-B9F9-4D2F4901C145}" type="parTrans" cxnId="{4457E492-9DD9-4C74-AB8D-F00B46158018}">
      <dgm:prSet/>
      <dgm:spPr/>
      <dgm:t>
        <a:bodyPr/>
        <a:lstStyle/>
        <a:p>
          <a:endParaRPr lang="en-US"/>
        </a:p>
      </dgm:t>
    </dgm:pt>
    <dgm:pt modelId="{0648D8F8-2839-43E7-9B23-87C413ED37A8}" type="sibTrans" cxnId="{4457E492-9DD9-4C74-AB8D-F00B46158018}">
      <dgm:prSet/>
      <dgm:spPr/>
      <dgm:t>
        <a:bodyPr/>
        <a:lstStyle/>
        <a:p>
          <a:endParaRPr lang="en-US"/>
        </a:p>
      </dgm:t>
    </dgm:pt>
    <dgm:pt modelId="{EEE0819D-1604-4F61-ACC9-1465E802D26E}">
      <dgm:prSet/>
      <dgm:spPr/>
      <dgm:t>
        <a:bodyPr/>
        <a:lstStyle/>
        <a:p>
          <a:r>
            <a:rPr lang="en-US" dirty="0"/>
            <a:t>Initial Planning and Design</a:t>
          </a:r>
        </a:p>
      </dgm:t>
    </dgm:pt>
    <dgm:pt modelId="{3E40D9DA-D97B-4838-8D13-B94926897562}" type="parTrans" cxnId="{CCFF2EC1-F76D-4BEF-B798-DFEA50467588}">
      <dgm:prSet/>
      <dgm:spPr/>
      <dgm:t>
        <a:bodyPr/>
        <a:lstStyle/>
        <a:p>
          <a:endParaRPr lang="en-US"/>
        </a:p>
      </dgm:t>
    </dgm:pt>
    <dgm:pt modelId="{D5152269-23DD-4419-9D0B-49C9465A5DDD}" type="sibTrans" cxnId="{CCFF2EC1-F76D-4BEF-B798-DFEA50467588}">
      <dgm:prSet/>
      <dgm:spPr/>
      <dgm:t>
        <a:bodyPr/>
        <a:lstStyle/>
        <a:p>
          <a:endParaRPr lang="en-US"/>
        </a:p>
      </dgm:t>
    </dgm:pt>
    <dgm:pt modelId="{5C56ED1A-BDA5-4F35-A341-A25C7E7AF91A}">
      <dgm:prSet/>
      <dgm:spPr/>
      <dgm:t>
        <a:bodyPr/>
        <a:lstStyle/>
        <a:p>
          <a:r>
            <a:rPr lang="en-US" dirty="0"/>
            <a:t>Community Engagement and Networking</a:t>
          </a:r>
        </a:p>
      </dgm:t>
    </dgm:pt>
    <dgm:pt modelId="{E5A03588-9063-44CF-BF9D-69D4D1DCED56}" type="parTrans" cxnId="{6BD509BA-5E1F-4119-A4A1-E2AC84F5C7AB}">
      <dgm:prSet/>
      <dgm:spPr/>
      <dgm:t>
        <a:bodyPr/>
        <a:lstStyle/>
        <a:p>
          <a:endParaRPr lang="en-US"/>
        </a:p>
      </dgm:t>
    </dgm:pt>
    <dgm:pt modelId="{ABA7E0E5-2F8E-4B26-8BDB-13089DD95A95}" type="sibTrans" cxnId="{6BD509BA-5E1F-4119-A4A1-E2AC84F5C7AB}">
      <dgm:prSet/>
      <dgm:spPr/>
      <dgm:t>
        <a:bodyPr/>
        <a:lstStyle/>
        <a:p>
          <a:endParaRPr lang="en-US"/>
        </a:p>
      </dgm:t>
    </dgm:pt>
    <dgm:pt modelId="{671B17DF-3DCB-4338-AAFA-1A3395B73067}">
      <dgm:prSet/>
      <dgm:spPr/>
      <dgm:t>
        <a:bodyPr/>
        <a:lstStyle/>
        <a:p>
          <a:r>
            <a:rPr lang="en-US" dirty="0"/>
            <a:t>Prototyping and Testing</a:t>
          </a:r>
        </a:p>
      </dgm:t>
    </dgm:pt>
    <dgm:pt modelId="{9B897569-BE70-4A2F-9003-AC8E13E43931}" type="parTrans" cxnId="{75EC2914-5F30-48CE-BF52-F7EDC3F56CC0}">
      <dgm:prSet/>
      <dgm:spPr/>
      <dgm:t>
        <a:bodyPr/>
        <a:lstStyle/>
        <a:p>
          <a:endParaRPr lang="en-US"/>
        </a:p>
      </dgm:t>
    </dgm:pt>
    <dgm:pt modelId="{4AE428D1-D0C7-4564-8870-AE96AD7CA657}" type="sibTrans" cxnId="{75EC2914-5F30-48CE-BF52-F7EDC3F56CC0}">
      <dgm:prSet/>
      <dgm:spPr/>
      <dgm:t>
        <a:bodyPr/>
        <a:lstStyle/>
        <a:p>
          <a:endParaRPr lang="en-US"/>
        </a:p>
      </dgm:t>
    </dgm:pt>
    <dgm:pt modelId="{8FF41926-96DA-4198-9422-5FC2256A1199}">
      <dgm:prSet/>
      <dgm:spPr/>
      <dgm:t>
        <a:bodyPr/>
        <a:lstStyle/>
        <a:p>
          <a:r>
            <a:rPr lang="en-US" dirty="0"/>
            <a:t>Documentation and Presentation</a:t>
          </a:r>
        </a:p>
      </dgm:t>
    </dgm:pt>
    <dgm:pt modelId="{77758D89-059B-4BD0-AC30-20452DE878C1}" type="parTrans" cxnId="{398CC90B-594A-425C-8405-30261EC8CAA7}">
      <dgm:prSet/>
      <dgm:spPr/>
      <dgm:t>
        <a:bodyPr/>
        <a:lstStyle/>
        <a:p>
          <a:endParaRPr lang="en-US"/>
        </a:p>
      </dgm:t>
    </dgm:pt>
    <dgm:pt modelId="{8EBAFE6F-2A53-487E-9184-F16BFFE990FF}" type="sibTrans" cxnId="{398CC90B-594A-425C-8405-30261EC8CAA7}">
      <dgm:prSet/>
      <dgm:spPr/>
      <dgm:t>
        <a:bodyPr/>
        <a:lstStyle/>
        <a:p>
          <a:endParaRPr lang="en-US"/>
        </a:p>
      </dgm:t>
    </dgm:pt>
    <dgm:pt modelId="{EB20B77D-C870-42E3-9910-CFAF6D71949E}" type="pres">
      <dgm:prSet presAssocID="{DFEBF5CC-7517-449E-BB08-7373D8EEC781}" presName="root" presStyleCnt="0">
        <dgm:presLayoutVars>
          <dgm:dir/>
          <dgm:resizeHandles val="exact"/>
        </dgm:presLayoutVars>
      </dgm:prSet>
      <dgm:spPr/>
    </dgm:pt>
    <dgm:pt modelId="{147B9499-A733-4E20-B09E-36173E4BD810}" type="pres">
      <dgm:prSet presAssocID="{97842943-55ED-497F-9C01-2D4D4B4ABE1B}" presName="compNode" presStyleCnt="0"/>
      <dgm:spPr/>
    </dgm:pt>
    <dgm:pt modelId="{4A31BDC5-1665-46A9-8402-2211F7F8533F}" type="pres">
      <dgm:prSet presAssocID="{97842943-55ED-497F-9C01-2D4D4B4ABE1B}" presName="bgRect" presStyleLbl="bgShp" presStyleIdx="0" presStyleCnt="5"/>
      <dgm:spPr/>
    </dgm:pt>
    <dgm:pt modelId="{1C4DC504-8155-4CA6-9120-106DE1238C72}" type="pres">
      <dgm:prSet presAssocID="{97842943-55ED-497F-9C01-2D4D4B4ABE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DA73415-2FFE-4D5B-9BBD-6E31A9B5BBAA}" type="pres">
      <dgm:prSet presAssocID="{97842943-55ED-497F-9C01-2D4D4B4ABE1B}" presName="spaceRect" presStyleCnt="0"/>
      <dgm:spPr/>
    </dgm:pt>
    <dgm:pt modelId="{222506AE-E942-4C65-8491-DA83D893E912}" type="pres">
      <dgm:prSet presAssocID="{97842943-55ED-497F-9C01-2D4D4B4ABE1B}" presName="parTx" presStyleLbl="revTx" presStyleIdx="0" presStyleCnt="5">
        <dgm:presLayoutVars>
          <dgm:chMax val="0"/>
          <dgm:chPref val="0"/>
        </dgm:presLayoutVars>
      </dgm:prSet>
      <dgm:spPr/>
    </dgm:pt>
    <dgm:pt modelId="{9EF3073B-BDA0-473B-A0C0-206B5629D3BA}" type="pres">
      <dgm:prSet presAssocID="{0648D8F8-2839-43E7-9B23-87C413ED37A8}" presName="sibTrans" presStyleCnt="0"/>
      <dgm:spPr/>
    </dgm:pt>
    <dgm:pt modelId="{D0CB0EDA-95F5-47DB-A4EB-90D793DD44C6}" type="pres">
      <dgm:prSet presAssocID="{EEE0819D-1604-4F61-ACC9-1465E802D26E}" presName="compNode" presStyleCnt="0"/>
      <dgm:spPr/>
    </dgm:pt>
    <dgm:pt modelId="{686589F4-776F-4DD0-AF80-95267DF6F21D}" type="pres">
      <dgm:prSet presAssocID="{EEE0819D-1604-4F61-ACC9-1465E802D26E}" presName="bgRect" presStyleLbl="bgShp" presStyleIdx="1" presStyleCnt="5"/>
      <dgm:spPr/>
    </dgm:pt>
    <dgm:pt modelId="{16A1579F-0DDB-48BC-BC2B-72126EF8D65E}" type="pres">
      <dgm:prSet presAssocID="{EEE0819D-1604-4F61-ACC9-1465E802D2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B9625E8-DE0B-47B8-A132-4EC0BE9A5AA9}" type="pres">
      <dgm:prSet presAssocID="{EEE0819D-1604-4F61-ACC9-1465E802D26E}" presName="spaceRect" presStyleCnt="0"/>
      <dgm:spPr/>
    </dgm:pt>
    <dgm:pt modelId="{3C035782-A1E9-41FE-8B47-D730DA06E3DC}" type="pres">
      <dgm:prSet presAssocID="{EEE0819D-1604-4F61-ACC9-1465E802D26E}" presName="parTx" presStyleLbl="revTx" presStyleIdx="1" presStyleCnt="5">
        <dgm:presLayoutVars>
          <dgm:chMax val="0"/>
          <dgm:chPref val="0"/>
        </dgm:presLayoutVars>
      </dgm:prSet>
      <dgm:spPr/>
    </dgm:pt>
    <dgm:pt modelId="{D51318B2-D2F2-4047-B465-0BD76A5CE79A}" type="pres">
      <dgm:prSet presAssocID="{D5152269-23DD-4419-9D0B-49C9465A5DDD}" presName="sibTrans" presStyleCnt="0"/>
      <dgm:spPr/>
    </dgm:pt>
    <dgm:pt modelId="{9E8E79FA-E12B-4310-BCF4-7B292DEFF64A}" type="pres">
      <dgm:prSet presAssocID="{5C56ED1A-BDA5-4F35-A341-A25C7E7AF91A}" presName="compNode" presStyleCnt="0"/>
      <dgm:spPr/>
    </dgm:pt>
    <dgm:pt modelId="{7F9A8C90-94F6-428E-9D6F-F460FF053584}" type="pres">
      <dgm:prSet presAssocID="{5C56ED1A-BDA5-4F35-A341-A25C7E7AF91A}" presName="bgRect" presStyleLbl="bgShp" presStyleIdx="2" presStyleCnt="5"/>
      <dgm:spPr/>
    </dgm:pt>
    <dgm:pt modelId="{BC39B143-A2C3-4F29-A9C6-0B63F8132A8A}" type="pres">
      <dgm:prSet presAssocID="{5C56ED1A-BDA5-4F35-A341-A25C7E7AF9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1D81B6CA-7034-4778-B4CF-1921EB81890D}" type="pres">
      <dgm:prSet presAssocID="{5C56ED1A-BDA5-4F35-A341-A25C7E7AF91A}" presName="spaceRect" presStyleCnt="0"/>
      <dgm:spPr/>
    </dgm:pt>
    <dgm:pt modelId="{BF5FD977-DB47-4CC8-9DD2-CEFF68607E80}" type="pres">
      <dgm:prSet presAssocID="{5C56ED1A-BDA5-4F35-A341-A25C7E7AF91A}" presName="parTx" presStyleLbl="revTx" presStyleIdx="2" presStyleCnt="5">
        <dgm:presLayoutVars>
          <dgm:chMax val="0"/>
          <dgm:chPref val="0"/>
        </dgm:presLayoutVars>
      </dgm:prSet>
      <dgm:spPr/>
    </dgm:pt>
    <dgm:pt modelId="{D21A0E65-67F1-4E14-A427-6BFCED18B205}" type="pres">
      <dgm:prSet presAssocID="{ABA7E0E5-2F8E-4B26-8BDB-13089DD95A95}" presName="sibTrans" presStyleCnt="0"/>
      <dgm:spPr/>
    </dgm:pt>
    <dgm:pt modelId="{5581E8AD-39C4-45D7-879B-9C0AE24C18A1}" type="pres">
      <dgm:prSet presAssocID="{671B17DF-3DCB-4338-AAFA-1A3395B73067}" presName="compNode" presStyleCnt="0"/>
      <dgm:spPr/>
    </dgm:pt>
    <dgm:pt modelId="{F35AABAA-956D-4C1C-BBA3-5057A58E7D87}" type="pres">
      <dgm:prSet presAssocID="{671B17DF-3DCB-4338-AAFA-1A3395B73067}" presName="bgRect" presStyleLbl="bgShp" presStyleIdx="3" presStyleCnt="5"/>
      <dgm:spPr/>
    </dgm:pt>
    <dgm:pt modelId="{452AC911-D5EB-4F1E-A5C1-F7E49F7326C5}" type="pres">
      <dgm:prSet presAssocID="{671B17DF-3DCB-4338-AAFA-1A3395B730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373192-EF91-466E-9ADB-526ED0888982}" type="pres">
      <dgm:prSet presAssocID="{671B17DF-3DCB-4338-AAFA-1A3395B73067}" presName="spaceRect" presStyleCnt="0"/>
      <dgm:spPr/>
    </dgm:pt>
    <dgm:pt modelId="{083473DA-B0D4-4F90-8F4A-2222600BC79D}" type="pres">
      <dgm:prSet presAssocID="{671B17DF-3DCB-4338-AAFA-1A3395B73067}" presName="parTx" presStyleLbl="revTx" presStyleIdx="3" presStyleCnt="5">
        <dgm:presLayoutVars>
          <dgm:chMax val="0"/>
          <dgm:chPref val="0"/>
        </dgm:presLayoutVars>
      </dgm:prSet>
      <dgm:spPr/>
    </dgm:pt>
    <dgm:pt modelId="{BA48DE72-8A97-47C4-9CD5-7CAF90F3E396}" type="pres">
      <dgm:prSet presAssocID="{4AE428D1-D0C7-4564-8870-AE96AD7CA657}" presName="sibTrans" presStyleCnt="0"/>
      <dgm:spPr/>
    </dgm:pt>
    <dgm:pt modelId="{739728A2-9E61-4D76-B261-E316BB7EAEAA}" type="pres">
      <dgm:prSet presAssocID="{8FF41926-96DA-4198-9422-5FC2256A1199}" presName="compNode" presStyleCnt="0"/>
      <dgm:spPr/>
    </dgm:pt>
    <dgm:pt modelId="{47FB542F-6F8D-4A97-B682-68E65F7BB7AD}" type="pres">
      <dgm:prSet presAssocID="{8FF41926-96DA-4198-9422-5FC2256A1199}" presName="bgRect" presStyleLbl="bgShp" presStyleIdx="4" presStyleCnt="5"/>
      <dgm:spPr/>
    </dgm:pt>
    <dgm:pt modelId="{F79C5E5A-DED9-4805-A476-76F7F291AA87}" type="pres">
      <dgm:prSet presAssocID="{8FF41926-96DA-4198-9422-5FC2256A11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9C386AC-3D2E-4069-859D-970BD4BF3D78}" type="pres">
      <dgm:prSet presAssocID="{8FF41926-96DA-4198-9422-5FC2256A1199}" presName="spaceRect" presStyleCnt="0"/>
      <dgm:spPr/>
    </dgm:pt>
    <dgm:pt modelId="{49237DE0-4004-4024-8294-AE26B3669F73}" type="pres">
      <dgm:prSet presAssocID="{8FF41926-96DA-4198-9422-5FC2256A11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98CC90B-594A-425C-8405-30261EC8CAA7}" srcId="{DFEBF5CC-7517-449E-BB08-7373D8EEC781}" destId="{8FF41926-96DA-4198-9422-5FC2256A1199}" srcOrd="4" destOrd="0" parTransId="{77758D89-059B-4BD0-AC30-20452DE878C1}" sibTransId="{8EBAFE6F-2A53-487E-9184-F16BFFE990FF}"/>
    <dgm:cxn modelId="{9180E80C-7DD0-460A-BF38-37A1792146A7}" type="presOf" srcId="{671B17DF-3DCB-4338-AAFA-1A3395B73067}" destId="{083473DA-B0D4-4F90-8F4A-2222600BC79D}" srcOrd="0" destOrd="0" presId="urn:microsoft.com/office/officeart/2018/2/layout/IconVerticalSolidList"/>
    <dgm:cxn modelId="{75EC2914-5F30-48CE-BF52-F7EDC3F56CC0}" srcId="{DFEBF5CC-7517-449E-BB08-7373D8EEC781}" destId="{671B17DF-3DCB-4338-AAFA-1A3395B73067}" srcOrd="3" destOrd="0" parTransId="{9B897569-BE70-4A2F-9003-AC8E13E43931}" sibTransId="{4AE428D1-D0C7-4564-8870-AE96AD7CA657}"/>
    <dgm:cxn modelId="{8A8FD433-D259-46A0-ACB2-6B83E5FE5F71}" type="presOf" srcId="{DFEBF5CC-7517-449E-BB08-7373D8EEC781}" destId="{EB20B77D-C870-42E3-9910-CFAF6D71949E}" srcOrd="0" destOrd="0" presId="urn:microsoft.com/office/officeart/2018/2/layout/IconVerticalSolidList"/>
    <dgm:cxn modelId="{4457E492-9DD9-4C74-AB8D-F00B46158018}" srcId="{DFEBF5CC-7517-449E-BB08-7373D8EEC781}" destId="{97842943-55ED-497F-9C01-2D4D4B4ABE1B}" srcOrd="0" destOrd="0" parTransId="{B7A3CABD-92FB-403C-B9F9-4D2F4901C145}" sibTransId="{0648D8F8-2839-43E7-9B23-87C413ED37A8}"/>
    <dgm:cxn modelId="{182192A5-7159-45CF-B9FB-580762A24626}" type="presOf" srcId="{EEE0819D-1604-4F61-ACC9-1465E802D26E}" destId="{3C035782-A1E9-41FE-8B47-D730DA06E3DC}" srcOrd="0" destOrd="0" presId="urn:microsoft.com/office/officeart/2018/2/layout/IconVerticalSolidList"/>
    <dgm:cxn modelId="{8EBC62B5-52B3-4ECB-B796-B4502B3713C7}" type="presOf" srcId="{97842943-55ED-497F-9C01-2D4D4B4ABE1B}" destId="{222506AE-E942-4C65-8491-DA83D893E912}" srcOrd="0" destOrd="0" presId="urn:microsoft.com/office/officeart/2018/2/layout/IconVerticalSolidList"/>
    <dgm:cxn modelId="{545101B8-C3C6-4D7D-8858-ED0867404606}" type="presOf" srcId="{8FF41926-96DA-4198-9422-5FC2256A1199}" destId="{49237DE0-4004-4024-8294-AE26B3669F73}" srcOrd="0" destOrd="0" presId="urn:microsoft.com/office/officeart/2018/2/layout/IconVerticalSolidList"/>
    <dgm:cxn modelId="{6BD509BA-5E1F-4119-A4A1-E2AC84F5C7AB}" srcId="{DFEBF5CC-7517-449E-BB08-7373D8EEC781}" destId="{5C56ED1A-BDA5-4F35-A341-A25C7E7AF91A}" srcOrd="2" destOrd="0" parTransId="{E5A03588-9063-44CF-BF9D-69D4D1DCED56}" sibTransId="{ABA7E0E5-2F8E-4B26-8BDB-13089DD95A95}"/>
    <dgm:cxn modelId="{CCFF2EC1-F76D-4BEF-B798-DFEA50467588}" srcId="{DFEBF5CC-7517-449E-BB08-7373D8EEC781}" destId="{EEE0819D-1604-4F61-ACC9-1465E802D26E}" srcOrd="1" destOrd="0" parTransId="{3E40D9DA-D97B-4838-8D13-B94926897562}" sibTransId="{D5152269-23DD-4419-9D0B-49C9465A5DDD}"/>
    <dgm:cxn modelId="{EECF41D9-6DA7-42C0-963B-DEF5A81FBF41}" type="presOf" srcId="{5C56ED1A-BDA5-4F35-A341-A25C7E7AF91A}" destId="{BF5FD977-DB47-4CC8-9DD2-CEFF68607E80}" srcOrd="0" destOrd="0" presId="urn:microsoft.com/office/officeart/2018/2/layout/IconVerticalSolidList"/>
    <dgm:cxn modelId="{00187C18-697A-494A-907B-6183E0D80D74}" type="presParOf" srcId="{EB20B77D-C870-42E3-9910-CFAF6D71949E}" destId="{147B9499-A733-4E20-B09E-36173E4BD810}" srcOrd="0" destOrd="0" presId="urn:microsoft.com/office/officeart/2018/2/layout/IconVerticalSolidList"/>
    <dgm:cxn modelId="{808C5352-8AF0-426B-BE44-25B39514018A}" type="presParOf" srcId="{147B9499-A733-4E20-B09E-36173E4BD810}" destId="{4A31BDC5-1665-46A9-8402-2211F7F8533F}" srcOrd="0" destOrd="0" presId="urn:microsoft.com/office/officeart/2018/2/layout/IconVerticalSolidList"/>
    <dgm:cxn modelId="{8404C47E-A5DA-4636-ADD4-56943461ADC3}" type="presParOf" srcId="{147B9499-A733-4E20-B09E-36173E4BD810}" destId="{1C4DC504-8155-4CA6-9120-106DE1238C72}" srcOrd="1" destOrd="0" presId="urn:microsoft.com/office/officeart/2018/2/layout/IconVerticalSolidList"/>
    <dgm:cxn modelId="{2A86B8BD-E39C-4928-808E-3AFFE822557F}" type="presParOf" srcId="{147B9499-A733-4E20-B09E-36173E4BD810}" destId="{4DA73415-2FFE-4D5B-9BBD-6E31A9B5BBAA}" srcOrd="2" destOrd="0" presId="urn:microsoft.com/office/officeart/2018/2/layout/IconVerticalSolidList"/>
    <dgm:cxn modelId="{BAA51B79-114A-44C8-AD0E-4C2EF529EB6F}" type="presParOf" srcId="{147B9499-A733-4E20-B09E-36173E4BD810}" destId="{222506AE-E942-4C65-8491-DA83D893E912}" srcOrd="3" destOrd="0" presId="urn:microsoft.com/office/officeart/2018/2/layout/IconVerticalSolidList"/>
    <dgm:cxn modelId="{49F4B5CA-16D6-47F2-A795-B862D02E4899}" type="presParOf" srcId="{EB20B77D-C870-42E3-9910-CFAF6D71949E}" destId="{9EF3073B-BDA0-473B-A0C0-206B5629D3BA}" srcOrd="1" destOrd="0" presId="urn:microsoft.com/office/officeart/2018/2/layout/IconVerticalSolidList"/>
    <dgm:cxn modelId="{958254FA-A668-4BB2-8FB8-F1ED1927AC43}" type="presParOf" srcId="{EB20B77D-C870-42E3-9910-CFAF6D71949E}" destId="{D0CB0EDA-95F5-47DB-A4EB-90D793DD44C6}" srcOrd="2" destOrd="0" presId="urn:microsoft.com/office/officeart/2018/2/layout/IconVerticalSolidList"/>
    <dgm:cxn modelId="{15DEBC7D-1E83-4E5C-87D4-D97EFF2B8F4C}" type="presParOf" srcId="{D0CB0EDA-95F5-47DB-A4EB-90D793DD44C6}" destId="{686589F4-776F-4DD0-AF80-95267DF6F21D}" srcOrd="0" destOrd="0" presId="urn:microsoft.com/office/officeart/2018/2/layout/IconVerticalSolidList"/>
    <dgm:cxn modelId="{7DEF40B5-474D-49E9-80A7-F3E9947DEB16}" type="presParOf" srcId="{D0CB0EDA-95F5-47DB-A4EB-90D793DD44C6}" destId="{16A1579F-0DDB-48BC-BC2B-72126EF8D65E}" srcOrd="1" destOrd="0" presId="urn:microsoft.com/office/officeart/2018/2/layout/IconVerticalSolidList"/>
    <dgm:cxn modelId="{8D132891-8089-400B-B10F-4CEC52A8933E}" type="presParOf" srcId="{D0CB0EDA-95F5-47DB-A4EB-90D793DD44C6}" destId="{AB9625E8-DE0B-47B8-A132-4EC0BE9A5AA9}" srcOrd="2" destOrd="0" presId="urn:microsoft.com/office/officeart/2018/2/layout/IconVerticalSolidList"/>
    <dgm:cxn modelId="{4ED56DCC-A7E2-4E6F-924D-F0C25F5EE215}" type="presParOf" srcId="{D0CB0EDA-95F5-47DB-A4EB-90D793DD44C6}" destId="{3C035782-A1E9-41FE-8B47-D730DA06E3DC}" srcOrd="3" destOrd="0" presId="urn:microsoft.com/office/officeart/2018/2/layout/IconVerticalSolidList"/>
    <dgm:cxn modelId="{9F901AC0-FFB6-4AA2-8EB3-B5D60F95445F}" type="presParOf" srcId="{EB20B77D-C870-42E3-9910-CFAF6D71949E}" destId="{D51318B2-D2F2-4047-B465-0BD76A5CE79A}" srcOrd="3" destOrd="0" presId="urn:microsoft.com/office/officeart/2018/2/layout/IconVerticalSolidList"/>
    <dgm:cxn modelId="{0392BBBB-4C83-4026-92D5-50703F5FC719}" type="presParOf" srcId="{EB20B77D-C870-42E3-9910-CFAF6D71949E}" destId="{9E8E79FA-E12B-4310-BCF4-7B292DEFF64A}" srcOrd="4" destOrd="0" presId="urn:microsoft.com/office/officeart/2018/2/layout/IconVerticalSolidList"/>
    <dgm:cxn modelId="{68C9C710-D148-4C4B-AD00-180F7FE49BF0}" type="presParOf" srcId="{9E8E79FA-E12B-4310-BCF4-7B292DEFF64A}" destId="{7F9A8C90-94F6-428E-9D6F-F460FF053584}" srcOrd="0" destOrd="0" presId="urn:microsoft.com/office/officeart/2018/2/layout/IconVerticalSolidList"/>
    <dgm:cxn modelId="{6E5214A7-B0FD-4637-94F9-6A5ABAC8573B}" type="presParOf" srcId="{9E8E79FA-E12B-4310-BCF4-7B292DEFF64A}" destId="{BC39B143-A2C3-4F29-A9C6-0B63F8132A8A}" srcOrd="1" destOrd="0" presId="urn:microsoft.com/office/officeart/2018/2/layout/IconVerticalSolidList"/>
    <dgm:cxn modelId="{7DE17CAF-FB79-4DEC-831D-8989972DF83E}" type="presParOf" srcId="{9E8E79FA-E12B-4310-BCF4-7B292DEFF64A}" destId="{1D81B6CA-7034-4778-B4CF-1921EB81890D}" srcOrd="2" destOrd="0" presId="urn:microsoft.com/office/officeart/2018/2/layout/IconVerticalSolidList"/>
    <dgm:cxn modelId="{9D4E2207-5A9F-448A-8568-6D3666EA5E86}" type="presParOf" srcId="{9E8E79FA-E12B-4310-BCF4-7B292DEFF64A}" destId="{BF5FD977-DB47-4CC8-9DD2-CEFF68607E80}" srcOrd="3" destOrd="0" presId="urn:microsoft.com/office/officeart/2018/2/layout/IconVerticalSolidList"/>
    <dgm:cxn modelId="{E08DE564-558E-4E1B-9AAB-6096C0842FB4}" type="presParOf" srcId="{EB20B77D-C870-42E3-9910-CFAF6D71949E}" destId="{D21A0E65-67F1-4E14-A427-6BFCED18B205}" srcOrd="5" destOrd="0" presId="urn:microsoft.com/office/officeart/2018/2/layout/IconVerticalSolidList"/>
    <dgm:cxn modelId="{698349B9-F581-499A-808B-F26609F78162}" type="presParOf" srcId="{EB20B77D-C870-42E3-9910-CFAF6D71949E}" destId="{5581E8AD-39C4-45D7-879B-9C0AE24C18A1}" srcOrd="6" destOrd="0" presId="urn:microsoft.com/office/officeart/2018/2/layout/IconVerticalSolidList"/>
    <dgm:cxn modelId="{EF5F8FBB-E99B-49E0-A2BA-1D5EAC6C16C1}" type="presParOf" srcId="{5581E8AD-39C4-45D7-879B-9C0AE24C18A1}" destId="{F35AABAA-956D-4C1C-BBA3-5057A58E7D87}" srcOrd="0" destOrd="0" presId="urn:microsoft.com/office/officeart/2018/2/layout/IconVerticalSolidList"/>
    <dgm:cxn modelId="{179E73C8-ADB2-47EB-87E2-6FA04DF8A7A0}" type="presParOf" srcId="{5581E8AD-39C4-45D7-879B-9C0AE24C18A1}" destId="{452AC911-D5EB-4F1E-A5C1-F7E49F7326C5}" srcOrd="1" destOrd="0" presId="urn:microsoft.com/office/officeart/2018/2/layout/IconVerticalSolidList"/>
    <dgm:cxn modelId="{3C83EB31-428A-4E99-9D5E-07C248D734D7}" type="presParOf" srcId="{5581E8AD-39C4-45D7-879B-9C0AE24C18A1}" destId="{4D373192-EF91-466E-9ADB-526ED0888982}" srcOrd="2" destOrd="0" presId="urn:microsoft.com/office/officeart/2018/2/layout/IconVerticalSolidList"/>
    <dgm:cxn modelId="{46C51128-D2D1-4AF0-BA38-744DAE31D092}" type="presParOf" srcId="{5581E8AD-39C4-45D7-879B-9C0AE24C18A1}" destId="{083473DA-B0D4-4F90-8F4A-2222600BC79D}" srcOrd="3" destOrd="0" presId="urn:microsoft.com/office/officeart/2018/2/layout/IconVerticalSolidList"/>
    <dgm:cxn modelId="{C7C0801D-4EA2-4DB1-AC3F-BDF02DB90F78}" type="presParOf" srcId="{EB20B77D-C870-42E3-9910-CFAF6D71949E}" destId="{BA48DE72-8A97-47C4-9CD5-7CAF90F3E396}" srcOrd="7" destOrd="0" presId="urn:microsoft.com/office/officeart/2018/2/layout/IconVerticalSolidList"/>
    <dgm:cxn modelId="{1E79EDBF-7912-4713-AB2F-B43F0CEDB715}" type="presParOf" srcId="{EB20B77D-C870-42E3-9910-CFAF6D71949E}" destId="{739728A2-9E61-4D76-B261-E316BB7EAEAA}" srcOrd="8" destOrd="0" presId="urn:microsoft.com/office/officeart/2018/2/layout/IconVerticalSolidList"/>
    <dgm:cxn modelId="{6AE57ACC-68E7-4590-ADAA-E9499FB402BA}" type="presParOf" srcId="{739728A2-9E61-4D76-B261-E316BB7EAEAA}" destId="{47FB542F-6F8D-4A97-B682-68E65F7BB7AD}" srcOrd="0" destOrd="0" presId="urn:microsoft.com/office/officeart/2018/2/layout/IconVerticalSolidList"/>
    <dgm:cxn modelId="{9BE6944D-4183-4921-9507-5AAC529AC33A}" type="presParOf" srcId="{739728A2-9E61-4D76-B261-E316BB7EAEAA}" destId="{F79C5E5A-DED9-4805-A476-76F7F291AA87}" srcOrd="1" destOrd="0" presId="urn:microsoft.com/office/officeart/2018/2/layout/IconVerticalSolidList"/>
    <dgm:cxn modelId="{C9C0BE0F-EB80-45A0-B119-D6CA2E293AD5}" type="presParOf" srcId="{739728A2-9E61-4D76-B261-E316BB7EAEAA}" destId="{89C386AC-3D2E-4069-859D-970BD4BF3D78}" srcOrd="2" destOrd="0" presId="urn:microsoft.com/office/officeart/2018/2/layout/IconVerticalSolidList"/>
    <dgm:cxn modelId="{65FA6704-3B9C-4CD0-A93B-25F08DF26C26}" type="presParOf" srcId="{739728A2-9E61-4D76-B261-E316BB7EAEAA}" destId="{49237DE0-4004-4024-8294-AE26B3669F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1D69B9-6ED3-4A4C-9F04-B3886FF083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58C349-B95C-48B7-92CD-CB5E70C146E2}">
      <dgm:prSet/>
      <dgm:spPr/>
      <dgm:t>
        <a:bodyPr/>
        <a:lstStyle/>
        <a:p>
          <a:r>
            <a:rPr lang="en-US" dirty="0"/>
            <a:t>Holistic integration of green infrastructure, IoT, and AI.</a:t>
          </a:r>
        </a:p>
      </dgm:t>
    </dgm:pt>
    <dgm:pt modelId="{D4F81908-8816-4913-9083-CFEC1243E3C0}" type="parTrans" cxnId="{8FB15E1E-F119-460E-B3C8-C9807088814E}">
      <dgm:prSet/>
      <dgm:spPr/>
      <dgm:t>
        <a:bodyPr/>
        <a:lstStyle/>
        <a:p>
          <a:endParaRPr lang="en-US"/>
        </a:p>
      </dgm:t>
    </dgm:pt>
    <dgm:pt modelId="{A4FA6806-37F3-4072-933D-25F973F76AE4}" type="sibTrans" cxnId="{8FB15E1E-F119-460E-B3C8-C9807088814E}">
      <dgm:prSet/>
      <dgm:spPr/>
      <dgm:t>
        <a:bodyPr/>
        <a:lstStyle/>
        <a:p>
          <a:endParaRPr lang="en-US"/>
        </a:p>
      </dgm:t>
    </dgm:pt>
    <dgm:pt modelId="{9FD542B1-CE33-496A-8E76-1940EC760AA4}">
      <dgm:prSet/>
      <dgm:spPr/>
      <dgm:t>
        <a:bodyPr/>
        <a:lstStyle/>
        <a:p>
          <a:r>
            <a:rPr lang="en-US" dirty="0"/>
            <a:t>Modular and scalable design.</a:t>
          </a:r>
        </a:p>
      </dgm:t>
    </dgm:pt>
    <dgm:pt modelId="{1EFEB950-91EF-45A0-9448-02EBC2349CDB}" type="parTrans" cxnId="{69FB7CE0-10C0-4FF5-847C-1B6806370393}">
      <dgm:prSet/>
      <dgm:spPr/>
      <dgm:t>
        <a:bodyPr/>
        <a:lstStyle/>
        <a:p>
          <a:endParaRPr lang="en-US"/>
        </a:p>
      </dgm:t>
    </dgm:pt>
    <dgm:pt modelId="{FA5466DC-70D4-4F5F-A490-4A01D991DB97}" type="sibTrans" cxnId="{69FB7CE0-10C0-4FF5-847C-1B6806370393}">
      <dgm:prSet/>
      <dgm:spPr/>
      <dgm:t>
        <a:bodyPr/>
        <a:lstStyle/>
        <a:p>
          <a:endParaRPr lang="en-US"/>
        </a:p>
      </dgm:t>
    </dgm:pt>
    <dgm:pt modelId="{98335FEB-A528-4B03-8D7D-6F93EC762DB3}">
      <dgm:prSet/>
      <dgm:spPr/>
      <dgm:t>
        <a:bodyPr/>
        <a:lstStyle/>
        <a:p>
          <a:r>
            <a:rPr lang="en-US" dirty="0"/>
            <a:t>Emphasis on real-time data and community engagement.</a:t>
          </a:r>
        </a:p>
      </dgm:t>
    </dgm:pt>
    <dgm:pt modelId="{3D08D979-7560-4380-A888-2A47F1405BF6}" type="parTrans" cxnId="{2FBD3F65-2938-4178-A1AE-56207EB5CC08}">
      <dgm:prSet/>
      <dgm:spPr/>
      <dgm:t>
        <a:bodyPr/>
        <a:lstStyle/>
        <a:p>
          <a:endParaRPr lang="en-US"/>
        </a:p>
      </dgm:t>
    </dgm:pt>
    <dgm:pt modelId="{6F0D6461-877D-4183-846E-C876922FC605}" type="sibTrans" cxnId="{2FBD3F65-2938-4178-A1AE-56207EB5CC08}">
      <dgm:prSet/>
      <dgm:spPr/>
      <dgm:t>
        <a:bodyPr/>
        <a:lstStyle/>
        <a:p>
          <a:endParaRPr lang="en-US"/>
        </a:p>
      </dgm:t>
    </dgm:pt>
    <dgm:pt modelId="{0D1F47C4-0732-4D16-AC9F-505E06B8C800}" type="pres">
      <dgm:prSet presAssocID="{3F1D69B9-6ED3-4A4C-9F04-B3886FF0834E}" presName="root" presStyleCnt="0">
        <dgm:presLayoutVars>
          <dgm:dir/>
          <dgm:resizeHandles val="exact"/>
        </dgm:presLayoutVars>
      </dgm:prSet>
      <dgm:spPr/>
    </dgm:pt>
    <dgm:pt modelId="{BD3A860E-888F-47C9-A8A0-C7FAEE0F35D7}" type="pres">
      <dgm:prSet presAssocID="{1658C349-B95C-48B7-92CD-CB5E70C146E2}" presName="compNode" presStyleCnt="0"/>
      <dgm:spPr/>
    </dgm:pt>
    <dgm:pt modelId="{22382DD3-43E6-4314-A822-B2CB1EC75780}" type="pres">
      <dgm:prSet presAssocID="{1658C349-B95C-48B7-92CD-CB5E70C146E2}" presName="bgRect" presStyleLbl="bgShp" presStyleIdx="0" presStyleCnt="3"/>
      <dgm:spPr/>
    </dgm:pt>
    <dgm:pt modelId="{0FDA8F00-4A6A-41D1-9074-4CF55A1DB450}" type="pres">
      <dgm:prSet presAssocID="{1658C349-B95C-48B7-92CD-CB5E70C146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3140D6F-27B2-4F1C-AC60-A26211B1F891}" type="pres">
      <dgm:prSet presAssocID="{1658C349-B95C-48B7-92CD-CB5E70C146E2}" presName="spaceRect" presStyleCnt="0"/>
      <dgm:spPr/>
    </dgm:pt>
    <dgm:pt modelId="{383EE6EB-6191-4BF7-8CFB-5F946F34FE02}" type="pres">
      <dgm:prSet presAssocID="{1658C349-B95C-48B7-92CD-CB5E70C146E2}" presName="parTx" presStyleLbl="revTx" presStyleIdx="0" presStyleCnt="3">
        <dgm:presLayoutVars>
          <dgm:chMax val="0"/>
          <dgm:chPref val="0"/>
        </dgm:presLayoutVars>
      </dgm:prSet>
      <dgm:spPr/>
    </dgm:pt>
    <dgm:pt modelId="{CEB94B38-47B5-44BA-BB0B-D6A32182139D}" type="pres">
      <dgm:prSet presAssocID="{A4FA6806-37F3-4072-933D-25F973F76AE4}" presName="sibTrans" presStyleCnt="0"/>
      <dgm:spPr/>
    </dgm:pt>
    <dgm:pt modelId="{7B44F826-8C00-4338-8779-418C6D3A15B7}" type="pres">
      <dgm:prSet presAssocID="{9FD542B1-CE33-496A-8E76-1940EC760AA4}" presName="compNode" presStyleCnt="0"/>
      <dgm:spPr/>
    </dgm:pt>
    <dgm:pt modelId="{5FA5AB39-37CC-4E06-93C5-32126462FADE}" type="pres">
      <dgm:prSet presAssocID="{9FD542B1-CE33-496A-8E76-1940EC760AA4}" presName="bgRect" presStyleLbl="bgShp" presStyleIdx="1" presStyleCnt="3"/>
      <dgm:spPr/>
    </dgm:pt>
    <dgm:pt modelId="{4607B934-C0D8-4554-9FDA-C009F716E24B}" type="pres">
      <dgm:prSet presAssocID="{9FD542B1-CE33-496A-8E76-1940EC760A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92D5E68-E979-4893-9672-D810F44F28D1}" type="pres">
      <dgm:prSet presAssocID="{9FD542B1-CE33-496A-8E76-1940EC760AA4}" presName="spaceRect" presStyleCnt="0"/>
      <dgm:spPr/>
    </dgm:pt>
    <dgm:pt modelId="{A73B5163-A5D0-4813-9B16-71F78235388B}" type="pres">
      <dgm:prSet presAssocID="{9FD542B1-CE33-496A-8E76-1940EC760AA4}" presName="parTx" presStyleLbl="revTx" presStyleIdx="1" presStyleCnt="3">
        <dgm:presLayoutVars>
          <dgm:chMax val="0"/>
          <dgm:chPref val="0"/>
        </dgm:presLayoutVars>
      </dgm:prSet>
      <dgm:spPr/>
    </dgm:pt>
    <dgm:pt modelId="{B59302FD-E3C1-4286-8BE8-FCB8FFA5E494}" type="pres">
      <dgm:prSet presAssocID="{FA5466DC-70D4-4F5F-A490-4A01D991DB97}" presName="sibTrans" presStyleCnt="0"/>
      <dgm:spPr/>
    </dgm:pt>
    <dgm:pt modelId="{BB01A2AD-8F0E-4338-A1E7-BE5A6E9AC84C}" type="pres">
      <dgm:prSet presAssocID="{98335FEB-A528-4B03-8D7D-6F93EC762DB3}" presName="compNode" presStyleCnt="0"/>
      <dgm:spPr/>
    </dgm:pt>
    <dgm:pt modelId="{0BD1231C-19A7-4F3A-AB4E-B7B2558112A8}" type="pres">
      <dgm:prSet presAssocID="{98335FEB-A528-4B03-8D7D-6F93EC762DB3}" presName="bgRect" presStyleLbl="bgShp" presStyleIdx="2" presStyleCnt="3"/>
      <dgm:spPr/>
    </dgm:pt>
    <dgm:pt modelId="{D1AF7E61-0600-4182-9937-87D0E33B24AD}" type="pres">
      <dgm:prSet presAssocID="{98335FEB-A528-4B03-8D7D-6F93EC762D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30C76EEB-B6AB-419E-883B-97E820DFE94A}" type="pres">
      <dgm:prSet presAssocID="{98335FEB-A528-4B03-8D7D-6F93EC762DB3}" presName="spaceRect" presStyleCnt="0"/>
      <dgm:spPr/>
    </dgm:pt>
    <dgm:pt modelId="{9D842BA7-6BB1-4CFE-8DF2-06A882EC22A6}" type="pres">
      <dgm:prSet presAssocID="{98335FEB-A528-4B03-8D7D-6F93EC762D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D2B20E-C548-4277-B078-2A80E021FBC6}" type="presOf" srcId="{98335FEB-A528-4B03-8D7D-6F93EC762DB3}" destId="{9D842BA7-6BB1-4CFE-8DF2-06A882EC22A6}" srcOrd="0" destOrd="0" presId="urn:microsoft.com/office/officeart/2018/2/layout/IconVerticalSolidList"/>
    <dgm:cxn modelId="{8FB15E1E-F119-460E-B3C8-C9807088814E}" srcId="{3F1D69B9-6ED3-4A4C-9F04-B3886FF0834E}" destId="{1658C349-B95C-48B7-92CD-CB5E70C146E2}" srcOrd="0" destOrd="0" parTransId="{D4F81908-8816-4913-9083-CFEC1243E3C0}" sibTransId="{A4FA6806-37F3-4072-933D-25F973F76AE4}"/>
    <dgm:cxn modelId="{2FBD3F65-2938-4178-A1AE-56207EB5CC08}" srcId="{3F1D69B9-6ED3-4A4C-9F04-B3886FF0834E}" destId="{98335FEB-A528-4B03-8D7D-6F93EC762DB3}" srcOrd="2" destOrd="0" parTransId="{3D08D979-7560-4380-A888-2A47F1405BF6}" sibTransId="{6F0D6461-877D-4183-846E-C876922FC605}"/>
    <dgm:cxn modelId="{394AC855-CA50-4E6C-BB1D-E72A9B1E1BCE}" type="presOf" srcId="{1658C349-B95C-48B7-92CD-CB5E70C146E2}" destId="{383EE6EB-6191-4BF7-8CFB-5F946F34FE02}" srcOrd="0" destOrd="0" presId="urn:microsoft.com/office/officeart/2018/2/layout/IconVerticalSolidList"/>
    <dgm:cxn modelId="{7F7E558F-7D62-411C-8C9F-20C58CD0EEF9}" type="presOf" srcId="{9FD542B1-CE33-496A-8E76-1940EC760AA4}" destId="{A73B5163-A5D0-4813-9B16-71F78235388B}" srcOrd="0" destOrd="0" presId="urn:microsoft.com/office/officeart/2018/2/layout/IconVerticalSolidList"/>
    <dgm:cxn modelId="{34DEE1A2-8426-46C4-8693-A054A2B83CE6}" type="presOf" srcId="{3F1D69B9-6ED3-4A4C-9F04-B3886FF0834E}" destId="{0D1F47C4-0732-4D16-AC9F-505E06B8C800}" srcOrd="0" destOrd="0" presId="urn:microsoft.com/office/officeart/2018/2/layout/IconVerticalSolidList"/>
    <dgm:cxn modelId="{69FB7CE0-10C0-4FF5-847C-1B6806370393}" srcId="{3F1D69B9-6ED3-4A4C-9F04-B3886FF0834E}" destId="{9FD542B1-CE33-496A-8E76-1940EC760AA4}" srcOrd="1" destOrd="0" parTransId="{1EFEB950-91EF-45A0-9448-02EBC2349CDB}" sibTransId="{FA5466DC-70D4-4F5F-A490-4A01D991DB97}"/>
    <dgm:cxn modelId="{37201BC9-355E-4D2F-BF70-3DF1B0DE233D}" type="presParOf" srcId="{0D1F47C4-0732-4D16-AC9F-505E06B8C800}" destId="{BD3A860E-888F-47C9-A8A0-C7FAEE0F35D7}" srcOrd="0" destOrd="0" presId="urn:microsoft.com/office/officeart/2018/2/layout/IconVerticalSolidList"/>
    <dgm:cxn modelId="{C333AAED-B1BB-4FA1-A07C-A6E64D7B1F43}" type="presParOf" srcId="{BD3A860E-888F-47C9-A8A0-C7FAEE0F35D7}" destId="{22382DD3-43E6-4314-A822-B2CB1EC75780}" srcOrd="0" destOrd="0" presId="urn:microsoft.com/office/officeart/2018/2/layout/IconVerticalSolidList"/>
    <dgm:cxn modelId="{3F87E9F2-60F0-49AD-A271-40D5C22FC6C8}" type="presParOf" srcId="{BD3A860E-888F-47C9-A8A0-C7FAEE0F35D7}" destId="{0FDA8F00-4A6A-41D1-9074-4CF55A1DB450}" srcOrd="1" destOrd="0" presId="urn:microsoft.com/office/officeart/2018/2/layout/IconVerticalSolidList"/>
    <dgm:cxn modelId="{1F5932BA-B652-4C95-84E5-7A475B11C294}" type="presParOf" srcId="{BD3A860E-888F-47C9-A8A0-C7FAEE0F35D7}" destId="{B3140D6F-27B2-4F1C-AC60-A26211B1F891}" srcOrd="2" destOrd="0" presId="urn:microsoft.com/office/officeart/2018/2/layout/IconVerticalSolidList"/>
    <dgm:cxn modelId="{50757580-02F3-47F4-8396-B52BC5C7AA0D}" type="presParOf" srcId="{BD3A860E-888F-47C9-A8A0-C7FAEE0F35D7}" destId="{383EE6EB-6191-4BF7-8CFB-5F946F34FE02}" srcOrd="3" destOrd="0" presId="urn:microsoft.com/office/officeart/2018/2/layout/IconVerticalSolidList"/>
    <dgm:cxn modelId="{B0762BEE-B697-49F4-9509-A0666FC17968}" type="presParOf" srcId="{0D1F47C4-0732-4D16-AC9F-505E06B8C800}" destId="{CEB94B38-47B5-44BA-BB0B-D6A32182139D}" srcOrd="1" destOrd="0" presId="urn:microsoft.com/office/officeart/2018/2/layout/IconVerticalSolidList"/>
    <dgm:cxn modelId="{2111DB92-C61B-459F-BB09-7276FBD6FB08}" type="presParOf" srcId="{0D1F47C4-0732-4D16-AC9F-505E06B8C800}" destId="{7B44F826-8C00-4338-8779-418C6D3A15B7}" srcOrd="2" destOrd="0" presId="urn:microsoft.com/office/officeart/2018/2/layout/IconVerticalSolidList"/>
    <dgm:cxn modelId="{85B90D43-F053-46E3-ADE4-EE06B5AEBF80}" type="presParOf" srcId="{7B44F826-8C00-4338-8779-418C6D3A15B7}" destId="{5FA5AB39-37CC-4E06-93C5-32126462FADE}" srcOrd="0" destOrd="0" presId="urn:microsoft.com/office/officeart/2018/2/layout/IconVerticalSolidList"/>
    <dgm:cxn modelId="{EE096BD5-1603-408C-ADCE-058BD5E5035D}" type="presParOf" srcId="{7B44F826-8C00-4338-8779-418C6D3A15B7}" destId="{4607B934-C0D8-4554-9FDA-C009F716E24B}" srcOrd="1" destOrd="0" presId="urn:microsoft.com/office/officeart/2018/2/layout/IconVerticalSolidList"/>
    <dgm:cxn modelId="{93F4356C-CA80-479D-AA8D-5669243C3120}" type="presParOf" srcId="{7B44F826-8C00-4338-8779-418C6D3A15B7}" destId="{092D5E68-E979-4893-9672-D810F44F28D1}" srcOrd="2" destOrd="0" presId="urn:microsoft.com/office/officeart/2018/2/layout/IconVerticalSolidList"/>
    <dgm:cxn modelId="{B3E5D325-560E-4A30-80F5-9726964D4EB2}" type="presParOf" srcId="{7B44F826-8C00-4338-8779-418C6D3A15B7}" destId="{A73B5163-A5D0-4813-9B16-71F78235388B}" srcOrd="3" destOrd="0" presId="urn:microsoft.com/office/officeart/2018/2/layout/IconVerticalSolidList"/>
    <dgm:cxn modelId="{523D75AE-2D4A-45B9-ADD4-54B0522D6C80}" type="presParOf" srcId="{0D1F47C4-0732-4D16-AC9F-505E06B8C800}" destId="{B59302FD-E3C1-4286-8BE8-FCB8FFA5E494}" srcOrd="3" destOrd="0" presId="urn:microsoft.com/office/officeart/2018/2/layout/IconVerticalSolidList"/>
    <dgm:cxn modelId="{E9907961-FB1A-4B42-A998-63C4E23DDC76}" type="presParOf" srcId="{0D1F47C4-0732-4D16-AC9F-505E06B8C800}" destId="{BB01A2AD-8F0E-4338-A1E7-BE5A6E9AC84C}" srcOrd="4" destOrd="0" presId="urn:microsoft.com/office/officeart/2018/2/layout/IconVerticalSolidList"/>
    <dgm:cxn modelId="{D7AB487C-964A-4341-8B2C-177911F187FF}" type="presParOf" srcId="{BB01A2AD-8F0E-4338-A1E7-BE5A6E9AC84C}" destId="{0BD1231C-19A7-4F3A-AB4E-B7B2558112A8}" srcOrd="0" destOrd="0" presId="urn:microsoft.com/office/officeart/2018/2/layout/IconVerticalSolidList"/>
    <dgm:cxn modelId="{1F1E97AD-0FF5-4F6B-B977-A47249A6172D}" type="presParOf" srcId="{BB01A2AD-8F0E-4338-A1E7-BE5A6E9AC84C}" destId="{D1AF7E61-0600-4182-9937-87D0E33B24AD}" srcOrd="1" destOrd="0" presId="urn:microsoft.com/office/officeart/2018/2/layout/IconVerticalSolidList"/>
    <dgm:cxn modelId="{2C2C23EA-BC61-4139-AA53-7F7FA9E9085F}" type="presParOf" srcId="{BB01A2AD-8F0E-4338-A1E7-BE5A6E9AC84C}" destId="{30C76EEB-B6AB-419E-883B-97E820DFE94A}" srcOrd="2" destOrd="0" presId="urn:microsoft.com/office/officeart/2018/2/layout/IconVerticalSolidList"/>
    <dgm:cxn modelId="{BBBC5CE1-C764-4CB3-BE7A-C3243B9A0EB8}" type="presParOf" srcId="{BB01A2AD-8F0E-4338-A1E7-BE5A6E9AC84C}" destId="{9D842BA7-6BB1-4CFE-8DF2-06A882EC22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B1B0F-CE9B-43F6-B40D-23DCD32C85FC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F1687-4245-43B9-BE32-D3365D6F933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E3D02-ABBD-4653-A618-6168CB647507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Smart Green Roofs and Walls</a:t>
          </a:r>
        </a:p>
      </dsp:txBody>
      <dsp:txXfrm>
        <a:off x="1939533" y="717"/>
        <a:ext cx="4362067" cy="1679249"/>
      </dsp:txXfrm>
    </dsp:sp>
    <dsp:sp modelId="{61C1AB8B-F166-48F3-A0BA-3EB137567BB5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97079-980B-48B5-9FC1-55281F3CFDC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567ED-8AFF-401A-9D35-F4703323DABD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Sensor monitoring for optimal performance</a:t>
          </a:r>
        </a:p>
      </dsp:txBody>
      <dsp:txXfrm>
        <a:off x="1939533" y="2099779"/>
        <a:ext cx="4362067" cy="1679249"/>
      </dsp:txXfrm>
    </dsp:sp>
    <dsp:sp modelId="{4A94345E-3A02-46EE-B11A-614A2392616B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F9D1A-FDE7-4F58-9230-BBB4BF52167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8585B-FC9E-4A23-82EC-D3D1C340AB9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Benefits: Reduced surface temperatures, lower cooling costs.</a:t>
          </a:r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24D29-D9CC-45C8-9A89-D289055925B4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28748-1CBB-4EDC-B4AE-5E68ECF59DB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11F79-04DF-4409-9389-C46D68D5D1E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Solar-Powered Air Purifiers</a:t>
          </a:r>
        </a:p>
      </dsp:txBody>
      <dsp:txXfrm>
        <a:off x="1939533" y="717"/>
        <a:ext cx="4362067" cy="1679249"/>
      </dsp:txXfrm>
    </dsp:sp>
    <dsp:sp modelId="{E7C1E175-CACA-46C6-AC7F-76303B8E3C5B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C2D29-4738-478F-B2B0-79AFCBE45A0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98E7C-50E6-40FB-B89D-58FD204F29DD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 filtration and ionization technologies</a:t>
          </a:r>
        </a:p>
      </dsp:txBody>
      <dsp:txXfrm>
        <a:off x="1939533" y="2099779"/>
        <a:ext cx="4362067" cy="1679249"/>
      </dsp:txXfrm>
    </dsp:sp>
    <dsp:sp modelId="{5050F9EC-CA72-4023-8C02-BF978ABF7C11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B71CC-A600-4591-85EF-5BA580140643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C88CA-2A22-46B3-A973-EF79F23C0ABF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Benefits: Reduced pollutants, improved respiratory health.</a:t>
          </a:r>
        </a:p>
      </dsp:txBody>
      <dsp:txXfrm>
        <a:off x="1939533" y="4198841"/>
        <a:ext cx="4362067" cy="1679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967DF-2A32-4F5E-80CC-883C101A17E5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513A9-EFAE-46A0-A88F-6E2C9C1EBAB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5FE43-13F1-42F8-A5E7-289C98FD9874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Rainwater Harvesting Systems</a:t>
          </a:r>
        </a:p>
      </dsp:txBody>
      <dsp:txXfrm>
        <a:off x="1939533" y="717"/>
        <a:ext cx="4362067" cy="1679249"/>
      </dsp:txXfrm>
    </dsp:sp>
    <dsp:sp modelId="{58F411B0-02DF-48EF-8AF8-E652226F42A3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49A69-65A8-4B81-AB61-517D7B47B91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A0E90-DC28-4DB6-B54A-3713B41E392A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Smart irrigation systems</a:t>
          </a:r>
        </a:p>
      </dsp:txBody>
      <dsp:txXfrm>
        <a:off x="1939533" y="2099779"/>
        <a:ext cx="4362067" cy="1679249"/>
      </dsp:txXfrm>
    </dsp:sp>
    <dsp:sp modelId="{55B9A60C-1AC1-4C62-9FE0-FF84AFA9CF4B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3C607-CD45-4B77-B159-08A72FE84BA9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F3EFF-9DCB-45B2-806E-CC454B72390B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Benefits: Efficient water use, reduced flooding.</a:t>
          </a:r>
        </a:p>
      </dsp:txBody>
      <dsp:txXfrm>
        <a:off x="1939533" y="4198841"/>
        <a:ext cx="43620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52349-1C6D-4C62-88BD-F8F845198CD6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D2EE6-0B94-42AC-9607-81DE321A4466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73546-4C55-43FD-951C-B3685A566383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Biodiversity-Friendly Landscaping</a:t>
          </a:r>
        </a:p>
      </dsp:txBody>
      <dsp:txXfrm>
        <a:off x="1939533" y="717"/>
        <a:ext cx="4362067" cy="1679249"/>
      </dsp:txXfrm>
    </dsp:sp>
    <dsp:sp modelId="{BFA78E06-BC92-451C-92B0-C8D6DA49ACA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00763-E161-43FE-ABC3-077C4CC55C5A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B0933-BBDF-4539-92A1-92EDB9C57D2D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AI-driven monitoring systems</a:t>
          </a:r>
        </a:p>
      </dsp:txBody>
      <dsp:txXfrm>
        <a:off x="1939533" y="2099779"/>
        <a:ext cx="4362067" cy="1679249"/>
      </dsp:txXfrm>
    </dsp:sp>
    <dsp:sp modelId="{E438B228-7FC3-4550-BC61-B90239249C9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660E1-76DC-4F85-BE3B-25494AFE9C8B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0E7C1-969D-4263-AE84-18A12FFF61C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Benefits: Supports local wildlife, improves urban aesthetics.</a:t>
          </a:r>
        </a:p>
      </dsp:txBody>
      <dsp:txXfrm>
        <a:off x="1939533" y="4198841"/>
        <a:ext cx="43620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F160-C6B4-40C7-B3F8-6C0F7C949842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4CD1D-6353-485E-8B96-E5F365E0E56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EF486-1139-4865-80AD-1740AD276251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Energy-Efficient Building Systems</a:t>
          </a:r>
        </a:p>
      </dsp:txBody>
      <dsp:txXfrm>
        <a:off x="1939533" y="717"/>
        <a:ext cx="4362067" cy="1679249"/>
      </dsp:txXfrm>
    </dsp:sp>
    <dsp:sp modelId="{5AAE1E6D-52DD-4AAD-803C-21D964CB882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C6205-6E9C-48AA-83D2-F1816C868D9D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FEF75-B0C5-492F-A8C8-3438AF0C7F91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IoT devices for real-time optimization</a:t>
          </a:r>
        </a:p>
      </dsp:txBody>
      <dsp:txXfrm>
        <a:off x="1939533" y="2099779"/>
        <a:ext cx="4362067" cy="1679249"/>
      </dsp:txXfrm>
    </dsp:sp>
    <dsp:sp modelId="{6AAE0D3F-39FB-44D1-92F7-F11BC318A0C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F1A8F-295B-4CA1-A85D-55917EB45E72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80456-3A66-4FF7-80B7-DBBB8CEC07EE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Benefits: Reduced energy consumption, lower emissions.</a:t>
          </a:r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F3BB5-85A0-4E5C-879A-C0CBABC0CD4F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F27F9-34B1-4343-A777-CA74C30DD8C7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9A728-6648-4D36-8C56-B7558A92A928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Community Engagement Platforms</a:t>
          </a:r>
        </a:p>
      </dsp:txBody>
      <dsp:txXfrm>
        <a:off x="1939533" y="717"/>
        <a:ext cx="4362067" cy="1679249"/>
      </dsp:txXfrm>
    </dsp:sp>
    <dsp:sp modelId="{7B7CBEE5-5A6C-4A6D-BABC-FB31558660D9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531E3-EFD8-44DA-B287-762442017768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7623B-124F-470D-8E76-F0FE15B14B8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Real-time environmental data and educational content</a:t>
          </a:r>
        </a:p>
      </dsp:txBody>
      <dsp:txXfrm>
        <a:off x="1939533" y="2099779"/>
        <a:ext cx="4362067" cy="1679249"/>
      </dsp:txXfrm>
    </dsp:sp>
    <dsp:sp modelId="{5E46F54F-6D2E-47C2-8692-68918A80C582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68652-5AA0-49E4-9B52-6FF8013B3F1B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A3202-FB32-4AEC-863F-CB3BB4120F58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Benefits: Increased public awareness and participation</a:t>
          </a:r>
          <a:r>
            <a:rPr lang="en-US" sz="2500" kern="1200">
              <a:latin typeface="Aptos Display" panose="02110004020202020204"/>
            </a:rPr>
            <a:t>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1BDC5-1665-46A9-8402-2211F7F8533F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DC504-8155-4CA6-9120-106DE1238C72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06AE-E942-4C65-8491-DA83D893E912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 and Ideation</a:t>
          </a:r>
        </a:p>
      </dsp:txBody>
      <dsp:txXfrm>
        <a:off x="1129902" y="4592"/>
        <a:ext cx="5171698" cy="978270"/>
      </dsp:txXfrm>
    </dsp:sp>
    <dsp:sp modelId="{686589F4-776F-4DD0-AF80-95267DF6F21D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1579F-0DDB-48BC-BC2B-72126EF8D65E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35782-A1E9-41FE-8B47-D730DA06E3DC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Initial Planning and Design</a:t>
          </a:r>
        </a:p>
      </dsp:txBody>
      <dsp:txXfrm>
        <a:off x="1129902" y="1227431"/>
        <a:ext cx="5171698" cy="978270"/>
      </dsp:txXfrm>
    </dsp:sp>
    <dsp:sp modelId="{7F9A8C90-94F6-428E-9D6F-F460FF053584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9B143-A2C3-4F29-A9C6-0B63F8132A8A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FD977-DB47-4CC8-9DD2-CEFF68607E80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Community Engagement and Networking</a:t>
          </a:r>
        </a:p>
      </dsp:txBody>
      <dsp:txXfrm>
        <a:off x="1129902" y="2450269"/>
        <a:ext cx="5171698" cy="978270"/>
      </dsp:txXfrm>
    </dsp:sp>
    <dsp:sp modelId="{F35AABAA-956D-4C1C-BBA3-5057A58E7D87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AC911-D5EB-4F1E-A5C1-F7E49F7326C5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473DA-B0D4-4F90-8F4A-2222600BC79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Prototyping and Testing</a:t>
          </a:r>
        </a:p>
      </dsp:txBody>
      <dsp:txXfrm>
        <a:off x="1129902" y="3673107"/>
        <a:ext cx="5171698" cy="978270"/>
      </dsp:txXfrm>
    </dsp:sp>
    <dsp:sp modelId="{47FB542F-6F8D-4A97-B682-68E65F7BB7AD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5E5A-DED9-4805-A476-76F7F291AA87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37DE0-4004-4024-8294-AE26B3669F73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Documentation and Presentation</a:t>
          </a:r>
        </a:p>
      </dsp:txBody>
      <dsp:txXfrm>
        <a:off x="1129902" y="4895945"/>
        <a:ext cx="5171698" cy="978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82DD3-43E6-4314-A822-B2CB1EC75780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A8F00-4A6A-41D1-9074-4CF55A1DB45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EE6EB-6191-4BF7-8CFB-5F946F34FE02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Holistic integration of green infrastructure, IoT, and AI.</a:t>
          </a:r>
        </a:p>
      </dsp:txBody>
      <dsp:txXfrm>
        <a:off x="1939533" y="717"/>
        <a:ext cx="4362067" cy="1679249"/>
      </dsp:txXfrm>
    </dsp:sp>
    <dsp:sp modelId="{5FA5AB39-37CC-4E06-93C5-32126462FADE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7B934-C0D8-4554-9FDA-C009F716E24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B5163-A5D0-4813-9B16-71F78235388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Modular and scalable design.</a:t>
          </a:r>
        </a:p>
      </dsp:txBody>
      <dsp:txXfrm>
        <a:off x="1939533" y="2099779"/>
        <a:ext cx="4362067" cy="1679249"/>
      </dsp:txXfrm>
    </dsp:sp>
    <dsp:sp modelId="{0BD1231C-19A7-4F3A-AB4E-B7B2558112A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F7E61-0600-4182-9937-87D0E33B24A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42BA7-6BB1-4CFE-8DF2-06A882EC22A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Emphasis on real-time data and community engagement.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6FD51-78F7-452C-9760-CBD19EE60338}" type="datetimeFigureOut">
              <a:rPr lang="en-US" smtClean="0"/>
              <a:t>28-Sep-24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3602-0F4D-4388-AD36-7CC0B7A0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conclude, I invite you to join us on this journey toward a greener, healthier, and more sustainable future. EcoSphere is not just an idea—it's a movement. Together, we can transform our urban environments, improve the quality of life, and create a lasting legacy for future generations. Your support, collaboration, and investment are crucial. Let's take the first step today to make our cities not only smart but also sustainable. 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27236-C0E2-4295-84BC-16137FA79E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0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0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1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sstej.github.io/EcoSphere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sstej.github.io/EcoSphe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sstej.github.io/EcoSphe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422714-CB19-1B3A-A16E-1E289AC93874}"/>
              </a:ext>
            </a:extLst>
          </p:cNvPr>
          <p:cNvSpPr txBox="1"/>
          <p:nvPr/>
        </p:nvSpPr>
        <p:spPr>
          <a:xfrm>
            <a:off x="2145418" y="4127150"/>
            <a:ext cx="7891852" cy="5600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78408">
              <a:spcAft>
                <a:spcPts val="600"/>
              </a:spcAft>
            </a:pPr>
            <a:r>
              <a:rPr lang="en-US" sz="2996" kern="1200" dirty="0">
                <a:solidFill>
                  <a:srgbClr val="CFA35C"/>
                </a:solidFill>
                <a:latin typeface="+mn-lt"/>
                <a:ea typeface="+mn-ea"/>
                <a:cs typeface="+mn-cs"/>
              </a:rPr>
              <a:t>An Innovative Approach to Urban Sustainability</a:t>
            </a:r>
            <a:endParaRPr lang="en-US" sz="2800" dirty="0">
              <a:solidFill>
                <a:srgbClr val="CFA3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823C1-52F6-E4A4-FE97-E069F35C70F9}"/>
              </a:ext>
            </a:extLst>
          </p:cNvPr>
          <p:cNvSpPr txBox="1"/>
          <p:nvPr/>
        </p:nvSpPr>
        <p:spPr>
          <a:xfrm>
            <a:off x="946030" y="1391826"/>
            <a:ext cx="10308041" cy="1749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78408">
              <a:spcAft>
                <a:spcPts val="600"/>
              </a:spcAft>
              <a:defRPr sz="5136">
                <a:solidFill>
                  <a:srgbClr val="CFA35C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EcoSphere: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Urban Microclimate Control System</a:t>
            </a:r>
            <a:r>
              <a:rPr lang="en-US" dirty="0"/>
              <a:t>​</a:t>
            </a:r>
          </a:p>
        </p:txBody>
      </p:sp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84C60667-DB09-43E5-8C1B-D07C86F6B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1" r="12671"/>
          <a:stretch/>
        </p:blipFill>
        <p:spPr>
          <a:xfrm>
            <a:off x="10082907" y="173688"/>
            <a:ext cx="1364346" cy="16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5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B3AF7-C291-2D90-7A3C-2F196E9F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Increasing Energy Efficiency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50F6E9-A1FE-5C80-D60B-3A1E0FA3E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59772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71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8F9EB-23B0-12DB-3A41-D9CE1750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Engaging the Community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48816A-6E3A-E411-0853-A96117EAC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04859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1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0A03B-5CDA-8E01-8314-D7AC7FA2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Implementation Strategy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79895A-B399-B10D-5458-6A4B01C91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77063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52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1E015-94CD-12B9-1C32-6012D0FC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Unique Value Proposition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A6351F-EF0C-4C78-1CC2-4280C1FBE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3668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71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itle 494">
            <a:extLst>
              <a:ext uri="{FF2B5EF4-FFF2-40B4-BE49-F238E27FC236}">
                <a16:creationId xmlns:a16="http://schemas.microsoft.com/office/drawing/2014/main" id="{F703DEA6-6913-08B4-8657-5BF4FB72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AAD35BB-3302-6DDA-ACA5-5A68AD9D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C48C4246-6073-4246-2AA6-7B196A16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18D0733-991A-5D4F-D545-92F8EBF26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B6A273D9-7821-6616-91C3-F48156F8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Title 1">
            <a:extLst>
              <a:ext uri="{FF2B5EF4-FFF2-40B4-BE49-F238E27FC236}">
                <a16:creationId xmlns:a16="http://schemas.microsoft.com/office/drawing/2014/main" id="{2063342A-AA21-B0BC-24EF-5F617F772125}"/>
              </a:ext>
            </a:extLst>
          </p:cNvPr>
          <p:cNvSpPr txBox="1">
            <a:spLocks/>
          </p:cNvSpPr>
          <p:nvPr/>
        </p:nvSpPr>
        <p:spPr>
          <a:xfrm>
            <a:off x="3581400" y="965580"/>
            <a:ext cx="5204489" cy="3160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solidFill>
                  <a:schemeClr val="bg1"/>
                </a:solidFill>
              </a:rPr>
              <a:t>Thank You,</a:t>
            </a:r>
            <a:br>
              <a:rPr lang="en-US" sz="5400" b="1">
                <a:solidFill>
                  <a:schemeClr val="bg1"/>
                </a:solidFill>
              </a:rPr>
            </a:br>
            <a:r>
              <a:rPr lang="en-US" sz="5400" b="1">
                <a:solidFill>
                  <a:schemeClr val="bg1"/>
                </a:solidFill>
              </a:rPr>
              <a:t>Greenovators.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01" name="Graphic 212">
            <a:extLst>
              <a:ext uri="{FF2B5EF4-FFF2-40B4-BE49-F238E27FC236}">
                <a16:creationId xmlns:a16="http://schemas.microsoft.com/office/drawing/2014/main" id="{36D1A674-ABD9-A794-2754-13B0D8AA3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2" name="Graphic 212">
            <a:extLst>
              <a:ext uri="{FF2B5EF4-FFF2-40B4-BE49-F238E27FC236}">
                <a16:creationId xmlns:a16="http://schemas.microsoft.com/office/drawing/2014/main" id="{70AB9E9F-2AB5-0DE8-9DD2-AD749DDE0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03" name="Graphic 190">
            <a:extLst>
              <a:ext uri="{FF2B5EF4-FFF2-40B4-BE49-F238E27FC236}">
                <a16:creationId xmlns:a16="http://schemas.microsoft.com/office/drawing/2014/main" id="{9235F738-BC51-37C1-C7C5-2A458C55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01624AE-78F2-9FE1-4207-D1836FE34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10FD5FD5-70F7-69A3-8883-EE45EA6CE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6" name="Oval 505">
            <a:extLst>
              <a:ext uri="{FF2B5EF4-FFF2-40B4-BE49-F238E27FC236}">
                <a16:creationId xmlns:a16="http://schemas.microsoft.com/office/drawing/2014/main" id="{B564AB47-A2AE-804D-438F-27BE2EE9A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82D492D5-C9D5-0193-659E-8B4AE00D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8" name="Graphic 4">
            <a:extLst>
              <a:ext uri="{FF2B5EF4-FFF2-40B4-BE49-F238E27FC236}">
                <a16:creationId xmlns:a16="http://schemas.microsoft.com/office/drawing/2014/main" id="{D062D077-D0D1-F724-87DE-602843350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48554FF5-7400-4D4F-B1E9-8B5DE6CC4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54089B56-5120-80FF-263D-7AFCC03A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6EEEA32-452C-DC58-E2EA-AE64FE66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78787DA0-5904-C075-BBCB-4F695BB1B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C18A29CF-56BE-06E5-D053-AA329287D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F0DB4063-9F64-CC71-3447-8608AB33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8E2C5D57-3F0C-FCC0-91ED-BC7212825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939B21DC-4A01-4050-08EE-50AAD95F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431DFE1C-E27F-8E38-5B7F-E6328616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75388724-2A8C-F85E-378D-EB1451F7A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C17D9221-B781-A2B7-EECB-AFB1E1440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45C2917-EDB8-2A7E-D7AC-7DB3EA88F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85FF87F7-64C1-EADB-E4A3-8A6CC0AEB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80BFDEE-A53C-6B20-CC06-D552ADF3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792EEB57-DA2B-8713-EA76-658E2481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9AE7EDF1-EE95-B525-0CBB-4132C2F96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8ADAFF9E-1184-86DE-AE78-A1425FDF0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42CC4D18-E138-579F-A477-832B10D9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CB017F9F-5DD5-8CF4-6EAE-427A3E69A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B518265D-E846-1068-B1D5-34F1E867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00FCD445-301D-0C1A-F4A3-66A7426B8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8BCAEF26-D54A-0365-3131-7B17D0D5A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25ED57A1-B460-0F21-F459-BA07F807A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ABF6B3CD-CC83-C361-F204-EB046CB1C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8C67C236-C5A9-1EA0-0B73-CDE6D56C3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C09BFDC-E0E9-9CA9-810B-166A2725D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2152E5-623B-FC38-EF50-1EBB90D34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0D2D436B-40B4-28C8-A89C-220593414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F1B02D91-D707-0AE2-055B-4061EEB5A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2BFAC631-B140-852F-8FB6-386861206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342C3F2E-A943-9118-0407-9213A15FC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854789B3-C6BA-97EB-A629-C39267666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3E56FD08-4A1A-84D5-0B42-9EDE7BD4B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609A2009-1E67-AAC8-2B0F-C878E9CC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2A7527D7-B971-8363-08EB-3D55088C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ED4E7B4F-CB73-FB9B-5300-965978CE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9C4A4698-9B11-9D67-6D2A-BC37E5D6A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D3AC1F34-5420-ADBD-FE53-C253576B0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69891667-4230-934C-7D6A-F8906F105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285CB39E-B711-15D9-576E-A6B2415E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301DEB3B-50E3-CA6F-FB86-1247BFFA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EC020B1B-7AFF-D9B1-F8D8-DEB1028A2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AB2AD651-3874-5DAD-5FD7-7FACCD9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9BC31F45-0853-C7D2-B696-3F94BAAB6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CDE70E75-7EDC-6BAC-0FD7-25697947B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75302611-FBD4-AE77-CCBB-12DDB96D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215198DC-49EA-7A32-664C-71EE259D9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C2956CE6-1892-D3B5-D141-FBE65790E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7D407EA8-F05D-7755-64B3-5352CB76D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31F8CBBC-9B3B-DBF3-2586-256E19EBA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6390D61C-188E-CE56-085F-4BFA0C90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FC1FA2C8-1AAA-D471-F818-F3B1317ED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7A2ED2F4-281D-0A05-C9F1-685902744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FCC29F1A-CEDF-C3B5-6A78-11E84EE0A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0806E76C-BC62-D368-601C-1DEB7D790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5709587C-C738-9CCB-EFBD-A199AED77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D7AE84EC-C296-A28C-B9F6-7D8799D2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4F3AF55-E3A9-3E57-AAFE-D88DAABB0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2F76159F-A62A-C8AE-0215-210C2B505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CE796685-F2CF-8E07-7E64-538DF135E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F289252A-D99F-66BD-5E1C-150F6E38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78BDE17D-4107-317A-973E-BD006B93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82D7B945-679B-A455-084D-C71D2C3F4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55CE578-9EBE-BF18-F9C0-589A22CD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1370134E-A6E9-2995-7CEB-C4A64B654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2A3B5BD-980A-FBFC-1463-5B4455052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EB6AABF2-41F1-D5D2-9A34-2CF453AC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BB3F30CB-8C0B-02B7-8638-2B7CA5B39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66F78C2-9340-6B07-0BC5-C5B561945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88440C5D-4DFF-96D7-AC3F-65789F79C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5FC81A9C-97F5-B4CB-4905-B1639D308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2A13DCA4-3CC8-B66F-48EA-D07B742BF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4F9AFE69-EA6B-41AE-2E41-140B4F109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FDCBD-BA72-F6B1-CF98-83577E469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5135307B-1C98-D60E-E9E0-9C283B6BF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7F810FF2-EC3B-30ED-299C-B63D006C1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3CF2CA1D-E13A-03BD-9C46-BD8DCC473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4BAD1346-8B5D-0B7F-519F-BB5042EAE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AFBBF78D-B92B-1868-1F9F-ED7B2307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5456C71E-1A53-93FB-D71A-49AC2A572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730DBCAA-5DBE-520C-6609-28C0859B1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134E845-B299-D773-EDC2-8C26B489D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A9629A81-D1E9-BAFB-D736-CA58D6E09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118BB4-33D3-15EE-D90F-31426C93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F4B4B0D3-37C5-EB79-452E-073529B95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CC9F3FED-AA1D-A8FE-A9F3-3EE371A7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51AC0FF5-A8A8-C805-1ADB-3F0569EE1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BFEC9D8A-2858-F364-399F-EAF52DBBE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A702672-8A7E-B644-8D54-CB403A6F6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ACA713CE-DC2E-150F-D6FA-876016B8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62A4901F-3913-71D9-5D93-8C557BBF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ED1F7AB1-B08C-99BD-CBF7-950A02A9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FB9C8148-A903-C9A9-8B3F-518DDBE2E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73A117F-E503-A9FA-EF46-BCB95466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2D873929-BAD6-E6B9-7265-BE95B8D9F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FD1E2777-CF03-A391-FF51-7ED524EE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E7A4C432-D91F-EED2-30AA-2BED57714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E2ED6C53-C36F-C330-B046-52E954D9F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7E49DD0E-873D-5EC5-C98D-DC79F962A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9051B6E4-7637-5D35-D47F-B0EC844F6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C3421200-22DA-14BC-2DB2-2F98B7B16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124D74CE-9608-B677-F44C-1BA083758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1F8D0C27-683F-431F-3656-F618ECB0B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AB1B3B47-8067-7D11-A4D0-3B469C5DB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2E2B4822-8EB7-0909-22A1-8B2F1DBA4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360F9963-FE86-9FDA-AF9E-83393298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D5632670-3BC3-330D-7923-F6AD3538C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D4AF19B1-E8C4-A383-2F5A-E0205C6F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69339067-A4CE-FAF9-E349-FF700FA92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3D0A742E-2E89-A270-7922-B9E57F42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9974F139-DA48-B62A-901A-0740C0EE0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AD3F0FE3-0B32-0F91-68ED-7911D64D4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98286853-1EED-2070-B70C-151B8E301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E30381B8-44C3-1758-7CED-1B5BDA4FF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A150A925-7111-6FE2-107F-F0F685ED3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8807C35B-30FA-2507-D7E0-1C6A8EF40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A2F25971-0D14-1833-16A2-05FDC67A0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7A8FFDA7-08FB-E90B-5ED1-8AB4FEE8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D7C0ABF9-B07C-FFBE-2C36-EB0842DD0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D8F5A0AE-73A7-4BBE-A6DA-9F42D6EA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3AFF1079-A4BF-7D6E-070F-A7358DCD8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411F081C-32F7-6F39-67FC-5074346E7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9354EED2-4A24-B7AC-23DB-03C9486A3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628B3446-046A-2BEB-73C7-6856991F7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D52E8D77-C614-B0F8-6AD6-6BBDE3B96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2800734-013E-D3B6-0583-B1F04DA61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1ED1851-1131-2A0C-251F-7CAE55832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832A9DF1-B09F-2812-8C3E-FEF8D3EBB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F8C6AE8-DA41-B1EF-1B49-6ED6C274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F8B6DED6-7162-030B-DC4B-34D1001E3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2489F64C-97CA-DD60-DD28-01F4D8F15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1580220-52E2-C840-FD01-B8DF57361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0E138788-DE41-BD1A-DA2D-D2FFD48B9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192084E7-B000-DFB3-B405-001131C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DD8AD26D-86A6-B0BA-0C4B-422A027E9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30A12E0-0A8A-DF7F-F3A9-4F731A9B8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EFEB8A63-3CB1-8E51-EDC2-5A73B4CA8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AC7EFB36-6E7B-E014-6999-85858841E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09F1E88E-6050-7BAC-EAE9-BA4BE93F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A8D58B20-9E8A-191F-95AD-9AF8C9C9E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98314BCC-20AA-4BE0-5707-AB87C01DB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3076C2F-B6CE-7DD2-D663-32AD6D9C3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90D8E4B4-DBCE-13BE-C730-D36401A60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77EDE1CA-ABA2-24E0-EB1D-10CCFB0F8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67FC04BB-BF9A-DF42-F60B-47D45076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68ADB7A0-794A-F7D1-F2E2-65E9F703F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1D3A3E82-3F77-5CBC-EC28-F11A131D9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3F2DB40F-0435-D6D4-4BD5-228E1468A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B0CB1463-1165-24CF-8576-4F3472AE7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E5104FD0-D2EE-F09C-EEA3-CAEEF8894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1B79A029-665E-3043-BB1F-34C8C797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7092D1DC-ECA9-C408-1A70-9801FD608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5626C6D0-B0DF-3F13-EB61-23607D16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AD416240-A512-BC11-CC1A-46C39FC2D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874C9BEF-9F83-3E7A-7945-767BC170D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B12FDD1E-2082-FC90-9E47-6B1533AD9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BE9F18ED-2F43-F816-D207-9EE8964A1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4143A619-E1BB-5C03-1F01-DB5996F48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3BF733BA-6272-BF09-C828-AA2ADA761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C587820-EAC2-5B70-ECA7-C90D476A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24D4AAEF-2FE4-3620-2E8E-47CA8E87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7E1E2236-6CA2-0870-6EAE-4A74EA1D5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243EA462-3113-1F37-4911-5B3C4E763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32304FAB-7F12-94D7-42D9-88EAA5B4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F8936C0-B2A0-A0C1-C540-1F1C1359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D5A7EE32-9F8E-3900-8DDF-8C27FBC27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7986C634-CBB9-206E-542E-361D2830D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C7C821C6-61F2-A25C-1598-AAB59EC6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EA0BC850-A0A6-60CE-D536-D8CE1F5E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22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11B3B-81F7-63C5-5EB8-2142BEC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DE01E-4E3C-DD90-3C8A-235AD572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01223" cy="4437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Environmental Challenges in Urban Areas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EcoSphere Solution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Reducing Urban Heat Islands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Enhancing Air Quality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Optimizing Water Management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Enhancing Urban Biodiversity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Increasing Energy Efficiency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4B755-F61A-39A3-72EE-A47216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>
                <a:solidFill>
                  <a:schemeClr val="bg1"/>
                </a:solidFill>
                <a:ea typeface="+mj-lt"/>
                <a:cs typeface="+mj-lt"/>
              </a:rPr>
              <a:t>Introduction</a:t>
            </a:r>
            <a:endParaRPr lang="en-US" sz="3800" b="1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D9A8-A200-768C-6C4A-C68FE60F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EcoSphere is an innovative concept developed in the preincubation phase. Guided by a dedicated mentor, our team leverages online resources to tackle urban sustainability challenges with a limited budget.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with text on i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988D872-F0AA-5953-92BC-D7BB79EDB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70" r="12670"/>
          <a:stretch/>
        </p:blipFill>
        <p:spPr>
          <a:xfrm>
            <a:off x="6525453" y="0"/>
            <a:ext cx="5626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4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 39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2C5D9-2072-9BE6-7570-3FB85E97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2900" b="1">
                <a:solidFill>
                  <a:schemeClr val="bg1"/>
                </a:solidFill>
                <a:ea typeface="+mj-lt"/>
                <a:cs typeface="+mj-lt"/>
              </a:rPr>
              <a:t>Environmental Challenges in Urban Areas</a:t>
            </a:r>
            <a:endParaRPr lang="en-US" sz="2900" b="1">
              <a:solidFill>
                <a:schemeClr val="bg1"/>
              </a:solidFill>
            </a:endParaRPr>
          </a:p>
        </p:txBody>
      </p:sp>
      <p:sp>
        <p:nvSpPr>
          <p:cNvPr id="377" name="Content Placeholder 2">
            <a:extLst>
              <a:ext uri="{FF2B5EF4-FFF2-40B4-BE49-F238E27FC236}">
                <a16:creationId xmlns:a16="http://schemas.microsoft.com/office/drawing/2014/main" id="{915273D1-87D7-A8B9-2285-7BA1FA83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400" b="1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Urban Heat Islands (UHIs)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Poor Air Quality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Water Management Issues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Loss of Biodiversity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High Energy Consumption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Lack of Public Awareness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5" name="Picture 4" descr="A logo with text on i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73F11F0-E141-E0D9-D30C-4C4A9A88E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3" r="-2" b="-2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400" name="Rectangle 39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F9A9C-9AE1-C52A-7EB8-9AD566ED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endParaRPr lang="en-US" sz="6200">
              <a:solidFill>
                <a:schemeClr val="bg1"/>
              </a:solidFill>
            </a:endParaRPr>
          </a:p>
          <a:p>
            <a:r>
              <a:rPr lang="en-US" sz="6200" b="1">
                <a:solidFill>
                  <a:schemeClr val="bg1"/>
                </a:solidFill>
                <a:ea typeface="+mj-lt"/>
                <a:cs typeface="+mj-lt"/>
              </a:rPr>
              <a:t>EcoSphere Solution</a:t>
            </a:r>
            <a:endParaRPr lang="en-US" sz="6200" b="1">
              <a:solidFill>
                <a:schemeClr val="bg1"/>
              </a:solidFill>
            </a:endParaRPr>
          </a:p>
          <a:p>
            <a:endParaRPr lang="en-US" sz="620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62D1-B777-B96E-8B7F-1ECE47F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EcoSphere integrates smart green infrastructure, renewable energy technologies, and community engagement to address multiple urban environmental challenges holistically.</a:t>
            </a:r>
          </a:p>
        </p:txBody>
      </p:sp>
    </p:spTree>
    <p:extLst>
      <p:ext uri="{BB962C8B-B14F-4D97-AF65-F5344CB8AC3E}">
        <p14:creationId xmlns:p14="http://schemas.microsoft.com/office/powerpoint/2010/main" val="175194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AC5CE-A104-EF1A-1DA1-4153445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Reducing Urban Heat Islands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3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7B95A9F-A388-BCB5-9F08-3D7CB0A77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3254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09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C295-A44E-ADEE-BA10-F888B96D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Enhancing Air Quality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4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9827CCD-F139-EFDE-2E22-B029C53B1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29354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63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28611-2F2E-31C2-4819-61028D26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chemeClr val="bg1"/>
                </a:solidFill>
                <a:ea typeface="+mj-lt"/>
                <a:cs typeface="+mj-lt"/>
              </a:rPr>
              <a:t>Optimizing Water Management</a:t>
            </a:r>
            <a:endParaRPr lang="en-US" sz="4100" b="1" dirty="0">
              <a:solidFill>
                <a:schemeClr val="bg1"/>
              </a:solidFill>
            </a:endParaRPr>
          </a:p>
        </p:txBody>
      </p:sp>
      <p:grpSp>
        <p:nvGrpSpPr>
          <p:cNvPr id="2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26D945-636F-72EC-A152-C0F52272B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14271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98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75D2A-D22E-BBBB-B682-38B2FC97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Enhancing Urban Biodiversity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DF5337-6369-C9A8-ADE2-D28C29CDC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94150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53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383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PowerPoint Presentation</vt:lpstr>
      <vt:lpstr>INDEX</vt:lpstr>
      <vt:lpstr>Introduction</vt:lpstr>
      <vt:lpstr>Environmental Challenges in Urban Areas</vt:lpstr>
      <vt:lpstr> EcoSphere Solution </vt:lpstr>
      <vt:lpstr>Reducing Urban Heat Islands</vt:lpstr>
      <vt:lpstr>Enhancing Air Quality</vt:lpstr>
      <vt:lpstr>Optimizing Water Management</vt:lpstr>
      <vt:lpstr>Enhancing Urban Biodiversity</vt:lpstr>
      <vt:lpstr>Increasing Energy Efficiency</vt:lpstr>
      <vt:lpstr>Engaging the Community</vt:lpstr>
      <vt:lpstr>Implementation Strategy</vt:lpstr>
      <vt:lpstr>Unique Value Proposition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Jasstej Singh</dc:creator>
  <cp:lastModifiedBy>Jasstej Singh</cp:lastModifiedBy>
  <cp:revision>5</cp:revision>
  <dcterms:created xsi:type="dcterms:W3CDTF">2024-06-12T05:52:35Z</dcterms:created>
  <dcterms:modified xsi:type="dcterms:W3CDTF">2024-09-28T04:07:48Z</dcterms:modified>
</cp:coreProperties>
</file>