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3" autoAdjust="0"/>
    <p:restoredTop sz="94652" autoAdjust="0"/>
  </p:normalViewPr>
  <p:slideViewPr>
    <p:cSldViewPr>
      <p:cViewPr varScale="1">
        <p:scale>
          <a:sx n="158" d="100"/>
          <a:sy n="158" d="100"/>
        </p:scale>
        <p:origin x="-228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28700" y="287254"/>
            <a:ext cx="6511088" cy="626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Docker Desktop</a:t>
            </a:r>
          </a:p>
          <a:p>
            <a:pPr algn="ctr"/>
            <a:endParaRPr lang="en-HK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324974" y="1447800"/>
            <a:ext cx="3609225" cy="3505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000" dirty="0" smtClean="0"/>
              <a:t>Application Stack</a:t>
            </a:r>
          </a:p>
          <a:p>
            <a:pPr algn="ctr"/>
            <a:endParaRPr lang="en-HK" dirty="0"/>
          </a:p>
          <a:p>
            <a:pPr algn="ctr"/>
            <a:endParaRPr lang="en-HK" dirty="0" smtClean="0"/>
          </a:p>
          <a:p>
            <a:pPr algn="ctr"/>
            <a:endParaRPr lang="en-HK" dirty="0"/>
          </a:p>
          <a:p>
            <a:pPr algn="ctr"/>
            <a:endParaRPr lang="en-HK" dirty="0" smtClean="0"/>
          </a:p>
          <a:p>
            <a:pPr algn="ctr"/>
            <a:endParaRPr lang="en-HK" dirty="0"/>
          </a:p>
          <a:p>
            <a:pPr algn="ctr"/>
            <a:endParaRPr lang="en-HK" dirty="0" smtClean="0"/>
          </a:p>
          <a:p>
            <a:pPr algn="ctr"/>
            <a:endParaRPr lang="en-HK" dirty="0"/>
          </a:p>
          <a:p>
            <a:pPr algn="ctr"/>
            <a:endParaRPr lang="en-HK" dirty="0" smtClean="0"/>
          </a:p>
          <a:p>
            <a:pPr algn="ctr"/>
            <a:endParaRPr lang="en-HK" dirty="0"/>
          </a:p>
          <a:p>
            <a:pPr algn="ctr"/>
            <a:endParaRPr lang="en-HK" dirty="0" smtClean="0"/>
          </a:p>
          <a:p>
            <a:pPr algn="ctr"/>
            <a:endParaRPr lang="en-HK" dirty="0"/>
          </a:p>
          <a:p>
            <a:pPr algn="ctr"/>
            <a:endParaRPr lang="en-US" dirty="0"/>
          </a:p>
        </p:txBody>
      </p:sp>
      <p:cxnSp>
        <p:nvCxnSpPr>
          <p:cNvPr id="73" name="Straight Arrow Connector 72"/>
          <p:cNvCxnSpPr>
            <a:stCxn id="61" idx="2"/>
            <a:endCxn id="18" idx="1"/>
          </p:cNvCxnSpPr>
          <p:nvPr/>
        </p:nvCxnSpPr>
        <p:spPr>
          <a:xfrm>
            <a:off x="2781299" y="1747086"/>
            <a:ext cx="3048000" cy="2628901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1" idx="2"/>
            <a:endCxn id="16" idx="0"/>
          </p:cNvCxnSpPr>
          <p:nvPr/>
        </p:nvCxnSpPr>
        <p:spPr>
          <a:xfrm>
            <a:off x="2781299" y="1747086"/>
            <a:ext cx="3467100" cy="151196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74343" y="3054517"/>
            <a:ext cx="838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Nexus3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43299" y="4097254"/>
            <a:ext cx="838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HK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ats</a:t>
            </a:r>
            <a:r>
              <a:rPr lang="en-HK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HK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en-HK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-sub 1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85296" y="1811254"/>
            <a:ext cx="840205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nats</a:t>
            </a:r>
            <a:r>
              <a:rPr lang="en-HK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HK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en-HK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-pub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43299" y="3259054"/>
            <a:ext cx="838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nats</a:t>
            </a:r>
            <a:r>
              <a:rPr lang="en-HK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-zone-b server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82288" y="2583281"/>
            <a:ext cx="838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NATS-seed server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155" y="3054517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Docker Hub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155" y="2282491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Bitbucket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71336" y="2282491"/>
            <a:ext cx="838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en-HK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29299" y="3259054"/>
            <a:ext cx="838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nats</a:t>
            </a:r>
            <a:r>
              <a:rPr lang="en-HK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-zone-c server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29299" y="4109287"/>
            <a:ext cx="838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HK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ats</a:t>
            </a:r>
            <a:r>
              <a:rPr lang="en-HK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HK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en-HK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-sub 2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>
            <a:stCxn id="9" idx="2"/>
            <a:endCxn id="11" idx="0"/>
          </p:cNvCxnSpPr>
          <p:nvPr/>
        </p:nvCxnSpPr>
        <p:spPr>
          <a:xfrm flipH="1">
            <a:off x="5101388" y="2344654"/>
            <a:ext cx="4011" cy="2386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  <a:endCxn id="16" idx="1"/>
          </p:cNvCxnSpPr>
          <p:nvPr/>
        </p:nvCxnSpPr>
        <p:spPr>
          <a:xfrm>
            <a:off x="5101388" y="3116681"/>
            <a:ext cx="727911" cy="40907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0" idx="3"/>
          </p:cNvCxnSpPr>
          <p:nvPr/>
        </p:nvCxnSpPr>
        <p:spPr>
          <a:xfrm flipH="1">
            <a:off x="4381499" y="3116681"/>
            <a:ext cx="719889" cy="40907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6" idx="1"/>
          </p:cNvCxnSpPr>
          <p:nvPr/>
        </p:nvCxnSpPr>
        <p:spPr>
          <a:xfrm>
            <a:off x="4381499" y="3525754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2"/>
          </p:cNvCxnSpPr>
          <p:nvPr/>
        </p:nvCxnSpPr>
        <p:spPr>
          <a:xfrm>
            <a:off x="3962399" y="3792454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18" idx="0"/>
          </p:cNvCxnSpPr>
          <p:nvPr/>
        </p:nvCxnSpPr>
        <p:spPr>
          <a:xfrm>
            <a:off x="6248399" y="3792454"/>
            <a:ext cx="0" cy="3168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3"/>
            <a:endCxn id="15" idx="1"/>
          </p:cNvCxnSpPr>
          <p:nvPr/>
        </p:nvCxnSpPr>
        <p:spPr>
          <a:xfrm>
            <a:off x="897355" y="2549191"/>
            <a:ext cx="37398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3"/>
            <a:endCxn id="5" idx="1"/>
          </p:cNvCxnSpPr>
          <p:nvPr/>
        </p:nvCxnSpPr>
        <p:spPr>
          <a:xfrm>
            <a:off x="897355" y="3321217"/>
            <a:ext cx="37698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2"/>
            <a:endCxn id="5" idx="0"/>
          </p:cNvCxnSpPr>
          <p:nvPr/>
        </p:nvCxnSpPr>
        <p:spPr>
          <a:xfrm>
            <a:off x="1690436" y="2815891"/>
            <a:ext cx="3007" cy="238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Vertical Scroll 60"/>
          <p:cNvSpPr/>
          <p:nvPr/>
        </p:nvSpPr>
        <p:spPr>
          <a:xfrm>
            <a:off x="2351671" y="1289886"/>
            <a:ext cx="859256" cy="457200"/>
          </a:xfrm>
          <a:prstGeom prst="vertic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Docker Compose files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Straight Arrow Connector 62"/>
          <p:cNvCxnSpPr>
            <a:stCxn id="61" idx="2"/>
            <a:endCxn id="15" idx="0"/>
          </p:cNvCxnSpPr>
          <p:nvPr/>
        </p:nvCxnSpPr>
        <p:spPr>
          <a:xfrm flipH="1">
            <a:off x="1690436" y="1747086"/>
            <a:ext cx="1090863" cy="535405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1" idx="2"/>
            <a:endCxn id="8" idx="1"/>
          </p:cNvCxnSpPr>
          <p:nvPr/>
        </p:nvCxnSpPr>
        <p:spPr>
          <a:xfrm>
            <a:off x="2781299" y="1747086"/>
            <a:ext cx="762000" cy="261686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1" idx="2"/>
            <a:endCxn id="10" idx="0"/>
          </p:cNvCxnSpPr>
          <p:nvPr/>
        </p:nvCxnSpPr>
        <p:spPr>
          <a:xfrm>
            <a:off x="2781299" y="1747086"/>
            <a:ext cx="1181100" cy="151196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2"/>
            <a:endCxn id="11" idx="1"/>
          </p:cNvCxnSpPr>
          <p:nvPr/>
        </p:nvCxnSpPr>
        <p:spPr>
          <a:xfrm>
            <a:off x="2781299" y="1747086"/>
            <a:ext cx="1900989" cy="1102895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1" idx="2"/>
            <a:endCxn id="9" idx="1"/>
          </p:cNvCxnSpPr>
          <p:nvPr/>
        </p:nvCxnSpPr>
        <p:spPr>
          <a:xfrm>
            <a:off x="2781299" y="1747086"/>
            <a:ext cx="1903997" cy="33086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1" idx="2"/>
          </p:cNvCxnSpPr>
          <p:nvPr/>
        </p:nvCxnSpPr>
        <p:spPr>
          <a:xfrm flipH="1">
            <a:off x="2112543" y="1747086"/>
            <a:ext cx="668756" cy="1574131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705099" y="1125454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Build &amp; Deploy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43385" y="367624"/>
            <a:ext cx="1219200" cy="780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K8N</a:t>
            </a:r>
            <a:r>
              <a:rPr lang="en-HK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275094" y="5915526"/>
            <a:ext cx="972805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Prometheus</a:t>
            </a:r>
            <a:r>
              <a:rPr lang="en-HK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446921" y="5915526"/>
            <a:ext cx="972805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Grafana</a:t>
            </a:r>
            <a:r>
              <a:rPr lang="en-HK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342896" y="5638800"/>
            <a:ext cx="972805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HK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400800" y="5638800"/>
            <a:ext cx="972805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Terraform</a:t>
            </a:r>
            <a:r>
              <a:rPr lang="en-HK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8001000" y="5638800"/>
            <a:ext cx="97280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en-HK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848600" y="129719"/>
            <a:ext cx="1219200" cy="780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K8N</a:t>
            </a:r>
            <a:r>
              <a:rPr lang="en-HK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245014" y="3733800"/>
            <a:ext cx="964786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SonarCube</a:t>
            </a:r>
            <a:r>
              <a:rPr lang="en-HK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245014" y="4363954"/>
            <a:ext cx="964786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Foritfy</a:t>
            </a:r>
            <a:r>
              <a:rPr lang="en-HK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181600" y="376929"/>
            <a:ext cx="972805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Helm</a:t>
            </a:r>
            <a:r>
              <a:rPr lang="en-HK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253034" y="5033211"/>
            <a:ext cx="964786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 Scan</a:t>
            </a:r>
            <a:r>
              <a:rPr lang="en-HK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82363" y="2891840"/>
            <a:ext cx="606972" cy="3253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  <a:r>
              <a:rPr lang="en-HK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59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52</Words>
  <Application>Microsoft Office PowerPoint</Application>
  <PresentationFormat>On-screen Show (4:3)</PresentationFormat>
  <Paragraphs>74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tao</dc:creator>
  <cp:lastModifiedBy>JASTAO</cp:lastModifiedBy>
  <cp:revision>4</cp:revision>
  <dcterms:created xsi:type="dcterms:W3CDTF">2006-08-16T00:00:00Z</dcterms:created>
  <dcterms:modified xsi:type="dcterms:W3CDTF">2024-02-05T01:59:06Z</dcterms:modified>
</cp:coreProperties>
</file>