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mp3" ContentType="audio/unknown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18" r:id="rId2"/>
    <p:sldId id="421" r:id="rId3"/>
    <p:sldId id="420" r:id="rId4"/>
    <p:sldId id="419" r:id="rId5"/>
    <p:sldId id="422" r:id="rId6"/>
    <p:sldId id="406" r:id="rId7"/>
    <p:sldId id="396" r:id="rId8"/>
    <p:sldId id="423" r:id="rId9"/>
    <p:sldId id="366" r:id="rId10"/>
    <p:sldId id="393" r:id="rId11"/>
    <p:sldId id="368" r:id="rId12"/>
    <p:sldId id="398" r:id="rId13"/>
    <p:sldId id="400" r:id="rId14"/>
    <p:sldId id="369" r:id="rId15"/>
    <p:sldId id="402" r:id="rId16"/>
    <p:sldId id="403" r:id="rId17"/>
    <p:sldId id="404" r:id="rId18"/>
    <p:sldId id="370" r:id="rId19"/>
    <p:sldId id="405" r:id="rId20"/>
    <p:sldId id="410" r:id="rId21"/>
    <p:sldId id="394" r:id="rId22"/>
    <p:sldId id="411" r:id="rId23"/>
    <p:sldId id="412" r:id="rId24"/>
    <p:sldId id="413" r:id="rId25"/>
    <p:sldId id="414" r:id="rId26"/>
    <p:sldId id="415" r:id="rId27"/>
    <p:sldId id="409" r:id="rId28"/>
    <p:sldId id="407" r:id="rId29"/>
    <p:sldId id="371" r:id="rId30"/>
    <p:sldId id="416" r:id="rId31"/>
  </p:sldIdLst>
  <p:sldSz cx="11522075" cy="6480175"/>
  <p:notesSz cx="6858000" cy="9144000"/>
  <p:custDataLst>
    <p:tags r:id="rId33"/>
  </p:custDataLst>
  <p:defaultTextStyle>
    <a:defPPr>
      <a:defRPr lang="zh-CN"/>
    </a:defPPr>
    <a:lvl1pPr marL="0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8462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6924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5386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3848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42311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30773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9235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7697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72767759-CD79-4F55-B5F3-A8EAA9EDB495}">
          <p14:sldIdLst>
            <p14:sldId id="418"/>
            <p14:sldId id="421"/>
            <p14:sldId id="420"/>
            <p14:sldId id="419"/>
            <p14:sldId id="422"/>
            <p14:sldId id="406"/>
            <p14:sldId id="396"/>
            <p14:sldId id="423"/>
            <p14:sldId id="366"/>
            <p14:sldId id="393"/>
            <p14:sldId id="368"/>
            <p14:sldId id="398"/>
            <p14:sldId id="400"/>
            <p14:sldId id="369"/>
            <p14:sldId id="402"/>
            <p14:sldId id="403"/>
            <p14:sldId id="404"/>
            <p14:sldId id="370"/>
            <p14:sldId id="405"/>
            <p14:sldId id="410"/>
            <p14:sldId id="394"/>
            <p14:sldId id="411"/>
            <p14:sldId id="412"/>
            <p14:sldId id="413"/>
            <p14:sldId id="414"/>
            <p14:sldId id="415"/>
            <p14:sldId id="409"/>
            <p14:sldId id="407"/>
            <p14:sldId id="371"/>
            <p14:sldId id="4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C1FF"/>
    <a:srgbClr val="FFA219"/>
    <a:srgbClr val="054871"/>
    <a:srgbClr val="213C4B"/>
    <a:srgbClr val="FF9900"/>
    <a:srgbClr val="33CC33"/>
    <a:srgbClr val="99FF66"/>
    <a:srgbClr val="008000"/>
    <a:srgbClr val="1DB1A3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7823" autoAdjust="0"/>
  </p:normalViewPr>
  <p:slideViewPr>
    <p:cSldViewPr showGuides="1">
      <p:cViewPr>
        <p:scale>
          <a:sx n="75" d="100"/>
          <a:sy n="75" d="100"/>
        </p:scale>
        <p:origin x="-2136" y="-948"/>
      </p:cViewPr>
      <p:guideLst>
        <p:guide orient="horz" pos="2041"/>
        <p:guide pos="36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50DAC-B8D3-4027-A270-B3F8082B3CC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D948FFF-42EA-4932-BED3-F0C2295CE7A0}">
      <dgm:prSet phldrT="[Text]" custT="1"/>
      <dgm:spPr>
        <a:xfrm>
          <a:off x="2788577" y="2006437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237534C-AAC6-470C-A8DA-F8A061123991}" type="parTrans" cxnId="{B29CEFE9-3849-436E-8D74-76F9EE39D731}">
      <dgm:prSet/>
      <dgm:spPr/>
      <dgm:t>
        <a:bodyPr/>
        <a:lstStyle/>
        <a:p>
          <a:endParaRPr lang="id-ID"/>
        </a:p>
      </dgm:t>
    </dgm:pt>
    <dgm:pt modelId="{29D0ED8C-F496-40F0-B68D-AE6FB4C207A6}" type="sibTrans" cxnId="{B29CEFE9-3849-436E-8D74-76F9EE39D731}">
      <dgm:prSet/>
      <dgm:spPr/>
      <dgm:t>
        <a:bodyPr/>
        <a:lstStyle/>
        <a:p>
          <a:endParaRPr lang="id-ID"/>
        </a:p>
      </dgm:t>
    </dgm:pt>
    <dgm:pt modelId="{2C9F1BC4-7617-4D5C-BD2A-19DB2E7F2D79}">
      <dgm:prSet phldrT="[Text]" custT="1"/>
      <dgm:spPr>
        <a:xfrm>
          <a:off x="5342808" y="1374390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DFFDA90-0E8B-408A-AA0F-30877720C5D8}" type="parTrans" cxnId="{F4CB33B9-A3E0-4DF5-872C-981408972B9A}">
      <dgm:prSet/>
      <dgm:spPr/>
      <dgm:t>
        <a:bodyPr/>
        <a:lstStyle/>
        <a:p>
          <a:endParaRPr lang="id-ID"/>
        </a:p>
      </dgm:t>
    </dgm:pt>
    <dgm:pt modelId="{971844DC-089D-44DE-A708-63EA9984236F}" type="sibTrans" cxnId="{F4CB33B9-A3E0-4DF5-872C-981408972B9A}">
      <dgm:prSet/>
      <dgm:spPr/>
      <dgm:t>
        <a:bodyPr/>
        <a:lstStyle/>
        <a:p>
          <a:endParaRPr lang="id-ID"/>
        </a:p>
      </dgm:t>
    </dgm:pt>
    <dgm:pt modelId="{95A359A3-C865-4060-A57C-27F2EAFB3A1A}">
      <dgm:prSet phldrT="[Text]" custT="1"/>
      <dgm:spPr>
        <a:xfrm>
          <a:off x="7897039" y="742343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0BF96BD0-18C3-48E2-8732-CC99775EFBD0}" type="parTrans" cxnId="{7DE56DAC-9B77-4578-B93E-89BA96958DF1}">
      <dgm:prSet/>
      <dgm:spPr/>
      <dgm:t>
        <a:bodyPr/>
        <a:lstStyle/>
        <a:p>
          <a:endParaRPr lang="id-ID"/>
        </a:p>
      </dgm:t>
    </dgm:pt>
    <dgm:pt modelId="{FCC17653-93E3-495F-BCDD-4BA89ABEACE1}" type="sibTrans" cxnId="{7DE56DAC-9B77-4578-B93E-89BA96958DF1}">
      <dgm:prSet/>
      <dgm:spPr/>
      <dgm:t>
        <a:bodyPr/>
        <a:lstStyle/>
        <a:p>
          <a:endParaRPr lang="id-ID"/>
        </a:p>
      </dgm:t>
    </dgm:pt>
    <dgm:pt modelId="{8B5520C8-FC4D-44E2-8327-C0177041DF7C}">
      <dgm:prSet phldrT="[Text]" custT="1"/>
      <dgm:spPr>
        <a:xfrm>
          <a:off x="234345" y="2638484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5D82303-A088-434D-91B8-27D88415B795}" type="sibTrans" cxnId="{53143694-6F73-49C1-9A61-9599A9B1C803}">
      <dgm:prSet/>
      <dgm:spPr/>
      <dgm:t>
        <a:bodyPr/>
        <a:lstStyle/>
        <a:p>
          <a:endParaRPr lang="id-ID"/>
        </a:p>
      </dgm:t>
    </dgm:pt>
    <dgm:pt modelId="{530257E7-7D8B-4178-87F0-674F8A2CC237}" type="parTrans" cxnId="{53143694-6F73-49C1-9A61-9599A9B1C803}">
      <dgm:prSet/>
      <dgm:spPr/>
      <dgm:t>
        <a:bodyPr/>
        <a:lstStyle/>
        <a:p>
          <a:endParaRPr lang="id-ID"/>
        </a:p>
      </dgm:t>
    </dgm:pt>
    <dgm:pt modelId="{EE03D307-EE02-4473-AC22-04725E28CDFF}" type="pres">
      <dgm:prSet presAssocID="{B7150DAC-B8D3-4027-A270-B3F8082B3C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9E99C568-06EA-454E-ABD0-461C808F6825}" type="pres">
      <dgm:prSet presAssocID="{8B5520C8-FC4D-44E2-8327-C0177041DF7C}" presName="composite" presStyleCnt="0"/>
      <dgm:spPr/>
    </dgm:pt>
    <dgm:pt modelId="{A2A8D4E8-4CCE-402C-8A11-C92D1AD56F26}" type="pres">
      <dgm:prSet presAssocID="{8B5520C8-FC4D-44E2-8327-C0177041DF7C}" presName="LShape" presStyleLbl="alignNode1" presStyleIdx="0" presStyleCnt="7"/>
      <dgm:spPr>
        <a:xfrm rot="5400000">
          <a:off x="466186" y="1947968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A55370A8-F487-4B93-A09C-B00A59634D11}" type="pres">
      <dgm:prSet presAssocID="{8B5520C8-FC4D-44E2-8327-C0177041DF7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F6C0EBA-381A-4A9B-9C61-C5DD25A74C63}" type="pres">
      <dgm:prSet presAssocID="{8B5520C8-FC4D-44E2-8327-C0177041DF7C}" presName="Triangle" presStyleLbl="alignNode1" presStyleIdx="1" presStyleCnt="7"/>
      <dgm:spPr>
        <a:xfrm>
          <a:off x="1927131" y="1777824"/>
          <a:ext cx="393671" cy="393671"/>
        </a:xfrm>
        <a:prstGeom prst="triangle">
          <a:avLst>
            <a:gd name="adj" fmla="val 10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26D69202-35DA-40A4-AD07-885D20319994}" type="pres">
      <dgm:prSet presAssocID="{E5D82303-A088-434D-91B8-27D88415B795}" presName="sibTrans" presStyleCnt="0"/>
      <dgm:spPr/>
    </dgm:pt>
    <dgm:pt modelId="{326F9168-3E9C-46B2-8022-227DF3F07A80}" type="pres">
      <dgm:prSet presAssocID="{E5D82303-A088-434D-91B8-27D88415B795}" presName="space" presStyleCnt="0"/>
      <dgm:spPr/>
    </dgm:pt>
    <dgm:pt modelId="{D539474A-D9DB-4164-8426-87C3AF267316}" type="pres">
      <dgm:prSet presAssocID="{CD948FFF-42EA-4932-BED3-F0C2295CE7A0}" presName="composite" presStyleCnt="0"/>
      <dgm:spPr/>
    </dgm:pt>
    <dgm:pt modelId="{4C0D0826-5125-4F28-8E24-7C194EF6F6EC}" type="pres">
      <dgm:prSet presAssocID="{CD948FFF-42EA-4932-BED3-F0C2295CE7A0}" presName="LShape" presStyleLbl="alignNode1" presStyleIdx="2" presStyleCnt="7"/>
      <dgm:spPr>
        <a:xfrm rot="5400000">
          <a:off x="3020417" y="1315921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6CDA114A-9F47-4A97-8ECE-EF58DD35E37B}" type="pres">
      <dgm:prSet presAssocID="{CD948FFF-42EA-4932-BED3-F0C2295CE7A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5E9884-7313-4824-AA7B-7644A2921B59}" type="pres">
      <dgm:prSet presAssocID="{CD948FFF-42EA-4932-BED3-F0C2295CE7A0}" presName="Triangle" presStyleLbl="alignNode1" presStyleIdx="3" presStyleCnt="7"/>
      <dgm:spPr>
        <a:xfrm>
          <a:off x="4481363" y="1145777"/>
          <a:ext cx="393671" cy="393671"/>
        </a:xfrm>
        <a:prstGeom prst="triangle">
          <a:avLst>
            <a:gd name="adj" fmla="val 10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375B7AAF-3AD3-4484-A51B-3279D0B1BF49}" type="pres">
      <dgm:prSet presAssocID="{29D0ED8C-F496-40F0-B68D-AE6FB4C207A6}" presName="sibTrans" presStyleCnt="0"/>
      <dgm:spPr/>
    </dgm:pt>
    <dgm:pt modelId="{53B6DD80-0D97-4028-8E93-26A23F1F51E0}" type="pres">
      <dgm:prSet presAssocID="{29D0ED8C-F496-40F0-B68D-AE6FB4C207A6}" presName="space" presStyleCnt="0"/>
      <dgm:spPr/>
    </dgm:pt>
    <dgm:pt modelId="{2CE8C0EC-507D-4888-8A78-AB149A2BE3EC}" type="pres">
      <dgm:prSet presAssocID="{2C9F1BC4-7617-4D5C-BD2A-19DB2E7F2D79}" presName="composite" presStyleCnt="0"/>
      <dgm:spPr/>
    </dgm:pt>
    <dgm:pt modelId="{EA5C62C8-10CA-45B9-9109-1C43CFDC01DE}" type="pres">
      <dgm:prSet presAssocID="{2C9F1BC4-7617-4D5C-BD2A-19DB2E7F2D79}" presName="LShape" presStyleLbl="alignNode1" presStyleIdx="4" presStyleCnt="7"/>
      <dgm:spPr>
        <a:xfrm rot="5400000">
          <a:off x="5574648" y="683874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74173EAB-2E84-42DC-883F-82FE79E98E81}" type="pres">
      <dgm:prSet presAssocID="{2C9F1BC4-7617-4D5C-BD2A-19DB2E7F2D7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5512A4C-4F51-4C6C-ABF3-268A47E2ADB6}" type="pres">
      <dgm:prSet presAssocID="{2C9F1BC4-7617-4D5C-BD2A-19DB2E7F2D79}" presName="Triangle" presStyleLbl="alignNode1" presStyleIdx="5" presStyleCnt="7"/>
      <dgm:spPr>
        <a:xfrm>
          <a:off x="7035594" y="513730"/>
          <a:ext cx="393671" cy="393671"/>
        </a:xfrm>
        <a:prstGeom prst="triangle">
          <a:avLst>
            <a:gd name="adj" fmla="val 10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18DC2FC4-7E20-4D78-89DA-1D9EFA32AEDE}" type="pres">
      <dgm:prSet presAssocID="{971844DC-089D-44DE-A708-63EA9984236F}" presName="sibTrans" presStyleCnt="0"/>
      <dgm:spPr/>
    </dgm:pt>
    <dgm:pt modelId="{5A076FD2-FC06-403D-8314-CBA815213B39}" type="pres">
      <dgm:prSet presAssocID="{971844DC-089D-44DE-A708-63EA9984236F}" presName="space" presStyleCnt="0"/>
      <dgm:spPr/>
    </dgm:pt>
    <dgm:pt modelId="{0EC324B9-72BA-4B61-81D8-A8D2BC2E5A72}" type="pres">
      <dgm:prSet presAssocID="{95A359A3-C865-4060-A57C-27F2EAFB3A1A}" presName="composite" presStyleCnt="0"/>
      <dgm:spPr/>
    </dgm:pt>
    <dgm:pt modelId="{029EA8C9-276E-4805-ADD6-A16C0665E314}" type="pres">
      <dgm:prSet presAssocID="{95A359A3-C865-4060-A57C-27F2EAFB3A1A}" presName="LShape" presStyleLbl="alignNode1" presStyleIdx="6" presStyleCnt="7"/>
      <dgm:spPr>
        <a:xfrm rot="5400000">
          <a:off x="8128879" y="51827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EC06DD5D-4B96-49B8-BF24-298156E05FB1}" type="pres">
      <dgm:prSet presAssocID="{95A359A3-C865-4060-A57C-27F2EAFB3A1A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0B3017A-2288-44AD-A9DC-4665FF2D9B19}" type="presOf" srcId="{B7150DAC-B8D3-4027-A270-B3F8082B3CC3}" destId="{EE03D307-EE02-4473-AC22-04725E28CDFF}" srcOrd="0" destOrd="0" presId="urn:microsoft.com/office/officeart/2009/3/layout/StepUpProcess"/>
    <dgm:cxn modelId="{E82952E1-86A1-4697-ADB0-629D319AA829}" type="presOf" srcId="{2C9F1BC4-7617-4D5C-BD2A-19DB2E7F2D79}" destId="{74173EAB-2E84-42DC-883F-82FE79E98E81}" srcOrd="0" destOrd="0" presId="urn:microsoft.com/office/officeart/2009/3/layout/StepUpProcess"/>
    <dgm:cxn modelId="{CD675D5A-D01B-45C2-8FE1-C5E004A0D45F}" type="presOf" srcId="{8B5520C8-FC4D-44E2-8327-C0177041DF7C}" destId="{A55370A8-F487-4B93-A09C-B00A59634D11}" srcOrd="0" destOrd="0" presId="urn:microsoft.com/office/officeart/2009/3/layout/StepUpProcess"/>
    <dgm:cxn modelId="{7DE56DAC-9B77-4578-B93E-89BA96958DF1}" srcId="{B7150DAC-B8D3-4027-A270-B3F8082B3CC3}" destId="{95A359A3-C865-4060-A57C-27F2EAFB3A1A}" srcOrd="3" destOrd="0" parTransId="{0BF96BD0-18C3-48E2-8732-CC99775EFBD0}" sibTransId="{FCC17653-93E3-495F-BCDD-4BA89ABEACE1}"/>
    <dgm:cxn modelId="{F4CB33B9-A3E0-4DF5-872C-981408972B9A}" srcId="{B7150DAC-B8D3-4027-A270-B3F8082B3CC3}" destId="{2C9F1BC4-7617-4D5C-BD2A-19DB2E7F2D79}" srcOrd="2" destOrd="0" parTransId="{1DFFDA90-0E8B-408A-AA0F-30877720C5D8}" sibTransId="{971844DC-089D-44DE-A708-63EA9984236F}"/>
    <dgm:cxn modelId="{35E00936-4274-40FD-AEBB-6D8DB6070EBB}" type="presOf" srcId="{95A359A3-C865-4060-A57C-27F2EAFB3A1A}" destId="{EC06DD5D-4B96-49B8-BF24-298156E05FB1}" srcOrd="0" destOrd="0" presId="urn:microsoft.com/office/officeart/2009/3/layout/StepUpProcess"/>
    <dgm:cxn modelId="{077BBB3E-F14A-4A38-A1E2-DF351E5CCA11}" type="presOf" srcId="{CD948FFF-42EA-4932-BED3-F0C2295CE7A0}" destId="{6CDA114A-9F47-4A97-8ECE-EF58DD35E37B}" srcOrd="0" destOrd="0" presId="urn:microsoft.com/office/officeart/2009/3/layout/StepUpProcess"/>
    <dgm:cxn modelId="{B29CEFE9-3849-436E-8D74-76F9EE39D731}" srcId="{B7150DAC-B8D3-4027-A270-B3F8082B3CC3}" destId="{CD948FFF-42EA-4932-BED3-F0C2295CE7A0}" srcOrd="1" destOrd="0" parTransId="{1237534C-AAC6-470C-A8DA-F8A061123991}" sibTransId="{29D0ED8C-F496-40F0-B68D-AE6FB4C207A6}"/>
    <dgm:cxn modelId="{53143694-6F73-49C1-9A61-9599A9B1C803}" srcId="{B7150DAC-B8D3-4027-A270-B3F8082B3CC3}" destId="{8B5520C8-FC4D-44E2-8327-C0177041DF7C}" srcOrd="0" destOrd="0" parTransId="{530257E7-7D8B-4178-87F0-674F8A2CC237}" sibTransId="{E5D82303-A088-434D-91B8-27D88415B795}"/>
    <dgm:cxn modelId="{D2107CA6-C5E7-4E93-B9F2-3D6D45BEE2A8}" type="presParOf" srcId="{EE03D307-EE02-4473-AC22-04725E28CDFF}" destId="{9E99C568-06EA-454E-ABD0-461C808F6825}" srcOrd="0" destOrd="0" presId="urn:microsoft.com/office/officeart/2009/3/layout/StepUpProcess"/>
    <dgm:cxn modelId="{2005A292-E6B1-42F6-BE3B-19718FC67CFF}" type="presParOf" srcId="{9E99C568-06EA-454E-ABD0-461C808F6825}" destId="{A2A8D4E8-4CCE-402C-8A11-C92D1AD56F26}" srcOrd="0" destOrd="0" presId="urn:microsoft.com/office/officeart/2009/3/layout/StepUpProcess"/>
    <dgm:cxn modelId="{A894B8A4-D7E1-4B87-BBAA-4387F1A1203C}" type="presParOf" srcId="{9E99C568-06EA-454E-ABD0-461C808F6825}" destId="{A55370A8-F487-4B93-A09C-B00A59634D11}" srcOrd="1" destOrd="0" presId="urn:microsoft.com/office/officeart/2009/3/layout/StepUpProcess"/>
    <dgm:cxn modelId="{FDB4A69D-D2D3-45C0-A9C6-E5413FAE4916}" type="presParOf" srcId="{9E99C568-06EA-454E-ABD0-461C808F6825}" destId="{9F6C0EBA-381A-4A9B-9C61-C5DD25A74C63}" srcOrd="2" destOrd="0" presId="urn:microsoft.com/office/officeart/2009/3/layout/StepUpProcess"/>
    <dgm:cxn modelId="{B4CEBC07-795E-46E1-A6E2-7C757B194C57}" type="presParOf" srcId="{EE03D307-EE02-4473-AC22-04725E28CDFF}" destId="{26D69202-35DA-40A4-AD07-885D20319994}" srcOrd="1" destOrd="0" presId="urn:microsoft.com/office/officeart/2009/3/layout/StepUpProcess"/>
    <dgm:cxn modelId="{D50DB3C9-465C-47AC-8467-64E61F0B2273}" type="presParOf" srcId="{26D69202-35DA-40A4-AD07-885D20319994}" destId="{326F9168-3E9C-46B2-8022-227DF3F07A80}" srcOrd="0" destOrd="0" presId="urn:microsoft.com/office/officeart/2009/3/layout/StepUpProcess"/>
    <dgm:cxn modelId="{C98A63A7-508E-4CA0-AA1F-5DF1A747ECFE}" type="presParOf" srcId="{EE03D307-EE02-4473-AC22-04725E28CDFF}" destId="{D539474A-D9DB-4164-8426-87C3AF267316}" srcOrd="2" destOrd="0" presId="urn:microsoft.com/office/officeart/2009/3/layout/StepUpProcess"/>
    <dgm:cxn modelId="{F57DFA77-E97B-4DC7-95DF-C6C7129A18E5}" type="presParOf" srcId="{D539474A-D9DB-4164-8426-87C3AF267316}" destId="{4C0D0826-5125-4F28-8E24-7C194EF6F6EC}" srcOrd="0" destOrd="0" presId="urn:microsoft.com/office/officeart/2009/3/layout/StepUpProcess"/>
    <dgm:cxn modelId="{EEE3CC49-3171-473E-9E1E-13197AC3BE8D}" type="presParOf" srcId="{D539474A-D9DB-4164-8426-87C3AF267316}" destId="{6CDA114A-9F47-4A97-8ECE-EF58DD35E37B}" srcOrd="1" destOrd="0" presId="urn:microsoft.com/office/officeart/2009/3/layout/StepUpProcess"/>
    <dgm:cxn modelId="{CF40D452-7B55-430B-A5A3-994A2E8B32B1}" type="presParOf" srcId="{D539474A-D9DB-4164-8426-87C3AF267316}" destId="{655E9884-7313-4824-AA7B-7644A2921B59}" srcOrd="2" destOrd="0" presId="urn:microsoft.com/office/officeart/2009/3/layout/StepUpProcess"/>
    <dgm:cxn modelId="{0216D8DD-462B-426A-BA47-6043E4942D59}" type="presParOf" srcId="{EE03D307-EE02-4473-AC22-04725E28CDFF}" destId="{375B7AAF-3AD3-4484-A51B-3279D0B1BF49}" srcOrd="3" destOrd="0" presId="urn:microsoft.com/office/officeart/2009/3/layout/StepUpProcess"/>
    <dgm:cxn modelId="{317FA5ED-8BD7-4F01-8E94-CD47F9F12F9E}" type="presParOf" srcId="{375B7AAF-3AD3-4484-A51B-3279D0B1BF49}" destId="{53B6DD80-0D97-4028-8E93-26A23F1F51E0}" srcOrd="0" destOrd="0" presId="urn:microsoft.com/office/officeart/2009/3/layout/StepUpProcess"/>
    <dgm:cxn modelId="{060C4577-6CB0-485C-B453-C3E0DE27CD85}" type="presParOf" srcId="{EE03D307-EE02-4473-AC22-04725E28CDFF}" destId="{2CE8C0EC-507D-4888-8A78-AB149A2BE3EC}" srcOrd="4" destOrd="0" presId="urn:microsoft.com/office/officeart/2009/3/layout/StepUpProcess"/>
    <dgm:cxn modelId="{1D2B6ABF-83D1-465B-A55C-7E43CAA87533}" type="presParOf" srcId="{2CE8C0EC-507D-4888-8A78-AB149A2BE3EC}" destId="{EA5C62C8-10CA-45B9-9109-1C43CFDC01DE}" srcOrd="0" destOrd="0" presId="urn:microsoft.com/office/officeart/2009/3/layout/StepUpProcess"/>
    <dgm:cxn modelId="{D7EF4246-828C-45A0-AA73-973B7135609D}" type="presParOf" srcId="{2CE8C0EC-507D-4888-8A78-AB149A2BE3EC}" destId="{74173EAB-2E84-42DC-883F-82FE79E98E81}" srcOrd="1" destOrd="0" presId="urn:microsoft.com/office/officeart/2009/3/layout/StepUpProcess"/>
    <dgm:cxn modelId="{752EB5D4-84F4-4AB9-A555-1998BA8B6552}" type="presParOf" srcId="{2CE8C0EC-507D-4888-8A78-AB149A2BE3EC}" destId="{85512A4C-4F51-4C6C-ABF3-268A47E2ADB6}" srcOrd="2" destOrd="0" presId="urn:microsoft.com/office/officeart/2009/3/layout/StepUpProcess"/>
    <dgm:cxn modelId="{C2006A8A-7112-45C6-ADA8-230D93989851}" type="presParOf" srcId="{EE03D307-EE02-4473-AC22-04725E28CDFF}" destId="{18DC2FC4-7E20-4D78-89DA-1D9EFA32AEDE}" srcOrd="5" destOrd="0" presId="urn:microsoft.com/office/officeart/2009/3/layout/StepUpProcess"/>
    <dgm:cxn modelId="{97BC6394-7F11-40EC-83C8-0F863DFB9215}" type="presParOf" srcId="{18DC2FC4-7E20-4D78-89DA-1D9EFA32AEDE}" destId="{5A076FD2-FC06-403D-8314-CBA815213B39}" srcOrd="0" destOrd="0" presId="urn:microsoft.com/office/officeart/2009/3/layout/StepUpProcess"/>
    <dgm:cxn modelId="{ADB303B2-F981-4FD5-9F36-55E8D23C1D52}" type="presParOf" srcId="{EE03D307-EE02-4473-AC22-04725E28CDFF}" destId="{0EC324B9-72BA-4B61-81D8-A8D2BC2E5A72}" srcOrd="6" destOrd="0" presId="urn:microsoft.com/office/officeart/2009/3/layout/StepUpProcess"/>
    <dgm:cxn modelId="{01C37661-2C14-40D0-AEFA-00D4B0B01AC8}" type="presParOf" srcId="{0EC324B9-72BA-4B61-81D8-A8D2BC2E5A72}" destId="{029EA8C9-276E-4805-ADD6-A16C0665E314}" srcOrd="0" destOrd="0" presId="urn:microsoft.com/office/officeart/2009/3/layout/StepUpProcess"/>
    <dgm:cxn modelId="{88CE90E7-64F7-407A-A03A-8F89DDDB8F58}" type="presParOf" srcId="{0EC324B9-72BA-4B61-81D8-A8D2BC2E5A72}" destId="{EC06DD5D-4B96-49B8-BF24-298156E05FB1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771E1-06CC-4AE4-A830-5759365A901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F1C8B1E-3D66-4285-B3A0-9E861CC975C6}">
      <dgm:prSet phldrT="[Text]"/>
      <dgm:spPr>
        <a:xfrm>
          <a:off x="2692599" y="1595165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/>
          </a:r>
          <a:b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设计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DAF6F8C-A7BB-483F-B799-FA47690D0074}" type="parTrans" cxnId="{F9507BEA-BE7D-4161-8E3B-1A16F93CB7FE}">
      <dgm:prSet/>
      <dgm:spPr/>
      <dgm:t>
        <a:bodyPr/>
        <a:lstStyle/>
        <a:p>
          <a:endParaRPr lang="id-ID"/>
        </a:p>
      </dgm:t>
    </dgm:pt>
    <dgm:pt modelId="{D8572B57-0547-45DC-83A8-8A63C7026065}" type="sibTrans" cxnId="{F9507BEA-BE7D-4161-8E3B-1A16F93CB7FE}">
      <dgm:prSet/>
      <dgm:spPr/>
      <dgm:t>
        <a:bodyPr/>
        <a:lstStyle/>
        <a:p>
          <a:endParaRPr lang="id-ID"/>
        </a:p>
      </dgm:t>
    </dgm:pt>
    <dgm:pt modelId="{E5332D9B-44E0-4708-B318-CBCEA372F558}">
      <dgm:prSet phldrT="[Text]"/>
      <dgm:spPr>
        <a:xfrm>
          <a:off x="3167068" y="2574550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/>
          </a:r>
          <a:b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开发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95370C49-95D9-479C-8453-43550A26D346}" type="parTrans" cxnId="{C8824451-C174-4093-9CDE-244EE890D4FE}">
      <dgm:prSet/>
      <dgm:spPr/>
      <dgm:t>
        <a:bodyPr/>
        <a:lstStyle/>
        <a:p>
          <a:endParaRPr lang="id-ID"/>
        </a:p>
      </dgm:t>
    </dgm:pt>
    <dgm:pt modelId="{7AFDF7EA-EC20-4DD1-AE2A-94102CC6FC94}" type="sibTrans" cxnId="{C8824451-C174-4093-9CDE-244EE890D4FE}">
      <dgm:prSet/>
      <dgm:spPr/>
      <dgm:t>
        <a:bodyPr/>
        <a:lstStyle/>
        <a:p>
          <a:endParaRPr lang="id-ID"/>
        </a:p>
      </dgm:t>
    </dgm:pt>
    <dgm:pt modelId="{DCE3A0BA-12B3-48F5-9318-C4E558AD7D21}">
      <dgm:prSet phldrT="[Text]"/>
      <dgm:spPr>
        <a:xfrm>
          <a:off x="2692599" y="3553935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/>
          </a:r>
          <a:b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上线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B45CD43-B924-43E8-B46A-EA377B5369AF}" type="parTrans" cxnId="{C7B57F57-7D44-46F7-AEE0-692A416A18C8}">
      <dgm:prSet/>
      <dgm:spPr/>
      <dgm:t>
        <a:bodyPr/>
        <a:lstStyle/>
        <a:p>
          <a:endParaRPr lang="id-ID"/>
        </a:p>
      </dgm:t>
    </dgm:pt>
    <dgm:pt modelId="{10CB2C7E-B770-4294-AD50-7BC6369CE7E9}" type="sibTrans" cxnId="{C7B57F57-7D44-46F7-AEE0-692A416A18C8}">
      <dgm:prSet/>
      <dgm:spPr/>
      <dgm:t>
        <a:bodyPr/>
        <a:lstStyle/>
        <a:p>
          <a:endParaRPr lang="id-ID"/>
        </a:p>
      </dgm:t>
    </dgm:pt>
    <dgm:pt modelId="{B7422014-A3EC-47E3-BC8D-B5C96DFA7081}">
      <dgm:prSet phldrT="[Text]"/>
      <dgm:spPr>
        <a:xfrm>
          <a:off x="3167068" y="615780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/>
          </a:r>
          <a:b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探索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D1D6C6E-5621-4CBB-9120-B03E72B2D3C0}" type="parTrans" cxnId="{434F2CE1-6B10-44AC-B27A-750ACB4A4AEC}">
      <dgm:prSet/>
      <dgm:spPr/>
      <dgm:t>
        <a:bodyPr/>
        <a:lstStyle/>
        <a:p>
          <a:endParaRPr lang="id-ID"/>
        </a:p>
      </dgm:t>
    </dgm:pt>
    <dgm:pt modelId="{C85400F7-98CB-4F22-98D0-D9BD340112A9}" type="sibTrans" cxnId="{434F2CE1-6B10-44AC-B27A-750ACB4A4AEC}">
      <dgm:prSet/>
      <dgm:spPr/>
      <dgm:t>
        <a:bodyPr/>
        <a:lstStyle/>
        <a:p>
          <a:endParaRPr lang="id-ID"/>
        </a:p>
      </dgm:t>
    </dgm:pt>
    <dgm:pt modelId="{CFB768BC-C2B4-4E22-8CC3-53FD13DB912E}" type="pres">
      <dgm:prSet presAssocID="{541771E1-06CC-4AE4-A830-5759365A901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A57A707D-FBD4-41A9-85B3-C834CAE10F95}" type="pres">
      <dgm:prSet presAssocID="{B7422014-A3EC-47E3-BC8D-B5C96DFA7081}" presName="Accent1" presStyleCnt="0"/>
      <dgm:spPr/>
      <dgm:t>
        <a:bodyPr/>
        <a:lstStyle/>
        <a:p>
          <a:endParaRPr lang="id-ID"/>
        </a:p>
      </dgm:t>
    </dgm:pt>
    <dgm:pt modelId="{9AA9D525-BCD2-478E-ADBF-B69A6D1830A0}" type="pres">
      <dgm:prSet presAssocID="{B7422014-A3EC-47E3-BC8D-B5C96DFA7081}" presName="Accent" presStyleLbl="node1" presStyleIdx="0" presStyleCnt="4"/>
      <dgm:spPr>
        <a:xfrm>
          <a:off x="2791513" y="0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D2E597FC-40AF-4999-8C9D-3B6C839A1697}" type="pres">
      <dgm:prSet presAssocID="{B7422014-A3EC-47E3-BC8D-B5C96DFA7081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716923B-2E08-47E0-AF2C-8E4DABB69B47}" type="pres">
      <dgm:prSet presAssocID="{3F1C8B1E-3D66-4285-B3A0-9E861CC975C6}" presName="Accent2" presStyleCnt="0"/>
      <dgm:spPr/>
      <dgm:t>
        <a:bodyPr/>
        <a:lstStyle/>
        <a:p>
          <a:endParaRPr lang="id-ID"/>
        </a:p>
      </dgm:t>
    </dgm:pt>
    <dgm:pt modelId="{2A5AAD22-35E3-4CE5-923F-3C5896B8943E}" type="pres">
      <dgm:prSet presAssocID="{3F1C8B1E-3D66-4285-B3A0-9E861CC975C6}" presName="Accent" presStyleLbl="node1" presStyleIdx="1" presStyleCnt="4"/>
      <dgm:spPr>
        <a:xfrm>
          <a:off x="2318958" y="977580"/>
          <a:ext cx="1701006" cy="17011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BD8EF5E2-9955-464E-80AD-53062C24C396}" type="pres">
      <dgm:prSet presAssocID="{3F1C8B1E-3D66-4285-B3A0-9E861CC975C6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0A107E-D6E7-4267-9BAA-628D9D9DFC17}" type="pres">
      <dgm:prSet presAssocID="{E5332D9B-44E0-4708-B318-CBCEA372F558}" presName="Accent3" presStyleCnt="0"/>
      <dgm:spPr/>
      <dgm:t>
        <a:bodyPr/>
        <a:lstStyle/>
        <a:p>
          <a:endParaRPr lang="id-ID"/>
        </a:p>
      </dgm:t>
    </dgm:pt>
    <dgm:pt modelId="{FC92541E-3533-4C80-ADC9-51E2A26FF153}" type="pres">
      <dgm:prSet presAssocID="{E5332D9B-44E0-4708-B318-CBCEA372F558}" presName="Accent" presStyleLbl="node1" presStyleIdx="2" presStyleCnt="4"/>
      <dgm:spPr>
        <a:xfrm>
          <a:off x="2791513" y="1958769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BFFADFB2-251B-4AB1-9AF7-157A1F562260}" type="pres">
      <dgm:prSet presAssocID="{E5332D9B-44E0-4708-B318-CBCEA372F558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36BA7D-3E20-4642-9308-0061F8AEFFCF}" type="pres">
      <dgm:prSet presAssocID="{DCE3A0BA-12B3-48F5-9318-C4E558AD7D21}" presName="Accent4" presStyleCnt="0"/>
      <dgm:spPr/>
      <dgm:t>
        <a:bodyPr/>
        <a:lstStyle/>
        <a:p>
          <a:endParaRPr lang="id-ID"/>
        </a:p>
      </dgm:t>
    </dgm:pt>
    <dgm:pt modelId="{F8F5DDCB-FE61-4F60-AB87-673DDFF71661}" type="pres">
      <dgm:prSet presAssocID="{DCE3A0BA-12B3-48F5-9318-C4E558AD7D21}" presName="Accent" presStyleLbl="node1" presStyleIdx="3" presStyleCnt="4"/>
      <dgm:spPr>
        <a:xfrm>
          <a:off x="2440208" y="3049130"/>
          <a:ext cx="1461378" cy="146208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411061B4-4F1F-4000-B78E-0FA0082A7768}" type="pres">
      <dgm:prSet presAssocID="{DCE3A0BA-12B3-48F5-9318-C4E558AD7D21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8824451-C174-4093-9CDE-244EE890D4FE}" srcId="{541771E1-06CC-4AE4-A830-5759365A901A}" destId="{E5332D9B-44E0-4708-B318-CBCEA372F558}" srcOrd="2" destOrd="0" parTransId="{95370C49-95D9-479C-8453-43550A26D346}" sibTransId="{7AFDF7EA-EC20-4DD1-AE2A-94102CC6FC94}"/>
    <dgm:cxn modelId="{434F2CE1-6B10-44AC-B27A-750ACB4A4AEC}" srcId="{541771E1-06CC-4AE4-A830-5759365A901A}" destId="{B7422014-A3EC-47E3-BC8D-B5C96DFA7081}" srcOrd="0" destOrd="0" parTransId="{AD1D6C6E-5621-4CBB-9120-B03E72B2D3C0}" sibTransId="{C85400F7-98CB-4F22-98D0-D9BD340112A9}"/>
    <dgm:cxn modelId="{FA2AE7B9-C892-4EBF-84AE-3247E79F4B8F}" type="presOf" srcId="{3F1C8B1E-3D66-4285-B3A0-9E861CC975C6}" destId="{BD8EF5E2-9955-464E-80AD-53062C24C396}" srcOrd="0" destOrd="0" presId="urn:microsoft.com/office/officeart/2009/layout/CircleArrowProcess"/>
    <dgm:cxn modelId="{00816B42-0912-4BB0-A565-4D299346853C}" type="presOf" srcId="{541771E1-06CC-4AE4-A830-5759365A901A}" destId="{CFB768BC-C2B4-4E22-8CC3-53FD13DB912E}" srcOrd="0" destOrd="0" presId="urn:microsoft.com/office/officeart/2009/layout/CircleArrowProcess"/>
    <dgm:cxn modelId="{F617AD30-11F4-41D4-A47F-D56D3C27E467}" type="presOf" srcId="{DCE3A0BA-12B3-48F5-9318-C4E558AD7D21}" destId="{411061B4-4F1F-4000-B78E-0FA0082A7768}" srcOrd="0" destOrd="0" presId="urn:microsoft.com/office/officeart/2009/layout/CircleArrowProcess"/>
    <dgm:cxn modelId="{715C3B76-0211-498D-81AC-F9E95A777CD2}" type="presOf" srcId="{E5332D9B-44E0-4708-B318-CBCEA372F558}" destId="{BFFADFB2-251B-4AB1-9AF7-157A1F562260}" srcOrd="0" destOrd="0" presId="urn:microsoft.com/office/officeart/2009/layout/CircleArrowProcess"/>
    <dgm:cxn modelId="{98C9A0F3-0BD2-4B39-AFF8-B6F504093E1B}" type="presOf" srcId="{B7422014-A3EC-47E3-BC8D-B5C96DFA7081}" destId="{D2E597FC-40AF-4999-8C9D-3B6C839A1697}" srcOrd="0" destOrd="0" presId="urn:microsoft.com/office/officeart/2009/layout/CircleArrowProcess"/>
    <dgm:cxn modelId="{C7B57F57-7D44-46F7-AEE0-692A416A18C8}" srcId="{541771E1-06CC-4AE4-A830-5759365A901A}" destId="{DCE3A0BA-12B3-48F5-9318-C4E558AD7D21}" srcOrd="3" destOrd="0" parTransId="{1B45CD43-B924-43E8-B46A-EA377B5369AF}" sibTransId="{10CB2C7E-B770-4294-AD50-7BC6369CE7E9}"/>
    <dgm:cxn modelId="{F9507BEA-BE7D-4161-8E3B-1A16F93CB7FE}" srcId="{541771E1-06CC-4AE4-A830-5759365A901A}" destId="{3F1C8B1E-3D66-4285-B3A0-9E861CC975C6}" srcOrd="1" destOrd="0" parTransId="{4DAF6F8C-A7BB-483F-B799-FA47690D0074}" sibTransId="{D8572B57-0547-45DC-83A8-8A63C7026065}"/>
    <dgm:cxn modelId="{5C3B873B-EC54-431A-B67A-72D1A7C997E3}" type="presParOf" srcId="{CFB768BC-C2B4-4E22-8CC3-53FD13DB912E}" destId="{A57A707D-FBD4-41A9-85B3-C834CAE10F95}" srcOrd="0" destOrd="0" presId="urn:microsoft.com/office/officeart/2009/layout/CircleArrowProcess"/>
    <dgm:cxn modelId="{0265E843-8B3D-4E12-986C-2C8C0628BA77}" type="presParOf" srcId="{A57A707D-FBD4-41A9-85B3-C834CAE10F95}" destId="{9AA9D525-BCD2-478E-ADBF-B69A6D1830A0}" srcOrd="0" destOrd="0" presId="urn:microsoft.com/office/officeart/2009/layout/CircleArrowProcess"/>
    <dgm:cxn modelId="{B5F0B867-39FB-4740-886A-DA3F8F27E786}" type="presParOf" srcId="{CFB768BC-C2B4-4E22-8CC3-53FD13DB912E}" destId="{D2E597FC-40AF-4999-8C9D-3B6C839A1697}" srcOrd="1" destOrd="0" presId="urn:microsoft.com/office/officeart/2009/layout/CircleArrowProcess"/>
    <dgm:cxn modelId="{21FBB98A-A3A1-4BC9-B528-23AEB0B415AE}" type="presParOf" srcId="{CFB768BC-C2B4-4E22-8CC3-53FD13DB912E}" destId="{6716923B-2E08-47E0-AF2C-8E4DABB69B47}" srcOrd="2" destOrd="0" presId="urn:microsoft.com/office/officeart/2009/layout/CircleArrowProcess"/>
    <dgm:cxn modelId="{83544537-776B-4AF1-9A52-DB139C652D02}" type="presParOf" srcId="{6716923B-2E08-47E0-AF2C-8E4DABB69B47}" destId="{2A5AAD22-35E3-4CE5-923F-3C5896B8943E}" srcOrd="0" destOrd="0" presId="urn:microsoft.com/office/officeart/2009/layout/CircleArrowProcess"/>
    <dgm:cxn modelId="{AB2A4309-0C7E-43DD-A1A4-C88EA6B73457}" type="presParOf" srcId="{CFB768BC-C2B4-4E22-8CC3-53FD13DB912E}" destId="{BD8EF5E2-9955-464E-80AD-53062C24C396}" srcOrd="3" destOrd="0" presId="urn:microsoft.com/office/officeart/2009/layout/CircleArrowProcess"/>
    <dgm:cxn modelId="{B62CBD4A-D8FA-4AA1-AE31-52F136070020}" type="presParOf" srcId="{CFB768BC-C2B4-4E22-8CC3-53FD13DB912E}" destId="{220A107E-D6E7-4267-9BAA-628D9D9DFC17}" srcOrd="4" destOrd="0" presId="urn:microsoft.com/office/officeart/2009/layout/CircleArrowProcess"/>
    <dgm:cxn modelId="{D9862838-2B13-4028-AC2F-53E5D57D6728}" type="presParOf" srcId="{220A107E-D6E7-4267-9BAA-628D9D9DFC17}" destId="{FC92541E-3533-4C80-ADC9-51E2A26FF153}" srcOrd="0" destOrd="0" presId="urn:microsoft.com/office/officeart/2009/layout/CircleArrowProcess"/>
    <dgm:cxn modelId="{CA8210BD-CD03-46DE-BFCF-B537B379C1CE}" type="presParOf" srcId="{CFB768BC-C2B4-4E22-8CC3-53FD13DB912E}" destId="{BFFADFB2-251B-4AB1-9AF7-157A1F562260}" srcOrd="5" destOrd="0" presId="urn:microsoft.com/office/officeart/2009/layout/CircleArrowProcess"/>
    <dgm:cxn modelId="{3981BEAF-90B7-4A64-8E15-BF6D32F24CE7}" type="presParOf" srcId="{CFB768BC-C2B4-4E22-8CC3-53FD13DB912E}" destId="{C836BA7D-3E20-4642-9308-0061F8AEFFCF}" srcOrd="6" destOrd="0" presId="urn:microsoft.com/office/officeart/2009/layout/CircleArrowProcess"/>
    <dgm:cxn modelId="{51DDCB47-D6BC-4498-97A5-2559690F98A2}" type="presParOf" srcId="{C836BA7D-3E20-4642-9308-0061F8AEFFCF}" destId="{F8F5DDCB-FE61-4F60-AB87-673DDFF71661}" srcOrd="0" destOrd="0" presId="urn:microsoft.com/office/officeart/2009/layout/CircleArrowProcess"/>
    <dgm:cxn modelId="{84B2A73E-3A83-484C-95E4-76EB93146656}" type="presParOf" srcId="{CFB768BC-C2B4-4E22-8CC3-53FD13DB912E}" destId="{411061B4-4F1F-4000-B78E-0FA0082A776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A8D4E8-4CCE-402C-8A11-C92D1AD56F26}">
      <dsp:nvSpPr>
        <dsp:cNvPr id="0" name=""/>
        <dsp:cNvSpPr/>
      </dsp:nvSpPr>
      <dsp:spPr>
        <a:xfrm rot="5400000">
          <a:off x="466186" y="1947968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370A8-F487-4B93-A09C-B00A59634D11}">
      <dsp:nvSpPr>
        <dsp:cNvPr id="0" name=""/>
        <dsp:cNvSpPr/>
      </dsp:nvSpPr>
      <dsp:spPr>
        <a:xfrm>
          <a:off x="234345" y="2638484"/>
          <a:ext cx="2086457" cy="18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34345" y="2638484"/>
        <a:ext cx="2086457" cy="1828902"/>
      </dsp:txXfrm>
    </dsp:sp>
    <dsp:sp modelId="{9F6C0EBA-381A-4A9B-9C61-C5DD25A74C63}">
      <dsp:nvSpPr>
        <dsp:cNvPr id="0" name=""/>
        <dsp:cNvSpPr/>
      </dsp:nvSpPr>
      <dsp:spPr>
        <a:xfrm>
          <a:off x="1927131" y="1777824"/>
          <a:ext cx="393671" cy="393671"/>
        </a:xfrm>
        <a:prstGeom prst="triangle">
          <a:avLst>
            <a:gd name="adj" fmla="val 10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D0826-5125-4F28-8E24-7C194EF6F6EC}">
      <dsp:nvSpPr>
        <dsp:cNvPr id="0" name=""/>
        <dsp:cNvSpPr/>
      </dsp:nvSpPr>
      <dsp:spPr>
        <a:xfrm rot="5400000">
          <a:off x="3020417" y="1315921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114A-9F47-4A97-8ECE-EF58DD35E37B}">
      <dsp:nvSpPr>
        <dsp:cNvPr id="0" name=""/>
        <dsp:cNvSpPr/>
      </dsp:nvSpPr>
      <dsp:spPr>
        <a:xfrm>
          <a:off x="2788577" y="2006437"/>
          <a:ext cx="2086457" cy="18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788577" y="2006437"/>
        <a:ext cx="2086457" cy="1828902"/>
      </dsp:txXfrm>
    </dsp:sp>
    <dsp:sp modelId="{655E9884-7313-4824-AA7B-7644A2921B59}">
      <dsp:nvSpPr>
        <dsp:cNvPr id="0" name=""/>
        <dsp:cNvSpPr/>
      </dsp:nvSpPr>
      <dsp:spPr>
        <a:xfrm>
          <a:off x="4481363" y="1145777"/>
          <a:ext cx="393671" cy="393671"/>
        </a:xfrm>
        <a:prstGeom prst="triangle">
          <a:avLst>
            <a:gd name="adj" fmla="val 10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C62C8-10CA-45B9-9109-1C43CFDC01DE}">
      <dsp:nvSpPr>
        <dsp:cNvPr id="0" name=""/>
        <dsp:cNvSpPr/>
      </dsp:nvSpPr>
      <dsp:spPr>
        <a:xfrm rot="5400000">
          <a:off x="5574648" y="683874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3EAB-2E84-42DC-883F-82FE79E98E81}">
      <dsp:nvSpPr>
        <dsp:cNvPr id="0" name=""/>
        <dsp:cNvSpPr/>
      </dsp:nvSpPr>
      <dsp:spPr>
        <a:xfrm>
          <a:off x="5342808" y="1374390"/>
          <a:ext cx="2086457" cy="18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5342808" y="1374390"/>
        <a:ext cx="2086457" cy="1828902"/>
      </dsp:txXfrm>
    </dsp:sp>
    <dsp:sp modelId="{85512A4C-4F51-4C6C-ABF3-268A47E2ADB6}">
      <dsp:nvSpPr>
        <dsp:cNvPr id="0" name=""/>
        <dsp:cNvSpPr/>
      </dsp:nvSpPr>
      <dsp:spPr>
        <a:xfrm>
          <a:off x="7035594" y="513730"/>
          <a:ext cx="393671" cy="393671"/>
        </a:xfrm>
        <a:prstGeom prst="triangle">
          <a:avLst>
            <a:gd name="adj" fmla="val 10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A8C9-276E-4805-ADD6-A16C0665E314}">
      <dsp:nvSpPr>
        <dsp:cNvPr id="0" name=""/>
        <dsp:cNvSpPr/>
      </dsp:nvSpPr>
      <dsp:spPr>
        <a:xfrm rot="5400000">
          <a:off x="8128879" y="51827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6DD5D-4B96-49B8-BF24-298156E05FB1}">
      <dsp:nvSpPr>
        <dsp:cNvPr id="0" name=""/>
        <dsp:cNvSpPr/>
      </dsp:nvSpPr>
      <dsp:spPr>
        <a:xfrm>
          <a:off x="7897039" y="742343"/>
          <a:ext cx="2086457" cy="18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897039" y="742343"/>
        <a:ext cx="2086457" cy="18289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A9D525-BCD2-478E-ADBF-B69A6D1830A0}">
      <dsp:nvSpPr>
        <dsp:cNvPr id="0" name=""/>
        <dsp:cNvSpPr/>
      </dsp:nvSpPr>
      <dsp:spPr>
        <a:xfrm>
          <a:off x="2791513" y="0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597FC-40AF-4999-8C9D-3B6C839A1697}">
      <dsp:nvSpPr>
        <dsp:cNvPr id="0" name=""/>
        <dsp:cNvSpPr/>
      </dsp:nvSpPr>
      <dsp:spPr>
        <a:xfrm>
          <a:off x="3167068" y="615780"/>
          <a:ext cx="949257" cy="47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/>
          </a:r>
          <a:b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探索</a:t>
          </a:r>
          <a:endParaRPr lang="id-ID" sz="11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167068" y="615780"/>
        <a:ext cx="949257" cy="474579"/>
      </dsp:txXfrm>
    </dsp:sp>
    <dsp:sp modelId="{2A5AAD22-35E3-4CE5-923F-3C5896B8943E}">
      <dsp:nvSpPr>
        <dsp:cNvPr id="0" name=""/>
        <dsp:cNvSpPr/>
      </dsp:nvSpPr>
      <dsp:spPr>
        <a:xfrm>
          <a:off x="2318958" y="977580"/>
          <a:ext cx="1701006" cy="17011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EF5E2-9955-464E-80AD-53062C24C396}">
      <dsp:nvSpPr>
        <dsp:cNvPr id="0" name=""/>
        <dsp:cNvSpPr/>
      </dsp:nvSpPr>
      <dsp:spPr>
        <a:xfrm>
          <a:off x="2692599" y="1595165"/>
          <a:ext cx="949257" cy="47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/>
          </a:r>
          <a:b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设计</a:t>
          </a:r>
          <a:endParaRPr lang="id-ID" sz="11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692599" y="1595165"/>
        <a:ext cx="949257" cy="474579"/>
      </dsp:txXfrm>
    </dsp:sp>
    <dsp:sp modelId="{FC92541E-3533-4C80-ADC9-51E2A26FF153}">
      <dsp:nvSpPr>
        <dsp:cNvPr id="0" name=""/>
        <dsp:cNvSpPr/>
      </dsp:nvSpPr>
      <dsp:spPr>
        <a:xfrm>
          <a:off x="2791513" y="1958769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ADFB2-251B-4AB1-9AF7-157A1F562260}">
      <dsp:nvSpPr>
        <dsp:cNvPr id="0" name=""/>
        <dsp:cNvSpPr/>
      </dsp:nvSpPr>
      <dsp:spPr>
        <a:xfrm>
          <a:off x="3167068" y="2574550"/>
          <a:ext cx="949257" cy="47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/>
          </a:r>
          <a:b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开发</a:t>
          </a:r>
          <a:endParaRPr lang="id-ID" sz="11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167068" y="2574550"/>
        <a:ext cx="949257" cy="474579"/>
      </dsp:txXfrm>
    </dsp:sp>
    <dsp:sp modelId="{F8F5DDCB-FE61-4F60-AB87-673DDFF71661}">
      <dsp:nvSpPr>
        <dsp:cNvPr id="0" name=""/>
        <dsp:cNvSpPr/>
      </dsp:nvSpPr>
      <dsp:spPr>
        <a:xfrm>
          <a:off x="2440208" y="3049130"/>
          <a:ext cx="1461378" cy="146208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061B4-4F1F-4000-B78E-0FA0082A7768}">
      <dsp:nvSpPr>
        <dsp:cNvPr id="0" name=""/>
        <dsp:cNvSpPr/>
      </dsp:nvSpPr>
      <dsp:spPr>
        <a:xfrm>
          <a:off x="2692599" y="3553935"/>
          <a:ext cx="949257" cy="47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/>
          </a:r>
          <a:b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</a:br>
          <a:r>
            <a:rPr lang="zh-CN" altLang="en-US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+mn-cs"/>
            </a:rPr>
            <a:t>上线</a:t>
          </a:r>
          <a:endParaRPr lang="id-ID" sz="11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692599" y="3553935"/>
        <a:ext cx="949257" cy="474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14EF6A69-E6B8-4260-9FEF-A8B417233DAE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B49EC556-0E4F-4361-96C2-0C2CAFEAB7B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427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262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7322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440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765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5940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6285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980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5504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7248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6894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710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DFEDA-7209-42CD-85CF-83BD6C2FF12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1991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7697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8182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0811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8852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6369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6211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4599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3953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02058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83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3656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519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DFEDA-7209-42CD-85CF-83BD6C2FF12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5245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643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643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691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9755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007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  <a:lvl2pPr marL="588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915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57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054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050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  <a:lvl2pPr marL="5884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9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8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3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7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6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667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itchFamily="34" charset="-122"/>
              </a:defRPr>
            </a:lvl1pPr>
            <a:lvl2pPr>
              <a:defRPr sz="3100">
                <a:ea typeface="微软雅黑" pitchFamily="34" charset="-122"/>
              </a:defRPr>
            </a:lvl2pPr>
            <a:lvl3pPr>
              <a:defRPr sz="2600">
                <a:ea typeface="微软雅黑" pitchFamily="34" charset="-122"/>
              </a:defRPr>
            </a:lvl3pPr>
            <a:lvl4pPr>
              <a:defRPr sz="2300">
                <a:ea typeface="微软雅黑" pitchFamily="34" charset="-122"/>
              </a:defRPr>
            </a:lvl4pPr>
            <a:lvl5pPr>
              <a:defRPr sz="2300">
                <a:ea typeface="微软雅黑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itchFamily="34" charset="-122"/>
              </a:defRPr>
            </a:lvl1pPr>
            <a:lvl2pPr>
              <a:defRPr sz="3100">
                <a:ea typeface="微软雅黑" pitchFamily="34" charset="-122"/>
              </a:defRPr>
            </a:lvl2pPr>
            <a:lvl3pPr>
              <a:defRPr sz="2600">
                <a:ea typeface="微软雅黑" pitchFamily="34" charset="-122"/>
              </a:defRPr>
            </a:lvl3pPr>
            <a:lvl4pPr>
              <a:defRPr sz="2300">
                <a:ea typeface="微软雅黑" pitchFamily="34" charset="-122"/>
              </a:defRPr>
            </a:lvl4pPr>
            <a:lvl5pPr>
              <a:defRPr sz="2300">
                <a:ea typeface="微软雅黑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212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itchFamily="34" charset="-122"/>
              </a:defRPr>
            </a:lvl1pPr>
            <a:lvl2pPr marL="588462" indent="0">
              <a:buNone/>
              <a:defRPr sz="2600" b="1"/>
            </a:lvl2pPr>
            <a:lvl3pPr marL="1176924" indent="0">
              <a:buNone/>
              <a:defRPr sz="2300" b="1"/>
            </a:lvl3pPr>
            <a:lvl4pPr marL="1765386" indent="0">
              <a:buNone/>
              <a:defRPr sz="2100" b="1"/>
            </a:lvl4pPr>
            <a:lvl5pPr marL="2353848" indent="0">
              <a:buNone/>
              <a:defRPr sz="2100" b="1"/>
            </a:lvl5pPr>
            <a:lvl6pPr marL="2942311" indent="0">
              <a:buNone/>
              <a:defRPr sz="2100" b="1"/>
            </a:lvl6pPr>
            <a:lvl7pPr marL="3530773" indent="0">
              <a:buNone/>
              <a:defRPr sz="2100" b="1"/>
            </a:lvl7pPr>
            <a:lvl8pPr marL="4119235" indent="0">
              <a:buNone/>
              <a:defRPr sz="2100" b="1"/>
            </a:lvl8pPr>
            <a:lvl9pPr marL="4707697" indent="0">
              <a:buNone/>
              <a:defRPr sz="21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itchFamily="34" charset="-122"/>
              </a:defRPr>
            </a:lvl1pPr>
            <a:lvl2pPr>
              <a:defRPr sz="2600">
                <a:ea typeface="微软雅黑" pitchFamily="34" charset="-122"/>
              </a:defRPr>
            </a:lvl2pPr>
            <a:lvl3pPr>
              <a:defRPr sz="2300">
                <a:ea typeface="微软雅黑" pitchFamily="34" charset="-122"/>
              </a:defRPr>
            </a:lvl3pPr>
            <a:lvl4pPr>
              <a:defRPr sz="2100">
                <a:ea typeface="微软雅黑" pitchFamily="34" charset="-122"/>
              </a:defRPr>
            </a:lvl4pPr>
            <a:lvl5pPr>
              <a:defRPr sz="2100">
                <a:ea typeface="微软雅黑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itchFamily="34" charset="-122"/>
              </a:defRPr>
            </a:lvl1pPr>
            <a:lvl2pPr marL="588462" indent="0">
              <a:buNone/>
              <a:defRPr sz="2600" b="1"/>
            </a:lvl2pPr>
            <a:lvl3pPr marL="1176924" indent="0">
              <a:buNone/>
              <a:defRPr sz="2300" b="1"/>
            </a:lvl3pPr>
            <a:lvl4pPr marL="1765386" indent="0">
              <a:buNone/>
              <a:defRPr sz="2100" b="1"/>
            </a:lvl4pPr>
            <a:lvl5pPr marL="2353848" indent="0">
              <a:buNone/>
              <a:defRPr sz="2100" b="1"/>
            </a:lvl5pPr>
            <a:lvl6pPr marL="2942311" indent="0">
              <a:buNone/>
              <a:defRPr sz="2100" b="1"/>
            </a:lvl6pPr>
            <a:lvl7pPr marL="3530773" indent="0">
              <a:buNone/>
              <a:defRPr sz="2100" b="1"/>
            </a:lvl7pPr>
            <a:lvl8pPr marL="4119235" indent="0">
              <a:buNone/>
              <a:defRPr sz="2100" b="1"/>
            </a:lvl8pPr>
            <a:lvl9pPr marL="4707697" indent="0">
              <a:buNone/>
              <a:defRPr sz="21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itchFamily="34" charset="-122"/>
              </a:defRPr>
            </a:lvl1pPr>
            <a:lvl2pPr>
              <a:defRPr sz="2600">
                <a:ea typeface="微软雅黑" pitchFamily="34" charset="-122"/>
              </a:defRPr>
            </a:lvl2pPr>
            <a:lvl3pPr>
              <a:defRPr sz="2300">
                <a:ea typeface="微软雅黑" pitchFamily="34" charset="-122"/>
              </a:defRPr>
            </a:lvl3pPr>
            <a:lvl4pPr>
              <a:defRPr sz="2100">
                <a:ea typeface="微软雅黑" pitchFamily="34" charset="-122"/>
              </a:defRPr>
            </a:lvl4pPr>
            <a:lvl5pPr>
              <a:defRPr sz="2100">
                <a:ea typeface="微软雅黑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1849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811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357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>
                <a:ea typeface="微软雅黑" pitchFamily="34" charset="-122"/>
              </a:defRPr>
            </a:lvl1pPr>
            <a:lvl2pPr>
              <a:defRPr sz="3600">
                <a:ea typeface="微软雅黑" pitchFamily="34" charset="-122"/>
              </a:defRPr>
            </a:lvl2pPr>
            <a:lvl3pPr>
              <a:defRPr sz="3100">
                <a:ea typeface="微软雅黑" pitchFamily="34" charset="-122"/>
              </a:defRPr>
            </a:lvl3pPr>
            <a:lvl4pPr>
              <a:defRPr sz="2600">
                <a:ea typeface="微软雅黑" pitchFamily="34" charset="-122"/>
              </a:defRPr>
            </a:lvl4pPr>
            <a:lvl5pPr>
              <a:defRPr sz="2600">
                <a:ea typeface="微软雅黑" pitchFamily="34" charset="-122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itchFamily="34" charset="-122"/>
              </a:defRPr>
            </a:lvl1pPr>
            <a:lvl2pPr marL="588462" indent="0">
              <a:buNone/>
              <a:defRPr sz="1500"/>
            </a:lvl2pPr>
            <a:lvl3pPr marL="1176924" indent="0">
              <a:buNone/>
              <a:defRPr sz="1300"/>
            </a:lvl3pPr>
            <a:lvl4pPr marL="1765386" indent="0">
              <a:buNone/>
              <a:defRPr sz="1200"/>
            </a:lvl4pPr>
            <a:lvl5pPr marL="2353848" indent="0">
              <a:buNone/>
              <a:defRPr sz="1200"/>
            </a:lvl5pPr>
            <a:lvl6pPr marL="2942311" indent="0">
              <a:buNone/>
              <a:defRPr sz="1200"/>
            </a:lvl6pPr>
            <a:lvl7pPr marL="3530773" indent="0">
              <a:buNone/>
              <a:defRPr sz="1200"/>
            </a:lvl7pPr>
            <a:lvl8pPr marL="4119235" indent="0">
              <a:buNone/>
              <a:defRPr sz="1200"/>
            </a:lvl8pPr>
            <a:lvl9pPr marL="4707697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109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>
                <a:ea typeface="微软雅黑" pitchFamily="34" charset="-122"/>
              </a:defRPr>
            </a:lvl1pPr>
            <a:lvl2pPr marL="588462" indent="0">
              <a:buNone/>
              <a:defRPr sz="3600"/>
            </a:lvl2pPr>
            <a:lvl3pPr marL="1176924" indent="0">
              <a:buNone/>
              <a:defRPr sz="3100"/>
            </a:lvl3pPr>
            <a:lvl4pPr marL="1765386" indent="0">
              <a:buNone/>
              <a:defRPr sz="2600"/>
            </a:lvl4pPr>
            <a:lvl5pPr marL="2353848" indent="0">
              <a:buNone/>
              <a:defRPr sz="2600"/>
            </a:lvl5pPr>
            <a:lvl6pPr marL="2942311" indent="0">
              <a:buNone/>
              <a:defRPr sz="2600"/>
            </a:lvl6pPr>
            <a:lvl7pPr marL="3530773" indent="0">
              <a:buNone/>
              <a:defRPr sz="2600"/>
            </a:lvl7pPr>
            <a:lvl8pPr marL="4119235" indent="0">
              <a:buNone/>
              <a:defRPr sz="2600"/>
            </a:lvl8pPr>
            <a:lvl9pPr marL="4707697" indent="0">
              <a:buNone/>
              <a:defRPr sz="26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itchFamily="34" charset="-122"/>
              </a:defRPr>
            </a:lvl1pPr>
            <a:lvl2pPr marL="588462" indent="0">
              <a:buNone/>
              <a:defRPr sz="1500"/>
            </a:lvl2pPr>
            <a:lvl3pPr marL="1176924" indent="0">
              <a:buNone/>
              <a:defRPr sz="1300"/>
            </a:lvl3pPr>
            <a:lvl4pPr marL="1765386" indent="0">
              <a:buNone/>
              <a:defRPr sz="1200"/>
            </a:lvl4pPr>
            <a:lvl5pPr marL="2353848" indent="0">
              <a:buNone/>
              <a:defRPr sz="1200"/>
            </a:lvl5pPr>
            <a:lvl6pPr marL="2942311" indent="0">
              <a:buNone/>
              <a:defRPr sz="1200"/>
            </a:lvl6pPr>
            <a:lvl7pPr marL="3530773" indent="0">
              <a:buNone/>
              <a:defRPr sz="1200"/>
            </a:lvl7pPr>
            <a:lvl8pPr marL="4119235" indent="0">
              <a:buNone/>
              <a:defRPr sz="1200"/>
            </a:lvl8pPr>
            <a:lvl9pPr marL="4707697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424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234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17692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47" indent="-441347" algn="l" defTabSz="117692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251" indent="-367789" algn="l" defTabSz="117692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155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617" indent="-294231" algn="l" defTabSz="117692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8080" indent="-294231" algn="l" defTabSz="117692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42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004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466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928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462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924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86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848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311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773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35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697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6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/>
          </p:cNvSpPr>
          <p:nvPr/>
        </p:nvSpPr>
        <p:spPr bwMode="auto">
          <a:xfrm>
            <a:off x="4992899" y="0"/>
            <a:ext cx="6529176" cy="6480175"/>
          </a:xfrm>
          <a:custGeom>
            <a:avLst/>
            <a:gdLst>
              <a:gd name="T0" fmla="*/ 0 w 6908800"/>
              <a:gd name="T1" fmla="*/ 0 h 6858000"/>
              <a:gd name="T2" fmla="*/ 6908800 w 6908800"/>
              <a:gd name="T3" fmla="*/ 0 h 6858000"/>
              <a:gd name="T4" fmla="*/ 6908800 w 6908800"/>
              <a:gd name="T5" fmla="*/ 6858000 h 6858000"/>
              <a:gd name="T6" fmla="*/ 1407886 w 6908800"/>
              <a:gd name="T7" fmla="*/ 6858000 h 6858000"/>
              <a:gd name="T8" fmla="*/ 0 w 69088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08800" h="6858000">
                <a:moveTo>
                  <a:pt x="0" y="0"/>
                </a:moveTo>
                <a:lnTo>
                  <a:pt x="6908800" y="0"/>
                </a:lnTo>
                <a:lnTo>
                  <a:pt x="6908800" y="6858000"/>
                </a:lnTo>
                <a:lnTo>
                  <a:pt x="1407886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lIns="86411" tIns="43205" rIns="86411" bIns="43205" anchor="ctr"/>
          <a:lstStyle/>
          <a:p>
            <a:endParaRPr lang="zh-CN" altLang="en-US"/>
          </a:p>
        </p:txBody>
      </p:sp>
      <p:sp>
        <p:nvSpPr>
          <p:cNvPr id="3075" name="矩形 5"/>
          <p:cNvSpPr>
            <a:spLocks/>
          </p:cNvSpPr>
          <p:nvPr/>
        </p:nvSpPr>
        <p:spPr bwMode="auto">
          <a:xfrm>
            <a:off x="4731853" y="0"/>
            <a:ext cx="1618792" cy="6486175"/>
          </a:xfrm>
          <a:custGeom>
            <a:avLst/>
            <a:gdLst>
              <a:gd name="T0" fmla="*/ 0 w 1712913"/>
              <a:gd name="T1" fmla="*/ 0 h 6864124"/>
              <a:gd name="T2" fmla="*/ 304800 w 1712913"/>
              <a:gd name="T3" fmla="*/ 0 h 6864124"/>
              <a:gd name="T4" fmla="*/ 1712913 w 1712913"/>
              <a:gd name="T5" fmla="*/ 6858454 h 6864124"/>
              <a:gd name="T6" fmla="*/ 1659164 w 1712913"/>
              <a:gd name="T7" fmla="*/ 6864124 h 6864124"/>
              <a:gd name="T8" fmla="*/ 0 w 1712913"/>
              <a:gd name="T9" fmla="*/ 0 h 6864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2913" h="6864124">
                <a:moveTo>
                  <a:pt x="0" y="0"/>
                </a:moveTo>
                <a:lnTo>
                  <a:pt x="304800" y="0"/>
                </a:lnTo>
                <a:lnTo>
                  <a:pt x="1712913" y="6858454"/>
                </a:lnTo>
                <a:lnTo>
                  <a:pt x="1659164" y="68641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11" tIns="43205" rIns="86411" bIns="43205" anchor="ctr"/>
          <a:lstStyle/>
          <a:p>
            <a:endParaRPr lang="zh-CN" altLang="en-US"/>
          </a:p>
        </p:txBody>
      </p:sp>
      <p:sp>
        <p:nvSpPr>
          <p:cNvPr id="3076" name="矩形 6"/>
          <p:cNvSpPr>
            <a:spLocks/>
          </p:cNvSpPr>
          <p:nvPr/>
        </p:nvSpPr>
        <p:spPr bwMode="auto">
          <a:xfrm>
            <a:off x="756136" y="1314150"/>
            <a:ext cx="10765939" cy="3294089"/>
          </a:xfrm>
          <a:custGeom>
            <a:avLst/>
            <a:gdLst>
              <a:gd name="T0" fmla="*/ 0 w 11391900"/>
              <a:gd name="T1" fmla="*/ 0 h 3114675"/>
              <a:gd name="T2" fmla="*/ 11391900 w 11391900"/>
              <a:gd name="T3" fmla="*/ 0 h 3114675"/>
              <a:gd name="T4" fmla="*/ 11391900 w 11391900"/>
              <a:gd name="T5" fmla="*/ 3114675 h 3114675"/>
              <a:gd name="T6" fmla="*/ 981075 w 11391900"/>
              <a:gd name="T7" fmla="*/ 3086100 h 3114675"/>
              <a:gd name="T8" fmla="*/ 0 w 11391900"/>
              <a:gd name="T9" fmla="*/ 0 h 3114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91900" h="3114675">
                <a:moveTo>
                  <a:pt x="0" y="0"/>
                </a:moveTo>
                <a:lnTo>
                  <a:pt x="11391900" y="0"/>
                </a:lnTo>
                <a:lnTo>
                  <a:pt x="11391900" y="3114675"/>
                </a:lnTo>
                <a:lnTo>
                  <a:pt x="981075" y="3086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11" tIns="43205" rIns="86411" bIns="43205" anchor="ctr"/>
          <a:lstStyle/>
          <a:p>
            <a:endParaRPr lang="zh-CN" altLang="en-US"/>
          </a:p>
        </p:txBody>
      </p:sp>
      <p:sp>
        <p:nvSpPr>
          <p:cNvPr id="3077" name="文本框 8"/>
          <p:cNvSpPr txBox="1">
            <a:spLocks noChangeArrowheads="1"/>
          </p:cNvSpPr>
          <p:nvPr/>
        </p:nvSpPr>
        <p:spPr bwMode="auto">
          <a:xfrm>
            <a:off x="4560402" y="3134249"/>
            <a:ext cx="2790612" cy="82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11" tIns="43205" rIns="86411" bIns="4320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ctr">
              <a:defRPr>
                <a:uFillTx/>
              </a:defRPr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endParaRPr lang="zh-CN" altLang="en-US" sz="4800" b="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  <a:sym typeface="Bebas Neue"/>
            </a:endParaRPr>
          </a:p>
        </p:txBody>
      </p:sp>
      <p:sp>
        <p:nvSpPr>
          <p:cNvPr id="3078" name="平行四边形 11"/>
          <p:cNvSpPr>
            <a:spLocks noChangeArrowheads="1"/>
          </p:cNvSpPr>
          <p:nvPr/>
        </p:nvSpPr>
        <p:spPr bwMode="auto">
          <a:xfrm flipH="1">
            <a:off x="5717530" y="4920133"/>
            <a:ext cx="676621" cy="540015"/>
          </a:xfrm>
          <a:prstGeom prst="parallelogram">
            <a:avLst>
              <a:gd name="adj" fmla="val 24992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079" name="组合 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5063" y="5017637"/>
            <a:ext cx="300054" cy="35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文本框 16"/>
          <p:cNvSpPr txBox="1">
            <a:spLocks noChangeArrowheads="1"/>
          </p:cNvSpPr>
          <p:nvPr/>
        </p:nvSpPr>
        <p:spPr bwMode="auto">
          <a:xfrm>
            <a:off x="6161679" y="4912964"/>
            <a:ext cx="305574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ctr">
              <a:defRPr>
                <a:uFillTx/>
              </a:defRPr>
            </a:pPr>
            <a:r>
              <a:rPr lang="zh-CN" altLang="en-US" sz="26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简约</a:t>
            </a:r>
            <a:r>
              <a:rPr lang="en-US" altLang="zh-CN" sz="26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PPT</a:t>
            </a:r>
            <a:r>
              <a:rPr lang="zh-CN" altLang="en-US" sz="26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简历模板</a:t>
            </a:r>
          </a:p>
        </p:txBody>
      </p:sp>
      <p:sp>
        <p:nvSpPr>
          <p:cNvPr id="3081" name="文本框 18"/>
          <p:cNvSpPr txBox="1">
            <a:spLocks noChangeArrowheads="1"/>
          </p:cNvSpPr>
          <p:nvPr/>
        </p:nvSpPr>
        <p:spPr bwMode="auto">
          <a:xfrm>
            <a:off x="3819446" y="1943943"/>
            <a:ext cx="4278198" cy="131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11" tIns="43205" rIns="86411" bIns="43205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ctr">
              <a:defRPr>
                <a:uFillTx/>
              </a:defRPr>
            </a:pPr>
            <a:r>
              <a:rPr lang="zh-CN" altLang="en-US" sz="80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sym typeface="Bebas Neue"/>
              </a:rPr>
              <a:t>求职简历</a:t>
            </a:r>
          </a:p>
        </p:txBody>
      </p:sp>
      <p:grpSp>
        <p:nvGrpSpPr>
          <p:cNvPr id="18" name="Group 100"/>
          <p:cNvGrpSpPr/>
          <p:nvPr/>
        </p:nvGrpSpPr>
        <p:grpSpPr>
          <a:xfrm>
            <a:off x="72405" y="5856277"/>
            <a:ext cx="2942630" cy="552162"/>
            <a:chOff x="5486400" y="1428750"/>
            <a:chExt cx="2819401" cy="529120"/>
          </a:xfrm>
        </p:grpSpPr>
        <p:grpSp>
          <p:nvGrpSpPr>
            <p:cNvPr id="19" name="Group 96"/>
            <p:cNvGrpSpPr/>
            <p:nvPr/>
          </p:nvGrpSpPr>
          <p:grpSpPr>
            <a:xfrm>
              <a:off x="5486400" y="1428750"/>
              <a:ext cx="529120" cy="529120"/>
              <a:chOff x="5486400" y="1352550"/>
              <a:chExt cx="529120" cy="529120"/>
            </a:xfrm>
          </p:grpSpPr>
          <p:sp>
            <p:nvSpPr>
              <p:cNvPr id="36" name="Oval 84"/>
              <p:cNvSpPr/>
              <p:nvPr/>
            </p:nvSpPr>
            <p:spPr>
              <a:xfrm>
                <a:off x="5486400" y="1352550"/>
                <a:ext cx="529120" cy="52912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7" name="Freeform 15"/>
              <p:cNvSpPr>
                <a:spLocks noEditPoints="1"/>
              </p:cNvSpPr>
              <p:nvPr/>
            </p:nvSpPr>
            <p:spPr bwMode="auto">
              <a:xfrm>
                <a:off x="5614089" y="1480180"/>
                <a:ext cx="275220" cy="27490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20" name="Group 99"/>
            <p:cNvGrpSpPr/>
            <p:nvPr/>
          </p:nvGrpSpPr>
          <p:grpSpPr>
            <a:xfrm>
              <a:off x="7776681" y="1428750"/>
              <a:ext cx="529120" cy="529120"/>
              <a:chOff x="7848600" y="1352550"/>
              <a:chExt cx="529120" cy="529120"/>
            </a:xfrm>
          </p:grpSpPr>
          <p:sp>
            <p:nvSpPr>
              <p:cNvPr id="31" name="Oval 87"/>
              <p:cNvSpPr/>
              <p:nvPr/>
            </p:nvSpPr>
            <p:spPr>
              <a:xfrm>
                <a:off x="7848600" y="1352550"/>
                <a:ext cx="529120" cy="529120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grpSp>
            <p:nvGrpSpPr>
              <p:cNvPr id="32" name="Group 55"/>
              <p:cNvGrpSpPr/>
              <p:nvPr/>
            </p:nvGrpSpPr>
            <p:grpSpPr>
              <a:xfrm>
                <a:off x="7974720" y="1498360"/>
                <a:ext cx="266836" cy="224488"/>
                <a:chOff x="4172623" y="2221990"/>
                <a:chExt cx="366676" cy="308484"/>
              </a:xfrm>
              <a:solidFill>
                <a:sysClr val="window" lastClr="FFFFFF"/>
              </a:solidFill>
            </p:grpSpPr>
            <p:sp>
              <p:nvSpPr>
                <p:cNvPr id="33" name="AutoShape 120"/>
                <p:cNvSpPr>
                  <a:spLocks/>
                </p:cNvSpPr>
                <p:nvPr/>
              </p:nvSpPr>
              <p:spPr bwMode="auto">
                <a:xfrm>
                  <a:off x="4264604" y="2302084"/>
                  <a:ext cx="182712" cy="18271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34" name="AutoShape 121"/>
                <p:cNvSpPr>
                  <a:spLocks/>
                </p:cNvSpPr>
                <p:nvPr/>
              </p:nvSpPr>
              <p:spPr bwMode="auto">
                <a:xfrm>
                  <a:off x="4310283" y="2347762"/>
                  <a:ext cx="51310" cy="5131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35" name="AutoShape 122"/>
                <p:cNvSpPr>
                  <a:spLocks/>
                </p:cNvSpPr>
                <p:nvPr/>
              </p:nvSpPr>
              <p:spPr bwMode="auto">
                <a:xfrm>
                  <a:off x="4172623" y="2221990"/>
                  <a:ext cx="366676" cy="30848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</p:grpSp>
        </p:grpSp>
        <p:grpSp>
          <p:nvGrpSpPr>
            <p:cNvPr id="21" name="Group 97"/>
            <p:cNvGrpSpPr/>
            <p:nvPr/>
          </p:nvGrpSpPr>
          <p:grpSpPr>
            <a:xfrm>
              <a:off x="6248400" y="1428750"/>
              <a:ext cx="529120" cy="529120"/>
              <a:chOff x="6248400" y="1352550"/>
              <a:chExt cx="529120" cy="529120"/>
            </a:xfrm>
          </p:grpSpPr>
          <p:sp>
            <p:nvSpPr>
              <p:cNvPr id="29" name="Oval 85"/>
              <p:cNvSpPr/>
              <p:nvPr/>
            </p:nvSpPr>
            <p:spPr>
              <a:xfrm>
                <a:off x="6248400" y="1352550"/>
                <a:ext cx="529120" cy="529120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6374435" y="1478670"/>
                <a:ext cx="266380" cy="266836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60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22" name="Group 98"/>
            <p:cNvGrpSpPr/>
            <p:nvPr/>
          </p:nvGrpSpPr>
          <p:grpSpPr>
            <a:xfrm>
              <a:off x="7010400" y="1428750"/>
              <a:ext cx="529120" cy="529120"/>
              <a:chOff x="7010400" y="1352550"/>
              <a:chExt cx="529120" cy="529120"/>
            </a:xfrm>
          </p:grpSpPr>
          <p:sp>
            <p:nvSpPr>
              <p:cNvPr id="23" name="Oval 86"/>
              <p:cNvSpPr/>
              <p:nvPr/>
            </p:nvSpPr>
            <p:spPr>
              <a:xfrm>
                <a:off x="7010400" y="1352550"/>
                <a:ext cx="529120" cy="529120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grpSp>
            <p:nvGrpSpPr>
              <p:cNvPr id="24" name="Group 79"/>
              <p:cNvGrpSpPr/>
              <p:nvPr/>
            </p:nvGrpSpPr>
            <p:grpSpPr>
              <a:xfrm>
                <a:off x="7136435" y="1478585"/>
                <a:ext cx="266380" cy="266380"/>
                <a:chOff x="6417734" y="2183821"/>
                <a:chExt cx="366050" cy="366050"/>
              </a:xfrm>
              <a:solidFill>
                <a:sysClr val="window" lastClr="FFFFFF"/>
              </a:solidFill>
            </p:grpSpPr>
            <p:sp>
              <p:nvSpPr>
                <p:cNvPr id="25" name="AutoShape 52"/>
                <p:cNvSpPr>
                  <a:spLocks/>
                </p:cNvSpPr>
                <p:nvPr/>
              </p:nvSpPr>
              <p:spPr bwMode="auto">
                <a:xfrm>
                  <a:off x="6417734" y="2183821"/>
                  <a:ext cx="366050" cy="366050"/>
                </a:xfrm>
                <a:custGeom>
                  <a:avLst/>
                  <a:gdLst>
                    <a:gd name="T0" fmla="+- 0 10800 87"/>
                    <a:gd name="T1" fmla="*/ T0 w 21426"/>
                    <a:gd name="T2" fmla="+- 0 10799 73"/>
                    <a:gd name="T3" fmla="*/ 10799 h 21453"/>
                    <a:gd name="T4" fmla="+- 0 10800 87"/>
                    <a:gd name="T5" fmla="*/ T4 w 21426"/>
                    <a:gd name="T6" fmla="+- 0 10799 73"/>
                    <a:gd name="T7" fmla="*/ 10799 h 21453"/>
                    <a:gd name="T8" fmla="+- 0 10800 87"/>
                    <a:gd name="T9" fmla="*/ T8 w 21426"/>
                    <a:gd name="T10" fmla="+- 0 10799 73"/>
                    <a:gd name="T11" fmla="*/ 10799 h 21453"/>
                    <a:gd name="T12" fmla="+- 0 10800 87"/>
                    <a:gd name="T13" fmla="*/ T12 w 21426"/>
                    <a:gd name="T14" fmla="+- 0 10799 73"/>
                    <a:gd name="T15" fmla="*/ 10799 h 2145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26" h="21453">
                      <a:moveTo>
                        <a:pt x="8034" y="20112"/>
                      </a:moveTo>
                      <a:cubicBezTo>
                        <a:pt x="5816" y="17892"/>
                        <a:pt x="3556" y="15628"/>
                        <a:pt x="1338" y="13408"/>
                      </a:cubicBezTo>
                      <a:cubicBezTo>
                        <a:pt x="3241" y="7240"/>
                        <a:pt x="11488" y="7509"/>
                        <a:pt x="13391" y="1341"/>
                      </a:cubicBezTo>
                      <a:cubicBezTo>
                        <a:pt x="15609" y="3560"/>
                        <a:pt x="17869" y="5825"/>
                        <a:pt x="20087" y="8045"/>
                      </a:cubicBezTo>
                      <a:cubicBezTo>
                        <a:pt x="18184" y="14212"/>
                        <a:pt x="9937" y="13944"/>
                        <a:pt x="8034" y="20112"/>
                      </a:cubicBezTo>
                      <a:moveTo>
                        <a:pt x="21034" y="7097"/>
                      </a:moveTo>
                      <a:lnTo>
                        <a:pt x="14338" y="393"/>
                      </a:lnTo>
                      <a:cubicBezTo>
                        <a:pt x="14006" y="60"/>
                        <a:pt x="13525" y="-73"/>
                        <a:pt x="13069" y="39"/>
                      </a:cubicBezTo>
                      <a:cubicBezTo>
                        <a:pt x="12828" y="98"/>
                        <a:pt x="12614" y="222"/>
                        <a:pt x="12444" y="393"/>
                      </a:cubicBezTo>
                      <a:cubicBezTo>
                        <a:pt x="12292" y="545"/>
                        <a:pt x="12177" y="733"/>
                        <a:pt x="12112" y="944"/>
                      </a:cubicBezTo>
                      <a:cubicBezTo>
                        <a:pt x="11808" y="1929"/>
                        <a:pt x="11283" y="2785"/>
                        <a:pt x="10507" y="3562"/>
                      </a:cubicBezTo>
                      <a:cubicBezTo>
                        <a:pt x="9471" y="4598"/>
                        <a:pt x="8121" y="5384"/>
                        <a:pt x="6693" y="6214"/>
                      </a:cubicBezTo>
                      <a:cubicBezTo>
                        <a:pt x="5177" y="7094"/>
                        <a:pt x="3611" y="8006"/>
                        <a:pt x="2328" y="9290"/>
                      </a:cubicBezTo>
                      <a:cubicBezTo>
                        <a:pt x="1237" y="10383"/>
                        <a:pt x="493" y="11600"/>
                        <a:pt x="59" y="13011"/>
                      </a:cubicBezTo>
                      <a:cubicBezTo>
                        <a:pt x="-87" y="13488"/>
                        <a:pt x="40" y="14004"/>
                        <a:pt x="391" y="14356"/>
                      </a:cubicBezTo>
                      <a:lnTo>
                        <a:pt x="7087" y="21060"/>
                      </a:lnTo>
                      <a:cubicBezTo>
                        <a:pt x="7419" y="21393"/>
                        <a:pt x="7900" y="21526"/>
                        <a:pt x="8356" y="21414"/>
                      </a:cubicBezTo>
                      <a:cubicBezTo>
                        <a:pt x="8597" y="21354"/>
                        <a:pt x="8811" y="21231"/>
                        <a:pt x="8981" y="21060"/>
                      </a:cubicBezTo>
                      <a:cubicBezTo>
                        <a:pt x="9133" y="20908"/>
                        <a:pt x="9248" y="20720"/>
                        <a:pt x="9314" y="20508"/>
                      </a:cubicBezTo>
                      <a:cubicBezTo>
                        <a:pt x="9617" y="19523"/>
                        <a:pt x="10142" y="18667"/>
                        <a:pt x="10918" y="17890"/>
                      </a:cubicBezTo>
                      <a:cubicBezTo>
                        <a:pt x="11954" y="16853"/>
                        <a:pt x="13304" y="16069"/>
                        <a:pt x="14733" y="15239"/>
                      </a:cubicBezTo>
                      <a:cubicBezTo>
                        <a:pt x="16248" y="14357"/>
                        <a:pt x="17814" y="13446"/>
                        <a:pt x="19097" y="12162"/>
                      </a:cubicBezTo>
                      <a:cubicBezTo>
                        <a:pt x="20188" y="11070"/>
                        <a:pt x="20932" y="9852"/>
                        <a:pt x="21366" y="8440"/>
                      </a:cubicBezTo>
                      <a:cubicBezTo>
                        <a:pt x="21512" y="7965"/>
                        <a:pt x="21385" y="7448"/>
                        <a:pt x="21034" y="709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26" name="AutoShape 53"/>
                <p:cNvSpPr>
                  <a:spLocks/>
                </p:cNvSpPr>
                <p:nvPr/>
              </p:nvSpPr>
              <p:spPr bwMode="auto">
                <a:xfrm>
                  <a:off x="6555394" y="2309592"/>
                  <a:ext cx="98865" cy="102619"/>
                </a:xfrm>
                <a:custGeom>
                  <a:avLst/>
                  <a:gdLst>
                    <a:gd name="T0" fmla="+- 0 10801 59"/>
                    <a:gd name="T1" fmla="*/ T0 w 21484"/>
                    <a:gd name="T2" fmla="+- 0 10799 41"/>
                    <a:gd name="T3" fmla="*/ 10799 h 21516"/>
                    <a:gd name="T4" fmla="+- 0 10801 59"/>
                    <a:gd name="T5" fmla="*/ T4 w 21484"/>
                    <a:gd name="T6" fmla="+- 0 10799 41"/>
                    <a:gd name="T7" fmla="*/ 10799 h 21516"/>
                    <a:gd name="T8" fmla="+- 0 10801 59"/>
                    <a:gd name="T9" fmla="*/ T8 w 21484"/>
                    <a:gd name="T10" fmla="+- 0 10799 41"/>
                    <a:gd name="T11" fmla="*/ 10799 h 21516"/>
                    <a:gd name="T12" fmla="+- 0 10801 59"/>
                    <a:gd name="T13" fmla="*/ T12 w 21484"/>
                    <a:gd name="T14" fmla="+- 0 10799 41"/>
                    <a:gd name="T15" fmla="*/ 10799 h 2151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84" h="21516">
                      <a:moveTo>
                        <a:pt x="17511" y="14987"/>
                      </a:moveTo>
                      <a:cubicBezTo>
                        <a:pt x="17287" y="15384"/>
                        <a:pt x="17032" y="15740"/>
                        <a:pt x="16731" y="16049"/>
                      </a:cubicBezTo>
                      <a:cubicBezTo>
                        <a:pt x="15340" y="14692"/>
                        <a:pt x="13947" y="13205"/>
                        <a:pt x="12559" y="11675"/>
                      </a:cubicBezTo>
                      <a:cubicBezTo>
                        <a:pt x="12912" y="11521"/>
                        <a:pt x="13287" y="11362"/>
                        <a:pt x="13689" y="11198"/>
                      </a:cubicBezTo>
                      <a:cubicBezTo>
                        <a:pt x="14092" y="11034"/>
                        <a:pt x="14494" y="10927"/>
                        <a:pt x="14895" y="10861"/>
                      </a:cubicBezTo>
                      <a:cubicBezTo>
                        <a:pt x="15308" y="10801"/>
                        <a:pt x="15715" y="10819"/>
                        <a:pt x="16122" y="10913"/>
                      </a:cubicBezTo>
                      <a:cubicBezTo>
                        <a:pt x="16527" y="11011"/>
                        <a:pt x="16909" y="11222"/>
                        <a:pt x="17262" y="11554"/>
                      </a:cubicBezTo>
                      <a:cubicBezTo>
                        <a:pt x="17612" y="11890"/>
                        <a:pt x="17835" y="12244"/>
                        <a:pt x="17923" y="12620"/>
                      </a:cubicBezTo>
                      <a:cubicBezTo>
                        <a:pt x="18020" y="13004"/>
                        <a:pt x="18025" y="13392"/>
                        <a:pt x="17958" y="13789"/>
                      </a:cubicBezTo>
                      <a:cubicBezTo>
                        <a:pt x="17883" y="14187"/>
                        <a:pt x="17738" y="14585"/>
                        <a:pt x="17511" y="14987"/>
                      </a:cubicBezTo>
                      <a:moveTo>
                        <a:pt x="5799" y="10193"/>
                      </a:moveTo>
                      <a:cubicBezTo>
                        <a:pt x="5096" y="10221"/>
                        <a:pt x="4482" y="9996"/>
                        <a:pt x="3946" y="9496"/>
                      </a:cubicBezTo>
                      <a:cubicBezTo>
                        <a:pt x="3717" y="9285"/>
                        <a:pt x="3558" y="9028"/>
                        <a:pt x="3461" y="8724"/>
                      </a:cubicBezTo>
                      <a:cubicBezTo>
                        <a:pt x="3359" y="8420"/>
                        <a:pt x="3326" y="8088"/>
                        <a:pt x="3366" y="7723"/>
                      </a:cubicBezTo>
                      <a:cubicBezTo>
                        <a:pt x="3397" y="7363"/>
                        <a:pt x="3509" y="6989"/>
                        <a:pt x="3703" y="6610"/>
                      </a:cubicBezTo>
                      <a:cubicBezTo>
                        <a:pt x="3889" y="6231"/>
                        <a:pt x="4160" y="5852"/>
                        <a:pt x="4510" y="5487"/>
                      </a:cubicBezTo>
                      <a:cubicBezTo>
                        <a:pt x="5768" y="6694"/>
                        <a:pt x="7022" y="8018"/>
                        <a:pt x="8282" y="9388"/>
                      </a:cubicBezTo>
                      <a:cubicBezTo>
                        <a:pt x="7330" y="9893"/>
                        <a:pt x="6501" y="10164"/>
                        <a:pt x="5799" y="10193"/>
                      </a:cubicBezTo>
                      <a:moveTo>
                        <a:pt x="19678" y="8570"/>
                      </a:moveTo>
                      <a:cubicBezTo>
                        <a:pt x="18868" y="7915"/>
                        <a:pt x="18055" y="7470"/>
                        <a:pt x="17235" y="7250"/>
                      </a:cubicBezTo>
                      <a:cubicBezTo>
                        <a:pt x="16421" y="7031"/>
                        <a:pt x="15603" y="6942"/>
                        <a:pt x="14779" y="6998"/>
                      </a:cubicBezTo>
                      <a:cubicBezTo>
                        <a:pt x="13964" y="7059"/>
                        <a:pt x="13130" y="7236"/>
                        <a:pt x="12296" y="7545"/>
                      </a:cubicBezTo>
                      <a:cubicBezTo>
                        <a:pt x="11462" y="7859"/>
                        <a:pt x="10625" y="8200"/>
                        <a:pt x="9782" y="8593"/>
                      </a:cubicBezTo>
                      <a:cubicBezTo>
                        <a:pt x="8448" y="7115"/>
                        <a:pt x="7114" y="5658"/>
                        <a:pt x="5778" y="4299"/>
                      </a:cubicBezTo>
                      <a:cubicBezTo>
                        <a:pt x="6382" y="3775"/>
                        <a:pt x="6963" y="3509"/>
                        <a:pt x="7526" y="3490"/>
                      </a:cubicBezTo>
                      <a:cubicBezTo>
                        <a:pt x="8088" y="3467"/>
                        <a:pt x="8631" y="3523"/>
                        <a:pt x="9145" y="3649"/>
                      </a:cubicBezTo>
                      <a:cubicBezTo>
                        <a:pt x="9669" y="3775"/>
                        <a:pt x="10149" y="3883"/>
                        <a:pt x="10590" y="3967"/>
                      </a:cubicBezTo>
                      <a:cubicBezTo>
                        <a:pt x="11038" y="4051"/>
                        <a:pt x="11424" y="3958"/>
                        <a:pt x="11765" y="3682"/>
                      </a:cubicBezTo>
                      <a:cubicBezTo>
                        <a:pt x="12123" y="3382"/>
                        <a:pt x="12321" y="2994"/>
                        <a:pt x="12351" y="2526"/>
                      </a:cubicBezTo>
                      <a:cubicBezTo>
                        <a:pt x="12376" y="2054"/>
                        <a:pt x="12189" y="1596"/>
                        <a:pt x="11782" y="1147"/>
                      </a:cubicBezTo>
                      <a:cubicBezTo>
                        <a:pt x="11258" y="569"/>
                        <a:pt x="10630" y="216"/>
                        <a:pt x="9872" y="85"/>
                      </a:cubicBezTo>
                      <a:cubicBezTo>
                        <a:pt x="9126" y="-41"/>
                        <a:pt x="8358" y="-30"/>
                        <a:pt x="7564" y="136"/>
                      </a:cubicBezTo>
                      <a:cubicBezTo>
                        <a:pt x="6780" y="309"/>
                        <a:pt x="6032" y="595"/>
                        <a:pt x="5324" y="997"/>
                      </a:cubicBezTo>
                      <a:cubicBezTo>
                        <a:pt x="4617" y="1399"/>
                        <a:pt x="4048" y="1811"/>
                        <a:pt x="3626" y="2213"/>
                      </a:cubicBezTo>
                      <a:cubicBezTo>
                        <a:pt x="3464" y="2066"/>
                        <a:pt x="3302" y="1918"/>
                        <a:pt x="3141" y="1773"/>
                      </a:cubicBezTo>
                      <a:cubicBezTo>
                        <a:pt x="2963" y="1614"/>
                        <a:pt x="2739" y="1530"/>
                        <a:pt x="2471" y="1535"/>
                      </a:cubicBezTo>
                      <a:cubicBezTo>
                        <a:pt x="2200" y="1535"/>
                        <a:pt x="1977" y="1647"/>
                        <a:pt x="1793" y="1853"/>
                      </a:cubicBezTo>
                      <a:cubicBezTo>
                        <a:pt x="1615" y="2054"/>
                        <a:pt x="1530" y="2288"/>
                        <a:pt x="1565" y="2536"/>
                      </a:cubicBezTo>
                      <a:cubicBezTo>
                        <a:pt x="1589" y="2793"/>
                        <a:pt x="1696" y="2989"/>
                        <a:pt x="1880" y="3139"/>
                      </a:cubicBezTo>
                      <a:cubicBezTo>
                        <a:pt x="2044" y="3270"/>
                        <a:pt x="2203" y="3401"/>
                        <a:pt x="2364" y="3537"/>
                      </a:cubicBezTo>
                      <a:cubicBezTo>
                        <a:pt x="1731" y="4276"/>
                        <a:pt x="1207" y="5094"/>
                        <a:pt x="795" y="5957"/>
                      </a:cubicBezTo>
                      <a:cubicBezTo>
                        <a:pt x="378" y="6820"/>
                        <a:pt x="130" y="7676"/>
                        <a:pt x="37" y="8509"/>
                      </a:cubicBezTo>
                      <a:cubicBezTo>
                        <a:pt x="-59" y="9346"/>
                        <a:pt x="33" y="10113"/>
                        <a:pt x="298" y="10824"/>
                      </a:cubicBezTo>
                      <a:cubicBezTo>
                        <a:pt x="566" y="11540"/>
                        <a:pt x="1056" y="12148"/>
                        <a:pt x="1774" y="12723"/>
                      </a:cubicBezTo>
                      <a:cubicBezTo>
                        <a:pt x="2942" y="13658"/>
                        <a:pt x="4321" y="14056"/>
                        <a:pt x="5915" y="13967"/>
                      </a:cubicBezTo>
                      <a:cubicBezTo>
                        <a:pt x="7507" y="13874"/>
                        <a:pt x="9223" y="13415"/>
                        <a:pt x="11064" y="12461"/>
                      </a:cubicBezTo>
                      <a:cubicBezTo>
                        <a:pt x="12532" y="14093"/>
                        <a:pt x="14002" y="15716"/>
                        <a:pt x="15470" y="17223"/>
                      </a:cubicBezTo>
                      <a:cubicBezTo>
                        <a:pt x="14849" y="17728"/>
                        <a:pt x="14305" y="18018"/>
                        <a:pt x="13826" y="18111"/>
                      </a:cubicBezTo>
                      <a:cubicBezTo>
                        <a:pt x="13344" y="18210"/>
                        <a:pt x="12917" y="18200"/>
                        <a:pt x="12530" y="18088"/>
                      </a:cubicBezTo>
                      <a:cubicBezTo>
                        <a:pt x="12142" y="17971"/>
                        <a:pt x="11782" y="17803"/>
                        <a:pt x="11455" y="17587"/>
                      </a:cubicBezTo>
                      <a:cubicBezTo>
                        <a:pt x="11125" y="17368"/>
                        <a:pt x="10799" y="17181"/>
                        <a:pt x="10474" y="17026"/>
                      </a:cubicBezTo>
                      <a:cubicBezTo>
                        <a:pt x="10154" y="16872"/>
                        <a:pt x="9823" y="16788"/>
                        <a:pt x="9486" y="16783"/>
                      </a:cubicBezTo>
                      <a:cubicBezTo>
                        <a:pt x="9145" y="16778"/>
                        <a:pt x="8785" y="16937"/>
                        <a:pt x="8388" y="17265"/>
                      </a:cubicBezTo>
                      <a:cubicBezTo>
                        <a:pt x="7981" y="17606"/>
                        <a:pt x="7777" y="18004"/>
                        <a:pt x="7777" y="18453"/>
                      </a:cubicBezTo>
                      <a:cubicBezTo>
                        <a:pt x="7777" y="18897"/>
                        <a:pt x="7991" y="19351"/>
                        <a:pt x="8408" y="19809"/>
                      </a:cubicBezTo>
                      <a:cubicBezTo>
                        <a:pt x="8830" y="20268"/>
                        <a:pt x="9379" y="20651"/>
                        <a:pt x="10042" y="20955"/>
                      </a:cubicBezTo>
                      <a:cubicBezTo>
                        <a:pt x="10708" y="21259"/>
                        <a:pt x="11455" y="21451"/>
                        <a:pt x="12279" y="21502"/>
                      </a:cubicBezTo>
                      <a:cubicBezTo>
                        <a:pt x="13103" y="21559"/>
                        <a:pt x="13970" y="21437"/>
                        <a:pt x="14886" y="21109"/>
                      </a:cubicBezTo>
                      <a:cubicBezTo>
                        <a:pt x="15807" y="20787"/>
                        <a:pt x="16721" y="20202"/>
                        <a:pt x="17617" y="19332"/>
                      </a:cubicBezTo>
                      <a:cubicBezTo>
                        <a:pt x="18051" y="19739"/>
                        <a:pt x="18489" y="20127"/>
                        <a:pt x="18921" y="20501"/>
                      </a:cubicBezTo>
                      <a:cubicBezTo>
                        <a:pt x="19107" y="20656"/>
                        <a:pt x="19328" y="20731"/>
                        <a:pt x="19601" y="20712"/>
                      </a:cubicBezTo>
                      <a:cubicBezTo>
                        <a:pt x="19861" y="20703"/>
                        <a:pt x="20090" y="20586"/>
                        <a:pt x="20269" y="20375"/>
                      </a:cubicBezTo>
                      <a:cubicBezTo>
                        <a:pt x="20455" y="20160"/>
                        <a:pt x="20532" y="19921"/>
                        <a:pt x="20503" y="19674"/>
                      </a:cubicBezTo>
                      <a:cubicBezTo>
                        <a:pt x="20477" y="19421"/>
                        <a:pt x="20371" y="19229"/>
                        <a:pt x="20192" y="19089"/>
                      </a:cubicBezTo>
                      <a:cubicBezTo>
                        <a:pt x="19755" y="18752"/>
                        <a:pt x="19321" y="18397"/>
                        <a:pt x="18884" y="18022"/>
                      </a:cubicBezTo>
                      <a:cubicBezTo>
                        <a:pt x="19626" y="17143"/>
                        <a:pt x="20221" y="16217"/>
                        <a:pt x="20664" y="15300"/>
                      </a:cubicBezTo>
                      <a:cubicBezTo>
                        <a:pt x="21103" y="14379"/>
                        <a:pt x="21367" y="13490"/>
                        <a:pt x="21453" y="12667"/>
                      </a:cubicBezTo>
                      <a:cubicBezTo>
                        <a:pt x="21540" y="11839"/>
                        <a:pt x="21439" y="11091"/>
                        <a:pt x="21159" y="10412"/>
                      </a:cubicBezTo>
                      <a:cubicBezTo>
                        <a:pt x="20880" y="9725"/>
                        <a:pt x="20386" y="9135"/>
                        <a:pt x="19678" y="857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27" name="AutoShape 54"/>
                <p:cNvSpPr>
                  <a:spLocks/>
                </p:cNvSpPr>
                <p:nvPr/>
              </p:nvSpPr>
              <p:spPr bwMode="auto">
                <a:xfrm>
                  <a:off x="6543505" y="2435364"/>
                  <a:ext cx="55690" cy="58192"/>
                </a:xfrm>
                <a:custGeom>
                  <a:avLst/>
                  <a:gdLst>
                    <a:gd name="T0" fmla="+- 0 10791 197"/>
                    <a:gd name="T1" fmla="*/ T0 w 21188"/>
                    <a:gd name="T2" fmla="+- 0 10794 193"/>
                    <a:gd name="T3" fmla="*/ 10794 h 21203"/>
                    <a:gd name="T4" fmla="+- 0 10791 197"/>
                    <a:gd name="T5" fmla="*/ T4 w 21188"/>
                    <a:gd name="T6" fmla="+- 0 10794 193"/>
                    <a:gd name="T7" fmla="*/ 10794 h 21203"/>
                    <a:gd name="T8" fmla="+- 0 10791 197"/>
                    <a:gd name="T9" fmla="*/ T8 w 21188"/>
                    <a:gd name="T10" fmla="+- 0 10794 193"/>
                    <a:gd name="T11" fmla="*/ 10794 h 21203"/>
                    <a:gd name="T12" fmla="+- 0 10791 197"/>
                    <a:gd name="T13" fmla="*/ T12 w 21188"/>
                    <a:gd name="T14" fmla="+- 0 10794 193"/>
                    <a:gd name="T15" fmla="*/ 10794 h 2120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8" h="21203">
                      <a:moveTo>
                        <a:pt x="17615" y="468"/>
                      </a:moveTo>
                      <a:lnTo>
                        <a:pt x="17606" y="468"/>
                      </a:lnTo>
                      <a:cubicBezTo>
                        <a:pt x="14870" y="2476"/>
                        <a:pt x="12200" y="4590"/>
                        <a:pt x="9727" y="6958"/>
                      </a:cubicBezTo>
                      <a:cubicBezTo>
                        <a:pt x="7348" y="9227"/>
                        <a:pt x="5200" y="11619"/>
                        <a:pt x="3329" y="14060"/>
                      </a:cubicBezTo>
                      <a:lnTo>
                        <a:pt x="341" y="17962"/>
                      </a:lnTo>
                      <a:lnTo>
                        <a:pt x="350" y="17970"/>
                      </a:lnTo>
                      <a:cubicBezTo>
                        <a:pt x="-197" y="18786"/>
                        <a:pt x="-106" y="19880"/>
                        <a:pt x="638" y="20590"/>
                      </a:cubicBezTo>
                      <a:cubicBezTo>
                        <a:pt x="1491" y="21407"/>
                        <a:pt x="2889" y="21407"/>
                        <a:pt x="3746" y="20590"/>
                      </a:cubicBezTo>
                      <a:cubicBezTo>
                        <a:pt x="3877" y="20460"/>
                        <a:pt x="3984" y="20321"/>
                        <a:pt x="4069" y="20174"/>
                      </a:cubicBezTo>
                      <a:lnTo>
                        <a:pt x="6867" y="16517"/>
                      </a:lnTo>
                      <a:cubicBezTo>
                        <a:pt x="8601" y="14255"/>
                        <a:pt x="10606" y="12027"/>
                        <a:pt x="12824" y="9913"/>
                      </a:cubicBezTo>
                      <a:cubicBezTo>
                        <a:pt x="15281" y="7570"/>
                        <a:pt x="17557" y="5758"/>
                        <a:pt x="20329" y="3749"/>
                      </a:cubicBezTo>
                      <a:lnTo>
                        <a:pt x="20321" y="3741"/>
                      </a:lnTo>
                      <a:cubicBezTo>
                        <a:pt x="20400" y="3684"/>
                        <a:pt x="20473" y="3635"/>
                        <a:pt x="20543" y="3570"/>
                      </a:cubicBezTo>
                      <a:cubicBezTo>
                        <a:pt x="21402" y="2753"/>
                        <a:pt x="21402" y="1427"/>
                        <a:pt x="20543" y="606"/>
                      </a:cubicBezTo>
                      <a:cubicBezTo>
                        <a:pt x="19742" y="-161"/>
                        <a:pt x="18472" y="-193"/>
                        <a:pt x="17615" y="46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28" name="AutoShape 55"/>
                <p:cNvSpPr>
                  <a:spLocks/>
                </p:cNvSpPr>
                <p:nvPr/>
              </p:nvSpPr>
              <p:spPr bwMode="auto">
                <a:xfrm>
                  <a:off x="6601072" y="2240762"/>
                  <a:ext cx="56315" cy="58818"/>
                </a:xfrm>
                <a:custGeom>
                  <a:avLst/>
                  <a:gdLst>
                    <a:gd name="T0" fmla="+- 0 10803 213"/>
                    <a:gd name="T1" fmla="*/ T0 w 21180"/>
                    <a:gd name="T2" fmla="+- 0 10801 203"/>
                    <a:gd name="T3" fmla="*/ 10801 h 21196"/>
                    <a:gd name="T4" fmla="+- 0 10803 213"/>
                    <a:gd name="T5" fmla="*/ T4 w 21180"/>
                    <a:gd name="T6" fmla="+- 0 10801 203"/>
                    <a:gd name="T7" fmla="*/ 10801 h 21196"/>
                    <a:gd name="T8" fmla="+- 0 10803 213"/>
                    <a:gd name="T9" fmla="*/ T8 w 21180"/>
                    <a:gd name="T10" fmla="+- 0 10801 203"/>
                    <a:gd name="T11" fmla="*/ 10801 h 21196"/>
                    <a:gd name="T12" fmla="+- 0 10803 213"/>
                    <a:gd name="T13" fmla="*/ T12 w 21180"/>
                    <a:gd name="T14" fmla="+- 0 10801 203"/>
                    <a:gd name="T15" fmla="*/ 10801 h 2119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0" h="21196">
                      <a:moveTo>
                        <a:pt x="8372" y="11356"/>
                      </a:moveTo>
                      <a:cubicBezTo>
                        <a:pt x="6122" y="13508"/>
                        <a:pt x="3675" y="15444"/>
                        <a:pt x="1144" y="17292"/>
                      </a:cubicBezTo>
                      <a:cubicBezTo>
                        <a:pt x="963" y="17388"/>
                        <a:pt x="786" y="17493"/>
                        <a:pt x="637" y="17645"/>
                      </a:cubicBezTo>
                      <a:cubicBezTo>
                        <a:pt x="-213" y="18457"/>
                        <a:pt x="-213" y="19774"/>
                        <a:pt x="637" y="20585"/>
                      </a:cubicBezTo>
                      <a:cubicBezTo>
                        <a:pt x="1464" y="21380"/>
                        <a:pt x="2796" y="21397"/>
                        <a:pt x="3652" y="20641"/>
                      </a:cubicBezTo>
                      <a:lnTo>
                        <a:pt x="3665" y="20649"/>
                      </a:lnTo>
                      <a:cubicBezTo>
                        <a:pt x="6364" y="18673"/>
                        <a:pt x="8988" y="16581"/>
                        <a:pt x="11419" y="14263"/>
                      </a:cubicBezTo>
                      <a:cubicBezTo>
                        <a:pt x="13759" y="12030"/>
                        <a:pt x="15873" y="9685"/>
                        <a:pt x="17715" y="7283"/>
                      </a:cubicBezTo>
                      <a:lnTo>
                        <a:pt x="20663" y="3427"/>
                      </a:lnTo>
                      <a:lnTo>
                        <a:pt x="20654" y="3419"/>
                      </a:lnTo>
                      <a:cubicBezTo>
                        <a:pt x="21386" y="2600"/>
                        <a:pt x="21357" y="1379"/>
                        <a:pt x="20541" y="608"/>
                      </a:cubicBezTo>
                      <a:cubicBezTo>
                        <a:pt x="19697" y="-203"/>
                        <a:pt x="18323" y="-203"/>
                        <a:pt x="17468" y="608"/>
                      </a:cubicBezTo>
                      <a:cubicBezTo>
                        <a:pt x="17313" y="760"/>
                        <a:pt x="17197" y="937"/>
                        <a:pt x="17094" y="1114"/>
                      </a:cubicBezTo>
                      <a:lnTo>
                        <a:pt x="14228" y="4857"/>
                      </a:lnTo>
                      <a:cubicBezTo>
                        <a:pt x="12526" y="7090"/>
                        <a:pt x="10552" y="9275"/>
                        <a:pt x="8372" y="1135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</p:grpSp>
        </p:grpSp>
      </p:grpSp>
      <p:pic>
        <p:nvPicPr>
          <p:cNvPr id="3" name="网络歌手 - 节奏音乐感相互交错的休闲短信音效 - 铃声版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6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6396681" y="-93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58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"/>
                            </p:stCondLst>
                            <p:childTnLst>
                              <p:par>
                                <p:cTn id="3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>
                <p:cTn id="4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307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获得证书及荣誉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43" name="Group 30"/>
          <p:cNvGrpSpPr/>
          <p:nvPr/>
        </p:nvGrpSpPr>
        <p:grpSpPr>
          <a:xfrm>
            <a:off x="1056190" y="1800049"/>
            <a:ext cx="1920346" cy="3456093"/>
            <a:chOff x="838200" y="1428750"/>
            <a:chExt cx="1524000" cy="2743200"/>
          </a:xfrm>
        </p:grpSpPr>
        <p:grpSp>
          <p:nvGrpSpPr>
            <p:cNvPr id="44" name="Group 26"/>
            <p:cNvGrpSpPr/>
            <p:nvPr/>
          </p:nvGrpSpPr>
          <p:grpSpPr>
            <a:xfrm>
              <a:off x="838200" y="1428750"/>
              <a:ext cx="1524000" cy="1524000"/>
              <a:chOff x="838200" y="1428750"/>
              <a:chExt cx="1524000" cy="1524000"/>
            </a:xfrm>
          </p:grpSpPr>
          <p:sp>
            <p:nvSpPr>
              <p:cNvPr id="47" name="Rounded Rectangle 5"/>
              <p:cNvSpPr/>
              <p:nvPr/>
            </p:nvSpPr>
            <p:spPr>
              <a:xfrm>
                <a:off x="838200" y="1428750"/>
                <a:ext cx="1524000" cy="1524000"/>
              </a:xfrm>
              <a:prstGeom prst="roundRect">
                <a:avLst/>
              </a:prstGeom>
              <a:solidFill>
                <a:srgbClr val="1B6AA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8" name="Rectangle 13"/>
              <p:cNvSpPr/>
              <p:nvPr/>
            </p:nvSpPr>
            <p:spPr>
              <a:xfrm>
                <a:off x="914400" y="2419350"/>
                <a:ext cx="1371600" cy="29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替换您的证书</a:t>
                </a:r>
                <a:endParaRPr kumimoji="0" lang="ms-MY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sp>
          <p:nvSpPr>
            <p:cNvPr id="45" name="Rectangle 18"/>
            <p:cNvSpPr/>
            <p:nvPr/>
          </p:nvSpPr>
          <p:spPr>
            <a:xfrm>
              <a:off x="8382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kumimoji="0" lang="ms-MY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ounded Rectangle 22"/>
            <p:cNvSpPr/>
            <p:nvPr/>
          </p:nvSpPr>
          <p:spPr>
            <a:xfrm>
              <a:off x="838200" y="4095750"/>
              <a:ext cx="1524000" cy="76200"/>
            </a:xfrm>
            <a:prstGeom prst="roundRect">
              <a:avLst/>
            </a:prstGeom>
            <a:solidFill>
              <a:srgbClr val="1B6A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9" name="Group 31"/>
          <p:cNvGrpSpPr/>
          <p:nvPr/>
        </p:nvGrpSpPr>
        <p:grpSpPr>
          <a:xfrm>
            <a:off x="3552640" y="1800049"/>
            <a:ext cx="1920346" cy="3456093"/>
            <a:chOff x="2819400" y="1428750"/>
            <a:chExt cx="1524000" cy="2743200"/>
          </a:xfrm>
        </p:grpSpPr>
        <p:grpSp>
          <p:nvGrpSpPr>
            <p:cNvPr id="50" name="Group 27"/>
            <p:cNvGrpSpPr/>
            <p:nvPr/>
          </p:nvGrpSpPr>
          <p:grpSpPr>
            <a:xfrm>
              <a:off x="2819400" y="1428750"/>
              <a:ext cx="1524000" cy="1524000"/>
              <a:chOff x="2819400" y="1428750"/>
              <a:chExt cx="1524000" cy="1524000"/>
            </a:xfrm>
          </p:grpSpPr>
          <p:sp>
            <p:nvSpPr>
              <p:cNvPr id="53" name="Rounded Rectangle 6"/>
              <p:cNvSpPr/>
              <p:nvPr/>
            </p:nvSpPr>
            <p:spPr>
              <a:xfrm>
                <a:off x="2819400" y="1428750"/>
                <a:ext cx="1524000" cy="1524000"/>
              </a:xfrm>
              <a:prstGeom prst="roundRect">
                <a:avLst/>
              </a:prstGeom>
              <a:solidFill>
                <a:srgbClr val="7CC8E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4" name="Rectangle 14"/>
              <p:cNvSpPr/>
              <p:nvPr/>
            </p:nvSpPr>
            <p:spPr>
              <a:xfrm>
                <a:off x="2914764" y="2419350"/>
                <a:ext cx="1371600" cy="29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18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替换您的证书</a:t>
                </a:r>
                <a:endParaRPr lang="ms-MY" altLang="zh-CN" sz="18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1" name="Rectangle 19"/>
            <p:cNvSpPr/>
            <p:nvPr/>
          </p:nvSpPr>
          <p:spPr>
            <a:xfrm>
              <a:off x="28194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kumimoji="0" lang="ms-MY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Rounded Rectangle 23"/>
            <p:cNvSpPr/>
            <p:nvPr/>
          </p:nvSpPr>
          <p:spPr>
            <a:xfrm>
              <a:off x="2819400" y="4095750"/>
              <a:ext cx="1524000" cy="76200"/>
            </a:xfrm>
            <a:prstGeom prst="roundRect">
              <a:avLst/>
            </a:prstGeom>
            <a:solidFill>
              <a:srgbClr val="7CC8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5" name="Group 32"/>
          <p:cNvGrpSpPr/>
          <p:nvPr/>
        </p:nvGrpSpPr>
        <p:grpSpPr>
          <a:xfrm>
            <a:off x="6049089" y="1800049"/>
            <a:ext cx="1920346" cy="3456093"/>
            <a:chOff x="4800600" y="1428750"/>
            <a:chExt cx="1524000" cy="2743200"/>
          </a:xfrm>
        </p:grpSpPr>
        <p:grpSp>
          <p:nvGrpSpPr>
            <p:cNvPr id="56" name="Group 28"/>
            <p:cNvGrpSpPr/>
            <p:nvPr/>
          </p:nvGrpSpPr>
          <p:grpSpPr>
            <a:xfrm>
              <a:off x="4800600" y="1428750"/>
              <a:ext cx="1524000" cy="1524000"/>
              <a:chOff x="4800600" y="1428750"/>
              <a:chExt cx="1524000" cy="1524000"/>
            </a:xfrm>
          </p:grpSpPr>
          <p:sp>
            <p:nvSpPr>
              <p:cNvPr id="59" name="Rounded Rectangle 7"/>
              <p:cNvSpPr/>
              <p:nvPr/>
            </p:nvSpPr>
            <p:spPr>
              <a:xfrm>
                <a:off x="4800600" y="1428750"/>
                <a:ext cx="1524000" cy="1524000"/>
              </a:xfrm>
              <a:prstGeom prst="roundRect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0" name="Rectangle 15"/>
              <p:cNvSpPr/>
              <p:nvPr/>
            </p:nvSpPr>
            <p:spPr>
              <a:xfrm>
                <a:off x="4914876" y="2419350"/>
                <a:ext cx="1371600" cy="29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18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替换您的证书</a:t>
                </a:r>
                <a:endParaRPr lang="ms-MY" altLang="zh-CN" sz="18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Rectangle 20"/>
            <p:cNvSpPr/>
            <p:nvPr/>
          </p:nvSpPr>
          <p:spPr>
            <a:xfrm>
              <a:off x="48006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kumimoji="0" lang="ms-MY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ounded Rectangle 24"/>
            <p:cNvSpPr/>
            <p:nvPr/>
          </p:nvSpPr>
          <p:spPr>
            <a:xfrm>
              <a:off x="4800600" y="4095750"/>
              <a:ext cx="1524000" cy="76200"/>
            </a:xfrm>
            <a:prstGeom prst="round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1" name="Group 33"/>
          <p:cNvGrpSpPr/>
          <p:nvPr/>
        </p:nvGrpSpPr>
        <p:grpSpPr>
          <a:xfrm>
            <a:off x="8497341" y="1800049"/>
            <a:ext cx="1968542" cy="3456093"/>
            <a:chOff x="6743551" y="1428750"/>
            <a:chExt cx="1562249" cy="2743200"/>
          </a:xfrm>
        </p:grpSpPr>
        <p:grpSp>
          <p:nvGrpSpPr>
            <p:cNvPr id="62" name="Group 29"/>
            <p:cNvGrpSpPr/>
            <p:nvPr/>
          </p:nvGrpSpPr>
          <p:grpSpPr>
            <a:xfrm>
              <a:off x="6743551" y="1428750"/>
              <a:ext cx="1562249" cy="1524000"/>
              <a:chOff x="6743551" y="1428750"/>
              <a:chExt cx="1562249" cy="1524000"/>
            </a:xfrm>
          </p:grpSpPr>
          <p:sp>
            <p:nvSpPr>
              <p:cNvPr id="65" name="Rounded Rectangle 8"/>
              <p:cNvSpPr/>
              <p:nvPr/>
            </p:nvSpPr>
            <p:spPr>
              <a:xfrm>
                <a:off x="6781800" y="1428750"/>
                <a:ext cx="1524000" cy="1524000"/>
              </a:xfrm>
              <a:prstGeom prst="roundRect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6" name="Rectangle 16"/>
              <p:cNvSpPr/>
              <p:nvPr/>
            </p:nvSpPr>
            <p:spPr>
              <a:xfrm>
                <a:off x="6743551" y="2419350"/>
                <a:ext cx="1523731" cy="29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1800" b="1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rPr>
                  <a:t>替换您的证书</a:t>
                </a:r>
                <a:endParaRPr lang="ms-MY" altLang="zh-CN" sz="18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3" name="Rectangle 21"/>
            <p:cNvSpPr/>
            <p:nvPr/>
          </p:nvSpPr>
          <p:spPr>
            <a:xfrm>
              <a:off x="67818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字以内</a:t>
              </a:r>
              <a:endParaRPr kumimoji="0" lang="ms-MY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Rounded Rectangle 25"/>
            <p:cNvSpPr/>
            <p:nvPr/>
          </p:nvSpPr>
          <p:spPr>
            <a:xfrm>
              <a:off x="6781800" y="4095750"/>
              <a:ext cx="1524000" cy="7620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67" name="Freeform 5"/>
          <p:cNvSpPr>
            <a:spLocks/>
          </p:cNvSpPr>
          <p:nvPr/>
        </p:nvSpPr>
        <p:spPr bwMode="auto">
          <a:xfrm>
            <a:off x="9191440" y="2195178"/>
            <a:ext cx="618931" cy="633570"/>
          </a:xfrm>
          <a:custGeom>
            <a:avLst/>
            <a:gdLst>
              <a:gd name="T0" fmla="*/ 70 w 504"/>
              <a:gd name="T1" fmla="*/ 215 h 516"/>
              <a:gd name="T2" fmla="*/ 81 w 504"/>
              <a:gd name="T3" fmla="*/ 187 h 516"/>
              <a:gd name="T4" fmla="*/ 87 w 504"/>
              <a:gd name="T5" fmla="*/ 165 h 516"/>
              <a:gd name="T6" fmla="*/ 92 w 504"/>
              <a:gd name="T7" fmla="*/ 131 h 516"/>
              <a:gd name="T8" fmla="*/ 107 w 504"/>
              <a:gd name="T9" fmla="*/ 94 h 516"/>
              <a:gd name="T10" fmla="*/ 129 w 504"/>
              <a:gd name="T11" fmla="*/ 60 h 516"/>
              <a:gd name="T12" fmla="*/ 167 w 504"/>
              <a:gd name="T13" fmla="*/ 26 h 516"/>
              <a:gd name="T14" fmla="*/ 210 w 504"/>
              <a:gd name="T15" fmla="*/ 7 h 516"/>
              <a:gd name="T16" fmla="*/ 262 w 504"/>
              <a:gd name="T17" fmla="*/ 0 h 516"/>
              <a:gd name="T18" fmla="*/ 317 w 504"/>
              <a:gd name="T19" fmla="*/ 6 h 516"/>
              <a:gd name="T20" fmla="*/ 368 w 504"/>
              <a:gd name="T21" fmla="*/ 26 h 516"/>
              <a:gd name="T22" fmla="*/ 399 w 504"/>
              <a:gd name="T23" fmla="*/ 51 h 516"/>
              <a:gd name="T24" fmla="*/ 423 w 504"/>
              <a:gd name="T25" fmla="*/ 87 h 516"/>
              <a:gd name="T26" fmla="*/ 436 w 504"/>
              <a:gd name="T27" fmla="*/ 126 h 516"/>
              <a:gd name="T28" fmla="*/ 444 w 504"/>
              <a:gd name="T29" fmla="*/ 168 h 516"/>
              <a:gd name="T30" fmla="*/ 458 w 504"/>
              <a:gd name="T31" fmla="*/ 197 h 516"/>
              <a:gd name="T32" fmla="*/ 459 w 504"/>
              <a:gd name="T33" fmla="*/ 219 h 516"/>
              <a:gd name="T34" fmla="*/ 463 w 504"/>
              <a:gd name="T35" fmla="*/ 246 h 516"/>
              <a:gd name="T36" fmla="*/ 489 w 504"/>
              <a:gd name="T37" fmla="*/ 293 h 516"/>
              <a:gd name="T38" fmla="*/ 501 w 504"/>
              <a:gd name="T39" fmla="*/ 331 h 516"/>
              <a:gd name="T40" fmla="*/ 501 w 504"/>
              <a:gd name="T41" fmla="*/ 372 h 516"/>
              <a:gd name="T42" fmla="*/ 493 w 504"/>
              <a:gd name="T43" fmla="*/ 396 h 516"/>
              <a:gd name="T44" fmla="*/ 482 w 504"/>
              <a:gd name="T45" fmla="*/ 403 h 516"/>
              <a:gd name="T46" fmla="*/ 471 w 504"/>
              <a:gd name="T47" fmla="*/ 397 h 516"/>
              <a:gd name="T48" fmla="*/ 455 w 504"/>
              <a:gd name="T49" fmla="*/ 368 h 516"/>
              <a:gd name="T50" fmla="*/ 444 w 504"/>
              <a:gd name="T51" fmla="*/ 388 h 516"/>
              <a:gd name="T52" fmla="*/ 421 w 504"/>
              <a:gd name="T53" fmla="*/ 427 h 516"/>
              <a:gd name="T54" fmla="*/ 442 w 504"/>
              <a:gd name="T55" fmla="*/ 448 h 516"/>
              <a:gd name="T56" fmla="*/ 460 w 504"/>
              <a:gd name="T57" fmla="*/ 467 h 516"/>
              <a:gd name="T58" fmla="*/ 460 w 504"/>
              <a:gd name="T59" fmla="*/ 481 h 516"/>
              <a:gd name="T60" fmla="*/ 448 w 504"/>
              <a:gd name="T61" fmla="*/ 496 h 516"/>
              <a:gd name="T62" fmla="*/ 419 w 504"/>
              <a:gd name="T63" fmla="*/ 508 h 516"/>
              <a:gd name="T64" fmla="*/ 372 w 504"/>
              <a:gd name="T65" fmla="*/ 513 h 516"/>
              <a:gd name="T66" fmla="*/ 317 w 504"/>
              <a:gd name="T67" fmla="*/ 506 h 516"/>
              <a:gd name="T68" fmla="*/ 276 w 504"/>
              <a:gd name="T69" fmla="*/ 494 h 516"/>
              <a:gd name="T70" fmla="*/ 248 w 504"/>
              <a:gd name="T71" fmla="*/ 495 h 516"/>
              <a:gd name="T72" fmla="*/ 209 w 504"/>
              <a:gd name="T73" fmla="*/ 512 h 516"/>
              <a:gd name="T74" fmla="*/ 172 w 504"/>
              <a:gd name="T75" fmla="*/ 516 h 516"/>
              <a:gd name="T76" fmla="*/ 110 w 504"/>
              <a:gd name="T77" fmla="*/ 512 h 516"/>
              <a:gd name="T78" fmla="*/ 74 w 504"/>
              <a:gd name="T79" fmla="*/ 499 h 516"/>
              <a:gd name="T80" fmla="*/ 63 w 504"/>
              <a:gd name="T81" fmla="*/ 487 h 516"/>
              <a:gd name="T82" fmla="*/ 61 w 504"/>
              <a:gd name="T83" fmla="*/ 471 h 516"/>
              <a:gd name="T84" fmla="*/ 66 w 504"/>
              <a:gd name="T85" fmla="*/ 454 h 516"/>
              <a:gd name="T86" fmla="*/ 80 w 504"/>
              <a:gd name="T87" fmla="*/ 444 h 516"/>
              <a:gd name="T88" fmla="*/ 103 w 504"/>
              <a:gd name="T89" fmla="*/ 439 h 516"/>
              <a:gd name="T90" fmla="*/ 96 w 504"/>
              <a:gd name="T91" fmla="*/ 430 h 516"/>
              <a:gd name="T92" fmla="*/ 69 w 504"/>
              <a:gd name="T93" fmla="*/ 400 h 516"/>
              <a:gd name="T94" fmla="*/ 55 w 504"/>
              <a:gd name="T95" fmla="*/ 368 h 516"/>
              <a:gd name="T96" fmla="*/ 50 w 504"/>
              <a:gd name="T97" fmla="*/ 361 h 516"/>
              <a:gd name="T98" fmla="*/ 42 w 504"/>
              <a:gd name="T99" fmla="*/ 376 h 516"/>
              <a:gd name="T100" fmla="*/ 22 w 504"/>
              <a:gd name="T101" fmla="*/ 395 h 516"/>
              <a:gd name="T102" fmla="*/ 8 w 504"/>
              <a:gd name="T103" fmla="*/ 396 h 516"/>
              <a:gd name="T104" fmla="*/ 1 w 504"/>
              <a:gd name="T105" fmla="*/ 374 h 516"/>
              <a:gd name="T106" fmla="*/ 3 w 504"/>
              <a:gd name="T107" fmla="*/ 332 h 516"/>
              <a:gd name="T108" fmla="*/ 18 w 504"/>
              <a:gd name="T109" fmla="*/ 293 h 516"/>
              <a:gd name="T110" fmla="*/ 46 w 504"/>
              <a:gd name="T111" fmla="*/ 254 h 516"/>
              <a:gd name="T112" fmla="*/ 72 w 504"/>
              <a:gd name="T113" fmla="*/ 23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4" h="516">
                <a:moveTo>
                  <a:pt x="72" y="232"/>
                </a:moveTo>
                <a:lnTo>
                  <a:pt x="71" y="229"/>
                </a:lnTo>
                <a:lnTo>
                  <a:pt x="70" y="225"/>
                </a:lnTo>
                <a:lnTo>
                  <a:pt x="70" y="223"/>
                </a:lnTo>
                <a:lnTo>
                  <a:pt x="70" y="221"/>
                </a:lnTo>
                <a:lnTo>
                  <a:pt x="70" y="217"/>
                </a:lnTo>
                <a:lnTo>
                  <a:pt x="70" y="215"/>
                </a:lnTo>
                <a:lnTo>
                  <a:pt x="71" y="211"/>
                </a:lnTo>
                <a:lnTo>
                  <a:pt x="72" y="207"/>
                </a:lnTo>
                <a:lnTo>
                  <a:pt x="73" y="203"/>
                </a:lnTo>
                <a:lnTo>
                  <a:pt x="74" y="199"/>
                </a:lnTo>
                <a:lnTo>
                  <a:pt x="78" y="195"/>
                </a:lnTo>
                <a:lnTo>
                  <a:pt x="81" y="190"/>
                </a:lnTo>
                <a:lnTo>
                  <a:pt x="81" y="187"/>
                </a:lnTo>
                <a:lnTo>
                  <a:pt x="81" y="184"/>
                </a:lnTo>
                <a:lnTo>
                  <a:pt x="81" y="180"/>
                </a:lnTo>
                <a:lnTo>
                  <a:pt x="83" y="176"/>
                </a:lnTo>
                <a:lnTo>
                  <a:pt x="84" y="171"/>
                </a:lnTo>
                <a:lnTo>
                  <a:pt x="85" y="169"/>
                </a:lnTo>
                <a:lnTo>
                  <a:pt x="86" y="167"/>
                </a:lnTo>
                <a:lnTo>
                  <a:pt x="87" y="165"/>
                </a:lnTo>
                <a:lnTo>
                  <a:pt x="89" y="163"/>
                </a:lnTo>
                <a:lnTo>
                  <a:pt x="89" y="159"/>
                </a:lnTo>
                <a:lnTo>
                  <a:pt x="89" y="156"/>
                </a:lnTo>
                <a:lnTo>
                  <a:pt x="89" y="151"/>
                </a:lnTo>
                <a:lnTo>
                  <a:pt x="90" y="146"/>
                </a:lnTo>
                <a:lnTo>
                  <a:pt x="91" y="140"/>
                </a:lnTo>
                <a:lnTo>
                  <a:pt x="92" y="131"/>
                </a:lnTo>
                <a:lnTo>
                  <a:pt x="94" y="123"/>
                </a:lnTo>
                <a:lnTo>
                  <a:pt x="96" y="119"/>
                </a:lnTo>
                <a:lnTo>
                  <a:pt x="98" y="114"/>
                </a:lnTo>
                <a:lnTo>
                  <a:pt x="99" y="109"/>
                </a:lnTo>
                <a:lnTo>
                  <a:pt x="102" y="104"/>
                </a:lnTo>
                <a:lnTo>
                  <a:pt x="105" y="99"/>
                </a:lnTo>
                <a:lnTo>
                  <a:pt x="107" y="94"/>
                </a:lnTo>
                <a:lnTo>
                  <a:pt x="110" y="89"/>
                </a:lnTo>
                <a:lnTo>
                  <a:pt x="114" y="83"/>
                </a:lnTo>
                <a:lnTo>
                  <a:pt x="115" y="80"/>
                </a:lnTo>
                <a:lnTo>
                  <a:pt x="117" y="77"/>
                </a:lnTo>
                <a:lnTo>
                  <a:pt x="121" y="72"/>
                </a:lnTo>
                <a:lnTo>
                  <a:pt x="125" y="66"/>
                </a:lnTo>
                <a:lnTo>
                  <a:pt x="129" y="60"/>
                </a:lnTo>
                <a:lnTo>
                  <a:pt x="135" y="54"/>
                </a:lnTo>
                <a:lnTo>
                  <a:pt x="140" y="49"/>
                </a:lnTo>
                <a:lnTo>
                  <a:pt x="145" y="44"/>
                </a:lnTo>
                <a:lnTo>
                  <a:pt x="152" y="38"/>
                </a:lnTo>
                <a:lnTo>
                  <a:pt x="156" y="33"/>
                </a:lnTo>
                <a:lnTo>
                  <a:pt x="162" y="29"/>
                </a:lnTo>
                <a:lnTo>
                  <a:pt x="167" y="26"/>
                </a:lnTo>
                <a:lnTo>
                  <a:pt x="172" y="22"/>
                </a:lnTo>
                <a:lnTo>
                  <a:pt x="178" y="19"/>
                </a:lnTo>
                <a:lnTo>
                  <a:pt x="184" y="17"/>
                </a:lnTo>
                <a:lnTo>
                  <a:pt x="191" y="14"/>
                </a:lnTo>
                <a:lnTo>
                  <a:pt x="197" y="12"/>
                </a:lnTo>
                <a:lnTo>
                  <a:pt x="204" y="9"/>
                </a:lnTo>
                <a:lnTo>
                  <a:pt x="210" y="7"/>
                </a:lnTo>
                <a:lnTo>
                  <a:pt x="217" y="5"/>
                </a:lnTo>
                <a:lnTo>
                  <a:pt x="225" y="4"/>
                </a:lnTo>
                <a:lnTo>
                  <a:pt x="232" y="2"/>
                </a:lnTo>
                <a:lnTo>
                  <a:pt x="240" y="2"/>
                </a:lnTo>
                <a:lnTo>
                  <a:pt x="248" y="1"/>
                </a:lnTo>
                <a:lnTo>
                  <a:pt x="255" y="0"/>
                </a:lnTo>
                <a:lnTo>
                  <a:pt x="262" y="0"/>
                </a:lnTo>
                <a:lnTo>
                  <a:pt x="270" y="0"/>
                </a:lnTo>
                <a:lnTo>
                  <a:pt x="279" y="0"/>
                </a:lnTo>
                <a:lnTo>
                  <a:pt x="286" y="1"/>
                </a:lnTo>
                <a:lnTo>
                  <a:pt x="294" y="2"/>
                </a:lnTo>
                <a:lnTo>
                  <a:pt x="301" y="3"/>
                </a:lnTo>
                <a:lnTo>
                  <a:pt x="309" y="4"/>
                </a:lnTo>
                <a:lnTo>
                  <a:pt x="317" y="6"/>
                </a:lnTo>
                <a:lnTo>
                  <a:pt x="324" y="8"/>
                </a:lnTo>
                <a:lnTo>
                  <a:pt x="333" y="10"/>
                </a:lnTo>
                <a:lnTo>
                  <a:pt x="340" y="13"/>
                </a:lnTo>
                <a:lnTo>
                  <a:pt x="347" y="16"/>
                </a:lnTo>
                <a:lnTo>
                  <a:pt x="354" y="19"/>
                </a:lnTo>
                <a:lnTo>
                  <a:pt x="361" y="23"/>
                </a:lnTo>
                <a:lnTo>
                  <a:pt x="368" y="26"/>
                </a:lnTo>
                <a:lnTo>
                  <a:pt x="374" y="30"/>
                </a:lnTo>
                <a:lnTo>
                  <a:pt x="380" y="34"/>
                </a:lnTo>
                <a:lnTo>
                  <a:pt x="382" y="37"/>
                </a:lnTo>
                <a:lnTo>
                  <a:pt x="385" y="39"/>
                </a:lnTo>
                <a:lnTo>
                  <a:pt x="391" y="43"/>
                </a:lnTo>
                <a:lnTo>
                  <a:pt x="395" y="47"/>
                </a:lnTo>
                <a:lnTo>
                  <a:pt x="399" y="51"/>
                </a:lnTo>
                <a:lnTo>
                  <a:pt x="403" y="56"/>
                </a:lnTo>
                <a:lnTo>
                  <a:pt x="407" y="62"/>
                </a:lnTo>
                <a:lnTo>
                  <a:pt x="411" y="66"/>
                </a:lnTo>
                <a:lnTo>
                  <a:pt x="414" y="72"/>
                </a:lnTo>
                <a:lnTo>
                  <a:pt x="416" y="76"/>
                </a:lnTo>
                <a:lnTo>
                  <a:pt x="420" y="81"/>
                </a:lnTo>
                <a:lnTo>
                  <a:pt x="423" y="87"/>
                </a:lnTo>
                <a:lnTo>
                  <a:pt x="427" y="96"/>
                </a:lnTo>
                <a:lnTo>
                  <a:pt x="429" y="101"/>
                </a:lnTo>
                <a:lnTo>
                  <a:pt x="431" y="106"/>
                </a:lnTo>
                <a:lnTo>
                  <a:pt x="432" y="112"/>
                </a:lnTo>
                <a:lnTo>
                  <a:pt x="434" y="117"/>
                </a:lnTo>
                <a:lnTo>
                  <a:pt x="435" y="121"/>
                </a:lnTo>
                <a:lnTo>
                  <a:pt x="436" y="126"/>
                </a:lnTo>
                <a:lnTo>
                  <a:pt x="439" y="134"/>
                </a:lnTo>
                <a:lnTo>
                  <a:pt x="440" y="143"/>
                </a:lnTo>
                <a:lnTo>
                  <a:pt x="441" y="150"/>
                </a:lnTo>
                <a:lnTo>
                  <a:pt x="442" y="156"/>
                </a:lnTo>
                <a:lnTo>
                  <a:pt x="443" y="165"/>
                </a:lnTo>
                <a:lnTo>
                  <a:pt x="443" y="167"/>
                </a:lnTo>
                <a:lnTo>
                  <a:pt x="444" y="168"/>
                </a:lnTo>
                <a:lnTo>
                  <a:pt x="448" y="173"/>
                </a:lnTo>
                <a:lnTo>
                  <a:pt x="450" y="176"/>
                </a:lnTo>
                <a:lnTo>
                  <a:pt x="452" y="179"/>
                </a:lnTo>
                <a:lnTo>
                  <a:pt x="454" y="183"/>
                </a:lnTo>
                <a:lnTo>
                  <a:pt x="455" y="188"/>
                </a:lnTo>
                <a:lnTo>
                  <a:pt x="457" y="192"/>
                </a:lnTo>
                <a:lnTo>
                  <a:pt x="458" y="197"/>
                </a:lnTo>
                <a:lnTo>
                  <a:pt x="459" y="202"/>
                </a:lnTo>
                <a:lnTo>
                  <a:pt x="459" y="204"/>
                </a:lnTo>
                <a:lnTo>
                  <a:pt x="460" y="207"/>
                </a:lnTo>
                <a:lnTo>
                  <a:pt x="460" y="210"/>
                </a:lnTo>
                <a:lnTo>
                  <a:pt x="459" y="213"/>
                </a:lnTo>
                <a:lnTo>
                  <a:pt x="459" y="216"/>
                </a:lnTo>
                <a:lnTo>
                  <a:pt x="459" y="219"/>
                </a:lnTo>
                <a:lnTo>
                  <a:pt x="457" y="225"/>
                </a:lnTo>
                <a:lnTo>
                  <a:pt x="456" y="228"/>
                </a:lnTo>
                <a:lnTo>
                  <a:pt x="455" y="231"/>
                </a:lnTo>
                <a:lnTo>
                  <a:pt x="455" y="232"/>
                </a:lnTo>
                <a:lnTo>
                  <a:pt x="455" y="233"/>
                </a:lnTo>
                <a:lnTo>
                  <a:pt x="457" y="236"/>
                </a:lnTo>
                <a:lnTo>
                  <a:pt x="463" y="246"/>
                </a:lnTo>
                <a:lnTo>
                  <a:pt x="468" y="253"/>
                </a:lnTo>
                <a:lnTo>
                  <a:pt x="471" y="258"/>
                </a:lnTo>
                <a:lnTo>
                  <a:pt x="475" y="265"/>
                </a:lnTo>
                <a:lnTo>
                  <a:pt x="478" y="271"/>
                </a:lnTo>
                <a:lnTo>
                  <a:pt x="482" y="277"/>
                </a:lnTo>
                <a:lnTo>
                  <a:pt x="485" y="285"/>
                </a:lnTo>
                <a:lnTo>
                  <a:pt x="489" y="293"/>
                </a:lnTo>
                <a:lnTo>
                  <a:pt x="491" y="298"/>
                </a:lnTo>
                <a:lnTo>
                  <a:pt x="493" y="303"/>
                </a:lnTo>
                <a:lnTo>
                  <a:pt x="495" y="309"/>
                </a:lnTo>
                <a:lnTo>
                  <a:pt x="496" y="313"/>
                </a:lnTo>
                <a:lnTo>
                  <a:pt x="498" y="318"/>
                </a:lnTo>
                <a:lnTo>
                  <a:pt x="499" y="323"/>
                </a:lnTo>
                <a:lnTo>
                  <a:pt x="501" y="331"/>
                </a:lnTo>
                <a:lnTo>
                  <a:pt x="503" y="341"/>
                </a:lnTo>
                <a:lnTo>
                  <a:pt x="504" y="349"/>
                </a:lnTo>
                <a:lnTo>
                  <a:pt x="504" y="354"/>
                </a:lnTo>
                <a:lnTo>
                  <a:pt x="504" y="357"/>
                </a:lnTo>
                <a:lnTo>
                  <a:pt x="504" y="361"/>
                </a:lnTo>
                <a:lnTo>
                  <a:pt x="503" y="365"/>
                </a:lnTo>
                <a:lnTo>
                  <a:pt x="501" y="372"/>
                </a:lnTo>
                <a:lnTo>
                  <a:pt x="500" y="378"/>
                </a:lnTo>
                <a:lnTo>
                  <a:pt x="498" y="385"/>
                </a:lnTo>
                <a:lnTo>
                  <a:pt x="498" y="387"/>
                </a:lnTo>
                <a:lnTo>
                  <a:pt x="496" y="390"/>
                </a:lnTo>
                <a:lnTo>
                  <a:pt x="495" y="392"/>
                </a:lnTo>
                <a:lnTo>
                  <a:pt x="494" y="394"/>
                </a:lnTo>
                <a:lnTo>
                  <a:pt x="493" y="396"/>
                </a:lnTo>
                <a:lnTo>
                  <a:pt x="491" y="398"/>
                </a:lnTo>
                <a:lnTo>
                  <a:pt x="490" y="399"/>
                </a:lnTo>
                <a:lnTo>
                  <a:pt x="488" y="401"/>
                </a:lnTo>
                <a:lnTo>
                  <a:pt x="486" y="401"/>
                </a:lnTo>
                <a:lnTo>
                  <a:pt x="485" y="402"/>
                </a:lnTo>
                <a:lnTo>
                  <a:pt x="483" y="403"/>
                </a:lnTo>
                <a:lnTo>
                  <a:pt x="482" y="403"/>
                </a:lnTo>
                <a:lnTo>
                  <a:pt x="481" y="403"/>
                </a:lnTo>
                <a:lnTo>
                  <a:pt x="480" y="402"/>
                </a:lnTo>
                <a:lnTo>
                  <a:pt x="477" y="401"/>
                </a:lnTo>
                <a:lnTo>
                  <a:pt x="476" y="400"/>
                </a:lnTo>
                <a:lnTo>
                  <a:pt x="475" y="399"/>
                </a:lnTo>
                <a:lnTo>
                  <a:pt x="473" y="398"/>
                </a:lnTo>
                <a:lnTo>
                  <a:pt x="471" y="397"/>
                </a:lnTo>
                <a:lnTo>
                  <a:pt x="469" y="394"/>
                </a:lnTo>
                <a:lnTo>
                  <a:pt x="467" y="391"/>
                </a:lnTo>
                <a:lnTo>
                  <a:pt x="465" y="387"/>
                </a:lnTo>
                <a:lnTo>
                  <a:pt x="462" y="384"/>
                </a:lnTo>
                <a:lnTo>
                  <a:pt x="461" y="380"/>
                </a:lnTo>
                <a:lnTo>
                  <a:pt x="458" y="374"/>
                </a:lnTo>
                <a:lnTo>
                  <a:pt x="455" y="368"/>
                </a:lnTo>
                <a:lnTo>
                  <a:pt x="454" y="368"/>
                </a:lnTo>
                <a:lnTo>
                  <a:pt x="454" y="368"/>
                </a:lnTo>
                <a:lnTo>
                  <a:pt x="452" y="369"/>
                </a:lnTo>
                <a:lnTo>
                  <a:pt x="452" y="370"/>
                </a:lnTo>
                <a:lnTo>
                  <a:pt x="450" y="372"/>
                </a:lnTo>
                <a:lnTo>
                  <a:pt x="448" y="378"/>
                </a:lnTo>
                <a:lnTo>
                  <a:pt x="444" y="388"/>
                </a:lnTo>
                <a:lnTo>
                  <a:pt x="440" y="398"/>
                </a:lnTo>
                <a:lnTo>
                  <a:pt x="437" y="403"/>
                </a:lnTo>
                <a:lnTo>
                  <a:pt x="433" y="409"/>
                </a:lnTo>
                <a:lnTo>
                  <a:pt x="429" y="415"/>
                </a:lnTo>
                <a:lnTo>
                  <a:pt x="425" y="421"/>
                </a:lnTo>
                <a:lnTo>
                  <a:pt x="423" y="424"/>
                </a:lnTo>
                <a:lnTo>
                  <a:pt x="421" y="427"/>
                </a:lnTo>
                <a:lnTo>
                  <a:pt x="414" y="434"/>
                </a:lnTo>
                <a:lnTo>
                  <a:pt x="414" y="434"/>
                </a:lnTo>
                <a:lnTo>
                  <a:pt x="415" y="435"/>
                </a:lnTo>
                <a:lnTo>
                  <a:pt x="419" y="437"/>
                </a:lnTo>
                <a:lnTo>
                  <a:pt x="431" y="442"/>
                </a:lnTo>
                <a:lnTo>
                  <a:pt x="437" y="446"/>
                </a:lnTo>
                <a:lnTo>
                  <a:pt x="442" y="448"/>
                </a:lnTo>
                <a:lnTo>
                  <a:pt x="448" y="452"/>
                </a:lnTo>
                <a:lnTo>
                  <a:pt x="452" y="456"/>
                </a:lnTo>
                <a:lnTo>
                  <a:pt x="455" y="459"/>
                </a:lnTo>
                <a:lnTo>
                  <a:pt x="456" y="461"/>
                </a:lnTo>
                <a:lnTo>
                  <a:pt x="458" y="463"/>
                </a:lnTo>
                <a:lnTo>
                  <a:pt x="459" y="465"/>
                </a:lnTo>
                <a:lnTo>
                  <a:pt x="460" y="467"/>
                </a:lnTo>
                <a:lnTo>
                  <a:pt x="461" y="470"/>
                </a:lnTo>
                <a:lnTo>
                  <a:pt x="461" y="472"/>
                </a:lnTo>
                <a:lnTo>
                  <a:pt x="462" y="475"/>
                </a:lnTo>
                <a:lnTo>
                  <a:pt x="461" y="476"/>
                </a:lnTo>
                <a:lnTo>
                  <a:pt x="461" y="478"/>
                </a:lnTo>
                <a:lnTo>
                  <a:pt x="461" y="480"/>
                </a:lnTo>
                <a:lnTo>
                  <a:pt x="460" y="481"/>
                </a:lnTo>
                <a:lnTo>
                  <a:pt x="460" y="484"/>
                </a:lnTo>
                <a:lnTo>
                  <a:pt x="459" y="485"/>
                </a:lnTo>
                <a:lnTo>
                  <a:pt x="457" y="488"/>
                </a:lnTo>
                <a:lnTo>
                  <a:pt x="455" y="491"/>
                </a:lnTo>
                <a:lnTo>
                  <a:pt x="453" y="492"/>
                </a:lnTo>
                <a:lnTo>
                  <a:pt x="452" y="494"/>
                </a:lnTo>
                <a:lnTo>
                  <a:pt x="448" y="496"/>
                </a:lnTo>
                <a:lnTo>
                  <a:pt x="443" y="498"/>
                </a:lnTo>
                <a:lnTo>
                  <a:pt x="439" y="500"/>
                </a:lnTo>
                <a:lnTo>
                  <a:pt x="435" y="502"/>
                </a:lnTo>
                <a:lnTo>
                  <a:pt x="430" y="504"/>
                </a:lnTo>
                <a:lnTo>
                  <a:pt x="427" y="505"/>
                </a:lnTo>
                <a:lnTo>
                  <a:pt x="425" y="506"/>
                </a:lnTo>
                <a:lnTo>
                  <a:pt x="419" y="508"/>
                </a:lnTo>
                <a:lnTo>
                  <a:pt x="413" y="509"/>
                </a:lnTo>
                <a:lnTo>
                  <a:pt x="407" y="511"/>
                </a:lnTo>
                <a:lnTo>
                  <a:pt x="400" y="512"/>
                </a:lnTo>
                <a:lnTo>
                  <a:pt x="394" y="512"/>
                </a:lnTo>
                <a:lnTo>
                  <a:pt x="386" y="513"/>
                </a:lnTo>
                <a:lnTo>
                  <a:pt x="379" y="513"/>
                </a:lnTo>
                <a:lnTo>
                  <a:pt x="372" y="513"/>
                </a:lnTo>
                <a:lnTo>
                  <a:pt x="365" y="513"/>
                </a:lnTo>
                <a:lnTo>
                  <a:pt x="356" y="512"/>
                </a:lnTo>
                <a:lnTo>
                  <a:pt x="349" y="512"/>
                </a:lnTo>
                <a:lnTo>
                  <a:pt x="342" y="511"/>
                </a:lnTo>
                <a:lnTo>
                  <a:pt x="334" y="510"/>
                </a:lnTo>
                <a:lnTo>
                  <a:pt x="325" y="509"/>
                </a:lnTo>
                <a:lnTo>
                  <a:pt x="317" y="506"/>
                </a:lnTo>
                <a:lnTo>
                  <a:pt x="310" y="504"/>
                </a:lnTo>
                <a:lnTo>
                  <a:pt x="301" y="502"/>
                </a:lnTo>
                <a:lnTo>
                  <a:pt x="294" y="500"/>
                </a:lnTo>
                <a:lnTo>
                  <a:pt x="286" y="497"/>
                </a:lnTo>
                <a:lnTo>
                  <a:pt x="282" y="496"/>
                </a:lnTo>
                <a:lnTo>
                  <a:pt x="279" y="495"/>
                </a:lnTo>
                <a:lnTo>
                  <a:pt x="276" y="494"/>
                </a:lnTo>
                <a:lnTo>
                  <a:pt x="273" y="493"/>
                </a:lnTo>
                <a:lnTo>
                  <a:pt x="270" y="493"/>
                </a:lnTo>
                <a:lnTo>
                  <a:pt x="267" y="493"/>
                </a:lnTo>
                <a:lnTo>
                  <a:pt x="260" y="493"/>
                </a:lnTo>
                <a:lnTo>
                  <a:pt x="256" y="492"/>
                </a:lnTo>
                <a:lnTo>
                  <a:pt x="251" y="492"/>
                </a:lnTo>
                <a:lnTo>
                  <a:pt x="248" y="495"/>
                </a:lnTo>
                <a:lnTo>
                  <a:pt x="243" y="497"/>
                </a:lnTo>
                <a:lnTo>
                  <a:pt x="238" y="500"/>
                </a:lnTo>
                <a:lnTo>
                  <a:pt x="232" y="503"/>
                </a:lnTo>
                <a:lnTo>
                  <a:pt x="228" y="505"/>
                </a:lnTo>
                <a:lnTo>
                  <a:pt x="224" y="508"/>
                </a:lnTo>
                <a:lnTo>
                  <a:pt x="214" y="511"/>
                </a:lnTo>
                <a:lnTo>
                  <a:pt x="209" y="512"/>
                </a:lnTo>
                <a:lnTo>
                  <a:pt x="205" y="514"/>
                </a:lnTo>
                <a:lnTo>
                  <a:pt x="198" y="515"/>
                </a:lnTo>
                <a:lnTo>
                  <a:pt x="193" y="515"/>
                </a:lnTo>
                <a:lnTo>
                  <a:pt x="188" y="516"/>
                </a:lnTo>
                <a:lnTo>
                  <a:pt x="183" y="516"/>
                </a:lnTo>
                <a:lnTo>
                  <a:pt x="178" y="516"/>
                </a:lnTo>
                <a:lnTo>
                  <a:pt x="172" y="516"/>
                </a:lnTo>
                <a:lnTo>
                  <a:pt x="167" y="516"/>
                </a:lnTo>
                <a:lnTo>
                  <a:pt x="154" y="516"/>
                </a:lnTo>
                <a:lnTo>
                  <a:pt x="141" y="516"/>
                </a:lnTo>
                <a:lnTo>
                  <a:pt x="128" y="515"/>
                </a:lnTo>
                <a:lnTo>
                  <a:pt x="122" y="514"/>
                </a:lnTo>
                <a:lnTo>
                  <a:pt x="116" y="513"/>
                </a:lnTo>
                <a:lnTo>
                  <a:pt x="110" y="512"/>
                </a:lnTo>
                <a:lnTo>
                  <a:pt x="103" y="511"/>
                </a:lnTo>
                <a:lnTo>
                  <a:pt x="98" y="509"/>
                </a:lnTo>
                <a:lnTo>
                  <a:pt x="92" y="508"/>
                </a:lnTo>
                <a:lnTo>
                  <a:pt x="87" y="505"/>
                </a:lnTo>
                <a:lnTo>
                  <a:pt x="83" y="503"/>
                </a:lnTo>
                <a:lnTo>
                  <a:pt x="78" y="501"/>
                </a:lnTo>
                <a:lnTo>
                  <a:pt x="74" y="499"/>
                </a:lnTo>
                <a:lnTo>
                  <a:pt x="70" y="496"/>
                </a:lnTo>
                <a:lnTo>
                  <a:pt x="69" y="495"/>
                </a:lnTo>
                <a:lnTo>
                  <a:pt x="67" y="493"/>
                </a:lnTo>
                <a:lnTo>
                  <a:pt x="66" y="492"/>
                </a:lnTo>
                <a:lnTo>
                  <a:pt x="64" y="490"/>
                </a:lnTo>
                <a:lnTo>
                  <a:pt x="63" y="489"/>
                </a:lnTo>
                <a:lnTo>
                  <a:pt x="63" y="487"/>
                </a:lnTo>
                <a:lnTo>
                  <a:pt x="61" y="484"/>
                </a:lnTo>
                <a:lnTo>
                  <a:pt x="61" y="481"/>
                </a:lnTo>
                <a:lnTo>
                  <a:pt x="60" y="479"/>
                </a:lnTo>
                <a:lnTo>
                  <a:pt x="60" y="477"/>
                </a:lnTo>
                <a:lnTo>
                  <a:pt x="61" y="475"/>
                </a:lnTo>
                <a:lnTo>
                  <a:pt x="61" y="473"/>
                </a:lnTo>
                <a:lnTo>
                  <a:pt x="61" y="471"/>
                </a:lnTo>
                <a:lnTo>
                  <a:pt x="61" y="470"/>
                </a:lnTo>
                <a:lnTo>
                  <a:pt x="61" y="467"/>
                </a:lnTo>
                <a:lnTo>
                  <a:pt x="62" y="465"/>
                </a:lnTo>
                <a:lnTo>
                  <a:pt x="63" y="462"/>
                </a:lnTo>
                <a:lnTo>
                  <a:pt x="63" y="460"/>
                </a:lnTo>
                <a:lnTo>
                  <a:pt x="65" y="456"/>
                </a:lnTo>
                <a:lnTo>
                  <a:pt x="66" y="454"/>
                </a:lnTo>
                <a:lnTo>
                  <a:pt x="67" y="453"/>
                </a:lnTo>
                <a:lnTo>
                  <a:pt x="69" y="450"/>
                </a:lnTo>
                <a:lnTo>
                  <a:pt x="71" y="449"/>
                </a:lnTo>
                <a:lnTo>
                  <a:pt x="73" y="448"/>
                </a:lnTo>
                <a:lnTo>
                  <a:pt x="74" y="446"/>
                </a:lnTo>
                <a:lnTo>
                  <a:pt x="78" y="446"/>
                </a:lnTo>
                <a:lnTo>
                  <a:pt x="80" y="444"/>
                </a:lnTo>
                <a:lnTo>
                  <a:pt x="83" y="443"/>
                </a:lnTo>
                <a:lnTo>
                  <a:pt x="86" y="442"/>
                </a:lnTo>
                <a:lnTo>
                  <a:pt x="89" y="441"/>
                </a:lnTo>
                <a:lnTo>
                  <a:pt x="92" y="440"/>
                </a:lnTo>
                <a:lnTo>
                  <a:pt x="95" y="440"/>
                </a:lnTo>
                <a:lnTo>
                  <a:pt x="99" y="439"/>
                </a:lnTo>
                <a:lnTo>
                  <a:pt x="103" y="439"/>
                </a:lnTo>
                <a:lnTo>
                  <a:pt x="105" y="439"/>
                </a:lnTo>
                <a:lnTo>
                  <a:pt x="105" y="439"/>
                </a:lnTo>
                <a:lnTo>
                  <a:pt x="106" y="438"/>
                </a:lnTo>
                <a:lnTo>
                  <a:pt x="106" y="438"/>
                </a:lnTo>
                <a:lnTo>
                  <a:pt x="105" y="437"/>
                </a:lnTo>
                <a:lnTo>
                  <a:pt x="102" y="436"/>
                </a:lnTo>
                <a:lnTo>
                  <a:pt x="96" y="430"/>
                </a:lnTo>
                <a:lnTo>
                  <a:pt x="93" y="427"/>
                </a:lnTo>
                <a:lnTo>
                  <a:pt x="89" y="423"/>
                </a:lnTo>
                <a:lnTo>
                  <a:pt x="84" y="419"/>
                </a:lnTo>
                <a:lnTo>
                  <a:pt x="80" y="414"/>
                </a:lnTo>
                <a:lnTo>
                  <a:pt x="74" y="407"/>
                </a:lnTo>
                <a:lnTo>
                  <a:pt x="72" y="403"/>
                </a:lnTo>
                <a:lnTo>
                  <a:pt x="69" y="400"/>
                </a:lnTo>
                <a:lnTo>
                  <a:pt x="67" y="396"/>
                </a:lnTo>
                <a:lnTo>
                  <a:pt x="65" y="392"/>
                </a:lnTo>
                <a:lnTo>
                  <a:pt x="62" y="388"/>
                </a:lnTo>
                <a:lnTo>
                  <a:pt x="60" y="382"/>
                </a:lnTo>
                <a:lnTo>
                  <a:pt x="58" y="378"/>
                </a:lnTo>
                <a:lnTo>
                  <a:pt x="56" y="372"/>
                </a:lnTo>
                <a:lnTo>
                  <a:pt x="55" y="368"/>
                </a:lnTo>
                <a:lnTo>
                  <a:pt x="53" y="361"/>
                </a:lnTo>
                <a:lnTo>
                  <a:pt x="53" y="361"/>
                </a:lnTo>
                <a:lnTo>
                  <a:pt x="53" y="361"/>
                </a:lnTo>
                <a:lnTo>
                  <a:pt x="52" y="361"/>
                </a:lnTo>
                <a:lnTo>
                  <a:pt x="52" y="361"/>
                </a:lnTo>
                <a:lnTo>
                  <a:pt x="51" y="361"/>
                </a:lnTo>
                <a:lnTo>
                  <a:pt x="50" y="361"/>
                </a:lnTo>
                <a:lnTo>
                  <a:pt x="50" y="362"/>
                </a:lnTo>
                <a:lnTo>
                  <a:pt x="50" y="364"/>
                </a:lnTo>
                <a:lnTo>
                  <a:pt x="49" y="365"/>
                </a:lnTo>
                <a:lnTo>
                  <a:pt x="48" y="367"/>
                </a:lnTo>
                <a:lnTo>
                  <a:pt x="45" y="371"/>
                </a:lnTo>
                <a:lnTo>
                  <a:pt x="44" y="374"/>
                </a:lnTo>
                <a:lnTo>
                  <a:pt x="42" y="376"/>
                </a:lnTo>
                <a:lnTo>
                  <a:pt x="39" y="379"/>
                </a:lnTo>
                <a:lnTo>
                  <a:pt x="37" y="382"/>
                </a:lnTo>
                <a:lnTo>
                  <a:pt x="34" y="386"/>
                </a:lnTo>
                <a:lnTo>
                  <a:pt x="31" y="389"/>
                </a:lnTo>
                <a:lnTo>
                  <a:pt x="28" y="391"/>
                </a:lnTo>
                <a:lnTo>
                  <a:pt x="25" y="393"/>
                </a:lnTo>
                <a:lnTo>
                  <a:pt x="22" y="395"/>
                </a:lnTo>
                <a:lnTo>
                  <a:pt x="18" y="397"/>
                </a:lnTo>
                <a:lnTo>
                  <a:pt x="14" y="398"/>
                </a:lnTo>
                <a:lnTo>
                  <a:pt x="10" y="398"/>
                </a:lnTo>
                <a:lnTo>
                  <a:pt x="10" y="398"/>
                </a:lnTo>
                <a:lnTo>
                  <a:pt x="9" y="398"/>
                </a:lnTo>
                <a:lnTo>
                  <a:pt x="8" y="398"/>
                </a:lnTo>
                <a:lnTo>
                  <a:pt x="8" y="396"/>
                </a:lnTo>
                <a:lnTo>
                  <a:pt x="7" y="395"/>
                </a:lnTo>
                <a:lnTo>
                  <a:pt x="5" y="392"/>
                </a:lnTo>
                <a:lnTo>
                  <a:pt x="4" y="390"/>
                </a:lnTo>
                <a:lnTo>
                  <a:pt x="3" y="387"/>
                </a:lnTo>
                <a:lnTo>
                  <a:pt x="3" y="384"/>
                </a:lnTo>
                <a:lnTo>
                  <a:pt x="2" y="381"/>
                </a:lnTo>
                <a:lnTo>
                  <a:pt x="1" y="374"/>
                </a:lnTo>
                <a:lnTo>
                  <a:pt x="0" y="370"/>
                </a:lnTo>
                <a:lnTo>
                  <a:pt x="0" y="367"/>
                </a:lnTo>
                <a:lnTo>
                  <a:pt x="0" y="357"/>
                </a:lnTo>
                <a:lnTo>
                  <a:pt x="1" y="348"/>
                </a:lnTo>
                <a:lnTo>
                  <a:pt x="2" y="343"/>
                </a:lnTo>
                <a:lnTo>
                  <a:pt x="3" y="338"/>
                </a:lnTo>
                <a:lnTo>
                  <a:pt x="3" y="332"/>
                </a:lnTo>
                <a:lnTo>
                  <a:pt x="5" y="327"/>
                </a:lnTo>
                <a:lnTo>
                  <a:pt x="6" y="322"/>
                </a:lnTo>
                <a:lnTo>
                  <a:pt x="8" y="316"/>
                </a:lnTo>
                <a:lnTo>
                  <a:pt x="10" y="311"/>
                </a:lnTo>
                <a:lnTo>
                  <a:pt x="12" y="304"/>
                </a:lnTo>
                <a:lnTo>
                  <a:pt x="15" y="299"/>
                </a:lnTo>
                <a:lnTo>
                  <a:pt x="18" y="293"/>
                </a:lnTo>
                <a:lnTo>
                  <a:pt x="22" y="287"/>
                </a:lnTo>
                <a:lnTo>
                  <a:pt x="26" y="281"/>
                </a:lnTo>
                <a:lnTo>
                  <a:pt x="30" y="275"/>
                </a:lnTo>
                <a:lnTo>
                  <a:pt x="34" y="269"/>
                </a:lnTo>
                <a:lnTo>
                  <a:pt x="37" y="265"/>
                </a:lnTo>
                <a:lnTo>
                  <a:pt x="42" y="260"/>
                </a:lnTo>
                <a:lnTo>
                  <a:pt x="46" y="254"/>
                </a:lnTo>
                <a:lnTo>
                  <a:pt x="49" y="252"/>
                </a:lnTo>
                <a:lnTo>
                  <a:pt x="52" y="250"/>
                </a:lnTo>
                <a:lnTo>
                  <a:pt x="56" y="246"/>
                </a:lnTo>
                <a:lnTo>
                  <a:pt x="59" y="243"/>
                </a:lnTo>
                <a:lnTo>
                  <a:pt x="66" y="238"/>
                </a:lnTo>
                <a:lnTo>
                  <a:pt x="70" y="233"/>
                </a:lnTo>
                <a:lnTo>
                  <a:pt x="72" y="23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176680" y="2258413"/>
            <a:ext cx="684017" cy="647078"/>
            <a:chOff x="4760915" y="138333"/>
            <a:chExt cx="801339" cy="758179"/>
          </a:xfrm>
          <a:solidFill>
            <a:sysClr val="window" lastClr="FFFFFF"/>
          </a:solidFill>
        </p:grpSpPr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1" name="Freeform 8"/>
            <p:cNvSpPr>
              <a:spLocks/>
            </p:cNvSpPr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641139" y="2240085"/>
            <a:ext cx="838751" cy="650760"/>
            <a:chOff x="2623051" y="138333"/>
            <a:chExt cx="982613" cy="762495"/>
          </a:xfrm>
          <a:solidFill>
            <a:sysClr val="window" lastClr="FFFFFF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2623051" y="223214"/>
              <a:ext cx="847377" cy="677614"/>
            </a:xfrm>
            <a:custGeom>
              <a:avLst/>
              <a:gdLst>
                <a:gd name="T0" fmla="*/ 467 w 568"/>
                <a:gd name="T1" fmla="*/ 190 h 452"/>
                <a:gd name="T2" fmla="*/ 455 w 568"/>
                <a:gd name="T3" fmla="*/ 172 h 452"/>
                <a:gd name="T4" fmla="*/ 450 w 568"/>
                <a:gd name="T5" fmla="*/ 104 h 452"/>
                <a:gd name="T6" fmla="*/ 329 w 568"/>
                <a:gd name="T7" fmla="*/ 109 h 452"/>
                <a:gd name="T8" fmla="*/ 310 w 568"/>
                <a:gd name="T9" fmla="*/ 79 h 452"/>
                <a:gd name="T10" fmla="*/ 213 w 568"/>
                <a:gd name="T11" fmla="*/ 29 h 452"/>
                <a:gd name="T12" fmla="*/ 51 w 568"/>
                <a:gd name="T13" fmla="*/ 163 h 452"/>
                <a:gd name="T14" fmla="*/ 6 w 568"/>
                <a:gd name="T15" fmla="*/ 286 h 452"/>
                <a:gd name="T16" fmla="*/ 242 w 568"/>
                <a:gd name="T17" fmla="*/ 444 h 452"/>
                <a:gd name="T18" fmla="*/ 526 w 568"/>
                <a:gd name="T19" fmla="*/ 319 h 452"/>
                <a:gd name="T20" fmla="*/ 467 w 568"/>
                <a:gd name="T21" fmla="*/ 190 h 452"/>
                <a:gd name="T22" fmla="*/ 250 w 568"/>
                <a:gd name="T23" fmla="*/ 411 h 452"/>
                <a:gd name="T24" fmla="*/ 66 w 568"/>
                <a:gd name="T25" fmla="*/ 296 h 452"/>
                <a:gd name="T26" fmla="*/ 250 w 568"/>
                <a:gd name="T27" fmla="*/ 169 h 452"/>
                <a:gd name="T28" fmla="*/ 435 w 568"/>
                <a:gd name="T29" fmla="*/ 274 h 452"/>
                <a:gd name="T30" fmla="*/ 250 w 568"/>
                <a:gd name="T31" fmla="*/ 41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52">
                  <a:moveTo>
                    <a:pt x="467" y="190"/>
                  </a:moveTo>
                  <a:cubicBezTo>
                    <a:pt x="443" y="185"/>
                    <a:pt x="455" y="172"/>
                    <a:pt x="455" y="172"/>
                  </a:cubicBezTo>
                  <a:cubicBezTo>
                    <a:pt x="455" y="172"/>
                    <a:pt x="478" y="133"/>
                    <a:pt x="450" y="104"/>
                  </a:cubicBezTo>
                  <a:cubicBezTo>
                    <a:pt x="415" y="69"/>
                    <a:pt x="329" y="109"/>
                    <a:pt x="329" y="109"/>
                  </a:cubicBezTo>
                  <a:cubicBezTo>
                    <a:pt x="297" y="119"/>
                    <a:pt x="305" y="104"/>
                    <a:pt x="310" y="79"/>
                  </a:cubicBezTo>
                  <a:cubicBezTo>
                    <a:pt x="310" y="50"/>
                    <a:pt x="300" y="0"/>
                    <a:pt x="213" y="29"/>
                  </a:cubicBezTo>
                  <a:cubicBezTo>
                    <a:pt x="126" y="59"/>
                    <a:pt x="51" y="163"/>
                    <a:pt x="51" y="163"/>
                  </a:cubicBezTo>
                  <a:cubicBezTo>
                    <a:pt x="0" y="232"/>
                    <a:pt x="6" y="286"/>
                    <a:pt x="6" y="286"/>
                  </a:cubicBezTo>
                  <a:cubicBezTo>
                    <a:pt x="19" y="404"/>
                    <a:pt x="145" y="436"/>
                    <a:pt x="242" y="444"/>
                  </a:cubicBezTo>
                  <a:cubicBezTo>
                    <a:pt x="345" y="452"/>
                    <a:pt x="484" y="409"/>
                    <a:pt x="526" y="319"/>
                  </a:cubicBezTo>
                  <a:cubicBezTo>
                    <a:pt x="568" y="230"/>
                    <a:pt x="491" y="195"/>
                    <a:pt x="467" y="190"/>
                  </a:cubicBezTo>
                  <a:close/>
                  <a:moveTo>
                    <a:pt x="250" y="411"/>
                  </a:moveTo>
                  <a:cubicBezTo>
                    <a:pt x="148" y="415"/>
                    <a:pt x="66" y="364"/>
                    <a:pt x="66" y="296"/>
                  </a:cubicBezTo>
                  <a:cubicBezTo>
                    <a:pt x="66" y="228"/>
                    <a:pt x="148" y="174"/>
                    <a:pt x="250" y="169"/>
                  </a:cubicBezTo>
                  <a:cubicBezTo>
                    <a:pt x="352" y="164"/>
                    <a:pt x="435" y="206"/>
                    <a:pt x="435" y="274"/>
                  </a:cubicBezTo>
                  <a:cubicBezTo>
                    <a:pt x="435" y="342"/>
                    <a:pt x="352" y="406"/>
                    <a:pt x="250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5" name="Freeform 13"/>
            <p:cNvSpPr>
              <a:spLocks noEditPoints="1"/>
            </p:cNvSpPr>
            <p:nvPr/>
          </p:nvSpPr>
          <p:spPr bwMode="auto">
            <a:xfrm>
              <a:off x="2811518" y="526774"/>
              <a:ext cx="335210" cy="296366"/>
            </a:xfrm>
            <a:custGeom>
              <a:avLst/>
              <a:gdLst>
                <a:gd name="T0" fmla="*/ 103 w 224"/>
                <a:gd name="T1" fmla="*/ 12 h 198"/>
                <a:gd name="T2" fmla="*/ 12 w 224"/>
                <a:gd name="T3" fmla="*/ 120 h 198"/>
                <a:gd name="T4" fmla="*/ 40 w 224"/>
                <a:gd name="T5" fmla="*/ 166 h 198"/>
                <a:gd name="T6" fmla="*/ 193 w 224"/>
                <a:gd name="T7" fmla="*/ 138 h 198"/>
                <a:gd name="T8" fmla="*/ 103 w 224"/>
                <a:gd name="T9" fmla="*/ 12 h 198"/>
                <a:gd name="T10" fmla="*/ 77 w 224"/>
                <a:gd name="T11" fmla="*/ 147 h 198"/>
                <a:gd name="T12" fmla="*/ 42 w 224"/>
                <a:gd name="T13" fmla="*/ 122 h 198"/>
                <a:gd name="T14" fmla="*/ 75 w 224"/>
                <a:gd name="T15" fmla="*/ 87 h 198"/>
                <a:gd name="T16" fmla="*/ 111 w 224"/>
                <a:gd name="T17" fmla="*/ 114 h 198"/>
                <a:gd name="T18" fmla="*/ 77 w 224"/>
                <a:gd name="T19" fmla="*/ 147 h 198"/>
                <a:gd name="T20" fmla="*/ 137 w 224"/>
                <a:gd name="T21" fmla="*/ 95 h 198"/>
                <a:gd name="T22" fmla="*/ 119 w 224"/>
                <a:gd name="T23" fmla="*/ 93 h 198"/>
                <a:gd name="T24" fmla="*/ 124 w 224"/>
                <a:gd name="T25" fmla="*/ 74 h 198"/>
                <a:gd name="T26" fmla="*/ 143 w 224"/>
                <a:gd name="T27" fmla="*/ 76 h 198"/>
                <a:gd name="T28" fmla="*/ 137 w 224"/>
                <a:gd name="T29" fmla="*/ 9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98">
                  <a:moveTo>
                    <a:pt x="103" y="12"/>
                  </a:moveTo>
                  <a:cubicBezTo>
                    <a:pt x="0" y="24"/>
                    <a:pt x="12" y="120"/>
                    <a:pt x="12" y="120"/>
                  </a:cubicBezTo>
                  <a:cubicBezTo>
                    <a:pt x="12" y="120"/>
                    <a:pt x="11" y="150"/>
                    <a:pt x="40" y="166"/>
                  </a:cubicBezTo>
                  <a:cubicBezTo>
                    <a:pt x="100" y="198"/>
                    <a:pt x="161" y="179"/>
                    <a:pt x="193" y="138"/>
                  </a:cubicBezTo>
                  <a:cubicBezTo>
                    <a:pt x="224" y="98"/>
                    <a:pt x="205" y="0"/>
                    <a:pt x="103" y="12"/>
                  </a:cubicBezTo>
                  <a:close/>
                  <a:moveTo>
                    <a:pt x="77" y="147"/>
                  </a:moveTo>
                  <a:cubicBezTo>
                    <a:pt x="58" y="149"/>
                    <a:pt x="42" y="138"/>
                    <a:pt x="42" y="122"/>
                  </a:cubicBezTo>
                  <a:cubicBezTo>
                    <a:pt x="42" y="106"/>
                    <a:pt x="56" y="89"/>
                    <a:pt x="75" y="87"/>
                  </a:cubicBezTo>
                  <a:cubicBezTo>
                    <a:pt x="97" y="85"/>
                    <a:pt x="111" y="98"/>
                    <a:pt x="111" y="114"/>
                  </a:cubicBezTo>
                  <a:cubicBezTo>
                    <a:pt x="111" y="130"/>
                    <a:pt x="96" y="144"/>
                    <a:pt x="77" y="147"/>
                  </a:cubicBezTo>
                  <a:close/>
                  <a:moveTo>
                    <a:pt x="137" y="95"/>
                  </a:moveTo>
                  <a:cubicBezTo>
                    <a:pt x="131" y="100"/>
                    <a:pt x="123" y="99"/>
                    <a:pt x="119" y="93"/>
                  </a:cubicBezTo>
                  <a:cubicBezTo>
                    <a:pt x="116" y="88"/>
                    <a:pt x="117" y="79"/>
                    <a:pt x="124" y="74"/>
                  </a:cubicBezTo>
                  <a:cubicBezTo>
                    <a:pt x="131" y="68"/>
                    <a:pt x="139" y="70"/>
                    <a:pt x="143" y="76"/>
                  </a:cubicBezTo>
                  <a:cubicBezTo>
                    <a:pt x="146" y="81"/>
                    <a:pt x="144" y="90"/>
                    <a:pt x="13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256066" y="253426"/>
              <a:ext cx="181272" cy="191344"/>
            </a:xfrm>
            <a:custGeom>
              <a:avLst/>
              <a:gdLst>
                <a:gd name="T0" fmla="*/ 92 w 121"/>
                <a:gd name="T1" fmla="*/ 128 h 128"/>
                <a:gd name="T2" fmla="*/ 109 w 121"/>
                <a:gd name="T3" fmla="*/ 114 h 128"/>
                <a:gd name="T4" fmla="*/ 109 w 121"/>
                <a:gd name="T5" fmla="*/ 112 h 128"/>
                <a:gd name="T6" fmla="*/ 17 w 121"/>
                <a:gd name="T7" fmla="*/ 19 h 128"/>
                <a:gd name="T8" fmla="*/ 0 w 121"/>
                <a:gd name="T9" fmla="*/ 36 h 128"/>
                <a:gd name="T10" fmla="*/ 17 w 121"/>
                <a:gd name="T11" fmla="*/ 53 h 128"/>
                <a:gd name="T12" fmla="*/ 75 w 121"/>
                <a:gd name="T13" fmla="*/ 111 h 128"/>
                <a:gd name="T14" fmla="*/ 92 w 12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8">
                  <a:moveTo>
                    <a:pt x="92" y="128"/>
                  </a:moveTo>
                  <a:cubicBezTo>
                    <a:pt x="100" y="128"/>
                    <a:pt x="107" y="122"/>
                    <a:pt x="109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21" y="0"/>
                    <a:pt x="17" y="19"/>
                    <a:pt x="17" y="19"/>
                  </a:cubicBezTo>
                  <a:cubicBezTo>
                    <a:pt x="7" y="19"/>
                    <a:pt x="0" y="27"/>
                    <a:pt x="0" y="36"/>
                  </a:cubicBezTo>
                  <a:cubicBezTo>
                    <a:pt x="0" y="45"/>
                    <a:pt x="7" y="53"/>
                    <a:pt x="17" y="53"/>
                  </a:cubicBezTo>
                  <a:cubicBezTo>
                    <a:pt x="92" y="36"/>
                    <a:pt x="75" y="111"/>
                    <a:pt x="75" y="111"/>
                  </a:cubicBezTo>
                  <a:cubicBezTo>
                    <a:pt x="75" y="121"/>
                    <a:pt x="83" y="128"/>
                    <a:pt x="9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218661" y="138333"/>
              <a:ext cx="387003" cy="359667"/>
            </a:xfrm>
            <a:custGeom>
              <a:avLst/>
              <a:gdLst>
                <a:gd name="T0" fmla="*/ 105 w 259"/>
                <a:gd name="T1" fmla="*/ 9 h 240"/>
                <a:gd name="T2" fmla="*/ 21 w 259"/>
                <a:gd name="T3" fmla="*/ 9 h 240"/>
                <a:gd name="T4" fmla="*/ 19 w 259"/>
                <a:gd name="T5" fmla="*/ 10 h 240"/>
                <a:gd name="T6" fmla="*/ 18 w 259"/>
                <a:gd name="T7" fmla="*/ 11 h 240"/>
                <a:gd name="T8" fmla="*/ 0 w 259"/>
                <a:gd name="T9" fmla="*/ 35 h 240"/>
                <a:gd name="T10" fmla="*/ 25 w 259"/>
                <a:gd name="T11" fmla="*/ 59 h 240"/>
                <a:gd name="T12" fmla="*/ 47 w 259"/>
                <a:gd name="T13" fmla="*/ 54 h 240"/>
                <a:gd name="T14" fmla="*/ 168 w 259"/>
                <a:gd name="T15" fmla="*/ 114 h 240"/>
                <a:gd name="T16" fmla="*/ 176 w 259"/>
                <a:gd name="T17" fmla="*/ 195 h 240"/>
                <a:gd name="T18" fmla="*/ 171 w 259"/>
                <a:gd name="T19" fmla="*/ 218 h 240"/>
                <a:gd name="T20" fmla="*/ 195 w 259"/>
                <a:gd name="T21" fmla="*/ 240 h 240"/>
                <a:gd name="T22" fmla="*/ 219 w 259"/>
                <a:gd name="T23" fmla="*/ 220 h 240"/>
                <a:gd name="T24" fmla="*/ 219 w 259"/>
                <a:gd name="T25" fmla="*/ 220 h 240"/>
                <a:gd name="T26" fmla="*/ 105 w 259"/>
                <a:gd name="T27" fmla="*/ 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40">
                  <a:moveTo>
                    <a:pt x="105" y="9"/>
                  </a:moveTo>
                  <a:cubicBezTo>
                    <a:pt x="69" y="0"/>
                    <a:pt x="31" y="7"/>
                    <a:pt x="21" y="9"/>
                  </a:cubicBezTo>
                  <a:cubicBezTo>
                    <a:pt x="20" y="9"/>
                    <a:pt x="19" y="10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8" y="14"/>
                    <a:pt x="0" y="23"/>
                    <a:pt x="0" y="35"/>
                  </a:cubicBezTo>
                  <a:cubicBezTo>
                    <a:pt x="0" y="48"/>
                    <a:pt x="11" y="59"/>
                    <a:pt x="25" y="59"/>
                  </a:cubicBezTo>
                  <a:cubicBezTo>
                    <a:pt x="25" y="59"/>
                    <a:pt x="38" y="57"/>
                    <a:pt x="47" y="54"/>
                  </a:cubicBezTo>
                  <a:cubicBezTo>
                    <a:pt x="56" y="50"/>
                    <a:pt x="131" y="51"/>
                    <a:pt x="168" y="114"/>
                  </a:cubicBezTo>
                  <a:cubicBezTo>
                    <a:pt x="188" y="159"/>
                    <a:pt x="177" y="190"/>
                    <a:pt x="176" y="195"/>
                  </a:cubicBezTo>
                  <a:cubicBezTo>
                    <a:pt x="176" y="195"/>
                    <a:pt x="171" y="207"/>
                    <a:pt x="171" y="218"/>
                  </a:cubicBezTo>
                  <a:cubicBezTo>
                    <a:pt x="171" y="232"/>
                    <a:pt x="182" y="240"/>
                    <a:pt x="195" y="240"/>
                  </a:cubicBezTo>
                  <a:cubicBezTo>
                    <a:pt x="206" y="240"/>
                    <a:pt x="216" y="239"/>
                    <a:pt x="219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59" y="86"/>
                    <a:pt x="170" y="24"/>
                    <a:pt x="10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653208" y="2250315"/>
            <a:ext cx="720951" cy="632856"/>
            <a:chOff x="584457" y="105243"/>
            <a:chExt cx="978295" cy="858886"/>
          </a:xfrm>
          <a:solidFill>
            <a:sysClr val="window" lastClr="FFFFFF"/>
          </a:solidFill>
        </p:grpSpPr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665022" y="161352"/>
              <a:ext cx="172640" cy="15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584457" y="349817"/>
              <a:ext cx="267593" cy="523676"/>
            </a:xfrm>
            <a:custGeom>
              <a:avLst/>
              <a:gdLst>
                <a:gd name="T0" fmla="*/ 64 w 179"/>
                <a:gd name="T1" fmla="*/ 0 h 350"/>
                <a:gd name="T2" fmla="*/ 27 w 179"/>
                <a:gd name="T3" fmla="*/ 56 h 350"/>
                <a:gd name="T4" fmla="*/ 95 w 179"/>
                <a:gd name="T5" fmla="*/ 98 h 350"/>
                <a:gd name="T6" fmla="*/ 118 w 179"/>
                <a:gd name="T7" fmla="*/ 165 h 350"/>
                <a:gd name="T8" fmla="*/ 0 w 179"/>
                <a:gd name="T9" fmla="*/ 295 h 350"/>
                <a:gd name="T10" fmla="*/ 88 w 179"/>
                <a:gd name="T11" fmla="*/ 350 h 350"/>
                <a:gd name="T12" fmla="*/ 160 w 179"/>
                <a:gd name="T13" fmla="*/ 188 h 350"/>
                <a:gd name="T14" fmla="*/ 153 w 179"/>
                <a:gd name="T15" fmla="*/ 76 h 350"/>
                <a:gd name="T16" fmla="*/ 64 w 179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50">
                  <a:moveTo>
                    <a:pt x="64" y="0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5" y="98"/>
                    <a:pt x="139" y="121"/>
                    <a:pt x="118" y="165"/>
                  </a:cubicBezTo>
                  <a:cubicBezTo>
                    <a:pt x="98" y="205"/>
                    <a:pt x="0" y="295"/>
                    <a:pt x="0" y="295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149" y="218"/>
                    <a:pt x="145" y="235"/>
                    <a:pt x="160" y="188"/>
                  </a:cubicBezTo>
                  <a:cubicBezTo>
                    <a:pt x="176" y="139"/>
                    <a:pt x="179" y="102"/>
                    <a:pt x="153" y="76"/>
                  </a:cubicBezTo>
                  <a:cubicBezTo>
                    <a:pt x="118" y="41"/>
                    <a:pt x="114" y="38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Freeform 18"/>
            <p:cNvSpPr>
              <a:spLocks/>
            </p:cNvSpPr>
            <p:nvPr/>
          </p:nvSpPr>
          <p:spPr bwMode="auto">
            <a:xfrm>
              <a:off x="790186" y="105243"/>
              <a:ext cx="772566" cy="858886"/>
            </a:xfrm>
            <a:custGeom>
              <a:avLst/>
              <a:gdLst>
                <a:gd name="T0" fmla="*/ 497 w 518"/>
                <a:gd name="T1" fmla="*/ 148 h 573"/>
                <a:gd name="T2" fmla="*/ 152 w 518"/>
                <a:gd name="T3" fmla="*/ 92 h 573"/>
                <a:gd name="T4" fmla="*/ 173 w 518"/>
                <a:gd name="T5" fmla="*/ 52 h 573"/>
                <a:gd name="T6" fmla="*/ 91 w 518"/>
                <a:gd name="T7" fmla="*/ 29 h 573"/>
                <a:gd name="T8" fmla="*/ 0 w 518"/>
                <a:gd name="T9" fmla="*/ 186 h 573"/>
                <a:gd name="T10" fmla="*/ 56 w 518"/>
                <a:gd name="T11" fmla="*/ 218 h 573"/>
                <a:gd name="T12" fmla="*/ 99 w 518"/>
                <a:gd name="T13" fmla="*/ 169 h 573"/>
                <a:gd name="T14" fmla="*/ 137 w 518"/>
                <a:gd name="T15" fmla="*/ 153 h 573"/>
                <a:gd name="T16" fmla="*/ 74 w 518"/>
                <a:gd name="T17" fmla="*/ 246 h 573"/>
                <a:gd name="T18" fmla="*/ 108 w 518"/>
                <a:gd name="T19" fmla="*/ 276 h 573"/>
                <a:gd name="T20" fmla="*/ 157 w 518"/>
                <a:gd name="T21" fmla="*/ 227 h 573"/>
                <a:gd name="T22" fmla="*/ 186 w 518"/>
                <a:gd name="T23" fmla="*/ 227 h 573"/>
                <a:gd name="T24" fmla="*/ 186 w 518"/>
                <a:gd name="T25" fmla="*/ 277 h 573"/>
                <a:gd name="T26" fmla="*/ 72 w 518"/>
                <a:gd name="T27" fmla="*/ 277 h 573"/>
                <a:gd name="T28" fmla="*/ 72 w 518"/>
                <a:gd name="T29" fmla="*/ 317 h 573"/>
                <a:gd name="T30" fmla="*/ 186 w 518"/>
                <a:gd name="T31" fmla="*/ 317 h 573"/>
                <a:gd name="T32" fmla="*/ 186 w 518"/>
                <a:gd name="T33" fmla="*/ 412 h 573"/>
                <a:gd name="T34" fmla="*/ 181 w 518"/>
                <a:gd name="T35" fmla="*/ 412 h 573"/>
                <a:gd name="T36" fmla="*/ 142 w 518"/>
                <a:gd name="T37" fmla="*/ 397 h 573"/>
                <a:gd name="T38" fmla="*/ 140 w 518"/>
                <a:gd name="T39" fmla="*/ 339 h 573"/>
                <a:gd name="T40" fmla="*/ 62 w 518"/>
                <a:gd name="T41" fmla="*/ 339 h 573"/>
                <a:gd name="T42" fmla="*/ 59 w 518"/>
                <a:gd name="T43" fmla="*/ 341 h 573"/>
                <a:gd name="T44" fmla="*/ 142 w 518"/>
                <a:gd name="T45" fmla="*/ 466 h 573"/>
                <a:gd name="T46" fmla="*/ 334 w 518"/>
                <a:gd name="T47" fmla="*/ 415 h 573"/>
                <a:gd name="T48" fmla="*/ 345 w 518"/>
                <a:gd name="T49" fmla="*/ 458 h 573"/>
                <a:gd name="T50" fmla="*/ 410 w 518"/>
                <a:gd name="T51" fmla="*/ 431 h 573"/>
                <a:gd name="T52" fmla="*/ 366 w 518"/>
                <a:gd name="T53" fmla="*/ 325 h 573"/>
                <a:gd name="T54" fmla="*/ 314 w 518"/>
                <a:gd name="T55" fmla="*/ 341 h 573"/>
                <a:gd name="T56" fmla="*/ 324 w 518"/>
                <a:gd name="T57" fmla="*/ 377 h 573"/>
                <a:gd name="T58" fmla="*/ 278 w 518"/>
                <a:gd name="T59" fmla="*/ 400 h 573"/>
                <a:gd name="T60" fmla="*/ 278 w 518"/>
                <a:gd name="T61" fmla="*/ 317 h 573"/>
                <a:gd name="T62" fmla="*/ 389 w 518"/>
                <a:gd name="T63" fmla="*/ 317 h 573"/>
                <a:gd name="T64" fmla="*/ 389 w 518"/>
                <a:gd name="T65" fmla="*/ 277 h 573"/>
                <a:gd name="T66" fmla="*/ 278 w 518"/>
                <a:gd name="T67" fmla="*/ 277 h 573"/>
                <a:gd name="T68" fmla="*/ 278 w 518"/>
                <a:gd name="T69" fmla="*/ 227 h 573"/>
                <a:gd name="T70" fmla="*/ 389 w 518"/>
                <a:gd name="T71" fmla="*/ 227 h 573"/>
                <a:gd name="T72" fmla="*/ 389 w 518"/>
                <a:gd name="T73" fmla="*/ 187 h 573"/>
                <a:gd name="T74" fmla="*/ 192 w 518"/>
                <a:gd name="T75" fmla="*/ 187 h 573"/>
                <a:gd name="T76" fmla="*/ 220 w 518"/>
                <a:gd name="T77" fmla="*/ 143 h 573"/>
                <a:gd name="T78" fmla="*/ 186 w 518"/>
                <a:gd name="T79" fmla="*/ 134 h 573"/>
                <a:gd name="T80" fmla="*/ 415 w 518"/>
                <a:gd name="T81" fmla="*/ 177 h 573"/>
                <a:gd name="T82" fmla="*/ 415 w 518"/>
                <a:gd name="T83" fmla="*/ 405 h 573"/>
                <a:gd name="T84" fmla="*/ 334 w 518"/>
                <a:gd name="T85" fmla="*/ 478 h 573"/>
                <a:gd name="T86" fmla="*/ 285 w 518"/>
                <a:gd name="T87" fmla="*/ 467 h 573"/>
                <a:gd name="T88" fmla="*/ 274 w 518"/>
                <a:gd name="T89" fmla="*/ 514 h 573"/>
                <a:gd name="T90" fmla="*/ 501 w 518"/>
                <a:gd name="T91" fmla="*/ 412 h 573"/>
                <a:gd name="T92" fmla="*/ 497 w 518"/>
                <a:gd name="T93" fmla="*/ 14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8" h="573">
                  <a:moveTo>
                    <a:pt x="497" y="148"/>
                  </a:moveTo>
                  <a:cubicBezTo>
                    <a:pt x="497" y="148"/>
                    <a:pt x="478" y="0"/>
                    <a:pt x="152" y="92"/>
                  </a:cubicBezTo>
                  <a:cubicBezTo>
                    <a:pt x="166" y="68"/>
                    <a:pt x="173" y="52"/>
                    <a:pt x="173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59" y="136"/>
                    <a:pt x="0" y="186"/>
                  </a:cubicBezTo>
                  <a:cubicBezTo>
                    <a:pt x="0" y="186"/>
                    <a:pt x="57" y="219"/>
                    <a:pt x="56" y="218"/>
                  </a:cubicBezTo>
                  <a:cubicBezTo>
                    <a:pt x="72" y="201"/>
                    <a:pt x="87" y="185"/>
                    <a:pt x="99" y="169"/>
                  </a:cubicBezTo>
                  <a:cubicBezTo>
                    <a:pt x="112" y="163"/>
                    <a:pt x="125" y="158"/>
                    <a:pt x="137" y="153"/>
                  </a:cubicBezTo>
                  <a:cubicBezTo>
                    <a:pt x="122" y="180"/>
                    <a:pt x="98" y="221"/>
                    <a:pt x="74" y="246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08" y="276"/>
                    <a:pt x="131" y="254"/>
                    <a:pt x="157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7"/>
                    <a:pt x="72" y="317"/>
                    <a:pt x="7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412"/>
                    <a:pt x="186" y="412"/>
                    <a:pt x="186" y="412"/>
                  </a:cubicBezTo>
                  <a:cubicBezTo>
                    <a:pt x="184" y="412"/>
                    <a:pt x="183" y="412"/>
                    <a:pt x="181" y="412"/>
                  </a:cubicBezTo>
                  <a:cubicBezTo>
                    <a:pt x="169" y="411"/>
                    <a:pt x="149" y="409"/>
                    <a:pt x="142" y="397"/>
                  </a:cubicBezTo>
                  <a:cubicBezTo>
                    <a:pt x="133" y="383"/>
                    <a:pt x="139" y="356"/>
                    <a:pt x="140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9" y="341"/>
                    <a:pt x="59" y="341"/>
                    <a:pt x="59" y="341"/>
                  </a:cubicBezTo>
                  <a:cubicBezTo>
                    <a:pt x="59" y="341"/>
                    <a:pt x="30" y="469"/>
                    <a:pt x="142" y="466"/>
                  </a:cubicBezTo>
                  <a:cubicBezTo>
                    <a:pt x="246" y="469"/>
                    <a:pt x="305" y="437"/>
                    <a:pt x="334" y="415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410" y="431"/>
                    <a:pt x="410" y="431"/>
                    <a:pt x="410" y="431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14" y="341"/>
                    <a:pt x="314" y="341"/>
                    <a:pt x="314" y="341"/>
                  </a:cubicBezTo>
                  <a:cubicBezTo>
                    <a:pt x="324" y="377"/>
                    <a:pt x="324" y="377"/>
                    <a:pt x="324" y="377"/>
                  </a:cubicBezTo>
                  <a:cubicBezTo>
                    <a:pt x="310" y="387"/>
                    <a:pt x="295" y="395"/>
                    <a:pt x="278" y="400"/>
                  </a:cubicBezTo>
                  <a:cubicBezTo>
                    <a:pt x="278" y="317"/>
                    <a:pt x="278" y="317"/>
                    <a:pt x="278" y="317"/>
                  </a:cubicBezTo>
                  <a:cubicBezTo>
                    <a:pt x="389" y="317"/>
                    <a:pt x="389" y="317"/>
                    <a:pt x="389" y="317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278" y="277"/>
                    <a:pt x="278" y="277"/>
                    <a:pt x="278" y="277"/>
                  </a:cubicBezTo>
                  <a:cubicBezTo>
                    <a:pt x="278" y="227"/>
                    <a:pt x="278" y="227"/>
                    <a:pt x="278" y="227"/>
                  </a:cubicBezTo>
                  <a:cubicBezTo>
                    <a:pt x="389" y="227"/>
                    <a:pt x="389" y="227"/>
                    <a:pt x="389" y="22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69"/>
                    <a:pt x="217" y="154"/>
                    <a:pt x="220" y="143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334" y="81"/>
                    <a:pt x="416" y="90"/>
                    <a:pt x="415" y="177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5" y="405"/>
                    <a:pt x="424" y="484"/>
                    <a:pt x="334" y="478"/>
                  </a:cubicBezTo>
                  <a:cubicBezTo>
                    <a:pt x="285" y="467"/>
                    <a:pt x="285" y="467"/>
                    <a:pt x="285" y="467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274" y="514"/>
                    <a:pt x="484" y="573"/>
                    <a:pt x="501" y="412"/>
                  </a:cubicBezTo>
                  <a:cubicBezTo>
                    <a:pt x="518" y="251"/>
                    <a:pt x="497" y="148"/>
                    <a:pt x="49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66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2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个人能力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52" name="Rectangle 23"/>
          <p:cNvSpPr/>
          <p:nvPr/>
        </p:nvSpPr>
        <p:spPr>
          <a:xfrm>
            <a:off x="-5307" y="1893676"/>
            <a:ext cx="11520305" cy="1938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1348138" y="2149395"/>
            <a:ext cx="1000354" cy="1003501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6411" tIns="43205" rIns="86411" bIns="4320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54" name="Rectangle 31"/>
          <p:cNvSpPr/>
          <p:nvPr/>
        </p:nvSpPr>
        <p:spPr>
          <a:xfrm>
            <a:off x="690868" y="4043940"/>
            <a:ext cx="2314893" cy="110511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</a:t>
            </a: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  <a:endParaRPr kumimoji="0" lang="id-ID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9394" y="3281851"/>
            <a:ext cx="1097840" cy="364253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电子商务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56" name="Freeform 10"/>
          <p:cNvSpPr>
            <a:spLocks noEditPoints="1"/>
          </p:cNvSpPr>
          <p:nvPr/>
        </p:nvSpPr>
        <p:spPr bwMode="auto">
          <a:xfrm>
            <a:off x="3968883" y="2177663"/>
            <a:ext cx="981382" cy="946965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6411" tIns="43205" rIns="86411" bIns="4320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57" name="Group 40"/>
          <p:cNvGrpSpPr/>
          <p:nvPr/>
        </p:nvGrpSpPr>
        <p:grpSpPr>
          <a:xfrm>
            <a:off x="6622576" y="2282360"/>
            <a:ext cx="869211" cy="737572"/>
            <a:chOff x="6342063" y="2728913"/>
            <a:chExt cx="482600" cy="409575"/>
          </a:xfrm>
          <a:solidFill>
            <a:srgbClr val="FFFFFF"/>
          </a:solidFill>
        </p:grpSpPr>
        <p:sp>
          <p:nvSpPr>
            <p:cNvPr id="58" name="Freeform 11"/>
            <p:cNvSpPr>
              <a:spLocks noEditPoints="1"/>
            </p:cNvSpPr>
            <p:nvPr/>
          </p:nvSpPr>
          <p:spPr bwMode="auto">
            <a:xfrm>
              <a:off x="6462713" y="2835276"/>
              <a:ext cx="241300" cy="242888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50 w 64"/>
                <a:gd name="T11" fmla="*/ 48 h 64"/>
                <a:gd name="T12" fmla="*/ 16 w 64"/>
                <a:gd name="T13" fmla="*/ 50 h 64"/>
                <a:gd name="T14" fmla="*/ 14 w 64"/>
                <a:gd name="T15" fmla="*/ 16 h 64"/>
                <a:gd name="T16" fmla="*/ 48 w 64"/>
                <a:gd name="T17" fmla="*/ 14 h 64"/>
                <a:gd name="T18" fmla="*/ 50 w 64"/>
                <a:gd name="T1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50" y="48"/>
                  </a:moveTo>
                  <a:cubicBezTo>
                    <a:pt x="42" y="58"/>
                    <a:pt x="26" y="59"/>
                    <a:pt x="16" y="50"/>
                  </a:cubicBezTo>
                  <a:cubicBezTo>
                    <a:pt x="6" y="42"/>
                    <a:pt x="5" y="26"/>
                    <a:pt x="14" y="16"/>
                  </a:cubicBezTo>
                  <a:cubicBezTo>
                    <a:pt x="22" y="6"/>
                    <a:pt x="38" y="5"/>
                    <a:pt x="48" y="14"/>
                  </a:cubicBezTo>
                  <a:cubicBezTo>
                    <a:pt x="58" y="22"/>
                    <a:pt x="59" y="38"/>
                    <a:pt x="5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6523038" y="2895601"/>
              <a:ext cx="68263" cy="68263"/>
            </a:xfrm>
            <a:custGeom>
              <a:avLst/>
              <a:gdLst>
                <a:gd name="T0" fmla="*/ 16 w 18"/>
                <a:gd name="T1" fmla="*/ 0 h 18"/>
                <a:gd name="T2" fmla="*/ 0 w 18"/>
                <a:gd name="T3" fmla="*/ 16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4 w 18"/>
                <a:gd name="T11" fmla="*/ 16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60" name="Freeform 13"/>
            <p:cNvSpPr>
              <a:spLocks noEditPoints="1"/>
            </p:cNvSpPr>
            <p:nvPr/>
          </p:nvSpPr>
          <p:spPr bwMode="auto">
            <a:xfrm>
              <a:off x="6342063" y="2728913"/>
              <a:ext cx="482600" cy="409575"/>
            </a:xfrm>
            <a:custGeom>
              <a:avLst/>
              <a:gdLst>
                <a:gd name="T0" fmla="*/ 118 w 128"/>
                <a:gd name="T1" fmla="*/ 24 h 108"/>
                <a:gd name="T2" fmla="*/ 101 w 128"/>
                <a:gd name="T3" fmla="*/ 21 h 108"/>
                <a:gd name="T4" fmla="*/ 95 w 128"/>
                <a:gd name="T5" fmla="*/ 8 h 108"/>
                <a:gd name="T6" fmla="*/ 84 w 128"/>
                <a:gd name="T7" fmla="*/ 0 h 108"/>
                <a:gd name="T8" fmla="*/ 44 w 128"/>
                <a:gd name="T9" fmla="*/ 0 h 108"/>
                <a:gd name="T10" fmla="*/ 33 w 128"/>
                <a:gd name="T11" fmla="*/ 8 h 108"/>
                <a:gd name="T12" fmla="*/ 27 w 128"/>
                <a:gd name="T13" fmla="*/ 21 h 108"/>
                <a:gd name="T14" fmla="*/ 10 w 128"/>
                <a:gd name="T15" fmla="*/ 24 h 108"/>
                <a:gd name="T16" fmla="*/ 0 w 128"/>
                <a:gd name="T17" fmla="*/ 36 h 108"/>
                <a:gd name="T18" fmla="*/ 0 w 128"/>
                <a:gd name="T19" fmla="*/ 96 h 108"/>
                <a:gd name="T20" fmla="*/ 12 w 128"/>
                <a:gd name="T21" fmla="*/ 108 h 108"/>
                <a:gd name="T22" fmla="*/ 116 w 128"/>
                <a:gd name="T23" fmla="*/ 108 h 108"/>
                <a:gd name="T24" fmla="*/ 128 w 128"/>
                <a:gd name="T25" fmla="*/ 96 h 108"/>
                <a:gd name="T26" fmla="*/ 128 w 128"/>
                <a:gd name="T27" fmla="*/ 36 h 108"/>
                <a:gd name="T28" fmla="*/ 118 w 128"/>
                <a:gd name="T29" fmla="*/ 24 h 108"/>
                <a:gd name="T30" fmla="*/ 120 w 128"/>
                <a:gd name="T31" fmla="*/ 96 h 108"/>
                <a:gd name="T32" fmla="*/ 116 w 128"/>
                <a:gd name="T33" fmla="*/ 100 h 108"/>
                <a:gd name="T34" fmla="*/ 12 w 128"/>
                <a:gd name="T35" fmla="*/ 100 h 108"/>
                <a:gd name="T36" fmla="*/ 8 w 128"/>
                <a:gd name="T37" fmla="*/ 96 h 108"/>
                <a:gd name="T38" fmla="*/ 8 w 128"/>
                <a:gd name="T39" fmla="*/ 36 h 108"/>
                <a:gd name="T40" fmla="*/ 11 w 128"/>
                <a:gd name="T41" fmla="*/ 32 h 108"/>
                <a:gd name="T42" fmla="*/ 33 w 128"/>
                <a:gd name="T43" fmla="*/ 28 h 108"/>
                <a:gd name="T44" fmla="*/ 40 w 128"/>
                <a:gd name="T45" fmla="*/ 11 h 108"/>
                <a:gd name="T46" fmla="*/ 44 w 128"/>
                <a:gd name="T47" fmla="*/ 8 h 108"/>
                <a:gd name="T48" fmla="*/ 84 w 128"/>
                <a:gd name="T49" fmla="*/ 8 h 108"/>
                <a:gd name="T50" fmla="*/ 88 w 128"/>
                <a:gd name="T51" fmla="*/ 11 h 108"/>
                <a:gd name="T52" fmla="*/ 95 w 128"/>
                <a:gd name="T53" fmla="*/ 28 h 108"/>
                <a:gd name="T54" fmla="*/ 117 w 128"/>
                <a:gd name="T55" fmla="*/ 32 h 108"/>
                <a:gd name="T56" fmla="*/ 120 w 128"/>
                <a:gd name="T57" fmla="*/ 36 h 108"/>
                <a:gd name="T58" fmla="*/ 120 w 128"/>
                <a:gd name="T59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08">
                  <a:moveTo>
                    <a:pt x="118" y="24"/>
                  </a:moveTo>
                  <a:cubicBezTo>
                    <a:pt x="101" y="21"/>
                    <a:pt x="101" y="21"/>
                    <a:pt x="101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3"/>
                    <a:pt x="89" y="0"/>
                    <a:pt x="8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9" y="0"/>
                    <a:pt x="35" y="3"/>
                    <a:pt x="33" y="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4" y="25"/>
                    <a:pt x="0" y="30"/>
                    <a:pt x="0" y="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23" y="108"/>
                    <a:pt x="128" y="103"/>
                    <a:pt x="128" y="96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8" y="30"/>
                    <a:pt x="124" y="25"/>
                    <a:pt x="118" y="24"/>
                  </a:cubicBezTo>
                  <a:close/>
                  <a:moveTo>
                    <a:pt x="120" y="96"/>
                  </a:moveTo>
                  <a:cubicBezTo>
                    <a:pt x="120" y="98"/>
                    <a:pt x="118" y="100"/>
                    <a:pt x="116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0" y="100"/>
                    <a:pt x="8" y="98"/>
                    <a:pt x="8" y="9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4"/>
                    <a:pt x="9" y="32"/>
                    <a:pt x="11" y="32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9"/>
                    <a:pt x="42" y="8"/>
                    <a:pt x="4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6" y="8"/>
                    <a:pt x="87" y="9"/>
                    <a:pt x="88" y="11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9" y="32"/>
                    <a:pt x="120" y="34"/>
                    <a:pt x="120" y="36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61" name="Freeform 17"/>
          <p:cNvSpPr>
            <a:spLocks noEditPoints="1"/>
          </p:cNvSpPr>
          <p:nvPr/>
        </p:nvSpPr>
        <p:spPr bwMode="auto">
          <a:xfrm>
            <a:off x="9216233" y="2199008"/>
            <a:ext cx="904416" cy="904277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6411" tIns="43205" rIns="86411" bIns="4320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41487" y="3281851"/>
            <a:ext cx="636175" cy="364253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文案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08260" y="3281851"/>
            <a:ext cx="1097840" cy="364253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图形设计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19520" y="3281851"/>
            <a:ext cx="1097840" cy="364253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产品宣传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65" name="Rectangle 67"/>
          <p:cNvSpPr/>
          <p:nvPr/>
        </p:nvSpPr>
        <p:spPr>
          <a:xfrm>
            <a:off x="3302129" y="4043940"/>
            <a:ext cx="2314893" cy="110511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  <a:endParaRPr kumimoji="0" lang="id-ID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68"/>
          <p:cNvSpPr/>
          <p:nvPr/>
        </p:nvSpPr>
        <p:spPr>
          <a:xfrm>
            <a:off x="5899735" y="4043940"/>
            <a:ext cx="2314893" cy="110511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  <a:endParaRPr kumimoji="0" lang="id-ID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69"/>
          <p:cNvSpPr/>
          <p:nvPr/>
        </p:nvSpPr>
        <p:spPr>
          <a:xfrm>
            <a:off x="8510995" y="4043940"/>
            <a:ext cx="2314893" cy="110511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  <a:endParaRPr kumimoji="0" lang="id-ID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325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3" grpId="0" animBg="1"/>
      <p:bldP spid="54" grpId="0"/>
      <p:bldP spid="55" grpId="0"/>
      <p:bldP spid="56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个人能力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aphicFrame>
        <p:nvGraphicFramePr>
          <p:cNvPr id="28" name="Diagram 45"/>
          <p:cNvGraphicFramePr/>
          <p:nvPr>
            <p:extLst>
              <p:ext uri="{D42A27DB-BD31-4B8C-83A1-F6EECF244321}">
                <p14:modId xmlns:p14="http://schemas.microsoft.com/office/powerpoint/2010/main" xmlns="" val="1243250120"/>
              </p:ext>
            </p:extLst>
          </p:nvPr>
        </p:nvGraphicFramePr>
        <p:xfrm>
          <a:off x="916611" y="838954"/>
          <a:ext cx="9988587" cy="498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9" name="Group 51"/>
          <p:cNvGrpSpPr/>
          <p:nvPr/>
        </p:nvGrpSpPr>
        <p:grpSpPr>
          <a:xfrm>
            <a:off x="9551546" y="2107971"/>
            <a:ext cx="578148" cy="518412"/>
            <a:chOff x="3355975" y="954088"/>
            <a:chExt cx="733426" cy="661987"/>
          </a:xfrm>
          <a:solidFill>
            <a:srgbClr val="878787"/>
          </a:solidFill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33" name="Group 55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  <p:grpSp>
        <p:nvGrpSpPr>
          <p:cNvPr id="36" name="Group 58"/>
          <p:cNvGrpSpPr/>
          <p:nvPr/>
        </p:nvGrpSpPr>
        <p:grpSpPr>
          <a:xfrm>
            <a:off x="1746925" y="3883482"/>
            <a:ext cx="606698" cy="686765"/>
            <a:chOff x="8196263" y="4981575"/>
            <a:chExt cx="796925" cy="908050"/>
          </a:xfrm>
          <a:solidFill>
            <a:srgbClr val="878787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8196263" y="4981575"/>
              <a:ext cx="796925" cy="908050"/>
            </a:xfrm>
            <a:custGeom>
              <a:avLst/>
              <a:gdLst>
                <a:gd name="T0" fmla="*/ 666 w 907"/>
                <a:gd name="T1" fmla="*/ 33 h 1034"/>
                <a:gd name="T2" fmla="*/ 236 w 907"/>
                <a:gd name="T3" fmla="*/ 68 h 1034"/>
                <a:gd name="T4" fmla="*/ 77 w 907"/>
                <a:gd name="T5" fmla="*/ 272 h 1034"/>
                <a:gd name="T6" fmla="*/ 78 w 907"/>
                <a:gd name="T7" fmla="*/ 399 h 1034"/>
                <a:gd name="T8" fmla="*/ 81 w 907"/>
                <a:gd name="T9" fmla="*/ 411 h 1034"/>
                <a:gd name="T10" fmla="*/ 44 w 907"/>
                <a:gd name="T11" fmla="*/ 468 h 1034"/>
                <a:gd name="T12" fmla="*/ 16 w 907"/>
                <a:gd name="T13" fmla="*/ 509 h 1034"/>
                <a:gd name="T14" fmla="*/ 16 w 907"/>
                <a:gd name="T15" fmla="*/ 510 h 1034"/>
                <a:gd name="T16" fmla="*/ 42 w 907"/>
                <a:gd name="T17" fmla="*/ 624 h 1034"/>
                <a:gd name="T18" fmla="*/ 57 w 907"/>
                <a:gd name="T19" fmla="*/ 677 h 1034"/>
                <a:gd name="T20" fmla="*/ 86 w 907"/>
                <a:gd name="T21" fmla="*/ 749 h 1034"/>
                <a:gd name="T22" fmla="*/ 85 w 907"/>
                <a:gd name="T23" fmla="*/ 800 h 1034"/>
                <a:gd name="T24" fmla="*/ 195 w 907"/>
                <a:gd name="T25" fmla="*/ 892 h 1034"/>
                <a:gd name="T26" fmla="*/ 281 w 907"/>
                <a:gd name="T27" fmla="*/ 958 h 1034"/>
                <a:gd name="T28" fmla="*/ 713 w 907"/>
                <a:gd name="T29" fmla="*/ 1034 h 1034"/>
                <a:gd name="T30" fmla="*/ 791 w 907"/>
                <a:gd name="T31" fmla="*/ 940 h 1034"/>
                <a:gd name="T32" fmla="*/ 766 w 907"/>
                <a:gd name="T33" fmla="*/ 735 h 1034"/>
                <a:gd name="T34" fmla="*/ 896 w 907"/>
                <a:gd name="T35" fmla="*/ 481 h 1034"/>
                <a:gd name="T36" fmla="*/ 814 w 907"/>
                <a:gd name="T37" fmla="*/ 136 h 1034"/>
                <a:gd name="T38" fmla="*/ 723 w 907"/>
                <a:gd name="T39" fmla="*/ 699 h 1034"/>
                <a:gd name="T40" fmla="*/ 736 w 907"/>
                <a:gd name="T41" fmla="*/ 949 h 1034"/>
                <a:gd name="T42" fmla="*/ 713 w 907"/>
                <a:gd name="T43" fmla="*/ 978 h 1034"/>
                <a:gd name="T44" fmla="*/ 337 w 907"/>
                <a:gd name="T45" fmla="*/ 955 h 1034"/>
                <a:gd name="T46" fmla="*/ 300 w 907"/>
                <a:gd name="T47" fmla="*/ 814 h 1034"/>
                <a:gd name="T48" fmla="*/ 195 w 907"/>
                <a:gd name="T49" fmla="*/ 837 h 1034"/>
                <a:gd name="T50" fmla="*/ 116 w 907"/>
                <a:gd name="T51" fmla="*/ 697 h 1034"/>
                <a:gd name="T52" fmla="*/ 126 w 907"/>
                <a:gd name="T53" fmla="*/ 655 h 1034"/>
                <a:gd name="T54" fmla="*/ 99 w 907"/>
                <a:gd name="T55" fmla="*/ 640 h 1034"/>
                <a:gd name="T56" fmla="*/ 108 w 907"/>
                <a:gd name="T57" fmla="*/ 598 h 1034"/>
                <a:gd name="T58" fmla="*/ 75 w 907"/>
                <a:gd name="T59" fmla="*/ 579 h 1034"/>
                <a:gd name="T60" fmla="*/ 63 w 907"/>
                <a:gd name="T61" fmla="*/ 539 h 1034"/>
                <a:gd name="T62" fmla="*/ 128 w 907"/>
                <a:gd name="T63" fmla="*/ 440 h 1034"/>
                <a:gd name="T64" fmla="*/ 132 w 907"/>
                <a:gd name="T65" fmla="*/ 387 h 1034"/>
                <a:gd name="T66" fmla="*/ 131 w 907"/>
                <a:gd name="T67" fmla="*/ 286 h 1034"/>
                <a:gd name="T68" fmla="*/ 841 w 907"/>
                <a:gd name="T69" fmla="*/ 47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7" h="1034">
                  <a:moveTo>
                    <a:pt x="814" y="136"/>
                  </a:moveTo>
                  <a:cubicBezTo>
                    <a:pt x="775" y="91"/>
                    <a:pt x="726" y="56"/>
                    <a:pt x="666" y="33"/>
                  </a:cubicBezTo>
                  <a:cubicBezTo>
                    <a:pt x="613" y="11"/>
                    <a:pt x="552" y="0"/>
                    <a:pt x="490" y="0"/>
                  </a:cubicBezTo>
                  <a:cubicBezTo>
                    <a:pt x="399" y="0"/>
                    <a:pt x="308" y="24"/>
                    <a:pt x="236" y="68"/>
                  </a:cubicBezTo>
                  <a:cubicBezTo>
                    <a:pt x="196" y="92"/>
                    <a:pt x="163" y="120"/>
                    <a:pt x="137" y="153"/>
                  </a:cubicBezTo>
                  <a:cubicBezTo>
                    <a:pt x="108" y="189"/>
                    <a:pt x="88" y="229"/>
                    <a:pt x="77" y="272"/>
                  </a:cubicBezTo>
                  <a:cubicBezTo>
                    <a:pt x="68" y="310"/>
                    <a:pt x="67" y="352"/>
                    <a:pt x="75" y="387"/>
                  </a:cubicBezTo>
                  <a:cubicBezTo>
                    <a:pt x="78" y="399"/>
                    <a:pt x="78" y="399"/>
                    <a:pt x="78" y="399"/>
                  </a:cubicBezTo>
                  <a:cubicBezTo>
                    <a:pt x="78" y="403"/>
                    <a:pt x="79" y="406"/>
                    <a:pt x="80" y="409"/>
                  </a:cubicBezTo>
                  <a:cubicBezTo>
                    <a:pt x="80" y="410"/>
                    <a:pt x="80" y="410"/>
                    <a:pt x="81" y="411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70" y="433"/>
                    <a:pt x="58" y="450"/>
                    <a:pt x="44" y="468"/>
                  </a:cubicBezTo>
                  <a:cubicBezTo>
                    <a:pt x="35" y="481"/>
                    <a:pt x="25" y="494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3" y="530"/>
                    <a:pt x="0" y="555"/>
                    <a:pt x="7" y="578"/>
                  </a:cubicBezTo>
                  <a:cubicBezTo>
                    <a:pt x="12" y="597"/>
                    <a:pt x="25" y="613"/>
                    <a:pt x="42" y="624"/>
                  </a:cubicBezTo>
                  <a:cubicBezTo>
                    <a:pt x="40" y="638"/>
                    <a:pt x="43" y="652"/>
                    <a:pt x="49" y="665"/>
                  </a:cubicBezTo>
                  <a:cubicBezTo>
                    <a:pt x="51" y="669"/>
                    <a:pt x="54" y="674"/>
                    <a:pt x="57" y="677"/>
                  </a:cubicBezTo>
                  <a:cubicBezTo>
                    <a:pt x="55" y="696"/>
                    <a:pt x="60" y="714"/>
                    <a:pt x="71" y="730"/>
                  </a:cubicBezTo>
                  <a:cubicBezTo>
                    <a:pt x="86" y="749"/>
                    <a:pt x="86" y="749"/>
                    <a:pt x="86" y="749"/>
                  </a:cubicBezTo>
                  <a:cubicBezTo>
                    <a:pt x="86" y="752"/>
                    <a:pt x="86" y="755"/>
                    <a:pt x="85" y="758"/>
                  </a:cubicBezTo>
                  <a:cubicBezTo>
                    <a:pt x="85" y="770"/>
                    <a:pt x="84" y="785"/>
                    <a:pt x="85" y="800"/>
                  </a:cubicBezTo>
                  <a:cubicBezTo>
                    <a:pt x="88" y="825"/>
                    <a:pt x="97" y="845"/>
                    <a:pt x="112" y="860"/>
                  </a:cubicBezTo>
                  <a:cubicBezTo>
                    <a:pt x="132" y="881"/>
                    <a:pt x="160" y="892"/>
                    <a:pt x="195" y="892"/>
                  </a:cubicBezTo>
                  <a:cubicBezTo>
                    <a:pt x="218" y="892"/>
                    <a:pt x="244" y="888"/>
                    <a:pt x="276" y="879"/>
                  </a:cubicBezTo>
                  <a:cubicBezTo>
                    <a:pt x="278" y="899"/>
                    <a:pt x="280" y="925"/>
                    <a:pt x="281" y="958"/>
                  </a:cubicBezTo>
                  <a:cubicBezTo>
                    <a:pt x="283" y="1000"/>
                    <a:pt x="318" y="1034"/>
                    <a:pt x="361" y="1034"/>
                  </a:cubicBezTo>
                  <a:cubicBezTo>
                    <a:pt x="713" y="1034"/>
                    <a:pt x="713" y="1034"/>
                    <a:pt x="713" y="1034"/>
                  </a:cubicBezTo>
                  <a:cubicBezTo>
                    <a:pt x="736" y="1034"/>
                    <a:pt x="759" y="1023"/>
                    <a:pt x="774" y="1005"/>
                  </a:cubicBezTo>
                  <a:cubicBezTo>
                    <a:pt x="789" y="987"/>
                    <a:pt x="795" y="963"/>
                    <a:pt x="791" y="940"/>
                  </a:cubicBezTo>
                  <a:cubicBezTo>
                    <a:pt x="759" y="759"/>
                    <a:pt x="759" y="759"/>
                    <a:pt x="759" y="759"/>
                  </a:cubicBezTo>
                  <a:cubicBezTo>
                    <a:pt x="758" y="751"/>
                    <a:pt x="760" y="742"/>
                    <a:pt x="766" y="735"/>
                  </a:cubicBezTo>
                  <a:cubicBezTo>
                    <a:pt x="792" y="704"/>
                    <a:pt x="821" y="668"/>
                    <a:pt x="845" y="625"/>
                  </a:cubicBezTo>
                  <a:cubicBezTo>
                    <a:pt x="872" y="578"/>
                    <a:pt x="888" y="531"/>
                    <a:pt x="896" y="481"/>
                  </a:cubicBezTo>
                  <a:cubicBezTo>
                    <a:pt x="907" y="410"/>
                    <a:pt x="905" y="344"/>
                    <a:pt x="890" y="285"/>
                  </a:cubicBezTo>
                  <a:cubicBezTo>
                    <a:pt x="876" y="228"/>
                    <a:pt x="850" y="178"/>
                    <a:pt x="814" y="136"/>
                  </a:cubicBezTo>
                  <a:close/>
                  <a:moveTo>
                    <a:pt x="841" y="473"/>
                  </a:moveTo>
                  <a:cubicBezTo>
                    <a:pt x="826" y="567"/>
                    <a:pt x="777" y="635"/>
                    <a:pt x="723" y="699"/>
                  </a:cubicBezTo>
                  <a:cubicBezTo>
                    <a:pt x="707" y="718"/>
                    <a:pt x="700" y="744"/>
                    <a:pt x="704" y="769"/>
                  </a:cubicBezTo>
                  <a:cubicBezTo>
                    <a:pt x="736" y="949"/>
                    <a:pt x="736" y="949"/>
                    <a:pt x="736" y="949"/>
                  </a:cubicBezTo>
                  <a:cubicBezTo>
                    <a:pt x="738" y="956"/>
                    <a:pt x="736" y="964"/>
                    <a:pt x="731" y="969"/>
                  </a:cubicBezTo>
                  <a:cubicBezTo>
                    <a:pt x="727" y="975"/>
                    <a:pt x="720" y="978"/>
                    <a:pt x="713" y="978"/>
                  </a:cubicBezTo>
                  <a:cubicBezTo>
                    <a:pt x="361" y="978"/>
                    <a:pt x="361" y="978"/>
                    <a:pt x="361" y="978"/>
                  </a:cubicBezTo>
                  <a:cubicBezTo>
                    <a:pt x="348" y="978"/>
                    <a:pt x="337" y="968"/>
                    <a:pt x="337" y="955"/>
                  </a:cubicBezTo>
                  <a:cubicBezTo>
                    <a:pt x="334" y="894"/>
                    <a:pt x="330" y="856"/>
                    <a:pt x="328" y="835"/>
                  </a:cubicBezTo>
                  <a:cubicBezTo>
                    <a:pt x="327" y="825"/>
                    <a:pt x="314" y="814"/>
                    <a:pt x="300" y="814"/>
                  </a:cubicBezTo>
                  <a:cubicBezTo>
                    <a:pt x="297" y="814"/>
                    <a:pt x="295" y="815"/>
                    <a:pt x="292" y="816"/>
                  </a:cubicBezTo>
                  <a:cubicBezTo>
                    <a:pt x="249" y="830"/>
                    <a:pt x="217" y="837"/>
                    <a:pt x="195" y="837"/>
                  </a:cubicBezTo>
                  <a:cubicBezTo>
                    <a:pt x="109" y="837"/>
                    <a:pt x="154" y="748"/>
                    <a:pt x="137" y="725"/>
                  </a:cubicBezTo>
                  <a:cubicBezTo>
                    <a:pt x="116" y="697"/>
                    <a:pt x="116" y="697"/>
                    <a:pt x="116" y="697"/>
                  </a:cubicBezTo>
                  <a:cubicBezTo>
                    <a:pt x="111" y="689"/>
                    <a:pt x="111" y="680"/>
                    <a:pt x="115" y="672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12" y="652"/>
                    <a:pt x="112" y="652"/>
                    <a:pt x="112" y="652"/>
                  </a:cubicBezTo>
                  <a:cubicBezTo>
                    <a:pt x="107" y="650"/>
                    <a:pt x="102" y="646"/>
                    <a:pt x="99" y="640"/>
                  </a:cubicBezTo>
                  <a:cubicBezTo>
                    <a:pt x="96" y="635"/>
                    <a:pt x="96" y="629"/>
                    <a:pt x="98" y="623"/>
                  </a:cubicBezTo>
                  <a:cubicBezTo>
                    <a:pt x="108" y="598"/>
                    <a:pt x="108" y="598"/>
                    <a:pt x="108" y="598"/>
                  </a:cubicBezTo>
                  <a:cubicBezTo>
                    <a:pt x="109" y="596"/>
                    <a:pt x="108" y="593"/>
                    <a:pt x="106" y="592"/>
                  </a:cubicBezTo>
                  <a:cubicBezTo>
                    <a:pt x="75" y="579"/>
                    <a:pt x="75" y="579"/>
                    <a:pt x="75" y="579"/>
                  </a:cubicBezTo>
                  <a:cubicBezTo>
                    <a:pt x="68" y="575"/>
                    <a:pt x="62" y="569"/>
                    <a:pt x="60" y="562"/>
                  </a:cubicBezTo>
                  <a:cubicBezTo>
                    <a:pt x="58" y="554"/>
                    <a:pt x="59" y="546"/>
                    <a:pt x="63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84" y="505"/>
                    <a:pt x="111" y="475"/>
                    <a:pt x="128" y="440"/>
                  </a:cubicBezTo>
                  <a:cubicBezTo>
                    <a:pt x="136" y="425"/>
                    <a:pt x="136" y="425"/>
                    <a:pt x="136" y="425"/>
                  </a:cubicBezTo>
                  <a:cubicBezTo>
                    <a:pt x="141" y="415"/>
                    <a:pt x="134" y="398"/>
                    <a:pt x="132" y="387"/>
                  </a:cubicBezTo>
                  <a:cubicBezTo>
                    <a:pt x="129" y="375"/>
                    <a:pt x="129" y="375"/>
                    <a:pt x="129" y="375"/>
                  </a:cubicBezTo>
                  <a:cubicBezTo>
                    <a:pt x="123" y="347"/>
                    <a:pt x="124" y="313"/>
                    <a:pt x="131" y="286"/>
                  </a:cubicBezTo>
                  <a:cubicBezTo>
                    <a:pt x="168" y="139"/>
                    <a:pt x="330" y="56"/>
                    <a:pt x="490" y="56"/>
                  </a:cubicBezTo>
                  <a:cubicBezTo>
                    <a:pt x="689" y="56"/>
                    <a:pt x="885" y="183"/>
                    <a:pt x="841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8596313" y="5100638"/>
              <a:ext cx="296863" cy="295275"/>
            </a:xfrm>
            <a:custGeom>
              <a:avLst/>
              <a:gdLst>
                <a:gd name="T0" fmla="*/ 192 w 337"/>
                <a:gd name="T1" fmla="*/ 36 h 336"/>
                <a:gd name="T2" fmla="*/ 234 w 337"/>
                <a:gd name="T3" fmla="*/ 68 h 336"/>
                <a:gd name="T4" fmla="*/ 253 w 337"/>
                <a:gd name="T5" fmla="*/ 54 h 336"/>
                <a:gd name="T6" fmla="*/ 279 w 337"/>
                <a:gd name="T7" fmla="*/ 74 h 336"/>
                <a:gd name="T8" fmla="*/ 268 w 337"/>
                <a:gd name="T9" fmla="*/ 102 h 336"/>
                <a:gd name="T10" fmla="*/ 301 w 337"/>
                <a:gd name="T11" fmla="*/ 144 h 336"/>
                <a:gd name="T12" fmla="*/ 313 w 337"/>
                <a:gd name="T13" fmla="*/ 180 h 336"/>
                <a:gd name="T14" fmla="*/ 286 w 337"/>
                <a:gd name="T15" fmla="*/ 192 h 336"/>
                <a:gd name="T16" fmla="*/ 279 w 337"/>
                <a:gd name="T17" fmla="*/ 244 h 336"/>
                <a:gd name="T18" fmla="*/ 262 w 337"/>
                <a:gd name="T19" fmla="*/ 278 h 336"/>
                <a:gd name="T20" fmla="*/ 245 w 337"/>
                <a:gd name="T21" fmla="*/ 278 h 336"/>
                <a:gd name="T22" fmla="*/ 192 w 337"/>
                <a:gd name="T23" fmla="*/ 286 h 336"/>
                <a:gd name="T24" fmla="*/ 180 w 337"/>
                <a:gd name="T25" fmla="*/ 312 h 336"/>
                <a:gd name="T26" fmla="*/ 144 w 337"/>
                <a:gd name="T27" fmla="*/ 300 h 336"/>
                <a:gd name="T28" fmla="*/ 102 w 337"/>
                <a:gd name="T29" fmla="*/ 268 h 336"/>
                <a:gd name="T30" fmla="*/ 84 w 337"/>
                <a:gd name="T31" fmla="*/ 282 h 336"/>
                <a:gd name="T32" fmla="*/ 58 w 337"/>
                <a:gd name="T33" fmla="*/ 261 h 336"/>
                <a:gd name="T34" fmla="*/ 69 w 337"/>
                <a:gd name="T35" fmla="*/ 234 h 336"/>
                <a:gd name="T36" fmla="*/ 36 w 337"/>
                <a:gd name="T37" fmla="*/ 192 h 336"/>
                <a:gd name="T38" fmla="*/ 24 w 337"/>
                <a:gd name="T39" fmla="*/ 156 h 336"/>
                <a:gd name="T40" fmla="*/ 51 w 337"/>
                <a:gd name="T41" fmla="*/ 144 h 336"/>
                <a:gd name="T42" fmla="*/ 58 w 337"/>
                <a:gd name="T43" fmla="*/ 91 h 336"/>
                <a:gd name="T44" fmla="*/ 75 w 337"/>
                <a:gd name="T45" fmla="*/ 57 h 336"/>
                <a:gd name="T46" fmla="*/ 92 w 337"/>
                <a:gd name="T47" fmla="*/ 57 h 336"/>
                <a:gd name="T48" fmla="*/ 144 w 337"/>
                <a:gd name="T49" fmla="*/ 50 h 336"/>
                <a:gd name="T50" fmla="*/ 156 w 337"/>
                <a:gd name="T51" fmla="*/ 24 h 336"/>
                <a:gd name="T52" fmla="*/ 180 w 337"/>
                <a:gd name="T53" fmla="*/ 0 h 336"/>
                <a:gd name="T54" fmla="*/ 121 w 337"/>
                <a:gd name="T55" fmla="*/ 32 h 336"/>
                <a:gd name="T56" fmla="*/ 84 w 337"/>
                <a:gd name="T57" fmla="*/ 30 h 336"/>
                <a:gd name="T58" fmla="*/ 41 w 337"/>
                <a:gd name="T59" fmla="*/ 57 h 336"/>
                <a:gd name="T60" fmla="*/ 39 w 337"/>
                <a:gd name="T61" fmla="*/ 106 h 336"/>
                <a:gd name="T62" fmla="*/ 0 w 337"/>
                <a:gd name="T63" fmla="*/ 156 h 336"/>
                <a:gd name="T64" fmla="*/ 33 w 337"/>
                <a:gd name="T65" fmla="*/ 216 h 336"/>
                <a:gd name="T66" fmla="*/ 31 w 337"/>
                <a:gd name="T67" fmla="*/ 253 h 336"/>
                <a:gd name="T68" fmla="*/ 58 w 337"/>
                <a:gd name="T69" fmla="*/ 295 h 336"/>
                <a:gd name="T70" fmla="*/ 106 w 337"/>
                <a:gd name="T71" fmla="*/ 298 h 336"/>
                <a:gd name="T72" fmla="*/ 156 w 337"/>
                <a:gd name="T73" fmla="*/ 336 h 336"/>
                <a:gd name="T74" fmla="*/ 216 w 337"/>
                <a:gd name="T75" fmla="*/ 304 h 336"/>
                <a:gd name="T76" fmla="*/ 253 w 337"/>
                <a:gd name="T77" fmla="*/ 306 h 336"/>
                <a:gd name="T78" fmla="*/ 296 w 337"/>
                <a:gd name="T79" fmla="*/ 278 h 336"/>
                <a:gd name="T80" fmla="*/ 298 w 337"/>
                <a:gd name="T81" fmla="*/ 230 h 336"/>
                <a:gd name="T82" fmla="*/ 337 w 337"/>
                <a:gd name="T83" fmla="*/ 180 h 336"/>
                <a:gd name="T84" fmla="*/ 304 w 337"/>
                <a:gd name="T85" fmla="*/ 120 h 336"/>
                <a:gd name="T86" fmla="*/ 306 w 337"/>
                <a:gd name="T87" fmla="*/ 83 h 336"/>
                <a:gd name="T88" fmla="*/ 279 w 337"/>
                <a:gd name="T89" fmla="*/ 40 h 336"/>
                <a:gd name="T90" fmla="*/ 231 w 337"/>
                <a:gd name="T91" fmla="*/ 38 h 336"/>
                <a:gd name="T92" fmla="*/ 180 w 337"/>
                <a:gd name="T9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6">
                  <a:moveTo>
                    <a:pt x="180" y="24"/>
                  </a:moveTo>
                  <a:cubicBezTo>
                    <a:pt x="187" y="24"/>
                    <a:pt x="192" y="29"/>
                    <a:pt x="192" y="36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08" y="53"/>
                    <a:pt x="222" y="60"/>
                    <a:pt x="234" y="68"/>
                  </a:cubicBezTo>
                  <a:cubicBezTo>
                    <a:pt x="245" y="57"/>
                    <a:pt x="245" y="57"/>
                    <a:pt x="245" y="57"/>
                  </a:cubicBezTo>
                  <a:cubicBezTo>
                    <a:pt x="247" y="55"/>
                    <a:pt x="250" y="54"/>
                    <a:pt x="253" y="54"/>
                  </a:cubicBezTo>
                  <a:cubicBezTo>
                    <a:pt x="256" y="54"/>
                    <a:pt x="260" y="55"/>
                    <a:pt x="262" y="57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4" y="79"/>
                    <a:pt x="284" y="87"/>
                    <a:pt x="279" y="9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77" y="114"/>
                    <a:pt x="283" y="129"/>
                    <a:pt x="286" y="144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7" y="144"/>
                    <a:pt x="313" y="149"/>
                    <a:pt x="313" y="156"/>
                  </a:cubicBezTo>
                  <a:cubicBezTo>
                    <a:pt x="313" y="180"/>
                    <a:pt x="313" y="180"/>
                    <a:pt x="313" y="180"/>
                  </a:cubicBezTo>
                  <a:cubicBezTo>
                    <a:pt x="313" y="187"/>
                    <a:pt x="307" y="192"/>
                    <a:pt x="301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3" y="207"/>
                    <a:pt x="277" y="221"/>
                    <a:pt x="268" y="234"/>
                  </a:cubicBezTo>
                  <a:cubicBezTo>
                    <a:pt x="279" y="244"/>
                    <a:pt x="279" y="244"/>
                    <a:pt x="279" y="244"/>
                  </a:cubicBezTo>
                  <a:cubicBezTo>
                    <a:pt x="284" y="249"/>
                    <a:pt x="284" y="257"/>
                    <a:pt x="279" y="261"/>
                  </a:cubicBezTo>
                  <a:cubicBezTo>
                    <a:pt x="262" y="278"/>
                    <a:pt x="262" y="278"/>
                    <a:pt x="262" y="278"/>
                  </a:cubicBezTo>
                  <a:cubicBezTo>
                    <a:pt x="260" y="281"/>
                    <a:pt x="256" y="282"/>
                    <a:pt x="253" y="282"/>
                  </a:cubicBezTo>
                  <a:cubicBezTo>
                    <a:pt x="250" y="282"/>
                    <a:pt x="247" y="281"/>
                    <a:pt x="245" y="278"/>
                  </a:cubicBezTo>
                  <a:cubicBezTo>
                    <a:pt x="234" y="268"/>
                    <a:pt x="234" y="268"/>
                    <a:pt x="234" y="268"/>
                  </a:cubicBezTo>
                  <a:cubicBezTo>
                    <a:pt x="222" y="276"/>
                    <a:pt x="208" y="282"/>
                    <a:pt x="192" y="286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307"/>
                    <a:pt x="187" y="312"/>
                    <a:pt x="180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0" y="312"/>
                    <a:pt x="144" y="307"/>
                    <a:pt x="144" y="300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29" y="282"/>
                    <a:pt x="115" y="276"/>
                    <a:pt x="102" y="268"/>
                  </a:cubicBezTo>
                  <a:cubicBezTo>
                    <a:pt x="92" y="278"/>
                    <a:pt x="92" y="278"/>
                    <a:pt x="92" y="278"/>
                  </a:cubicBezTo>
                  <a:cubicBezTo>
                    <a:pt x="90" y="281"/>
                    <a:pt x="87" y="282"/>
                    <a:pt x="84" y="282"/>
                  </a:cubicBezTo>
                  <a:cubicBezTo>
                    <a:pt x="80" y="282"/>
                    <a:pt x="77" y="281"/>
                    <a:pt x="75" y="278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3" y="257"/>
                    <a:pt x="53" y="249"/>
                    <a:pt x="58" y="244"/>
                  </a:cubicBezTo>
                  <a:cubicBezTo>
                    <a:pt x="69" y="234"/>
                    <a:pt x="69" y="234"/>
                    <a:pt x="69" y="234"/>
                  </a:cubicBezTo>
                  <a:cubicBezTo>
                    <a:pt x="60" y="221"/>
                    <a:pt x="54" y="207"/>
                    <a:pt x="51" y="192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0" y="192"/>
                    <a:pt x="24" y="187"/>
                    <a:pt x="24" y="180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24" y="149"/>
                    <a:pt x="30" y="144"/>
                    <a:pt x="36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4" y="129"/>
                    <a:pt x="60" y="114"/>
                    <a:pt x="69" y="102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3" y="87"/>
                    <a:pt x="53" y="79"/>
                    <a:pt x="58" y="7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4" y="54"/>
                  </a:cubicBezTo>
                  <a:cubicBezTo>
                    <a:pt x="87" y="54"/>
                    <a:pt x="90" y="55"/>
                    <a:pt x="92" y="5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15" y="60"/>
                    <a:pt x="129" y="53"/>
                    <a:pt x="144" y="5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29"/>
                    <a:pt x="150" y="24"/>
                    <a:pt x="156" y="24"/>
                  </a:cubicBezTo>
                  <a:cubicBezTo>
                    <a:pt x="180" y="24"/>
                    <a:pt x="180" y="24"/>
                    <a:pt x="180" y="24"/>
                  </a:cubicBezTo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8" y="0"/>
                    <a:pt x="123" y="14"/>
                    <a:pt x="121" y="32"/>
                  </a:cubicBezTo>
                  <a:cubicBezTo>
                    <a:pt x="116" y="34"/>
                    <a:pt x="111" y="36"/>
                    <a:pt x="106" y="38"/>
                  </a:cubicBezTo>
                  <a:cubicBezTo>
                    <a:pt x="100" y="33"/>
                    <a:pt x="92" y="30"/>
                    <a:pt x="84" y="30"/>
                  </a:cubicBezTo>
                  <a:cubicBezTo>
                    <a:pt x="74" y="30"/>
                    <a:pt x="65" y="34"/>
                    <a:pt x="58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4" y="64"/>
                    <a:pt x="31" y="73"/>
                    <a:pt x="31" y="83"/>
                  </a:cubicBezTo>
                  <a:cubicBezTo>
                    <a:pt x="31" y="91"/>
                    <a:pt x="33" y="99"/>
                    <a:pt x="39" y="106"/>
                  </a:cubicBezTo>
                  <a:cubicBezTo>
                    <a:pt x="36" y="110"/>
                    <a:pt x="34" y="115"/>
                    <a:pt x="33" y="120"/>
                  </a:cubicBezTo>
                  <a:cubicBezTo>
                    <a:pt x="15" y="122"/>
                    <a:pt x="0" y="137"/>
                    <a:pt x="0" y="15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9"/>
                    <a:pt x="15" y="214"/>
                    <a:pt x="33" y="216"/>
                  </a:cubicBezTo>
                  <a:cubicBezTo>
                    <a:pt x="34" y="221"/>
                    <a:pt x="36" y="225"/>
                    <a:pt x="39" y="230"/>
                  </a:cubicBezTo>
                  <a:cubicBezTo>
                    <a:pt x="33" y="236"/>
                    <a:pt x="31" y="244"/>
                    <a:pt x="31" y="253"/>
                  </a:cubicBezTo>
                  <a:cubicBezTo>
                    <a:pt x="31" y="262"/>
                    <a:pt x="34" y="271"/>
                    <a:pt x="41" y="278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65" y="302"/>
                    <a:pt x="74" y="306"/>
                    <a:pt x="84" y="306"/>
                  </a:cubicBezTo>
                  <a:cubicBezTo>
                    <a:pt x="92" y="306"/>
                    <a:pt x="100" y="303"/>
                    <a:pt x="106" y="298"/>
                  </a:cubicBezTo>
                  <a:cubicBezTo>
                    <a:pt x="111" y="300"/>
                    <a:pt x="116" y="302"/>
                    <a:pt x="121" y="304"/>
                  </a:cubicBezTo>
                  <a:cubicBezTo>
                    <a:pt x="123" y="322"/>
                    <a:pt x="138" y="336"/>
                    <a:pt x="156" y="336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99" y="336"/>
                    <a:pt x="214" y="322"/>
                    <a:pt x="216" y="304"/>
                  </a:cubicBezTo>
                  <a:cubicBezTo>
                    <a:pt x="221" y="302"/>
                    <a:pt x="226" y="300"/>
                    <a:pt x="231" y="298"/>
                  </a:cubicBezTo>
                  <a:cubicBezTo>
                    <a:pt x="237" y="303"/>
                    <a:pt x="245" y="306"/>
                    <a:pt x="253" y="306"/>
                  </a:cubicBezTo>
                  <a:cubicBezTo>
                    <a:pt x="263" y="306"/>
                    <a:pt x="272" y="302"/>
                    <a:pt x="279" y="295"/>
                  </a:cubicBezTo>
                  <a:cubicBezTo>
                    <a:pt x="296" y="278"/>
                    <a:pt x="296" y="278"/>
                    <a:pt x="296" y="278"/>
                  </a:cubicBezTo>
                  <a:cubicBezTo>
                    <a:pt x="303" y="271"/>
                    <a:pt x="306" y="262"/>
                    <a:pt x="306" y="253"/>
                  </a:cubicBezTo>
                  <a:cubicBezTo>
                    <a:pt x="306" y="244"/>
                    <a:pt x="304" y="236"/>
                    <a:pt x="298" y="230"/>
                  </a:cubicBezTo>
                  <a:cubicBezTo>
                    <a:pt x="301" y="225"/>
                    <a:pt x="303" y="221"/>
                    <a:pt x="304" y="216"/>
                  </a:cubicBezTo>
                  <a:cubicBezTo>
                    <a:pt x="322" y="214"/>
                    <a:pt x="337" y="199"/>
                    <a:pt x="337" y="180"/>
                  </a:cubicBezTo>
                  <a:cubicBezTo>
                    <a:pt x="337" y="156"/>
                    <a:pt x="337" y="156"/>
                    <a:pt x="337" y="156"/>
                  </a:cubicBezTo>
                  <a:cubicBezTo>
                    <a:pt x="337" y="137"/>
                    <a:pt x="322" y="122"/>
                    <a:pt x="304" y="120"/>
                  </a:cubicBezTo>
                  <a:cubicBezTo>
                    <a:pt x="303" y="115"/>
                    <a:pt x="301" y="110"/>
                    <a:pt x="298" y="106"/>
                  </a:cubicBezTo>
                  <a:cubicBezTo>
                    <a:pt x="304" y="99"/>
                    <a:pt x="306" y="91"/>
                    <a:pt x="306" y="83"/>
                  </a:cubicBezTo>
                  <a:cubicBezTo>
                    <a:pt x="306" y="73"/>
                    <a:pt x="303" y="64"/>
                    <a:pt x="296" y="57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2" y="34"/>
                    <a:pt x="263" y="30"/>
                    <a:pt x="253" y="30"/>
                  </a:cubicBezTo>
                  <a:cubicBezTo>
                    <a:pt x="245" y="30"/>
                    <a:pt x="237" y="33"/>
                    <a:pt x="231" y="38"/>
                  </a:cubicBezTo>
                  <a:cubicBezTo>
                    <a:pt x="226" y="36"/>
                    <a:pt x="221" y="34"/>
                    <a:pt x="216" y="32"/>
                  </a:cubicBezTo>
                  <a:cubicBezTo>
                    <a:pt x="214" y="14"/>
                    <a:pt x="199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8675688" y="5180013"/>
              <a:ext cx="138113" cy="136525"/>
            </a:xfrm>
            <a:custGeom>
              <a:avLst/>
              <a:gdLst>
                <a:gd name="T0" fmla="*/ 78 w 157"/>
                <a:gd name="T1" fmla="*/ 156 h 156"/>
                <a:gd name="T2" fmla="*/ 0 w 157"/>
                <a:gd name="T3" fmla="*/ 78 h 156"/>
                <a:gd name="T4" fmla="*/ 78 w 157"/>
                <a:gd name="T5" fmla="*/ 0 h 156"/>
                <a:gd name="T6" fmla="*/ 157 w 157"/>
                <a:gd name="T7" fmla="*/ 78 h 156"/>
                <a:gd name="T8" fmla="*/ 78 w 157"/>
                <a:gd name="T9" fmla="*/ 156 h 156"/>
                <a:gd name="T10" fmla="*/ 78 w 157"/>
                <a:gd name="T11" fmla="*/ 12 h 156"/>
                <a:gd name="T12" fmla="*/ 12 w 157"/>
                <a:gd name="T13" fmla="*/ 78 h 156"/>
                <a:gd name="T14" fmla="*/ 78 w 157"/>
                <a:gd name="T15" fmla="*/ 144 h 156"/>
                <a:gd name="T16" fmla="*/ 145 w 157"/>
                <a:gd name="T17" fmla="*/ 78 h 156"/>
                <a:gd name="T18" fmla="*/ 78 w 157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2" y="0"/>
                    <a:pt x="157" y="35"/>
                    <a:pt x="157" y="78"/>
                  </a:cubicBezTo>
                  <a:cubicBezTo>
                    <a:pt x="157" y="121"/>
                    <a:pt x="122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5" y="144"/>
                    <a:pt x="145" y="114"/>
                    <a:pt x="145" y="78"/>
                  </a:cubicBezTo>
                  <a:cubicBezTo>
                    <a:pt x="145" y="41"/>
                    <a:pt x="115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8707438" y="5211763"/>
              <a:ext cx="74613" cy="73025"/>
            </a:xfrm>
            <a:custGeom>
              <a:avLst/>
              <a:gdLst>
                <a:gd name="T0" fmla="*/ 42 w 85"/>
                <a:gd name="T1" fmla="*/ 84 h 84"/>
                <a:gd name="T2" fmla="*/ 0 w 85"/>
                <a:gd name="T3" fmla="*/ 42 h 84"/>
                <a:gd name="T4" fmla="*/ 42 w 85"/>
                <a:gd name="T5" fmla="*/ 0 h 84"/>
                <a:gd name="T6" fmla="*/ 85 w 85"/>
                <a:gd name="T7" fmla="*/ 42 h 84"/>
                <a:gd name="T8" fmla="*/ 42 w 85"/>
                <a:gd name="T9" fmla="*/ 84 h 84"/>
                <a:gd name="T10" fmla="*/ 42 w 85"/>
                <a:gd name="T11" fmla="*/ 12 h 84"/>
                <a:gd name="T12" fmla="*/ 12 w 85"/>
                <a:gd name="T13" fmla="*/ 42 h 84"/>
                <a:gd name="T14" fmla="*/ 42 w 85"/>
                <a:gd name="T15" fmla="*/ 72 h 84"/>
                <a:gd name="T16" fmla="*/ 73 w 85"/>
                <a:gd name="T17" fmla="*/ 42 h 84"/>
                <a:gd name="T18" fmla="*/ 42 w 85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3" y="58"/>
                    <a:pt x="73" y="42"/>
                  </a:cubicBezTo>
                  <a:cubicBezTo>
                    <a:pt x="73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8416926" y="5081588"/>
              <a:ext cx="187325" cy="187325"/>
            </a:xfrm>
            <a:custGeom>
              <a:avLst/>
              <a:gdLst>
                <a:gd name="T0" fmla="*/ 121 w 213"/>
                <a:gd name="T1" fmla="*/ 23 h 213"/>
                <a:gd name="T2" fmla="*/ 148 w 213"/>
                <a:gd name="T3" fmla="*/ 44 h 213"/>
                <a:gd name="T4" fmla="*/ 160 w 213"/>
                <a:gd name="T5" fmla="*/ 35 h 213"/>
                <a:gd name="T6" fmla="*/ 176 w 213"/>
                <a:gd name="T7" fmla="*/ 48 h 213"/>
                <a:gd name="T8" fmla="*/ 170 w 213"/>
                <a:gd name="T9" fmla="*/ 65 h 213"/>
                <a:gd name="T10" fmla="*/ 190 w 213"/>
                <a:gd name="T11" fmla="*/ 92 h 213"/>
                <a:gd name="T12" fmla="*/ 198 w 213"/>
                <a:gd name="T13" fmla="*/ 115 h 213"/>
                <a:gd name="T14" fmla="*/ 181 w 213"/>
                <a:gd name="T15" fmla="*/ 122 h 213"/>
                <a:gd name="T16" fmla="*/ 176 w 213"/>
                <a:gd name="T17" fmla="*/ 155 h 213"/>
                <a:gd name="T18" fmla="*/ 165 w 213"/>
                <a:gd name="T19" fmla="*/ 177 h 213"/>
                <a:gd name="T20" fmla="*/ 155 w 213"/>
                <a:gd name="T21" fmla="*/ 177 h 213"/>
                <a:gd name="T22" fmla="*/ 121 w 213"/>
                <a:gd name="T23" fmla="*/ 182 h 213"/>
                <a:gd name="T24" fmla="*/ 114 w 213"/>
                <a:gd name="T25" fmla="*/ 198 h 213"/>
                <a:gd name="T26" fmla="*/ 91 w 213"/>
                <a:gd name="T27" fmla="*/ 191 h 213"/>
                <a:gd name="T28" fmla="*/ 64 w 213"/>
                <a:gd name="T29" fmla="*/ 170 h 213"/>
                <a:gd name="T30" fmla="*/ 52 w 213"/>
                <a:gd name="T31" fmla="*/ 179 h 213"/>
                <a:gd name="T32" fmla="*/ 36 w 213"/>
                <a:gd name="T33" fmla="*/ 166 h 213"/>
                <a:gd name="T34" fmla="*/ 43 w 213"/>
                <a:gd name="T35" fmla="*/ 149 h 213"/>
                <a:gd name="T36" fmla="*/ 22 w 213"/>
                <a:gd name="T37" fmla="*/ 122 h 213"/>
                <a:gd name="T38" fmla="*/ 15 w 213"/>
                <a:gd name="T39" fmla="*/ 99 h 213"/>
                <a:gd name="T40" fmla="*/ 32 w 213"/>
                <a:gd name="T41" fmla="*/ 92 h 213"/>
                <a:gd name="T42" fmla="*/ 36 w 213"/>
                <a:gd name="T43" fmla="*/ 59 h 213"/>
                <a:gd name="T44" fmla="*/ 47 w 213"/>
                <a:gd name="T45" fmla="*/ 37 h 213"/>
                <a:gd name="T46" fmla="*/ 58 w 213"/>
                <a:gd name="T47" fmla="*/ 37 h 213"/>
                <a:gd name="T48" fmla="*/ 91 w 213"/>
                <a:gd name="T49" fmla="*/ 32 h 213"/>
                <a:gd name="T50" fmla="*/ 99 w 213"/>
                <a:gd name="T51" fmla="*/ 16 h 213"/>
                <a:gd name="T52" fmla="*/ 114 w 213"/>
                <a:gd name="T53" fmla="*/ 0 h 213"/>
                <a:gd name="T54" fmla="*/ 76 w 213"/>
                <a:gd name="T55" fmla="*/ 21 h 213"/>
                <a:gd name="T56" fmla="*/ 52 w 213"/>
                <a:gd name="T57" fmla="*/ 20 h 213"/>
                <a:gd name="T58" fmla="*/ 25 w 213"/>
                <a:gd name="T59" fmla="*/ 37 h 213"/>
                <a:gd name="T60" fmla="*/ 24 w 213"/>
                <a:gd name="T61" fmla="*/ 68 h 213"/>
                <a:gd name="T62" fmla="*/ 0 w 213"/>
                <a:gd name="T63" fmla="*/ 99 h 213"/>
                <a:gd name="T64" fmla="*/ 20 w 213"/>
                <a:gd name="T65" fmla="*/ 137 h 213"/>
                <a:gd name="T66" fmla="*/ 19 w 213"/>
                <a:gd name="T67" fmla="*/ 161 h 213"/>
                <a:gd name="T68" fmla="*/ 36 w 213"/>
                <a:gd name="T69" fmla="*/ 188 h 213"/>
                <a:gd name="T70" fmla="*/ 67 w 213"/>
                <a:gd name="T71" fmla="*/ 189 h 213"/>
                <a:gd name="T72" fmla="*/ 99 w 213"/>
                <a:gd name="T73" fmla="*/ 213 h 213"/>
                <a:gd name="T74" fmla="*/ 137 w 213"/>
                <a:gd name="T75" fmla="*/ 193 h 213"/>
                <a:gd name="T76" fmla="*/ 160 w 213"/>
                <a:gd name="T77" fmla="*/ 194 h 213"/>
                <a:gd name="T78" fmla="*/ 187 w 213"/>
                <a:gd name="T79" fmla="*/ 177 h 213"/>
                <a:gd name="T80" fmla="*/ 188 w 213"/>
                <a:gd name="T81" fmla="*/ 146 h 213"/>
                <a:gd name="T82" fmla="*/ 213 w 213"/>
                <a:gd name="T83" fmla="*/ 115 h 213"/>
                <a:gd name="T84" fmla="*/ 192 w 213"/>
                <a:gd name="T85" fmla="*/ 77 h 213"/>
                <a:gd name="T86" fmla="*/ 194 w 213"/>
                <a:gd name="T87" fmla="*/ 53 h 213"/>
                <a:gd name="T88" fmla="*/ 176 w 213"/>
                <a:gd name="T89" fmla="*/ 26 h 213"/>
                <a:gd name="T90" fmla="*/ 146 w 213"/>
                <a:gd name="T91" fmla="*/ 25 h 213"/>
                <a:gd name="T92" fmla="*/ 114 w 213"/>
                <a:gd name="T9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3">
                  <a:moveTo>
                    <a:pt x="114" y="16"/>
                  </a:moveTo>
                  <a:cubicBezTo>
                    <a:pt x="118" y="16"/>
                    <a:pt x="121" y="19"/>
                    <a:pt x="121" y="23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31" y="34"/>
                    <a:pt x="140" y="38"/>
                    <a:pt x="148" y="44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8" y="35"/>
                    <a:pt x="160" y="35"/>
                  </a:cubicBezTo>
                  <a:cubicBezTo>
                    <a:pt x="162" y="35"/>
                    <a:pt x="164" y="35"/>
                    <a:pt x="165" y="37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9" y="51"/>
                    <a:pt x="179" y="56"/>
                    <a:pt x="176" y="59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5" y="73"/>
                    <a:pt x="179" y="82"/>
                    <a:pt x="181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4" y="92"/>
                    <a:pt x="198" y="95"/>
                    <a:pt x="198" y="99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19"/>
                    <a:pt x="194" y="122"/>
                    <a:pt x="190" y="122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179" y="132"/>
                    <a:pt x="175" y="141"/>
                    <a:pt x="170" y="149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9" y="158"/>
                    <a:pt x="179" y="163"/>
                    <a:pt x="176" y="166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64" y="178"/>
                    <a:pt x="162" y="179"/>
                    <a:pt x="160" y="179"/>
                  </a:cubicBezTo>
                  <a:cubicBezTo>
                    <a:pt x="158" y="179"/>
                    <a:pt x="156" y="178"/>
                    <a:pt x="155" y="177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0" y="176"/>
                    <a:pt x="131" y="180"/>
                    <a:pt x="121" y="182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5"/>
                    <a:pt x="118" y="198"/>
                    <a:pt x="114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4" y="198"/>
                    <a:pt x="91" y="195"/>
                    <a:pt x="91" y="191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81" y="180"/>
                    <a:pt x="72" y="176"/>
                    <a:pt x="64" y="17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78"/>
                    <a:pt x="54" y="179"/>
                    <a:pt x="52" y="179"/>
                  </a:cubicBezTo>
                  <a:cubicBezTo>
                    <a:pt x="50" y="179"/>
                    <a:pt x="48" y="178"/>
                    <a:pt x="47" y="17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3" y="163"/>
                    <a:pt x="33" y="158"/>
                    <a:pt x="36" y="155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38" y="141"/>
                    <a:pt x="34" y="132"/>
                    <a:pt x="3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18" y="122"/>
                    <a:pt x="15" y="119"/>
                    <a:pt x="15" y="115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5"/>
                    <a:pt x="18" y="92"/>
                    <a:pt x="2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82"/>
                    <a:pt x="38" y="73"/>
                    <a:pt x="43" y="6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56"/>
                    <a:pt x="33" y="51"/>
                    <a:pt x="36" y="4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5"/>
                    <a:pt x="50" y="35"/>
                    <a:pt x="52" y="35"/>
                  </a:cubicBezTo>
                  <a:cubicBezTo>
                    <a:pt x="54" y="35"/>
                    <a:pt x="56" y="35"/>
                    <a:pt x="58" y="3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72" y="38"/>
                    <a:pt x="81" y="34"/>
                    <a:pt x="91" y="32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6"/>
                    <a:pt x="99" y="16"/>
                  </a:cubicBezTo>
                  <a:cubicBezTo>
                    <a:pt x="114" y="16"/>
                    <a:pt x="114" y="16"/>
                    <a:pt x="114" y="16"/>
                  </a:cubicBezTo>
                  <a:moveTo>
                    <a:pt x="11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7" y="0"/>
                    <a:pt x="77" y="9"/>
                    <a:pt x="76" y="21"/>
                  </a:cubicBezTo>
                  <a:cubicBezTo>
                    <a:pt x="73" y="22"/>
                    <a:pt x="70" y="23"/>
                    <a:pt x="67" y="25"/>
                  </a:cubicBezTo>
                  <a:cubicBezTo>
                    <a:pt x="63" y="21"/>
                    <a:pt x="58" y="20"/>
                    <a:pt x="52" y="20"/>
                  </a:cubicBezTo>
                  <a:cubicBezTo>
                    <a:pt x="46" y="20"/>
                    <a:pt x="41" y="22"/>
                    <a:pt x="36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1"/>
                    <a:pt x="19" y="47"/>
                    <a:pt x="19" y="53"/>
                  </a:cubicBezTo>
                  <a:cubicBezTo>
                    <a:pt x="19" y="58"/>
                    <a:pt x="21" y="64"/>
                    <a:pt x="24" y="68"/>
                  </a:cubicBezTo>
                  <a:cubicBezTo>
                    <a:pt x="23" y="71"/>
                    <a:pt x="21" y="74"/>
                    <a:pt x="20" y="77"/>
                  </a:cubicBezTo>
                  <a:cubicBezTo>
                    <a:pt x="9" y="78"/>
                    <a:pt x="0" y="88"/>
                    <a:pt x="0" y="9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6"/>
                    <a:pt x="20" y="137"/>
                  </a:cubicBezTo>
                  <a:cubicBezTo>
                    <a:pt x="21" y="140"/>
                    <a:pt x="23" y="143"/>
                    <a:pt x="24" y="146"/>
                  </a:cubicBezTo>
                  <a:cubicBezTo>
                    <a:pt x="21" y="150"/>
                    <a:pt x="19" y="155"/>
                    <a:pt x="19" y="161"/>
                  </a:cubicBezTo>
                  <a:cubicBezTo>
                    <a:pt x="19" y="167"/>
                    <a:pt x="21" y="173"/>
                    <a:pt x="25" y="177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1" y="192"/>
                    <a:pt x="46" y="194"/>
                    <a:pt x="52" y="194"/>
                  </a:cubicBezTo>
                  <a:cubicBezTo>
                    <a:pt x="58" y="194"/>
                    <a:pt x="63" y="193"/>
                    <a:pt x="67" y="189"/>
                  </a:cubicBezTo>
                  <a:cubicBezTo>
                    <a:pt x="70" y="191"/>
                    <a:pt x="73" y="192"/>
                    <a:pt x="76" y="193"/>
                  </a:cubicBezTo>
                  <a:cubicBezTo>
                    <a:pt x="77" y="205"/>
                    <a:pt x="87" y="213"/>
                    <a:pt x="99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26" y="213"/>
                    <a:pt x="135" y="205"/>
                    <a:pt x="137" y="193"/>
                  </a:cubicBezTo>
                  <a:cubicBezTo>
                    <a:pt x="140" y="192"/>
                    <a:pt x="143" y="191"/>
                    <a:pt x="146" y="189"/>
                  </a:cubicBezTo>
                  <a:cubicBezTo>
                    <a:pt x="150" y="193"/>
                    <a:pt x="155" y="194"/>
                    <a:pt x="160" y="194"/>
                  </a:cubicBezTo>
                  <a:cubicBezTo>
                    <a:pt x="166" y="194"/>
                    <a:pt x="172" y="192"/>
                    <a:pt x="176" y="188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191" y="173"/>
                    <a:pt x="194" y="167"/>
                    <a:pt x="194" y="161"/>
                  </a:cubicBezTo>
                  <a:cubicBezTo>
                    <a:pt x="194" y="155"/>
                    <a:pt x="192" y="150"/>
                    <a:pt x="188" y="146"/>
                  </a:cubicBezTo>
                  <a:cubicBezTo>
                    <a:pt x="190" y="143"/>
                    <a:pt x="191" y="140"/>
                    <a:pt x="192" y="137"/>
                  </a:cubicBezTo>
                  <a:cubicBezTo>
                    <a:pt x="204" y="136"/>
                    <a:pt x="213" y="126"/>
                    <a:pt x="213" y="115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88"/>
                    <a:pt x="204" y="78"/>
                    <a:pt x="192" y="77"/>
                  </a:cubicBezTo>
                  <a:cubicBezTo>
                    <a:pt x="191" y="74"/>
                    <a:pt x="190" y="71"/>
                    <a:pt x="188" y="68"/>
                  </a:cubicBezTo>
                  <a:cubicBezTo>
                    <a:pt x="192" y="64"/>
                    <a:pt x="194" y="58"/>
                    <a:pt x="194" y="53"/>
                  </a:cubicBezTo>
                  <a:cubicBezTo>
                    <a:pt x="194" y="47"/>
                    <a:pt x="191" y="41"/>
                    <a:pt x="187" y="37"/>
                  </a:cubicBezTo>
                  <a:cubicBezTo>
                    <a:pt x="176" y="26"/>
                    <a:pt x="176" y="26"/>
                    <a:pt x="176" y="26"/>
                  </a:cubicBezTo>
                  <a:cubicBezTo>
                    <a:pt x="172" y="22"/>
                    <a:pt x="166" y="20"/>
                    <a:pt x="160" y="20"/>
                  </a:cubicBezTo>
                  <a:cubicBezTo>
                    <a:pt x="155" y="20"/>
                    <a:pt x="150" y="21"/>
                    <a:pt x="146" y="25"/>
                  </a:cubicBezTo>
                  <a:cubicBezTo>
                    <a:pt x="143" y="23"/>
                    <a:pt x="140" y="22"/>
                    <a:pt x="137" y="21"/>
                  </a:cubicBezTo>
                  <a:cubicBezTo>
                    <a:pt x="135" y="9"/>
                    <a:pt x="126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/>
          </p:nvSpPr>
          <p:spPr bwMode="auto">
            <a:xfrm>
              <a:off x="8467726" y="5132388"/>
              <a:ext cx="87313" cy="85725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8 h 99"/>
                <a:gd name="T12" fmla="*/ 7 w 99"/>
                <a:gd name="T13" fmla="*/ 50 h 99"/>
                <a:gd name="T14" fmla="*/ 49 w 99"/>
                <a:gd name="T15" fmla="*/ 92 h 99"/>
                <a:gd name="T16" fmla="*/ 91 w 99"/>
                <a:gd name="T17" fmla="*/ 50 h 99"/>
                <a:gd name="T18" fmla="*/ 49 w 99"/>
                <a:gd name="T19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ubicBezTo>
                    <a:pt x="99" y="77"/>
                    <a:pt x="76" y="99"/>
                    <a:pt x="49" y="99"/>
                  </a:cubicBezTo>
                  <a:close/>
                  <a:moveTo>
                    <a:pt x="49" y="8"/>
                  </a:moveTo>
                  <a:cubicBezTo>
                    <a:pt x="26" y="8"/>
                    <a:pt x="7" y="27"/>
                    <a:pt x="7" y="50"/>
                  </a:cubicBezTo>
                  <a:cubicBezTo>
                    <a:pt x="7" y="73"/>
                    <a:pt x="26" y="92"/>
                    <a:pt x="49" y="92"/>
                  </a:cubicBezTo>
                  <a:cubicBezTo>
                    <a:pt x="72" y="92"/>
                    <a:pt x="91" y="73"/>
                    <a:pt x="91" y="50"/>
                  </a:cubicBezTo>
                  <a:cubicBezTo>
                    <a:pt x="91" y="27"/>
                    <a:pt x="72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/>
          </p:nvSpPr>
          <p:spPr bwMode="auto">
            <a:xfrm>
              <a:off x="8488363" y="5151438"/>
              <a:ext cx="46038" cy="47625"/>
            </a:xfrm>
            <a:custGeom>
              <a:avLst/>
              <a:gdLst>
                <a:gd name="T0" fmla="*/ 26 w 53"/>
                <a:gd name="T1" fmla="*/ 54 h 54"/>
                <a:gd name="T2" fmla="*/ 0 w 53"/>
                <a:gd name="T3" fmla="*/ 27 h 54"/>
                <a:gd name="T4" fmla="*/ 26 w 53"/>
                <a:gd name="T5" fmla="*/ 0 h 54"/>
                <a:gd name="T6" fmla="*/ 53 w 53"/>
                <a:gd name="T7" fmla="*/ 27 h 54"/>
                <a:gd name="T8" fmla="*/ 26 w 53"/>
                <a:gd name="T9" fmla="*/ 54 h 54"/>
                <a:gd name="T10" fmla="*/ 26 w 53"/>
                <a:gd name="T11" fmla="*/ 8 h 54"/>
                <a:gd name="T12" fmla="*/ 7 w 53"/>
                <a:gd name="T13" fmla="*/ 27 h 54"/>
                <a:gd name="T14" fmla="*/ 26 w 53"/>
                <a:gd name="T15" fmla="*/ 46 h 54"/>
                <a:gd name="T16" fmla="*/ 45 w 53"/>
                <a:gd name="T17" fmla="*/ 27 h 54"/>
                <a:gd name="T18" fmla="*/ 26 w 53"/>
                <a:gd name="T19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6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lose/>
                  <a:moveTo>
                    <a:pt x="26" y="8"/>
                  </a:moveTo>
                  <a:cubicBezTo>
                    <a:pt x="16" y="8"/>
                    <a:pt x="7" y="16"/>
                    <a:pt x="7" y="27"/>
                  </a:cubicBezTo>
                  <a:cubicBezTo>
                    <a:pt x="7" y="37"/>
                    <a:pt x="16" y="46"/>
                    <a:pt x="26" y="46"/>
                  </a:cubicBezTo>
                  <a:cubicBezTo>
                    <a:pt x="37" y="46"/>
                    <a:pt x="45" y="37"/>
                    <a:pt x="45" y="27"/>
                  </a:cubicBezTo>
                  <a:cubicBezTo>
                    <a:pt x="45" y="16"/>
                    <a:pt x="37" y="8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4" name="Group 66"/>
          <p:cNvGrpSpPr/>
          <p:nvPr/>
        </p:nvGrpSpPr>
        <p:grpSpPr>
          <a:xfrm>
            <a:off x="6916637" y="2580848"/>
            <a:ext cx="545610" cy="726025"/>
            <a:chOff x="7029451" y="3441701"/>
            <a:chExt cx="692150" cy="927099"/>
          </a:xfrm>
          <a:solidFill>
            <a:srgbClr val="878787"/>
          </a:solidFill>
        </p:grpSpPr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7029451" y="3681413"/>
              <a:ext cx="630238" cy="687387"/>
            </a:xfrm>
            <a:custGeom>
              <a:avLst/>
              <a:gdLst>
                <a:gd name="T0" fmla="*/ 152 w 165"/>
                <a:gd name="T1" fmla="*/ 110 h 181"/>
                <a:gd name="T2" fmla="*/ 125 w 165"/>
                <a:gd name="T3" fmla="*/ 85 h 181"/>
                <a:gd name="T4" fmla="*/ 125 w 165"/>
                <a:gd name="T5" fmla="*/ 82 h 181"/>
                <a:gd name="T6" fmla="*/ 100 w 165"/>
                <a:gd name="T7" fmla="*/ 98 h 181"/>
                <a:gd name="T8" fmla="*/ 95 w 165"/>
                <a:gd name="T9" fmla="*/ 101 h 181"/>
                <a:gd name="T10" fmla="*/ 94 w 165"/>
                <a:gd name="T11" fmla="*/ 94 h 181"/>
                <a:gd name="T12" fmla="*/ 96 w 165"/>
                <a:gd name="T13" fmla="*/ 49 h 181"/>
                <a:gd name="T14" fmla="*/ 109 w 165"/>
                <a:gd name="T15" fmla="*/ 38 h 181"/>
                <a:gd name="T16" fmla="*/ 110 w 165"/>
                <a:gd name="T17" fmla="*/ 38 h 181"/>
                <a:gd name="T18" fmla="*/ 110 w 165"/>
                <a:gd name="T19" fmla="*/ 36 h 181"/>
                <a:gd name="T20" fmla="*/ 113 w 165"/>
                <a:gd name="T21" fmla="*/ 16 h 181"/>
                <a:gd name="T22" fmla="*/ 115 w 165"/>
                <a:gd name="T23" fmla="*/ 11 h 181"/>
                <a:gd name="T24" fmla="*/ 115 w 165"/>
                <a:gd name="T25" fmla="*/ 12 h 181"/>
                <a:gd name="T26" fmla="*/ 118 w 165"/>
                <a:gd name="T27" fmla="*/ 8 h 181"/>
                <a:gd name="T28" fmla="*/ 120 w 165"/>
                <a:gd name="T29" fmla="*/ 6 h 181"/>
                <a:gd name="T30" fmla="*/ 38 w 165"/>
                <a:gd name="T31" fmla="*/ 32 h 181"/>
                <a:gd name="T32" fmla="*/ 31 w 165"/>
                <a:gd name="T33" fmla="*/ 150 h 181"/>
                <a:gd name="T34" fmla="*/ 150 w 165"/>
                <a:gd name="T35" fmla="*/ 144 h 181"/>
                <a:gd name="T36" fmla="*/ 160 w 165"/>
                <a:gd name="T37" fmla="*/ 131 h 181"/>
                <a:gd name="T38" fmla="*/ 152 w 165"/>
                <a:gd name="T39" fmla="*/ 110 h 181"/>
                <a:gd name="T40" fmla="*/ 53 w 165"/>
                <a:gd name="T41" fmla="*/ 118 h 181"/>
                <a:gd name="T42" fmla="*/ 35 w 165"/>
                <a:gd name="T43" fmla="*/ 118 h 181"/>
                <a:gd name="T44" fmla="*/ 35 w 165"/>
                <a:gd name="T45" fmla="*/ 100 h 181"/>
                <a:gd name="T46" fmla="*/ 53 w 165"/>
                <a:gd name="T47" fmla="*/ 100 h 181"/>
                <a:gd name="T48" fmla="*/ 53 w 165"/>
                <a:gd name="T49" fmla="*/ 118 h 181"/>
                <a:gd name="T50" fmla="*/ 41 w 165"/>
                <a:gd name="T51" fmla="*/ 76 h 181"/>
                <a:gd name="T52" fmla="*/ 41 w 165"/>
                <a:gd name="T53" fmla="*/ 58 h 181"/>
                <a:gd name="T54" fmla="*/ 59 w 165"/>
                <a:gd name="T55" fmla="*/ 58 h 181"/>
                <a:gd name="T56" fmla="*/ 59 w 165"/>
                <a:gd name="T57" fmla="*/ 76 h 181"/>
                <a:gd name="T58" fmla="*/ 41 w 165"/>
                <a:gd name="T59" fmla="*/ 76 h 181"/>
                <a:gd name="T60" fmla="*/ 84 w 165"/>
                <a:gd name="T61" fmla="*/ 147 h 181"/>
                <a:gd name="T62" fmla="*/ 66 w 165"/>
                <a:gd name="T63" fmla="*/ 147 h 181"/>
                <a:gd name="T64" fmla="*/ 66 w 165"/>
                <a:gd name="T65" fmla="*/ 129 h 181"/>
                <a:gd name="T66" fmla="*/ 84 w 165"/>
                <a:gd name="T67" fmla="*/ 129 h 181"/>
                <a:gd name="T68" fmla="*/ 84 w 165"/>
                <a:gd name="T69" fmla="*/ 147 h 181"/>
                <a:gd name="T70" fmla="*/ 71 w 165"/>
                <a:gd name="T71" fmla="*/ 46 h 181"/>
                <a:gd name="T72" fmla="*/ 71 w 165"/>
                <a:gd name="T73" fmla="*/ 28 h 181"/>
                <a:gd name="T74" fmla="*/ 89 w 165"/>
                <a:gd name="T75" fmla="*/ 28 h 181"/>
                <a:gd name="T76" fmla="*/ 89 w 165"/>
                <a:gd name="T77" fmla="*/ 46 h 181"/>
                <a:gd name="T78" fmla="*/ 71 w 165"/>
                <a:gd name="T79" fmla="*/ 46 h 181"/>
                <a:gd name="T80" fmla="*/ 125 w 165"/>
                <a:gd name="T81" fmla="*/ 147 h 181"/>
                <a:gd name="T82" fmla="*/ 107 w 165"/>
                <a:gd name="T83" fmla="*/ 147 h 181"/>
                <a:gd name="T84" fmla="*/ 107 w 165"/>
                <a:gd name="T85" fmla="*/ 129 h 181"/>
                <a:gd name="T86" fmla="*/ 125 w 165"/>
                <a:gd name="T87" fmla="*/ 129 h 181"/>
                <a:gd name="T88" fmla="*/ 125 w 165"/>
                <a:gd name="T89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181">
                  <a:moveTo>
                    <a:pt x="152" y="110"/>
                  </a:moveTo>
                  <a:cubicBezTo>
                    <a:pt x="152" y="110"/>
                    <a:pt x="125" y="101"/>
                    <a:pt x="125" y="85"/>
                  </a:cubicBezTo>
                  <a:cubicBezTo>
                    <a:pt x="125" y="84"/>
                    <a:pt x="125" y="83"/>
                    <a:pt x="125" y="82"/>
                  </a:cubicBezTo>
                  <a:cubicBezTo>
                    <a:pt x="115" y="89"/>
                    <a:pt x="104" y="96"/>
                    <a:pt x="100" y="98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9"/>
                    <a:pt x="90" y="59"/>
                    <a:pt x="96" y="49"/>
                  </a:cubicBezTo>
                  <a:cubicBezTo>
                    <a:pt x="99" y="44"/>
                    <a:pt x="103" y="40"/>
                    <a:pt x="109" y="38"/>
                  </a:cubicBezTo>
                  <a:cubicBezTo>
                    <a:pt x="109" y="38"/>
                    <a:pt x="110" y="38"/>
                    <a:pt x="110" y="38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31"/>
                    <a:pt x="110" y="22"/>
                    <a:pt x="113" y="16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9" y="7"/>
                    <a:pt x="120" y="6"/>
                  </a:cubicBezTo>
                  <a:cubicBezTo>
                    <a:pt x="92" y="0"/>
                    <a:pt x="61" y="9"/>
                    <a:pt x="38" y="32"/>
                  </a:cubicBezTo>
                  <a:cubicBezTo>
                    <a:pt x="3" y="66"/>
                    <a:pt x="0" y="119"/>
                    <a:pt x="31" y="150"/>
                  </a:cubicBezTo>
                  <a:cubicBezTo>
                    <a:pt x="62" y="181"/>
                    <a:pt x="115" y="178"/>
                    <a:pt x="150" y="144"/>
                  </a:cubicBezTo>
                  <a:cubicBezTo>
                    <a:pt x="158" y="135"/>
                    <a:pt x="160" y="131"/>
                    <a:pt x="160" y="131"/>
                  </a:cubicBezTo>
                  <a:cubicBezTo>
                    <a:pt x="165" y="123"/>
                    <a:pt x="161" y="114"/>
                    <a:pt x="152" y="110"/>
                  </a:cubicBezTo>
                  <a:close/>
                  <a:moveTo>
                    <a:pt x="53" y="118"/>
                  </a:moveTo>
                  <a:cubicBezTo>
                    <a:pt x="48" y="123"/>
                    <a:pt x="40" y="123"/>
                    <a:pt x="35" y="118"/>
                  </a:cubicBezTo>
                  <a:cubicBezTo>
                    <a:pt x="30" y="113"/>
                    <a:pt x="30" y="105"/>
                    <a:pt x="35" y="100"/>
                  </a:cubicBezTo>
                  <a:cubicBezTo>
                    <a:pt x="40" y="95"/>
                    <a:pt x="48" y="95"/>
                    <a:pt x="53" y="100"/>
                  </a:cubicBezTo>
                  <a:cubicBezTo>
                    <a:pt x="58" y="105"/>
                    <a:pt x="58" y="113"/>
                    <a:pt x="53" y="118"/>
                  </a:cubicBezTo>
                  <a:close/>
                  <a:moveTo>
                    <a:pt x="41" y="76"/>
                  </a:moveTo>
                  <a:cubicBezTo>
                    <a:pt x="36" y="71"/>
                    <a:pt x="36" y="63"/>
                    <a:pt x="41" y="58"/>
                  </a:cubicBezTo>
                  <a:cubicBezTo>
                    <a:pt x="46" y="53"/>
                    <a:pt x="54" y="53"/>
                    <a:pt x="59" y="58"/>
                  </a:cubicBezTo>
                  <a:cubicBezTo>
                    <a:pt x="64" y="63"/>
                    <a:pt x="64" y="71"/>
                    <a:pt x="59" y="76"/>
                  </a:cubicBezTo>
                  <a:cubicBezTo>
                    <a:pt x="54" y="81"/>
                    <a:pt x="46" y="81"/>
                    <a:pt x="41" y="76"/>
                  </a:cubicBezTo>
                  <a:close/>
                  <a:moveTo>
                    <a:pt x="84" y="147"/>
                  </a:moveTo>
                  <a:cubicBezTo>
                    <a:pt x="79" y="152"/>
                    <a:pt x="71" y="152"/>
                    <a:pt x="66" y="147"/>
                  </a:cubicBezTo>
                  <a:cubicBezTo>
                    <a:pt x="61" y="142"/>
                    <a:pt x="61" y="134"/>
                    <a:pt x="66" y="129"/>
                  </a:cubicBezTo>
                  <a:cubicBezTo>
                    <a:pt x="71" y="124"/>
                    <a:pt x="79" y="124"/>
                    <a:pt x="84" y="129"/>
                  </a:cubicBezTo>
                  <a:cubicBezTo>
                    <a:pt x="89" y="134"/>
                    <a:pt x="89" y="142"/>
                    <a:pt x="84" y="147"/>
                  </a:cubicBezTo>
                  <a:close/>
                  <a:moveTo>
                    <a:pt x="71" y="46"/>
                  </a:moveTo>
                  <a:cubicBezTo>
                    <a:pt x="66" y="41"/>
                    <a:pt x="66" y="33"/>
                    <a:pt x="71" y="28"/>
                  </a:cubicBezTo>
                  <a:cubicBezTo>
                    <a:pt x="76" y="23"/>
                    <a:pt x="84" y="23"/>
                    <a:pt x="89" y="28"/>
                  </a:cubicBezTo>
                  <a:cubicBezTo>
                    <a:pt x="94" y="33"/>
                    <a:pt x="94" y="41"/>
                    <a:pt x="89" y="46"/>
                  </a:cubicBezTo>
                  <a:cubicBezTo>
                    <a:pt x="84" y="51"/>
                    <a:pt x="76" y="51"/>
                    <a:pt x="71" y="46"/>
                  </a:cubicBezTo>
                  <a:close/>
                  <a:moveTo>
                    <a:pt x="125" y="147"/>
                  </a:moveTo>
                  <a:cubicBezTo>
                    <a:pt x="120" y="152"/>
                    <a:pt x="112" y="152"/>
                    <a:pt x="107" y="147"/>
                  </a:cubicBezTo>
                  <a:cubicBezTo>
                    <a:pt x="102" y="142"/>
                    <a:pt x="102" y="134"/>
                    <a:pt x="107" y="129"/>
                  </a:cubicBezTo>
                  <a:cubicBezTo>
                    <a:pt x="112" y="124"/>
                    <a:pt x="120" y="124"/>
                    <a:pt x="125" y="129"/>
                  </a:cubicBezTo>
                  <a:cubicBezTo>
                    <a:pt x="130" y="134"/>
                    <a:pt x="130" y="142"/>
                    <a:pt x="125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7556501" y="3784600"/>
              <a:ext cx="122238" cy="147637"/>
            </a:xfrm>
            <a:custGeom>
              <a:avLst/>
              <a:gdLst>
                <a:gd name="T0" fmla="*/ 20 w 32"/>
                <a:gd name="T1" fmla="*/ 0 h 39"/>
                <a:gd name="T2" fmla="*/ 20 w 32"/>
                <a:gd name="T3" fmla="*/ 2 h 39"/>
                <a:gd name="T4" fmla="*/ 18 w 32"/>
                <a:gd name="T5" fmla="*/ 6 h 39"/>
                <a:gd name="T6" fmla="*/ 18 w 32"/>
                <a:gd name="T7" fmla="*/ 6 h 39"/>
                <a:gd name="T8" fmla="*/ 16 w 32"/>
                <a:gd name="T9" fmla="*/ 10 h 39"/>
                <a:gd name="T10" fmla="*/ 1 w 32"/>
                <a:gd name="T11" fmla="*/ 25 h 39"/>
                <a:gd name="T12" fmla="*/ 0 w 32"/>
                <a:gd name="T13" fmla="*/ 25 h 39"/>
                <a:gd name="T14" fmla="*/ 0 w 32"/>
                <a:gd name="T15" fmla="*/ 39 h 39"/>
                <a:gd name="T16" fmla="*/ 19 w 32"/>
                <a:gd name="T17" fmla="*/ 31 h 39"/>
                <a:gd name="T18" fmla="*/ 28 w 32"/>
                <a:gd name="T19" fmla="*/ 10 h 39"/>
                <a:gd name="T20" fmla="*/ 20 w 3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20" y="0"/>
                  </a:moveTo>
                  <a:cubicBezTo>
                    <a:pt x="20" y="1"/>
                    <a:pt x="20" y="2"/>
                    <a:pt x="20" y="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2" y="16"/>
                    <a:pt x="6" y="22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30"/>
                    <a:pt x="2" y="34"/>
                    <a:pt x="0" y="39"/>
                  </a:cubicBezTo>
                  <a:cubicBezTo>
                    <a:pt x="9" y="34"/>
                    <a:pt x="19" y="31"/>
                    <a:pt x="19" y="31"/>
                  </a:cubicBezTo>
                  <a:cubicBezTo>
                    <a:pt x="28" y="28"/>
                    <a:pt x="32" y="19"/>
                    <a:pt x="28" y="10"/>
                  </a:cubicBezTo>
                  <a:cubicBezTo>
                    <a:pt x="28" y="10"/>
                    <a:pt x="26" y="7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7389813" y="3829050"/>
              <a:ext cx="163513" cy="214312"/>
            </a:xfrm>
            <a:custGeom>
              <a:avLst/>
              <a:gdLst>
                <a:gd name="T0" fmla="*/ 30 w 43"/>
                <a:gd name="T1" fmla="*/ 5 h 56"/>
                <a:gd name="T2" fmla="*/ 5 w 43"/>
                <a:gd name="T3" fmla="*/ 13 h 56"/>
                <a:gd name="T4" fmla="*/ 4 w 43"/>
                <a:gd name="T5" fmla="*/ 56 h 56"/>
                <a:gd name="T6" fmla="*/ 38 w 43"/>
                <a:gd name="T7" fmla="*/ 30 h 56"/>
                <a:gd name="T8" fmla="*/ 30 w 43"/>
                <a:gd name="T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6">
                  <a:moveTo>
                    <a:pt x="30" y="5"/>
                  </a:moveTo>
                  <a:cubicBezTo>
                    <a:pt x="21" y="0"/>
                    <a:pt x="10" y="4"/>
                    <a:pt x="5" y="13"/>
                  </a:cubicBezTo>
                  <a:cubicBezTo>
                    <a:pt x="0" y="22"/>
                    <a:pt x="4" y="56"/>
                    <a:pt x="4" y="56"/>
                  </a:cubicBezTo>
                  <a:cubicBezTo>
                    <a:pt x="4" y="56"/>
                    <a:pt x="34" y="39"/>
                    <a:pt x="38" y="30"/>
                  </a:cubicBezTo>
                  <a:cubicBezTo>
                    <a:pt x="43" y="21"/>
                    <a:pt x="40" y="10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7491413" y="3441701"/>
              <a:ext cx="230188" cy="346075"/>
            </a:xfrm>
            <a:custGeom>
              <a:avLst/>
              <a:gdLst>
                <a:gd name="T0" fmla="*/ 51 w 60"/>
                <a:gd name="T1" fmla="*/ 9 h 91"/>
                <a:gd name="T2" fmla="*/ 0 w 60"/>
                <a:gd name="T3" fmla="*/ 75 h 91"/>
                <a:gd name="T4" fmla="*/ 32 w 60"/>
                <a:gd name="T5" fmla="*/ 91 h 91"/>
                <a:gd name="T6" fmla="*/ 57 w 60"/>
                <a:gd name="T7" fmla="*/ 12 h 91"/>
                <a:gd name="T8" fmla="*/ 51 w 60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1">
                  <a:moveTo>
                    <a:pt x="51" y="9"/>
                  </a:moveTo>
                  <a:cubicBezTo>
                    <a:pt x="51" y="9"/>
                    <a:pt x="12" y="57"/>
                    <a:pt x="0" y="75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40" y="71"/>
                    <a:pt x="57" y="12"/>
                    <a:pt x="57" y="12"/>
                  </a:cubicBezTo>
                  <a:cubicBezTo>
                    <a:pt x="60" y="2"/>
                    <a:pt x="57" y="0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7466013" y="3749675"/>
              <a:ext cx="136525" cy="117475"/>
            </a:xfrm>
            <a:custGeom>
              <a:avLst/>
              <a:gdLst>
                <a:gd name="T0" fmla="*/ 36 w 36"/>
                <a:gd name="T1" fmla="*/ 18 h 31"/>
                <a:gd name="T2" fmla="*/ 3 w 36"/>
                <a:gd name="T3" fmla="*/ 0 h 31"/>
                <a:gd name="T4" fmla="*/ 0 w 36"/>
                <a:gd name="T5" fmla="*/ 19 h 31"/>
                <a:gd name="T6" fmla="*/ 13 w 36"/>
                <a:gd name="T7" fmla="*/ 22 h 31"/>
                <a:gd name="T8" fmla="*/ 22 w 36"/>
                <a:gd name="T9" fmla="*/ 31 h 31"/>
                <a:gd name="T10" fmla="*/ 36 w 36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1">
                  <a:moveTo>
                    <a:pt x="36" y="18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6"/>
                    <a:pt x="0" y="15"/>
                    <a:pt x="0" y="19"/>
                  </a:cubicBezTo>
                  <a:cubicBezTo>
                    <a:pt x="4" y="19"/>
                    <a:pt x="8" y="20"/>
                    <a:pt x="13" y="22"/>
                  </a:cubicBezTo>
                  <a:cubicBezTo>
                    <a:pt x="17" y="24"/>
                    <a:pt x="20" y="27"/>
                    <a:pt x="22" y="31"/>
                  </a:cubicBezTo>
                  <a:cubicBezTo>
                    <a:pt x="26" y="28"/>
                    <a:pt x="32" y="23"/>
                    <a:pt x="3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50" name="Freeform 22"/>
          <p:cNvSpPr>
            <a:spLocks noEditPoints="1"/>
          </p:cNvSpPr>
          <p:nvPr/>
        </p:nvSpPr>
        <p:spPr bwMode="auto">
          <a:xfrm>
            <a:off x="4444021" y="3329109"/>
            <a:ext cx="566224" cy="565960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51" name="Text Placeholder 24"/>
          <p:cNvSpPr txBox="1">
            <a:spLocks/>
          </p:cNvSpPr>
          <p:nvPr/>
        </p:nvSpPr>
        <p:spPr>
          <a:xfrm>
            <a:off x="916614" y="5269419"/>
            <a:ext cx="10005090" cy="734365"/>
          </a:xfrm>
          <a:prstGeom prst="rect">
            <a:avLst/>
          </a:prstGeom>
        </p:spPr>
        <p:txBody>
          <a:bodyPr lIns="91577" tIns="45788" rIns="91577" bIns="4578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分钟之内。此处添加详细文本描述，建议与标题相关并符合整体语言风格，语言描述尽量简洁生动。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9621" y="27400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头脑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风暴</a:t>
            </a:r>
            <a:endParaRPr lang="id-ID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36901" y="20424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id-ID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29189" y="14398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id-ID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995021" y="8205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  <a:endParaRPr lang="id-ID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3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8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1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28" grpId="0">
        <p:bldSub>
          <a:bldDgm bld="lvlOne"/>
        </p:bldSub>
      </p:bldGraphic>
      <p:bldP spid="50" grpId="0" animBg="1"/>
      <p:bldP spid="51" grpId="0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个人能力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160" name="Shape 6913"/>
          <p:cNvSpPr/>
          <p:nvPr/>
        </p:nvSpPr>
        <p:spPr>
          <a:xfrm>
            <a:off x="4506615" y="5729246"/>
            <a:ext cx="2616200" cy="4445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299883"/>
              </a:buClr>
              <a:buFont typeface="ArialUnicodeMS"/>
              <a:defRPr sz="2400" b="1">
                <a:solidFill>
                  <a:srgbClr val="299883"/>
                </a:solidFill>
                <a:uFill>
                  <a:solidFill>
                    <a:srgbClr val="299883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chemeClr val="accent1"/>
                </a:solidFill>
                <a:uFill>
                  <a:solidFill>
                    <a:srgbClr val="299883"/>
                  </a:solidFill>
                </a:uFill>
                <a:latin typeface="微软雅黑" pitchFamily="34" charset="-122"/>
                <a:ea typeface="微软雅黑" pitchFamily="34" charset="-122"/>
              </a:rPr>
              <a:t>设计流程</a:t>
            </a:r>
            <a:endParaRPr sz="2400" b="1" dirty="0">
              <a:solidFill>
                <a:schemeClr val="accent1"/>
              </a:solidFill>
              <a:uFill>
                <a:solidFill>
                  <a:srgbClr val="299883"/>
                </a:solidFill>
              </a:u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65337" y="1295871"/>
            <a:ext cx="4596595" cy="1706655"/>
            <a:chOff x="1365337" y="1295871"/>
            <a:chExt cx="4596595" cy="1706655"/>
          </a:xfrm>
        </p:grpSpPr>
        <p:sp>
          <p:nvSpPr>
            <p:cNvPr id="161" name="Shape 6914"/>
            <p:cNvSpPr/>
            <p:nvPr/>
          </p:nvSpPr>
          <p:spPr>
            <a:xfrm>
              <a:off x="4084340" y="1295871"/>
              <a:ext cx="1877592" cy="170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5" name="Shape 6918"/>
            <p:cNvSpPr/>
            <p:nvPr/>
          </p:nvSpPr>
          <p:spPr>
            <a:xfrm>
              <a:off x="1365337" y="1878655"/>
              <a:ext cx="2247901" cy="63094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>
                  <a:solidFill>
                    <a:srgbClr val="B5B5B5"/>
                  </a:solidFill>
                </a:uFill>
                <a:latin typeface="微软雅黑" pitchFamily="34" charset="-122"/>
              </a:endParaRPr>
            </a:p>
          </p:txBody>
        </p:sp>
        <p:sp>
          <p:nvSpPr>
            <p:cNvPr id="166" name="Shape 6919"/>
            <p:cNvSpPr/>
            <p:nvPr/>
          </p:nvSpPr>
          <p:spPr>
            <a:xfrm>
              <a:off x="1543138" y="1516213"/>
              <a:ext cx="2070101" cy="43088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299883"/>
                </a:buClr>
                <a:buFont typeface="ArialUnicodeMS"/>
                <a:defRPr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 smtClean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b="1" dirty="0">
                <a:solidFill>
                  <a:schemeClr val="accent1"/>
                </a:solidFill>
                <a:uFill>
                  <a:solidFill>
                    <a:srgbClr val="299883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3" name="Shape 6926"/>
            <p:cNvSpPr/>
            <p:nvPr/>
          </p:nvSpPr>
          <p:spPr>
            <a:xfrm>
              <a:off x="3595553" y="1700856"/>
              <a:ext cx="1012661" cy="472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65337" y="2888567"/>
            <a:ext cx="4409378" cy="1985638"/>
            <a:chOff x="1365337" y="2888567"/>
            <a:chExt cx="4409378" cy="1985638"/>
          </a:xfrm>
        </p:grpSpPr>
        <p:sp>
          <p:nvSpPr>
            <p:cNvPr id="163" name="Shape 6916"/>
            <p:cNvSpPr/>
            <p:nvPr/>
          </p:nvSpPr>
          <p:spPr>
            <a:xfrm>
              <a:off x="4084340" y="2888567"/>
              <a:ext cx="1690375" cy="187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3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7" name="Shape 6920"/>
            <p:cNvSpPr/>
            <p:nvPr/>
          </p:nvSpPr>
          <p:spPr>
            <a:xfrm>
              <a:off x="1365337" y="3689265"/>
              <a:ext cx="2247901" cy="1184940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 defTabSz="914400"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</a:t>
              </a:r>
              <a:r>
                <a:rPr lang="zh-CN" altLang="en-US" sz="1200" kern="0" dirty="0" smtClean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动亮亮图文旗舰店</a:t>
              </a:r>
              <a:r>
                <a:rPr lang="en-US" altLang="zh-CN" sz="1200" kern="0" dirty="0" smtClean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https://liangliangtuwen.tmall.com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。</a:t>
              </a: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Shape 6921"/>
            <p:cNvSpPr/>
            <p:nvPr/>
          </p:nvSpPr>
          <p:spPr>
            <a:xfrm>
              <a:off x="1543138" y="3326823"/>
              <a:ext cx="2070101" cy="43088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C5DA41"/>
                </a:buClr>
                <a:buFont typeface="ArialUnicodeMS"/>
                <a:defRPr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 smtClean="0">
                  <a:solidFill>
                    <a:schemeClr val="accent3"/>
                  </a:solidFill>
                  <a:uFill>
                    <a:solidFill>
                      <a:srgbClr val="C5DA41"/>
                    </a:solidFill>
                  </a:u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b="1" dirty="0">
                <a:solidFill>
                  <a:schemeClr val="accent3"/>
                </a:solidFill>
                <a:uFill>
                  <a:solidFill>
                    <a:srgbClr val="C5DA41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4" name="Shape 6927"/>
            <p:cNvSpPr/>
            <p:nvPr/>
          </p:nvSpPr>
          <p:spPr>
            <a:xfrm>
              <a:off x="3595553" y="3511488"/>
              <a:ext cx="555619" cy="16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52042" y="1295871"/>
            <a:ext cx="4501120" cy="1893872"/>
            <a:chOff x="5852042" y="1295871"/>
            <a:chExt cx="4501120" cy="1893872"/>
          </a:xfrm>
        </p:grpSpPr>
        <p:sp>
          <p:nvSpPr>
            <p:cNvPr id="162" name="Shape 6915"/>
            <p:cNvSpPr/>
            <p:nvPr/>
          </p:nvSpPr>
          <p:spPr>
            <a:xfrm>
              <a:off x="5852042" y="1295871"/>
              <a:ext cx="1702586" cy="189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2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9" name="Shape 6922"/>
            <p:cNvSpPr/>
            <p:nvPr/>
          </p:nvSpPr>
          <p:spPr>
            <a:xfrm>
              <a:off x="8105261" y="1878655"/>
              <a:ext cx="2247901" cy="63094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70" name="Shape 6923"/>
            <p:cNvSpPr/>
            <p:nvPr/>
          </p:nvSpPr>
          <p:spPr>
            <a:xfrm>
              <a:off x="8105260" y="1516213"/>
              <a:ext cx="2070101" cy="43088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36C0A6"/>
                </a:buClr>
                <a:buFont typeface="ArialUnicodeMS"/>
                <a:defRPr b="1">
                  <a:solidFill>
                    <a:srgbClr val="36C0A6"/>
                  </a:solidFill>
                  <a:uFill>
                    <a:solidFill>
                      <a:srgbClr val="36C0A6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 smtClean="0">
                  <a:solidFill>
                    <a:schemeClr val="accent2"/>
                  </a:solidFill>
                  <a:uFill>
                    <a:solidFill>
                      <a:srgbClr val="36C0A6"/>
                    </a:solidFill>
                  </a:u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b="1" dirty="0">
                <a:solidFill>
                  <a:schemeClr val="accent2"/>
                </a:solidFill>
                <a:uFill>
                  <a:solidFill>
                    <a:srgbClr val="36C0A6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5" name="Shape 6928"/>
            <p:cNvSpPr/>
            <p:nvPr/>
          </p:nvSpPr>
          <p:spPr>
            <a:xfrm flipH="1">
              <a:off x="7179964" y="1700879"/>
              <a:ext cx="930282" cy="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64826" y="3073071"/>
            <a:ext cx="4688336" cy="1694446"/>
            <a:chOff x="5664826" y="3073071"/>
            <a:chExt cx="4688336" cy="1694446"/>
          </a:xfrm>
        </p:grpSpPr>
        <p:sp>
          <p:nvSpPr>
            <p:cNvPr id="164" name="Shape 6917"/>
            <p:cNvSpPr/>
            <p:nvPr/>
          </p:nvSpPr>
          <p:spPr>
            <a:xfrm>
              <a:off x="5664826" y="3073071"/>
              <a:ext cx="1889802" cy="169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tx2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71" name="Shape 6924"/>
            <p:cNvSpPr/>
            <p:nvPr/>
          </p:nvSpPr>
          <p:spPr>
            <a:xfrm>
              <a:off x="8105261" y="3689265"/>
              <a:ext cx="2247901" cy="63094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72" name="Shape 6925"/>
            <p:cNvSpPr/>
            <p:nvPr/>
          </p:nvSpPr>
          <p:spPr>
            <a:xfrm>
              <a:off x="8105260" y="3326823"/>
              <a:ext cx="2070101" cy="43088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DDE896"/>
                </a:buClr>
                <a:buFont typeface="ArialUnicodeMS"/>
                <a:defRPr b="1">
                  <a:solidFill>
                    <a:srgbClr val="DDE896"/>
                  </a:solidFill>
                  <a:uFill>
                    <a:solidFill>
                      <a:srgbClr val="DDE896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 smtClean="0">
                  <a:solidFill>
                    <a:schemeClr val="tx2"/>
                  </a:solidFill>
                  <a:uFill>
                    <a:solidFill>
                      <a:srgbClr val="DDE896"/>
                    </a:solidFill>
                  </a:u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b="1" dirty="0">
                <a:solidFill>
                  <a:schemeClr val="tx2"/>
                </a:solidFill>
                <a:uFill>
                  <a:solidFill>
                    <a:srgbClr val="DDE896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6" name="Shape 6929"/>
            <p:cNvSpPr/>
            <p:nvPr/>
          </p:nvSpPr>
          <p:spPr>
            <a:xfrm flipH="1">
              <a:off x="7341889" y="3511490"/>
              <a:ext cx="768357" cy="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77" name="Group 6936"/>
          <p:cNvGrpSpPr/>
          <p:nvPr/>
        </p:nvGrpSpPr>
        <p:grpSpPr>
          <a:xfrm>
            <a:off x="5304991" y="2574203"/>
            <a:ext cx="977494" cy="977541"/>
            <a:chOff x="0" y="0"/>
            <a:chExt cx="977493" cy="977540"/>
          </a:xfrm>
        </p:grpSpPr>
        <p:sp>
          <p:nvSpPr>
            <p:cNvPr id="178" name="Shape 6930"/>
            <p:cNvSpPr/>
            <p:nvPr/>
          </p:nvSpPr>
          <p:spPr>
            <a:xfrm>
              <a:off x="-1" y="92449"/>
              <a:ext cx="890097" cy="88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15259" y="526"/>
                  </a:moveTo>
                  <a:cubicBezTo>
                    <a:pt x="14911" y="175"/>
                    <a:pt x="14448" y="0"/>
                    <a:pt x="13956" y="0"/>
                  </a:cubicBezTo>
                  <a:cubicBezTo>
                    <a:pt x="13464" y="0"/>
                    <a:pt x="13000" y="175"/>
                    <a:pt x="12653" y="526"/>
                  </a:cubicBezTo>
                  <a:cubicBezTo>
                    <a:pt x="11611" y="1578"/>
                    <a:pt x="11611" y="1578"/>
                    <a:pt x="11611" y="1578"/>
                  </a:cubicBezTo>
                  <a:cubicBezTo>
                    <a:pt x="11263" y="1929"/>
                    <a:pt x="11089" y="2397"/>
                    <a:pt x="11089" y="2894"/>
                  </a:cubicBezTo>
                  <a:cubicBezTo>
                    <a:pt x="11089" y="3244"/>
                    <a:pt x="11176" y="3595"/>
                    <a:pt x="11350" y="3887"/>
                  </a:cubicBezTo>
                  <a:cubicBezTo>
                    <a:pt x="1332" y="7921"/>
                    <a:pt x="1332" y="7921"/>
                    <a:pt x="1332" y="7921"/>
                  </a:cubicBezTo>
                  <a:cubicBezTo>
                    <a:pt x="666" y="8242"/>
                    <a:pt x="174" y="8856"/>
                    <a:pt x="29" y="9558"/>
                  </a:cubicBezTo>
                  <a:cubicBezTo>
                    <a:pt x="-87" y="10288"/>
                    <a:pt x="145" y="11048"/>
                    <a:pt x="666" y="11575"/>
                  </a:cubicBezTo>
                  <a:cubicBezTo>
                    <a:pt x="10047" y="20957"/>
                    <a:pt x="10047" y="20957"/>
                    <a:pt x="10047" y="20957"/>
                  </a:cubicBezTo>
                  <a:cubicBezTo>
                    <a:pt x="10452" y="21366"/>
                    <a:pt x="11003" y="21600"/>
                    <a:pt x="11553" y="21600"/>
                  </a:cubicBezTo>
                  <a:cubicBezTo>
                    <a:pt x="11582" y="21600"/>
                    <a:pt x="11611" y="21600"/>
                    <a:pt x="11611" y="21600"/>
                  </a:cubicBezTo>
                  <a:cubicBezTo>
                    <a:pt x="11755" y="21600"/>
                    <a:pt x="11900" y="21571"/>
                    <a:pt x="12074" y="21542"/>
                  </a:cubicBezTo>
                  <a:cubicBezTo>
                    <a:pt x="12798" y="21395"/>
                    <a:pt x="13406" y="20899"/>
                    <a:pt x="13666" y="20197"/>
                  </a:cubicBezTo>
                  <a:cubicBezTo>
                    <a:pt x="17604" y="10230"/>
                    <a:pt x="17604" y="10230"/>
                    <a:pt x="17604" y="10230"/>
                  </a:cubicBezTo>
                  <a:cubicBezTo>
                    <a:pt x="17923" y="10405"/>
                    <a:pt x="18270" y="10522"/>
                    <a:pt x="18618" y="10522"/>
                  </a:cubicBezTo>
                  <a:cubicBezTo>
                    <a:pt x="19110" y="10522"/>
                    <a:pt x="19573" y="10318"/>
                    <a:pt x="19921" y="9967"/>
                  </a:cubicBezTo>
                  <a:cubicBezTo>
                    <a:pt x="20963" y="8944"/>
                    <a:pt x="20963" y="8944"/>
                    <a:pt x="20963" y="8944"/>
                  </a:cubicBezTo>
                  <a:cubicBezTo>
                    <a:pt x="21310" y="8564"/>
                    <a:pt x="21513" y="8096"/>
                    <a:pt x="21513" y="7599"/>
                  </a:cubicBezTo>
                  <a:cubicBezTo>
                    <a:pt x="21513" y="7103"/>
                    <a:pt x="21310" y="6635"/>
                    <a:pt x="20963" y="6284"/>
                  </a:cubicBezTo>
                  <a:lnTo>
                    <a:pt x="15259" y="526"/>
                  </a:lnTo>
                  <a:close/>
                  <a:moveTo>
                    <a:pt x="12305" y="19642"/>
                  </a:moveTo>
                  <a:cubicBezTo>
                    <a:pt x="12219" y="19876"/>
                    <a:pt x="12016" y="20051"/>
                    <a:pt x="11755" y="20080"/>
                  </a:cubicBezTo>
                  <a:cubicBezTo>
                    <a:pt x="11697" y="20109"/>
                    <a:pt x="11640" y="20109"/>
                    <a:pt x="11582" y="20109"/>
                  </a:cubicBezTo>
                  <a:cubicBezTo>
                    <a:pt x="11408" y="20109"/>
                    <a:pt x="11234" y="20022"/>
                    <a:pt x="11089" y="19905"/>
                  </a:cubicBezTo>
                  <a:cubicBezTo>
                    <a:pt x="1679" y="10522"/>
                    <a:pt x="1679" y="10522"/>
                    <a:pt x="1679" y="10522"/>
                  </a:cubicBezTo>
                  <a:cubicBezTo>
                    <a:pt x="1534" y="10347"/>
                    <a:pt x="1448" y="10084"/>
                    <a:pt x="1477" y="9850"/>
                  </a:cubicBezTo>
                  <a:cubicBezTo>
                    <a:pt x="1534" y="9616"/>
                    <a:pt x="1708" y="9412"/>
                    <a:pt x="1911" y="9295"/>
                  </a:cubicBezTo>
                  <a:cubicBezTo>
                    <a:pt x="6515" y="7453"/>
                    <a:pt x="6515" y="7453"/>
                    <a:pt x="6515" y="7453"/>
                  </a:cubicBezTo>
                  <a:cubicBezTo>
                    <a:pt x="9613" y="8476"/>
                    <a:pt x="12682" y="7483"/>
                    <a:pt x="15780" y="10815"/>
                  </a:cubicBezTo>
                  <a:lnTo>
                    <a:pt x="12305" y="19642"/>
                  </a:lnTo>
                  <a:close/>
                  <a:moveTo>
                    <a:pt x="19921" y="7863"/>
                  </a:moveTo>
                  <a:cubicBezTo>
                    <a:pt x="18878" y="8915"/>
                    <a:pt x="18878" y="8915"/>
                    <a:pt x="18878" y="8915"/>
                  </a:cubicBezTo>
                  <a:cubicBezTo>
                    <a:pt x="18733" y="9061"/>
                    <a:pt x="18502" y="9061"/>
                    <a:pt x="18357" y="8915"/>
                  </a:cubicBezTo>
                  <a:cubicBezTo>
                    <a:pt x="17054" y="7599"/>
                    <a:pt x="17054" y="7599"/>
                    <a:pt x="17054" y="7599"/>
                  </a:cubicBezTo>
                  <a:cubicBezTo>
                    <a:pt x="16012" y="10288"/>
                    <a:pt x="16012" y="10288"/>
                    <a:pt x="16012" y="10288"/>
                  </a:cubicBezTo>
                  <a:cubicBezTo>
                    <a:pt x="16099" y="10055"/>
                    <a:pt x="16099" y="10055"/>
                    <a:pt x="16099" y="10055"/>
                  </a:cubicBezTo>
                  <a:cubicBezTo>
                    <a:pt x="13869" y="7804"/>
                    <a:pt x="11611" y="7541"/>
                    <a:pt x="9584" y="7278"/>
                  </a:cubicBezTo>
                  <a:cubicBezTo>
                    <a:pt x="8918" y="7190"/>
                    <a:pt x="8281" y="7103"/>
                    <a:pt x="7644" y="6986"/>
                  </a:cubicBezTo>
                  <a:cubicBezTo>
                    <a:pt x="13927" y="4443"/>
                    <a:pt x="13927" y="4443"/>
                    <a:pt x="13927" y="4443"/>
                  </a:cubicBezTo>
                  <a:cubicBezTo>
                    <a:pt x="12653" y="3157"/>
                    <a:pt x="12653" y="3157"/>
                    <a:pt x="12653" y="3157"/>
                  </a:cubicBezTo>
                  <a:cubicBezTo>
                    <a:pt x="12508" y="3011"/>
                    <a:pt x="12508" y="2777"/>
                    <a:pt x="12653" y="2631"/>
                  </a:cubicBezTo>
                  <a:cubicBezTo>
                    <a:pt x="13695" y="1578"/>
                    <a:pt x="13695" y="1578"/>
                    <a:pt x="13695" y="1578"/>
                  </a:cubicBezTo>
                  <a:cubicBezTo>
                    <a:pt x="13840" y="1432"/>
                    <a:pt x="14072" y="1432"/>
                    <a:pt x="14216" y="1578"/>
                  </a:cubicBezTo>
                  <a:cubicBezTo>
                    <a:pt x="19921" y="7336"/>
                    <a:pt x="19921" y="7336"/>
                    <a:pt x="19921" y="7336"/>
                  </a:cubicBezTo>
                  <a:cubicBezTo>
                    <a:pt x="20065" y="7483"/>
                    <a:pt x="20065" y="7716"/>
                    <a:pt x="19921" y="7863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79" name="Shape 6931"/>
            <p:cNvSpPr/>
            <p:nvPr/>
          </p:nvSpPr>
          <p:spPr>
            <a:xfrm>
              <a:off x="427848" y="488517"/>
              <a:ext cx="153578" cy="15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06" y="21600"/>
                    <a:pt x="21600" y="16706"/>
                    <a:pt x="21600" y="10800"/>
                  </a:cubicBezTo>
                  <a:cubicBezTo>
                    <a:pt x="21600" y="4894"/>
                    <a:pt x="16706" y="0"/>
                    <a:pt x="10800" y="0"/>
                  </a:cubicBezTo>
                  <a:cubicBezTo>
                    <a:pt x="4894" y="0"/>
                    <a:pt x="0" y="4894"/>
                    <a:pt x="0" y="10800"/>
                  </a:cubicBezTo>
                  <a:cubicBezTo>
                    <a:pt x="0" y="16706"/>
                    <a:pt x="4894" y="21600"/>
                    <a:pt x="10800" y="21600"/>
                  </a:cubicBezTo>
                  <a:close/>
                  <a:moveTo>
                    <a:pt x="10800" y="4388"/>
                  </a:moveTo>
                  <a:cubicBezTo>
                    <a:pt x="14344" y="4388"/>
                    <a:pt x="17212" y="7256"/>
                    <a:pt x="17212" y="10800"/>
                  </a:cubicBezTo>
                  <a:cubicBezTo>
                    <a:pt x="17212" y="14344"/>
                    <a:pt x="14344" y="17212"/>
                    <a:pt x="10800" y="17212"/>
                  </a:cubicBezTo>
                  <a:cubicBezTo>
                    <a:pt x="7256" y="17212"/>
                    <a:pt x="4387" y="14344"/>
                    <a:pt x="4387" y="10800"/>
                  </a:cubicBezTo>
                  <a:cubicBezTo>
                    <a:pt x="4387" y="7256"/>
                    <a:pt x="7256" y="4388"/>
                    <a:pt x="10800" y="4388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0" name="Shape 6932"/>
            <p:cNvSpPr/>
            <p:nvPr/>
          </p:nvSpPr>
          <p:spPr>
            <a:xfrm>
              <a:off x="825431" y="0"/>
              <a:ext cx="152063" cy="15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15" y="0"/>
                  </a:moveTo>
                  <a:cubicBezTo>
                    <a:pt x="4762" y="0"/>
                    <a:pt x="0" y="4894"/>
                    <a:pt x="0" y="10800"/>
                  </a:cubicBezTo>
                  <a:cubicBezTo>
                    <a:pt x="0" y="16706"/>
                    <a:pt x="4762" y="21600"/>
                    <a:pt x="10715" y="21600"/>
                  </a:cubicBezTo>
                  <a:cubicBezTo>
                    <a:pt x="16668" y="21600"/>
                    <a:pt x="21600" y="16706"/>
                    <a:pt x="21600" y="10800"/>
                  </a:cubicBezTo>
                  <a:cubicBezTo>
                    <a:pt x="21600" y="4894"/>
                    <a:pt x="16668" y="0"/>
                    <a:pt x="10715" y="0"/>
                  </a:cubicBezTo>
                  <a:close/>
                  <a:moveTo>
                    <a:pt x="10715" y="17212"/>
                  </a:moveTo>
                  <a:cubicBezTo>
                    <a:pt x="7143" y="17212"/>
                    <a:pt x="4252" y="14344"/>
                    <a:pt x="4252" y="10800"/>
                  </a:cubicBezTo>
                  <a:cubicBezTo>
                    <a:pt x="4252" y="7256"/>
                    <a:pt x="7143" y="4388"/>
                    <a:pt x="10715" y="4388"/>
                  </a:cubicBezTo>
                  <a:cubicBezTo>
                    <a:pt x="14287" y="4388"/>
                    <a:pt x="17348" y="7256"/>
                    <a:pt x="17348" y="10800"/>
                  </a:cubicBezTo>
                  <a:cubicBezTo>
                    <a:pt x="17348" y="14344"/>
                    <a:pt x="14287" y="17212"/>
                    <a:pt x="10715" y="17212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1" name="Shape 6933"/>
            <p:cNvSpPr/>
            <p:nvPr/>
          </p:nvSpPr>
          <p:spPr>
            <a:xfrm>
              <a:off x="244465" y="458711"/>
              <a:ext cx="122256" cy="12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6729"/>
                    <a:pt x="4871" y="21600"/>
                    <a:pt x="10800" y="21600"/>
                  </a:cubicBezTo>
                  <a:cubicBezTo>
                    <a:pt x="16729" y="21600"/>
                    <a:pt x="21600" y="16729"/>
                    <a:pt x="21600" y="10800"/>
                  </a:cubicBezTo>
                  <a:cubicBezTo>
                    <a:pt x="21600" y="4659"/>
                    <a:pt x="16729" y="0"/>
                    <a:pt x="10800" y="0"/>
                  </a:cubicBezTo>
                  <a:cubicBezTo>
                    <a:pt x="4871" y="0"/>
                    <a:pt x="0" y="4659"/>
                    <a:pt x="0" y="10800"/>
                  </a:cubicBezTo>
                  <a:close/>
                  <a:moveTo>
                    <a:pt x="10800" y="5294"/>
                  </a:moveTo>
                  <a:cubicBezTo>
                    <a:pt x="13765" y="5294"/>
                    <a:pt x="16306" y="7624"/>
                    <a:pt x="16306" y="10800"/>
                  </a:cubicBezTo>
                  <a:cubicBezTo>
                    <a:pt x="16306" y="13765"/>
                    <a:pt x="13765" y="16094"/>
                    <a:pt x="10800" y="16094"/>
                  </a:cubicBezTo>
                  <a:cubicBezTo>
                    <a:pt x="7835" y="16094"/>
                    <a:pt x="5506" y="13765"/>
                    <a:pt x="5506" y="10800"/>
                  </a:cubicBezTo>
                  <a:cubicBezTo>
                    <a:pt x="5506" y="7624"/>
                    <a:pt x="7835" y="5294"/>
                    <a:pt x="10800" y="5294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2" name="Shape 6934"/>
            <p:cNvSpPr/>
            <p:nvPr/>
          </p:nvSpPr>
          <p:spPr>
            <a:xfrm>
              <a:off x="366720" y="671900"/>
              <a:ext cx="61129" cy="6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3" name="Shape 6935"/>
            <p:cNvSpPr/>
            <p:nvPr/>
          </p:nvSpPr>
          <p:spPr>
            <a:xfrm>
              <a:off x="855742" y="214199"/>
              <a:ext cx="60623" cy="6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184" name="Shape 6937"/>
          <p:cNvSpPr/>
          <p:nvPr/>
        </p:nvSpPr>
        <p:spPr>
          <a:xfrm>
            <a:off x="5819160" y="5289891"/>
            <a:ext cx="5702915" cy="457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>
              <a:latin typeface="+mn-ea"/>
            </a:endParaRPr>
          </a:p>
        </p:txBody>
      </p:sp>
      <p:sp>
        <p:nvSpPr>
          <p:cNvPr id="185" name="Shape 6938"/>
          <p:cNvSpPr/>
          <p:nvPr/>
        </p:nvSpPr>
        <p:spPr>
          <a:xfrm>
            <a:off x="5623070" y="5151282"/>
            <a:ext cx="352427" cy="352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/>
          </a:solidFill>
          <a:ln w="88900">
            <a:solidFill>
              <a:schemeClr val="accent1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+mn-ea"/>
            </a:endParaRPr>
          </a:p>
        </p:txBody>
      </p:sp>
      <p:sp>
        <p:nvSpPr>
          <p:cNvPr id="47" name="Shape 6911"/>
          <p:cNvSpPr/>
          <p:nvPr/>
        </p:nvSpPr>
        <p:spPr>
          <a:xfrm>
            <a:off x="0" y="5289891"/>
            <a:ext cx="5610584" cy="457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自我评价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pic>
        <p:nvPicPr>
          <p:cNvPr id="14" name="Image 4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MosiaicBubbles/>
                    </a14:imgEffect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4613" y="349948"/>
            <a:ext cx="4032448" cy="5988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9"/>
          <p:cNvGrpSpPr/>
          <p:nvPr/>
        </p:nvGrpSpPr>
        <p:grpSpPr>
          <a:xfrm>
            <a:off x="6193085" y="1822590"/>
            <a:ext cx="4588865" cy="3217697"/>
            <a:chOff x="6792191" y="1446161"/>
            <a:chExt cx="4588865" cy="3217697"/>
          </a:xfrm>
        </p:grpSpPr>
        <p:sp>
          <p:nvSpPr>
            <p:cNvPr id="16" name="Free Form 5"/>
            <p:cNvSpPr/>
            <p:nvPr/>
          </p:nvSpPr>
          <p:spPr>
            <a:xfrm>
              <a:off x="7054969" y="1446161"/>
              <a:ext cx="205930" cy="324003"/>
            </a:xfrm>
            <a:custGeom>
              <a:avLst/>
              <a:gdLst/>
              <a:ahLst/>
              <a:cxnLst/>
              <a:rect l="0" t="0" r="0" b="0"/>
              <a:pathLst>
                <a:path w="205930" h="324002">
                  <a:moveTo>
                    <a:pt x="177393" y="305320"/>
                  </a:moveTo>
                  <a:cubicBezTo>
                    <a:pt x="185051" y="296989"/>
                    <a:pt x="191147" y="287159"/>
                    <a:pt x="195630" y="275831"/>
                  </a:cubicBezTo>
                  <a:cubicBezTo>
                    <a:pt x="200139" y="264502"/>
                    <a:pt x="202387" y="252984"/>
                    <a:pt x="202387" y="241325"/>
                  </a:cubicBezTo>
                  <a:cubicBezTo>
                    <a:pt x="202387" y="217335"/>
                    <a:pt x="195618" y="196913"/>
                    <a:pt x="182117" y="180086"/>
                  </a:cubicBezTo>
                  <a:cubicBezTo>
                    <a:pt x="168617" y="163258"/>
                    <a:pt x="151015" y="153162"/>
                    <a:pt x="129324" y="149860"/>
                  </a:cubicBezTo>
                  <a:lnTo>
                    <a:pt x="121818" y="149351"/>
                  </a:lnTo>
                  <a:lnTo>
                    <a:pt x="115303" y="148323"/>
                  </a:lnTo>
                  <a:cubicBezTo>
                    <a:pt x="105308" y="146989"/>
                    <a:pt x="100317" y="143154"/>
                    <a:pt x="100317" y="136842"/>
                  </a:cubicBezTo>
                  <a:cubicBezTo>
                    <a:pt x="100317" y="130175"/>
                    <a:pt x="106984" y="119659"/>
                    <a:pt x="120332" y="105346"/>
                  </a:cubicBezTo>
                  <a:cubicBezTo>
                    <a:pt x="134340" y="89992"/>
                    <a:pt x="156540" y="74498"/>
                    <a:pt x="186893" y="58864"/>
                  </a:cubicBezTo>
                  <a:cubicBezTo>
                    <a:pt x="199593" y="52184"/>
                    <a:pt x="205930" y="43840"/>
                    <a:pt x="205930" y="33858"/>
                  </a:cubicBezTo>
                  <a:cubicBezTo>
                    <a:pt x="205930" y="27508"/>
                    <a:pt x="203771" y="22263"/>
                    <a:pt x="199440" y="18097"/>
                  </a:cubicBezTo>
                  <a:cubicBezTo>
                    <a:pt x="195097" y="13931"/>
                    <a:pt x="189598" y="11836"/>
                    <a:pt x="182930" y="11836"/>
                  </a:cubicBezTo>
                  <a:cubicBezTo>
                    <a:pt x="166281" y="11836"/>
                    <a:pt x="143294" y="21526"/>
                    <a:pt x="113969" y="40855"/>
                  </a:cubicBezTo>
                  <a:cubicBezTo>
                    <a:pt x="79311" y="63525"/>
                    <a:pt x="51663" y="91084"/>
                    <a:pt x="31000" y="123583"/>
                  </a:cubicBezTo>
                  <a:cubicBezTo>
                    <a:pt x="10325" y="156083"/>
                    <a:pt x="0" y="188163"/>
                    <a:pt x="0" y="219837"/>
                  </a:cubicBezTo>
                  <a:cubicBezTo>
                    <a:pt x="0" y="234835"/>
                    <a:pt x="2844" y="249745"/>
                    <a:pt x="8496" y="264591"/>
                  </a:cubicBezTo>
                  <a:cubicBezTo>
                    <a:pt x="14173" y="279400"/>
                    <a:pt x="21831" y="291985"/>
                    <a:pt x="31495" y="302336"/>
                  </a:cubicBezTo>
                  <a:cubicBezTo>
                    <a:pt x="51815" y="324650"/>
                    <a:pt x="76301" y="335838"/>
                    <a:pt x="104927" y="335838"/>
                  </a:cubicBezTo>
                  <a:cubicBezTo>
                    <a:pt x="134251" y="335838"/>
                    <a:pt x="158419" y="325653"/>
                    <a:pt x="177393" y="305320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7" name="Free Form 6"/>
            <p:cNvSpPr/>
            <p:nvPr/>
          </p:nvSpPr>
          <p:spPr>
            <a:xfrm>
              <a:off x="6817098" y="1446161"/>
              <a:ext cx="205029" cy="324003"/>
            </a:xfrm>
            <a:custGeom>
              <a:avLst/>
              <a:gdLst/>
              <a:ahLst/>
              <a:cxnLst/>
              <a:rect l="0" t="0" r="0" b="0"/>
              <a:pathLst>
                <a:path w="205028" h="324002">
                  <a:moveTo>
                    <a:pt x="176542" y="305320"/>
                  </a:moveTo>
                  <a:cubicBezTo>
                    <a:pt x="184213" y="296989"/>
                    <a:pt x="190258" y="287083"/>
                    <a:pt x="194767" y="275564"/>
                  </a:cubicBezTo>
                  <a:cubicBezTo>
                    <a:pt x="199250" y="264083"/>
                    <a:pt x="201485" y="252666"/>
                    <a:pt x="201485" y="241325"/>
                  </a:cubicBezTo>
                  <a:cubicBezTo>
                    <a:pt x="201485" y="217335"/>
                    <a:pt x="194830" y="196850"/>
                    <a:pt x="181559" y="179819"/>
                  </a:cubicBezTo>
                  <a:cubicBezTo>
                    <a:pt x="168275" y="162813"/>
                    <a:pt x="150825" y="152844"/>
                    <a:pt x="129209" y="149860"/>
                  </a:cubicBezTo>
                  <a:lnTo>
                    <a:pt x="121234" y="149351"/>
                  </a:lnTo>
                  <a:lnTo>
                    <a:pt x="115239" y="148323"/>
                  </a:lnTo>
                  <a:cubicBezTo>
                    <a:pt x="105295" y="146989"/>
                    <a:pt x="100291" y="143154"/>
                    <a:pt x="100291" y="136842"/>
                  </a:cubicBezTo>
                  <a:cubicBezTo>
                    <a:pt x="100291" y="130175"/>
                    <a:pt x="106781" y="119659"/>
                    <a:pt x="119748" y="105346"/>
                  </a:cubicBezTo>
                  <a:cubicBezTo>
                    <a:pt x="133388" y="90677"/>
                    <a:pt x="155486" y="75184"/>
                    <a:pt x="186067" y="58864"/>
                  </a:cubicBezTo>
                  <a:cubicBezTo>
                    <a:pt x="198716" y="52184"/>
                    <a:pt x="205028" y="43840"/>
                    <a:pt x="205028" y="33858"/>
                  </a:cubicBezTo>
                  <a:cubicBezTo>
                    <a:pt x="205028" y="27508"/>
                    <a:pt x="202882" y="22263"/>
                    <a:pt x="198551" y="18097"/>
                  </a:cubicBezTo>
                  <a:cubicBezTo>
                    <a:pt x="194233" y="13931"/>
                    <a:pt x="188747" y="11836"/>
                    <a:pt x="182079" y="11836"/>
                  </a:cubicBezTo>
                  <a:cubicBezTo>
                    <a:pt x="165468" y="11836"/>
                    <a:pt x="142519" y="21526"/>
                    <a:pt x="113233" y="40855"/>
                  </a:cubicBezTo>
                  <a:cubicBezTo>
                    <a:pt x="78651" y="63525"/>
                    <a:pt x="51130" y="91084"/>
                    <a:pt x="30683" y="123583"/>
                  </a:cubicBezTo>
                  <a:cubicBezTo>
                    <a:pt x="10236" y="156083"/>
                    <a:pt x="0" y="188163"/>
                    <a:pt x="0" y="219837"/>
                  </a:cubicBezTo>
                  <a:cubicBezTo>
                    <a:pt x="0" y="234835"/>
                    <a:pt x="2832" y="249745"/>
                    <a:pt x="8483" y="264591"/>
                  </a:cubicBezTo>
                  <a:cubicBezTo>
                    <a:pt x="14135" y="279400"/>
                    <a:pt x="21780" y="291985"/>
                    <a:pt x="31419" y="302336"/>
                  </a:cubicBezTo>
                  <a:cubicBezTo>
                    <a:pt x="51701" y="324650"/>
                    <a:pt x="75971" y="335838"/>
                    <a:pt x="104241" y="335838"/>
                  </a:cubicBezTo>
                  <a:cubicBezTo>
                    <a:pt x="133832" y="335838"/>
                    <a:pt x="157937" y="325653"/>
                    <a:pt x="176542" y="305320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" name="Free Form 7"/>
            <p:cNvSpPr/>
            <p:nvPr/>
          </p:nvSpPr>
          <p:spPr>
            <a:xfrm>
              <a:off x="10868935" y="4060456"/>
              <a:ext cx="205931" cy="324002"/>
            </a:xfrm>
            <a:custGeom>
              <a:avLst/>
              <a:gdLst/>
              <a:ahLst/>
              <a:cxnLst/>
              <a:rect l="0" t="0" r="0" b="0"/>
              <a:pathLst>
                <a:path w="205930" h="324002">
                  <a:moveTo>
                    <a:pt x="28536" y="42354"/>
                  </a:moveTo>
                  <a:cubicBezTo>
                    <a:pt x="20878" y="50685"/>
                    <a:pt x="14782" y="60515"/>
                    <a:pt x="10299" y="71843"/>
                  </a:cubicBezTo>
                  <a:cubicBezTo>
                    <a:pt x="5791" y="83172"/>
                    <a:pt x="3543" y="94691"/>
                    <a:pt x="3543" y="106349"/>
                  </a:cubicBezTo>
                  <a:cubicBezTo>
                    <a:pt x="3543" y="130340"/>
                    <a:pt x="10312" y="150774"/>
                    <a:pt x="23812" y="167589"/>
                  </a:cubicBezTo>
                  <a:cubicBezTo>
                    <a:pt x="37312" y="184416"/>
                    <a:pt x="54914" y="194513"/>
                    <a:pt x="76606" y="197815"/>
                  </a:cubicBezTo>
                  <a:lnTo>
                    <a:pt x="84112" y="198323"/>
                  </a:lnTo>
                  <a:lnTo>
                    <a:pt x="90627" y="199351"/>
                  </a:lnTo>
                  <a:cubicBezTo>
                    <a:pt x="100622" y="200685"/>
                    <a:pt x="105613" y="204520"/>
                    <a:pt x="105613" y="210832"/>
                  </a:cubicBezTo>
                  <a:cubicBezTo>
                    <a:pt x="105613" y="217500"/>
                    <a:pt x="98945" y="228015"/>
                    <a:pt x="85598" y="242328"/>
                  </a:cubicBezTo>
                  <a:cubicBezTo>
                    <a:pt x="71589" y="257683"/>
                    <a:pt x="49390" y="273176"/>
                    <a:pt x="19037" y="288810"/>
                  </a:cubicBezTo>
                  <a:cubicBezTo>
                    <a:pt x="6337" y="295490"/>
                    <a:pt x="0" y="303834"/>
                    <a:pt x="0" y="313817"/>
                  </a:cubicBezTo>
                  <a:cubicBezTo>
                    <a:pt x="0" y="320167"/>
                    <a:pt x="2158" y="325412"/>
                    <a:pt x="6489" y="329577"/>
                  </a:cubicBezTo>
                  <a:cubicBezTo>
                    <a:pt x="10833" y="333743"/>
                    <a:pt x="16332" y="335838"/>
                    <a:pt x="22999" y="335838"/>
                  </a:cubicBezTo>
                  <a:cubicBezTo>
                    <a:pt x="39649" y="335838"/>
                    <a:pt x="62636" y="326148"/>
                    <a:pt x="91973" y="306819"/>
                  </a:cubicBezTo>
                  <a:cubicBezTo>
                    <a:pt x="126618" y="284149"/>
                    <a:pt x="154266" y="256590"/>
                    <a:pt x="174929" y="224091"/>
                  </a:cubicBezTo>
                  <a:cubicBezTo>
                    <a:pt x="195605" y="191592"/>
                    <a:pt x="205930" y="159512"/>
                    <a:pt x="205930" y="127838"/>
                  </a:cubicBezTo>
                  <a:cubicBezTo>
                    <a:pt x="205930" y="112839"/>
                    <a:pt x="203085" y="97929"/>
                    <a:pt x="197434" y="83083"/>
                  </a:cubicBezTo>
                  <a:cubicBezTo>
                    <a:pt x="191757" y="68275"/>
                    <a:pt x="184099" y="55702"/>
                    <a:pt x="174434" y="45339"/>
                  </a:cubicBezTo>
                  <a:cubicBezTo>
                    <a:pt x="154114" y="23025"/>
                    <a:pt x="129628" y="11836"/>
                    <a:pt x="101003" y="11836"/>
                  </a:cubicBezTo>
                  <a:cubicBezTo>
                    <a:pt x="71678" y="11836"/>
                    <a:pt x="47510" y="22021"/>
                    <a:pt x="28536" y="42354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9" name="Free Form 8"/>
            <p:cNvSpPr/>
            <p:nvPr/>
          </p:nvSpPr>
          <p:spPr>
            <a:xfrm>
              <a:off x="11107708" y="4060456"/>
              <a:ext cx="205029" cy="324002"/>
            </a:xfrm>
            <a:custGeom>
              <a:avLst/>
              <a:gdLst/>
              <a:ahLst/>
              <a:cxnLst/>
              <a:rect l="0" t="0" r="0" b="0"/>
              <a:pathLst>
                <a:path w="205028" h="324002">
                  <a:moveTo>
                    <a:pt x="28486" y="42354"/>
                  </a:moveTo>
                  <a:cubicBezTo>
                    <a:pt x="20815" y="50685"/>
                    <a:pt x="14770" y="60591"/>
                    <a:pt x="10261" y="72110"/>
                  </a:cubicBezTo>
                  <a:cubicBezTo>
                    <a:pt x="5778" y="83591"/>
                    <a:pt x="3543" y="95008"/>
                    <a:pt x="3543" y="106349"/>
                  </a:cubicBezTo>
                  <a:cubicBezTo>
                    <a:pt x="3543" y="130340"/>
                    <a:pt x="10198" y="150825"/>
                    <a:pt x="23469" y="167855"/>
                  </a:cubicBezTo>
                  <a:cubicBezTo>
                    <a:pt x="36753" y="184861"/>
                    <a:pt x="54203" y="194830"/>
                    <a:pt x="75819" y="197815"/>
                  </a:cubicBezTo>
                  <a:lnTo>
                    <a:pt x="83794" y="198323"/>
                  </a:lnTo>
                  <a:lnTo>
                    <a:pt x="89789" y="199351"/>
                  </a:lnTo>
                  <a:cubicBezTo>
                    <a:pt x="99733" y="200685"/>
                    <a:pt x="104736" y="204520"/>
                    <a:pt x="104736" y="210832"/>
                  </a:cubicBezTo>
                  <a:cubicBezTo>
                    <a:pt x="104736" y="217500"/>
                    <a:pt x="98247" y="228015"/>
                    <a:pt x="85280" y="242328"/>
                  </a:cubicBezTo>
                  <a:cubicBezTo>
                    <a:pt x="71640" y="256997"/>
                    <a:pt x="49542" y="272491"/>
                    <a:pt x="18961" y="288810"/>
                  </a:cubicBezTo>
                  <a:cubicBezTo>
                    <a:pt x="6311" y="295490"/>
                    <a:pt x="0" y="303834"/>
                    <a:pt x="0" y="313817"/>
                  </a:cubicBezTo>
                  <a:cubicBezTo>
                    <a:pt x="0" y="320167"/>
                    <a:pt x="2146" y="325412"/>
                    <a:pt x="6476" y="329577"/>
                  </a:cubicBezTo>
                  <a:cubicBezTo>
                    <a:pt x="10795" y="333743"/>
                    <a:pt x="16281" y="335838"/>
                    <a:pt x="22948" y="335838"/>
                  </a:cubicBezTo>
                  <a:cubicBezTo>
                    <a:pt x="39560" y="335838"/>
                    <a:pt x="62509" y="326148"/>
                    <a:pt x="91795" y="306819"/>
                  </a:cubicBezTo>
                  <a:cubicBezTo>
                    <a:pt x="126377" y="284149"/>
                    <a:pt x="153898" y="256590"/>
                    <a:pt x="174345" y="224091"/>
                  </a:cubicBezTo>
                  <a:cubicBezTo>
                    <a:pt x="194792" y="191592"/>
                    <a:pt x="205028" y="159512"/>
                    <a:pt x="205028" y="127838"/>
                  </a:cubicBezTo>
                  <a:cubicBezTo>
                    <a:pt x="205028" y="112839"/>
                    <a:pt x="202196" y="97929"/>
                    <a:pt x="196545" y="83083"/>
                  </a:cubicBezTo>
                  <a:cubicBezTo>
                    <a:pt x="190893" y="68275"/>
                    <a:pt x="183248" y="55702"/>
                    <a:pt x="173609" y="45339"/>
                  </a:cubicBezTo>
                  <a:cubicBezTo>
                    <a:pt x="153327" y="23025"/>
                    <a:pt x="129057" y="11836"/>
                    <a:pt x="100787" y="11836"/>
                  </a:cubicBezTo>
                  <a:cubicBezTo>
                    <a:pt x="71208" y="11836"/>
                    <a:pt x="47091" y="22021"/>
                    <a:pt x="28486" y="42354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6792191" y="1951612"/>
              <a:ext cx="4588865" cy="2032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pPr>
                <a:defRPr lang="en-US"/>
              </a:pPr>
              <a:r>
                <a:rPr lang="zh-CN" altLang="en-US" sz="32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cs typeface="Roboto" charset="77"/>
                </a:rPr>
                <a:t>积极的人在每一次忧患中都看到一个机会，而消极的人则在每个机会都看到某种忧患</a:t>
              </a:r>
              <a:r>
                <a:rPr lang="zh-CN" altLang="en-US" sz="32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cs typeface="Roboto" charset="77"/>
                </a:rPr>
                <a:t>。我</a:t>
              </a:r>
              <a:r>
                <a:rPr lang="zh-CN" altLang="en-US" sz="32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cs typeface="Roboto" charset="77"/>
                </a:rPr>
                <a:t>属于后者。</a:t>
              </a:r>
              <a:endParaRPr sz="3200" b="1" dirty="0">
                <a:solidFill>
                  <a:schemeClr val="accent2"/>
                </a:solidFill>
                <a:latin typeface="+mn-ea"/>
                <a:cs typeface="Roboto" charset="77"/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7135361" y="4384458"/>
              <a:ext cx="2145653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ts val="2200"/>
                </a:lnSpc>
                <a:defRPr lang="en-US"/>
              </a:pPr>
              <a:r>
                <a:rPr lang="zh-CN" altLang="en-US" sz="22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Roboto" charset="77"/>
                </a:rPr>
                <a:t>无名氏 </a:t>
              </a:r>
              <a:r>
                <a:rPr sz="2200" b="1" dirty="0" smtClean="0">
                  <a:solidFill>
                    <a:srgbClr val="FFFFFF"/>
                  </a:solidFill>
                  <a:latin typeface="+mn-ea"/>
                  <a:cs typeface="Roboto" charset="77"/>
                </a:rPr>
                <a:t>/ </a:t>
              </a:r>
              <a:r>
                <a:rPr sz="2200" b="1" dirty="0">
                  <a:solidFill>
                    <a:srgbClr val="FFFFFF"/>
                  </a:solidFill>
                  <a:latin typeface="+mn-ea"/>
                  <a:cs typeface="Roboto" charset="77"/>
                </a:rPr>
                <a:t>CEO 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325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864279" y="2238229"/>
            <a:ext cx="1490337" cy="4265732"/>
            <a:chOff x="9864279" y="2238229"/>
            <a:chExt cx="1490337" cy="4265732"/>
          </a:xfrm>
        </p:grpSpPr>
        <p:sp>
          <p:nvSpPr>
            <p:cNvPr id="45" name="Shape 7564"/>
            <p:cNvSpPr/>
            <p:nvPr/>
          </p:nvSpPr>
          <p:spPr>
            <a:xfrm>
              <a:off x="9864279" y="2238229"/>
              <a:ext cx="251482" cy="4265732"/>
            </a:xfrm>
            <a:prstGeom prst="rect">
              <a:avLst/>
            </a:prstGeom>
            <a:solidFill>
              <a:schemeClr val="accent1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64279" y="2238229"/>
              <a:ext cx="1490337" cy="4265732"/>
              <a:chOff x="9864279" y="2238229"/>
              <a:chExt cx="1490337" cy="4265732"/>
            </a:xfrm>
          </p:grpSpPr>
          <p:sp>
            <p:nvSpPr>
              <p:cNvPr id="44" name="Shape 7563"/>
              <p:cNvSpPr/>
              <p:nvPr/>
            </p:nvSpPr>
            <p:spPr>
              <a:xfrm>
                <a:off x="10096376" y="2473335"/>
                <a:ext cx="1258240" cy="4030626"/>
              </a:xfrm>
              <a:prstGeom prst="rect">
                <a:avLst/>
              </a:prstGeom>
              <a:solidFill>
                <a:schemeClr val="accent1">
                  <a:alpha val="97000"/>
                </a:schemeClr>
              </a:solidFill>
              <a:ln>
                <a:round/>
              </a:ln>
            </p:spPr>
            <p:txBody>
              <a:bodyPr lIns="34564" tIns="34564" rIns="34564" bIns="34564"/>
              <a:lstStyle/>
              <a:p>
                <a:pPr lvl="0"/>
                <a:endParaRPr>
                  <a:latin typeface="+mn-ea"/>
                </a:endParaRPr>
              </a:p>
            </p:txBody>
          </p:sp>
          <p:sp>
            <p:nvSpPr>
              <p:cNvPr id="46" name="Shape 7565"/>
              <p:cNvSpPr/>
              <p:nvPr/>
            </p:nvSpPr>
            <p:spPr>
              <a:xfrm>
                <a:off x="9864279" y="2238229"/>
                <a:ext cx="1476982" cy="235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84" y="0"/>
                    </a:moveTo>
                    <a:lnTo>
                      <a:pt x="0" y="0"/>
                    </a:lnTo>
                    <a:lnTo>
                      <a:pt x="3482" y="21600"/>
                    </a:lnTo>
                    <a:lnTo>
                      <a:pt x="21600" y="21600"/>
                    </a:lnTo>
                    <a:lnTo>
                      <a:pt x="18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round/>
              </a:ln>
            </p:spPr>
            <p:txBody>
              <a:bodyPr lIns="0" tIns="0" rIns="0" bIns="0"/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9" name="Shape 7579"/>
              <p:cNvSpPr/>
              <p:nvPr/>
            </p:nvSpPr>
            <p:spPr>
              <a:xfrm>
                <a:off x="10233964" y="6074221"/>
                <a:ext cx="722226" cy="300636"/>
              </a:xfrm>
              <a:prstGeom prst="rect">
                <a:avLst/>
              </a:prstGeom>
              <a:ln w="12700">
                <a:round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564" tIns="34564" rIns="34564" bIns="34564">
                <a:spAutoFit/>
              </a:bodyPr>
              <a:lstStyle>
                <a:lvl1pPr>
                  <a:buClr>
                    <a:srgbClr val="FFFFFF"/>
                  </a:buClr>
                  <a:defRPr sz="16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5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阶段</a:t>
                </a:r>
                <a:r>
                  <a:rPr sz="1500" dirty="0">
                    <a:solidFill>
                      <a:schemeClr val="tx1"/>
                    </a:solidFill>
                    <a:latin typeface="+mn-ea"/>
                  </a:rPr>
                  <a:t> 05</a:t>
                </a:r>
              </a:p>
            </p:txBody>
          </p:sp>
          <p:sp>
            <p:nvSpPr>
              <p:cNvPr id="64" name="Shape 7584"/>
              <p:cNvSpPr/>
              <p:nvPr/>
            </p:nvSpPr>
            <p:spPr>
              <a:xfrm>
                <a:off x="10172315" y="5192534"/>
                <a:ext cx="704592" cy="577634"/>
              </a:xfrm>
              <a:prstGeom prst="rect">
                <a:avLst/>
              </a:prstGeom>
              <a:ln w="12700">
                <a:round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564" tIns="34564" rIns="34564" bIns="34564">
                <a:spAutoFit/>
              </a:bodyPr>
              <a:lstStyle>
                <a:lvl1pPr>
                  <a:buClr>
                    <a:srgbClr val="FFFFFF"/>
                  </a:buClr>
                  <a:buFont typeface="ArialUnicodeMS"/>
                  <a:defRPr sz="36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sz="3300">
                    <a:solidFill>
                      <a:schemeClr val="tx1"/>
                    </a:solidFill>
                    <a:latin typeface="+mn-ea"/>
                    <a:ea typeface="+mn-ea"/>
                  </a:rPr>
                  <a:t>80%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619395" y="3341765"/>
            <a:ext cx="1378808" cy="3162195"/>
            <a:chOff x="8619395" y="3341765"/>
            <a:chExt cx="1378808" cy="3162195"/>
          </a:xfrm>
        </p:grpSpPr>
        <p:sp>
          <p:nvSpPr>
            <p:cNvPr id="49" name="Shape 7568"/>
            <p:cNvSpPr/>
            <p:nvPr/>
          </p:nvSpPr>
          <p:spPr>
            <a:xfrm>
              <a:off x="8738455" y="3463725"/>
              <a:ext cx="1259748" cy="3040235"/>
            </a:xfrm>
            <a:prstGeom prst="rect">
              <a:avLst/>
            </a:prstGeom>
            <a:solidFill>
              <a:schemeClr val="accent2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50" name="Shape 7569"/>
            <p:cNvSpPr/>
            <p:nvPr/>
          </p:nvSpPr>
          <p:spPr>
            <a:xfrm>
              <a:off x="8619395" y="3341765"/>
              <a:ext cx="1362441" cy="12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36" y="0"/>
                  </a:moveTo>
                  <a:lnTo>
                    <a:pt x="21600" y="21600"/>
                  </a:lnTo>
                  <a:lnTo>
                    <a:pt x="1888" y="21600"/>
                  </a:lnTo>
                  <a:lnTo>
                    <a:pt x="0" y="0"/>
                  </a:lnTo>
                  <a:lnTo>
                    <a:pt x="19736" y="0"/>
                  </a:lnTo>
                  <a:close/>
                </a:path>
              </a:pathLst>
            </a:custGeom>
            <a:solidFill>
              <a:schemeClr val="tx2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8" name="Shape 7578"/>
            <p:cNvSpPr/>
            <p:nvPr/>
          </p:nvSpPr>
          <p:spPr>
            <a:xfrm>
              <a:off x="8908679" y="6074221"/>
              <a:ext cx="722226" cy="30063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500" dirty="0">
                  <a:solidFill>
                    <a:schemeClr val="tx1"/>
                  </a:solidFill>
                  <a:latin typeface="+mn-ea"/>
                </a:rPr>
                <a:t> 04</a:t>
              </a:r>
            </a:p>
          </p:txBody>
        </p:sp>
        <p:sp>
          <p:nvSpPr>
            <p:cNvPr id="63" name="Shape 7583"/>
            <p:cNvSpPr/>
            <p:nvPr/>
          </p:nvSpPr>
          <p:spPr>
            <a:xfrm>
              <a:off x="8897751" y="5192534"/>
              <a:ext cx="704592" cy="57763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300" dirty="0">
                  <a:solidFill>
                    <a:schemeClr val="tx1"/>
                  </a:solidFill>
                  <a:latin typeface="+mn-ea"/>
                  <a:ea typeface="+mn-ea"/>
                </a:rPr>
                <a:t>60%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21358" y="3698833"/>
            <a:ext cx="1496365" cy="2805128"/>
            <a:chOff x="5121358" y="3698833"/>
            <a:chExt cx="1496365" cy="2805128"/>
          </a:xfrm>
        </p:grpSpPr>
        <p:sp>
          <p:nvSpPr>
            <p:cNvPr id="41" name="Shape 7560"/>
            <p:cNvSpPr/>
            <p:nvPr/>
          </p:nvSpPr>
          <p:spPr>
            <a:xfrm>
              <a:off x="5121358" y="3933940"/>
              <a:ext cx="1256732" cy="257002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2" name="Shape 7561"/>
            <p:cNvSpPr/>
            <p:nvPr/>
          </p:nvSpPr>
          <p:spPr>
            <a:xfrm>
              <a:off x="6364735" y="3698833"/>
              <a:ext cx="252988" cy="2805128"/>
            </a:xfrm>
            <a:prstGeom prst="rect">
              <a:avLst/>
            </a:prstGeom>
            <a:solidFill>
              <a:schemeClr val="accent1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3" name="Shape 7562"/>
            <p:cNvSpPr/>
            <p:nvPr/>
          </p:nvSpPr>
          <p:spPr>
            <a:xfrm>
              <a:off x="5121359" y="3698833"/>
              <a:ext cx="1483011" cy="23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2" y="0"/>
                  </a:moveTo>
                  <a:lnTo>
                    <a:pt x="21600" y="0"/>
                  </a:lnTo>
                  <a:lnTo>
                    <a:pt x="18110" y="21600"/>
                  </a:lnTo>
                  <a:lnTo>
                    <a:pt x="0" y="21600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5" name="Shape 7575"/>
            <p:cNvSpPr/>
            <p:nvPr/>
          </p:nvSpPr>
          <p:spPr>
            <a:xfrm>
              <a:off x="5207947" y="6074221"/>
              <a:ext cx="722226" cy="30063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500" dirty="0">
                  <a:solidFill>
                    <a:schemeClr val="tx1"/>
                  </a:solidFill>
                  <a:latin typeface="+mn-ea"/>
                </a:rPr>
                <a:t> 01</a:t>
              </a:r>
            </a:p>
          </p:txBody>
        </p:sp>
        <p:sp>
          <p:nvSpPr>
            <p:cNvPr id="60" name="Shape 7580"/>
            <p:cNvSpPr/>
            <p:nvPr/>
          </p:nvSpPr>
          <p:spPr>
            <a:xfrm>
              <a:off x="5191804" y="5192534"/>
              <a:ext cx="704592" cy="57763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300" dirty="0">
                  <a:solidFill>
                    <a:schemeClr val="tx1"/>
                  </a:solidFill>
                  <a:latin typeface="+mn-ea"/>
                  <a:ea typeface="+mn-ea"/>
                </a:rPr>
                <a:t>50%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5306" y="4424728"/>
            <a:ext cx="1362442" cy="2079234"/>
            <a:chOff x="6485306" y="4424728"/>
            <a:chExt cx="1362442" cy="2079234"/>
          </a:xfrm>
        </p:grpSpPr>
        <p:sp>
          <p:nvSpPr>
            <p:cNvPr id="47" name="Shape 7566"/>
            <p:cNvSpPr/>
            <p:nvPr/>
          </p:nvSpPr>
          <p:spPr>
            <a:xfrm>
              <a:off x="6485306" y="4543752"/>
              <a:ext cx="1258240" cy="1960210"/>
            </a:xfrm>
            <a:prstGeom prst="rect">
              <a:avLst/>
            </a:prstGeom>
            <a:solidFill>
              <a:schemeClr val="accent2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8" name="Shape 7567"/>
            <p:cNvSpPr/>
            <p:nvPr/>
          </p:nvSpPr>
          <p:spPr>
            <a:xfrm>
              <a:off x="6485307" y="4424728"/>
              <a:ext cx="1362441" cy="11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8" y="0"/>
                  </a:moveTo>
                  <a:lnTo>
                    <a:pt x="0" y="21600"/>
                  </a:lnTo>
                  <a:lnTo>
                    <a:pt x="19736" y="21600"/>
                  </a:lnTo>
                  <a:lnTo>
                    <a:pt x="21600" y="0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6" name="Shape 7576"/>
            <p:cNvSpPr/>
            <p:nvPr/>
          </p:nvSpPr>
          <p:spPr>
            <a:xfrm>
              <a:off x="6506440" y="6074221"/>
              <a:ext cx="722226" cy="30063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500" dirty="0">
                  <a:solidFill>
                    <a:schemeClr val="tx1"/>
                  </a:solidFill>
                  <a:latin typeface="+mn-ea"/>
                </a:rPr>
                <a:t> 02</a:t>
              </a:r>
            </a:p>
          </p:txBody>
        </p:sp>
        <p:sp>
          <p:nvSpPr>
            <p:cNvPr id="61" name="Shape 7581"/>
            <p:cNvSpPr/>
            <p:nvPr/>
          </p:nvSpPr>
          <p:spPr>
            <a:xfrm>
              <a:off x="6505260" y="5192534"/>
              <a:ext cx="704592" cy="57763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300" dirty="0">
                  <a:solidFill>
                    <a:schemeClr val="tx1"/>
                  </a:solidFill>
                  <a:latin typeface="+mn-ea"/>
                  <a:ea typeface="+mn-ea"/>
                </a:rPr>
                <a:t>30%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92310" y="1799928"/>
            <a:ext cx="1674043" cy="4704034"/>
            <a:chOff x="7192310" y="1799928"/>
            <a:chExt cx="1674043" cy="4704034"/>
          </a:xfrm>
        </p:grpSpPr>
        <p:sp>
          <p:nvSpPr>
            <p:cNvPr id="51" name="Shape 7570"/>
            <p:cNvSpPr/>
            <p:nvPr/>
          </p:nvSpPr>
          <p:spPr>
            <a:xfrm>
              <a:off x="7609620" y="3077270"/>
              <a:ext cx="1256733" cy="3426692"/>
            </a:xfrm>
            <a:prstGeom prst="rect">
              <a:avLst/>
            </a:prstGeom>
            <a:solidFill>
              <a:schemeClr val="accent3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52" name="Shape 7571"/>
            <p:cNvSpPr/>
            <p:nvPr/>
          </p:nvSpPr>
          <p:spPr>
            <a:xfrm>
              <a:off x="7609621" y="2842163"/>
              <a:ext cx="1243379" cy="23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42" y="0"/>
                  </a:moveTo>
                  <a:lnTo>
                    <a:pt x="4032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7542" y="0"/>
                  </a:lnTo>
                  <a:close/>
                </a:path>
              </a:pathLst>
            </a:custGeom>
            <a:solidFill>
              <a:schemeClr val="tx2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4" name="Shape 7573"/>
            <p:cNvSpPr/>
            <p:nvPr/>
          </p:nvSpPr>
          <p:spPr>
            <a:xfrm>
              <a:off x="7192310" y="1799928"/>
              <a:ext cx="1595891" cy="216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extrusionOk="0">
                  <a:moveTo>
                    <a:pt x="19659" y="10949"/>
                  </a:moveTo>
                  <a:cubicBezTo>
                    <a:pt x="18914" y="10282"/>
                    <a:pt x="18525" y="9127"/>
                    <a:pt x="18386" y="8538"/>
                  </a:cubicBezTo>
                  <a:cubicBezTo>
                    <a:pt x="18230" y="7938"/>
                    <a:pt x="17252" y="6160"/>
                    <a:pt x="16973" y="5771"/>
                  </a:cubicBezTo>
                  <a:cubicBezTo>
                    <a:pt x="16677" y="5393"/>
                    <a:pt x="15451" y="4382"/>
                    <a:pt x="15311" y="4238"/>
                  </a:cubicBezTo>
                  <a:cubicBezTo>
                    <a:pt x="15156" y="4093"/>
                    <a:pt x="13308" y="3504"/>
                    <a:pt x="13106" y="3504"/>
                  </a:cubicBezTo>
                  <a:cubicBezTo>
                    <a:pt x="12904" y="3504"/>
                    <a:pt x="13106" y="3115"/>
                    <a:pt x="13153" y="2871"/>
                  </a:cubicBezTo>
                  <a:cubicBezTo>
                    <a:pt x="13199" y="2627"/>
                    <a:pt x="13448" y="2104"/>
                    <a:pt x="13603" y="1682"/>
                  </a:cubicBezTo>
                  <a:cubicBezTo>
                    <a:pt x="13743" y="1271"/>
                    <a:pt x="13153" y="882"/>
                    <a:pt x="13013" y="538"/>
                  </a:cubicBezTo>
                  <a:cubicBezTo>
                    <a:pt x="12858" y="182"/>
                    <a:pt x="11988" y="4"/>
                    <a:pt x="11739" y="4"/>
                  </a:cubicBezTo>
                  <a:cubicBezTo>
                    <a:pt x="11491" y="4"/>
                    <a:pt x="10171" y="-29"/>
                    <a:pt x="9985" y="82"/>
                  </a:cubicBezTo>
                  <a:cubicBezTo>
                    <a:pt x="9783" y="182"/>
                    <a:pt x="9534" y="571"/>
                    <a:pt x="9302" y="738"/>
                  </a:cubicBezTo>
                  <a:cubicBezTo>
                    <a:pt x="9053" y="915"/>
                    <a:pt x="9146" y="1338"/>
                    <a:pt x="9146" y="1515"/>
                  </a:cubicBezTo>
                  <a:cubicBezTo>
                    <a:pt x="9146" y="1682"/>
                    <a:pt x="9255" y="2138"/>
                    <a:pt x="9146" y="2382"/>
                  </a:cubicBezTo>
                  <a:cubicBezTo>
                    <a:pt x="9053" y="2627"/>
                    <a:pt x="9441" y="2871"/>
                    <a:pt x="9441" y="2982"/>
                  </a:cubicBezTo>
                  <a:cubicBezTo>
                    <a:pt x="9441" y="3082"/>
                    <a:pt x="9829" y="4182"/>
                    <a:pt x="9829" y="4182"/>
                  </a:cubicBezTo>
                  <a:cubicBezTo>
                    <a:pt x="9829" y="4182"/>
                    <a:pt x="9829" y="4182"/>
                    <a:pt x="9115" y="4549"/>
                  </a:cubicBezTo>
                  <a:cubicBezTo>
                    <a:pt x="8401" y="4927"/>
                    <a:pt x="8463" y="6049"/>
                    <a:pt x="8463" y="6227"/>
                  </a:cubicBezTo>
                  <a:cubicBezTo>
                    <a:pt x="8463" y="6415"/>
                    <a:pt x="8137" y="6882"/>
                    <a:pt x="8075" y="7071"/>
                  </a:cubicBezTo>
                  <a:cubicBezTo>
                    <a:pt x="8013" y="7260"/>
                    <a:pt x="7423" y="8004"/>
                    <a:pt x="7423" y="8004"/>
                  </a:cubicBezTo>
                  <a:cubicBezTo>
                    <a:pt x="5668" y="9304"/>
                    <a:pt x="5668" y="9304"/>
                    <a:pt x="5668" y="9304"/>
                  </a:cubicBezTo>
                  <a:cubicBezTo>
                    <a:pt x="5342" y="9215"/>
                    <a:pt x="5342" y="9215"/>
                    <a:pt x="5342" y="9215"/>
                  </a:cubicBezTo>
                  <a:cubicBezTo>
                    <a:pt x="5342" y="9215"/>
                    <a:pt x="5342" y="9215"/>
                    <a:pt x="4814" y="9304"/>
                  </a:cubicBezTo>
                  <a:cubicBezTo>
                    <a:pt x="4301" y="9393"/>
                    <a:pt x="5404" y="9582"/>
                    <a:pt x="4954" y="9727"/>
                  </a:cubicBezTo>
                  <a:cubicBezTo>
                    <a:pt x="4488" y="9860"/>
                    <a:pt x="3649" y="10749"/>
                    <a:pt x="3649" y="10749"/>
                  </a:cubicBezTo>
                  <a:cubicBezTo>
                    <a:pt x="3509" y="11171"/>
                    <a:pt x="3509" y="11171"/>
                    <a:pt x="3509" y="11171"/>
                  </a:cubicBezTo>
                  <a:cubicBezTo>
                    <a:pt x="3385" y="11593"/>
                    <a:pt x="3385" y="11593"/>
                    <a:pt x="3385" y="11593"/>
                  </a:cubicBezTo>
                  <a:cubicBezTo>
                    <a:pt x="3385" y="11593"/>
                    <a:pt x="3711" y="11638"/>
                    <a:pt x="3711" y="11871"/>
                  </a:cubicBezTo>
                  <a:cubicBezTo>
                    <a:pt x="3711" y="12104"/>
                    <a:pt x="3649" y="12515"/>
                    <a:pt x="3385" y="12982"/>
                  </a:cubicBezTo>
                  <a:cubicBezTo>
                    <a:pt x="3121" y="13449"/>
                    <a:pt x="2873" y="15593"/>
                    <a:pt x="2873" y="15738"/>
                  </a:cubicBezTo>
                  <a:cubicBezTo>
                    <a:pt x="2873" y="15871"/>
                    <a:pt x="3711" y="16249"/>
                    <a:pt x="3836" y="16671"/>
                  </a:cubicBezTo>
                  <a:cubicBezTo>
                    <a:pt x="3975" y="17093"/>
                    <a:pt x="3509" y="17138"/>
                    <a:pt x="3059" y="17504"/>
                  </a:cubicBezTo>
                  <a:cubicBezTo>
                    <a:pt x="2609" y="17882"/>
                    <a:pt x="1817" y="17693"/>
                    <a:pt x="916" y="17693"/>
                  </a:cubicBezTo>
                  <a:cubicBezTo>
                    <a:pt x="0" y="17693"/>
                    <a:pt x="0" y="18438"/>
                    <a:pt x="0" y="18438"/>
                  </a:cubicBezTo>
                  <a:cubicBezTo>
                    <a:pt x="0" y="18438"/>
                    <a:pt x="2873" y="18671"/>
                    <a:pt x="3261" y="18671"/>
                  </a:cubicBezTo>
                  <a:cubicBezTo>
                    <a:pt x="3649" y="18671"/>
                    <a:pt x="5016" y="18860"/>
                    <a:pt x="5668" y="18860"/>
                  </a:cubicBezTo>
                  <a:cubicBezTo>
                    <a:pt x="6320" y="18860"/>
                    <a:pt x="6180" y="18160"/>
                    <a:pt x="6180" y="17882"/>
                  </a:cubicBezTo>
                  <a:cubicBezTo>
                    <a:pt x="6180" y="17604"/>
                    <a:pt x="6118" y="17182"/>
                    <a:pt x="6118" y="16949"/>
                  </a:cubicBezTo>
                  <a:cubicBezTo>
                    <a:pt x="6118" y="16715"/>
                    <a:pt x="6180" y="15782"/>
                    <a:pt x="6444" y="15415"/>
                  </a:cubicBezTo>
                  <a:cubicBezTo>
                    <a:pt x="6708" y="15038"/>
                    <a:pt x="6584" y="13593"/>
                    <a:pt x="6506" y="13215"/>
                  </a:cubicBezTo>
                  <a:cubicBezTo>
                    <a:pt x="6444" y="12849"/>
                    <a:pt x="6770" y="11871"/>
                    <a:pt x="6770" y="11871"/>
                  </a:cubicBezTo>
                  <a:cubicBezTo>
                    <a:pt x="6988" y="11493"/>
                    <a:pt x="7935" y="11860"/>
                    <a:pt x="7935" y="11860"/>
                  </a:cubicBezTo>
                  <a:cubicBezTo>
                    <a:pt x="9985" y="12315"/>
                    <a:pt x="9985" y="12315"/>
                    <a:pt x="9985" y="12315"/>
                  </a:cubicBezTo>
                  <a:cubicBezTo>
                    <a:pt x="10916" y="12560"/>
                    <a:pt x="10916" y="12560"/>
                    <a:pt x="10916" y="12560"/>
                  </a:cubicBezTo>
                  <a:cubicBezTo>
                    <a:pt x="10916" y="12560"/>
                    <a:pt x="10916" y="13571"/>
                    <a:pt x="10668" y="14027"/>
                  </a:cubicBezTo>
                  <a:cubicBezTo>
                    <a:pt x="10420" y="14482"/>
                    <a:pt x="10078" y="16571"/>
                    <a:pt x="10078" y="17027"/>
                  </a:cubicBezTo>
                  <a:cubicBezTo>
                    <a:pt x="10078" y="17482"/>
                    <a:pt x="9348" y="18460"/>
                    <a:pt x="9348" y="18460"/>
                  </a:cubicBezTo>
                  <a:cubicBezTo>
                    <a:pt x="9348" y="18460"/>
                    <a:pt x="10031" y="18571"/>
                    <a:pt x="10233" y="18704"/>
                  </a:cubicBezTo>
                  <a:cubicBezTo>
                    <a:pt x="10420" y="18849"/>
                    <a:pt x="9985" y="19271"/>
                    <a:pt x="9736" y="19582"/>
                  </a:cubicBezTo>
                  <a:cubicBezTo>
                    <a:pt x="9488" y="19893"/>
                    <a:pt x="8370" y="20415"/>
                    <a:pt x="7873" y="20415"/>
                  </a:cubicBezTo>
                  <a:cubicBezTo>
                    <a:pt x="7392" y="20415"/>
                    <a:pt x="6460" y="20660"/>
                    <a:pt x="6320" y="20838"/>
                  </a:cubicBezTo>
                  <a:cubicBezTo>
                    <a:pt x="6165" y="21015"/>
                    <a:pt x="6367" y="21360"/>
                    <a:pt x="6506" y="21471"/>
                  </a:cubicBezTo>
                  <a:cubicBezTo>
                    <a:pt x="6662" y="21571"/>
                    <a:pt x="11538" y="21360"/>
                    <a:pt x="12516" y="21293"/>
                  </a:cubicBezTo>
                  <a:cubicBezTo>
                    <a:pt x="13494" y="21227"/>
                    <a:pt x="12966" y="20527"/>
                    <a:pt x="12904" y="20171"/>
                  </a:cubicBezTo>
                  <a:cubicBezTo>
                    <a:pt x="12858" y="19827"/>
                    <a:pt x="12764" y="19193"/>
                    <a:pt x="12858" y="18849"/>
                  </a:cubicBezTo>
                  <a:cubicBezTo>
                    <a:pt x="12966" y="18493"/>
                    <a:pt x="12858" y="18849"/>
                    <a:pt x="13013" y="18815"/>
                  </a:cubicBezTo>
                  <a:cubicBezTo>
                    <a:pt x="13153" y="18782"/>
                    <a:pt x="13836" y="15804"/>
                    <a:pt x="13836" y="15071"/>
                  </a:cubicBezTo>
                  <a:cubicBezTo>
                    <a:pt x="13836" y="14338"/>
                    <a:pt x="14131" y="13149"/>
                    <a:pt x="14131" y="13149"/>
                  </a:cubicBezTo>
                  <a:cubicBezTo>
                    <a:pt x="16817" y="13293"/>
                    <a:pt x="16817" y="13293"/>
                    <a:pt x="16817" y="13293"/>
                  </a:cubicBezTo>
                  <a:cubicBezTo>
                    <a:pt x="16817" y="13293"/>
                    <a:pt x="17407" y="13504"/>
                    <a:pt x="17594" y="13949"/>
                  </a:cubicBezTo>
                  <a:cubicBezTo>
                    <a:pt x="17796" y="14404"/>
                    <a:pt x="17702" y="14371"/>
                    <a:pt x="18820" y="14127"/>
                  </a:cubicBezTo>
                  <a:cubicBezTo>
                    <a:pt x="19954" y="13882"/>
                    <a:pt x="21600" y="13538"/>
                    <a:pt x="21600" y="13538"/>
                  </a:cubicBezTo>
                  <a:cubicBezTo>
                    <a:pt x="21600" y="13538"/>
                    <a:pt x="20389" y="11615"/>
                    <a:pt x="19659" y="10949"/>
                  </a:cubicBezTo>
                  <a:close/>
                  <a:moveTo>
                    <a:pt x="10171" y="9938"/>
                  </a:moveTo>
                  <a:cubicBezTo>
                    <a:pt x="10078" y="10071"/>
                    <a:pt x="8805" y="9938"/>
                    <a:pt x="8805" y="9938"/>
                  </a:cubicBezTo>
                  <a:cubicBezTo>
                    <a:pt x="7873" y="9971"/>
                    <a:pt x="9643" y="8849"/>
                    <a:pt x="9736" y="8715"/>
                  </a:cubicBezTo>
                  <a:cubicBezTo>
                    <a:pt x="9829" y="8571"/>
                    <a:pt x="10171" y="8604"/>
                    <a:pt x="10233" y="8815"/>
                  </a:cubicBezTo>
                  <a:cubicBezTo>
                    <a:pt x="10280" y="9027"/>
                    <a:pt x="10668" y="9693"/>
                    <a:pt x="10668" y="9693"/>
                  </a:cubicBezTo>
                  <a:cubicBezTo>
                    <a:pt x="10668" y="9693"/>
                    <a:pt x="10280" y="9793"/>
                    <a:pt x="10171" y="9938"/>
                  </a:cubicBezTo>
                  <a:close/>
                  <a:moveTo>
                    <a:pt x="11957" y="5127"/>
                  </a:moveTo>
                  <a:cubicBezTo>
                    <a:pt x="11910" y="5293"/>
                    <a:pt x="11320" y="6660"/>
                    <a:pt x="11367" y="6871"/>
                  </a:cubicBezTo>
                  <a:cubicBezTo>
                    <a:pt x="11413" y="7082"/>
                    <a:pt x="11615" y="7815"/>
                    <a:pt x="11460" y="7882"/>
                  </a:cubicBezTo>
                  <a:cubicBezTo>
                    <a:pt x="11320" y="7949"/>
                    <a:pt x="10777" y="7082"/>
                    <a:pt x="10684" y="6838"/>
                  </a:cubicBezTo>
                  <a:cubicBezTo>
                    <a:pt x="10590" y="6593"/>
                    <a:pt x="10684" y="5715"/>
                    <a:pt x="10590" y="5582"/>
                  </a:cubicBezTo>
                  <a:cubicBezTo>
                    <a:pt x="10482" y="5438"/>
                    <a:pt x="10249" y="5438"/>
                    <a:pt x="10249" y="5160"/>
                  </a:cubicBezTo>
                  <a:cubicBezTo>
                    <a:pt x="10249" y="4882"/>
                    <a:pt x="10249" y="4460"/>
                    <a:pt x="10249" y="4460"/>
                  </a:cubicBezTo>
                  <a:cubicBezTo>
                    <a:pt x="10249" y="4460"/>
                    <a:pt x="10249" y="4460"/>
                    <a:pt x="10730" y="4493"/>
                  </a:cubicBezTo>
                  <a:cubicBezTo>
                    <a:pt x="11212" y="4527"/>
                    <a:pt x="11957" y="4182"/>
                    <a:pt x="12873" y="3482"/>
                  </a:cubicBezTo>
                  <a:cubicBezTo>
                    <a:pt x="12873" y="3482"/>
                    <a:pt x="12003" y="4949"/>
                    <a:pt x="11957" y="5127"/>
                  </a:cubicBezTo>
                  <a:close/>
                </a:path>
              </a:pathLst>
            </a:custGeom>
            <a:solidFill>
              <a:srgbClr val="32566A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7" name="Shape 7577"/>
            <p:cNvSpPr/>
            <p:nvPr/>
          </p:nvSpPr>
          <p:spPr>
            <a:xfrm>
              <a:off x="7720357" y="6074221"/>
              <a:ext cx="722226" cy="30063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500" dirty="0">
                  <a:solidFill>
                    <a:schemeClr val="tx1"/>
                  </a:solidFill>
                  <a:latin typeface="+mn-ea"/>
                </a:rPr>
                <a:t> 03</a:t>
              </a:r>
            </a:p>
          </p:txBody>
        </p:sp>
        <p:sp>
          <p:nvSpPr>
            <p:cNvPr id="62" name="Shape 7582"/>
            <p:cNvSpPr/>
            <p:nvPr/>
          </p:nvSpPr>
          <p:spPr>
            <a:xfrm>
              <a:off x="7668177" y="5192534"/>
              <a:ext cx="704592" cy="57763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300">
                  <a:solidFill>
                    <a:schemeClr val="tx1"/>
                  </a:solidFill>
                  <a:latin typeface="+mn-ea"/>
                  <a:ea typeface="+mn-ea"/>
                </a:rPr>
                <a:t>70%</a:t>
              </a:r>
            </a:p>
          </p:txBody>
        </p:sp>
      </p:grpSp>
      <p:sp>
        <p:nvSpPr>
          <p:cNvPr id="67" name="Shape 7587"/>
          <p:cNvSpPr/>
          <p:nvPr/>
        </p:nvSpPr>
        <p:spPr>
          <a:xfrm>
            <a:off x="587350" y="2728634"/>
            <a:ext cx="3883347" cy="167024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564" tIns="34564" rIns="34564" bIns="34564">
            <a:spAutoFit/>
          </a:bodyPr>
          <a:lstStyle/>
          <a:p>
            <a:pPr lvl="0">
              <a:buClr>
                <a:srgbClr val="B5B5B5"/>
              </a:buClr>
              <a:buFont typeface="ArialUnicodeMS"/>
              <a:defRPr>
                <a:uFillTx/>
              </a:defRPr>
            </a:pP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200</a:t>
            </a: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字以内，据统计每页幻灯片的最好控制在</a:t>
            </a:r>
            <a:r>
              <a:rPr lang="en-US" altLang="zh-CN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5</a:t>
            </a: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200</a:t>
            </a: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字以内，据统计每页幻灯片的最好控制在</a:t>
            </a:r>
            <a:r>
              <a:rPr lang="en-US" altLang="zh-CN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5</a:t>
            </a: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分钟之内</a:t>
            </a:r>
            <a:r>
              <a:rPr lang="zh-CN" altLang="en-US" sz="1300" dirty="0" smtClean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。亮亮图文旗舰店</a:t>
            </a:r>
            <a:r>
              <a:rPr lang="en-US" altLang="zh-CN" sz="1300" dirty="0" smtClean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itchFamily="34" charset="-122"/>
                <a:ea typeface="微软雅黑" pitchFamily="34" charset="-122"/>
                <a:cs typeface="ArialUnicodeMS"/>
                <a:sym typeface="ArialUnicodeMS"/>
              </a:rPr>
              <a:t>https://liangliangtuwen.tmall.com</a:t>
            </a:r>
            <a:endParaRPr lang="zh-CN" altLang="en-US" sz="1300" dirty="0">
              <a:solidFill>
                <a:schemeClr val="bg2"/>
              </a:solidFill>
              <a:uFill>
                <a:solidFill>
                  <a:srgbClr val="B5B5B5"/>
                </a:solidFill>
              </a:uFill>
              <a:latin typeface="微软雅黑" pitchFamily="34" charset="-122"/>
              <a:ea typeface="微软雅黑" pitchFamily="34" charset="-122"/>
              <a:cs typeface="ArialUnicodeMS"/>
              <a:sym typeface="ArialUnicodeMS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0437" y="2233692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4" grpId="0"/>
      <p:bldP spid="35" grpId="0"/>
      <p:bldP spid="78" grpId="0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467434" y="1350022"/>
            <a:ext cx="10735440" cy="4362852"/>
            <a:chOff x="1117652" y="1867963"/>
            <a:chExt cx="9150537" cy="3718752"/>
          </a:xfrm>
        </p:grpSpPr>
        <p:sp>
          <p:nvSpPr>
            <p:cNvPr id="73" name="Shape 8667"/>
            <p:cNvSpPr/>
            <p:nvPr/>
          </p:nvSpPr>
          <p:spPr>
            <a:xfrm>
              <a:off x="2874385" y="2024358"/>
              <a:ext cx="1276180" cy="125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3" y="21600"/>
                    <a:pt x="5963" y="21600"/>
                    <a:pt x="5963" y="21600"/>
                  </a:cubicBezTo>
                  <a:cubicBezTo>
                    <a:pt x="6891" y="19098"/>
                    <a:pt x="11529" y="11459"/>
                    <a:pt x="12721" y="9351"/>
                  </a:cubicBezTo>
                  <a:cubicBezTo>
                    <a:pt x="16697" y="2107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2"/>
                </a:gs>
              </a:gsLst>
              <a:lin ang="5400000" scaled="0"/>
            </a:gra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4" name="Shape 8668"/>
            <p:cNvSpPr/>
            <p:nvPr/>
          </p:nvSpPr>
          <p:spPr>
            <a:xfrm>
              <a:off x="2145612" y="2490551"/>
              <a:ext cx="3082546" cy="97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57" y="0"/>
                  </a:moveTo>
                  <a:cubicBezTo>
                    <a:pt x="3765" y="0"/>
                    <a:pt x="8918" y="0"/>
                    <a:pt x="12739" y="0"/>
                  </a:cubicBezTo>
                  <a:lnTo>
                    <a:pt x="12920" y="0"/>
                  </a:lnTo>
                  <a:lnTo>
                    <a:pt x="13839" y="0"/>
                  </a:lnTo>
                  <a:lnTo>
                    <a:pt x="14823" y="0"/>
                  </a:lnTo>
                  <a:lnTo>
                    <a:pt x="15652" y="0"/>
                  </a:lnTo>
                  <a:lnTo>
                    <a:pt x="16290" y="0"/>
                  </a:lnTo>
                  <a:lnTo>
                    <a:pt x="16700" y="0"/>
                  </a:lnTo>
                  <a:lnTo>
                    <a:pt x="16845" y="0"/>
                  </a:lnTo>
                  <a:lnTo>
                    <a:pt x="21600" y="0"/>
                  </a:lnTo>
                  <a:lnTo>
                    <a:pt x="21600" y="13857"/>
                  </a:lnTo>
                  <a:lnTo>
                    <a:pt x="12920" y="13857"/>
                  </a:lnTo>
                  <a:lnTo>
                    <a:pt x="12920" y="13656"/>
                  </a:lnTo>
                  <a:lnTo>
                    <a:pt x="12455" y="16538"/>
                  </a:lnTo>
                  <a:cubicBezTo>
                    <a:pt x="11962" y="20250"/>
                    <a:pt x="494" y="17381"/>
                    <a:pt x="0" y="21600"/>
                  </a:cubicBezTo>
                  <a:cubicBezTo>
                    <a:pt x="0" y="21600"/>
                    <a:pt x="0" y="21600"/>
                    <a:pt x="2798" y="1013"/>
                  </a:cubicBezTo>
                  <a:cubicBezTo>
                    <a:pt x="2798" y="1013"/>
                    <a:pt x="2963" y="0"/>
                    <a:pt x="345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5" name="Shape 8669"/>
            <p:cNvSpPr/>
            <p:nvPr/>
          </p:nvSpPr>
          <p:spPr>
            <a:xfrm>
              <a:off x="1759793" y="3117574"/>
              <a:ext cx="3136036" cy="970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54" y="102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486" y="17348"/>
                    <a:pt x="16794" y="20239"/>
                    <a:pt x="17280" y="16668"/>
                  </a:cubicBezTo>
                  <a:cubicBezTo>
                    <a:pt x="18738" y="5953"/>
                    <a:pt x="21600" y="0"/>
                    <a:pt x="21600" y="0"/>
                  </a:cubicBezTo>
                  <a:cubicBezTo>
                    <a:pt x="21600" y="0"/>
                    <a:pt x="3888" y="0"/>
                    <a:pt x="3402" y="0"/>
                  </a:cubicBezTo>
                  <a:cubicBezTo>
                    <a:pt x="2862" y="0"/>
                    <a:pt x="2754" y="1020"/>
                    <a:pt x="2754" y="102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99000">
                  <a:schemeClr val="accent2"/>
                </a:gs>
              </a:gsLst>
            </a:gra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6" name="Shape 8670"/>
            <p:cNvSpPr/>
            <p:nvPr/>
          </p:nvSpPr>
          <p:spPr>
            <a:xfrm>
              <a:off x="1383864" y="3766557"/>
              <a:ext cx="4359144" cy="98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54" y="0"/>
                  </a:moveTo>
                  <a:lnTo>
                    <a:pt x="21600" y="0"/>
                  </a:lnTo>
                  <a:lnTo>
                    <a:pt x="21600" y="13582"/>
                  </a:lnTo>
                  <a:lnTo>
                    <a:pt x="16224" y="13582"/>
                  </a:lnTo>
                  <a:lnTo>
                    <a:pt x="15881" y="16573"/>
                  </a:lnTo>
                  <a:cubicBezTo>
                    <a:pt x="15531" y="20259"/>
                    <a:pt x="349" y="17410"/>
                    <a:pt x="0" y="21600"/>
                  </a:cubicBezTo>
                  <a:cubicBezTo>
                    <a:pt x="0" y="21600"/>
                    <a:pt x="0" y="21600"/>
                    <a:pt x="1980" y="1155"/>
                  </a:cubicBezTo>
                  <a:cubicBezTo>
                    <a:pt x="1980" y="1155"/>
                    <a:pt x="2058" y="149"/>
                    <a:pt x="2446" y="149"/>
                  </a:cubicBezTo>
                  <a:cubicBezTo>
                    <a:pt x="2686" y="149"/>
                    <a:pt x="10415" y="149"/>
                    <a:pt x="15221" y="149"/>
                  </a:cubicBezTo>
                  <a:lnTo>
                    <a:pt x="15654" y="149"/>
                  </a:lnTo>
                  <a:lnTo>
                    <a:pt x="1565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</a:gra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7" name="Shape 8671"/>
            <p:cNvSpPr/>
            <p:nvPr/>
          </p:nvSpPr>
          <p:spPr>
            <a:xfrm>
              <a:off x="1156328" y="4387474"/>
              <a:ext cx="4349558" cy="700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0" y="0"/>
                  </a:moveTo>
                  <a:cubicBezTo>
                    <a:pt x="1401" y="0"/>
                    <a:pt x="1323" y="1409"/>
                    <a:pt x="1323" y="1409"/>
                  </a:cubicBezTo>
                  <a:cubicBezTo>
                    <a:pt x="0" y="19722"/>
                    <a:pt x="0" y="19722"/>
                    <a:pt x="0" y="19722"/>
                  </a:cubicBezTo>
                  <a:cubicBezTo>
                    <a:pt x="156" y="16904"/>
                    <a:pt x="5877" y="19722"/>
                    <a:pt x="9263" y="21600"/>
                  </a:cubicBezTo>
                  <a:cubicBezTo>
                    <a:pt x="18603" y="21600"/>
                    <a:pt x="18603" y="21600"/>
                    <a:pt x="18603" y="21600"/>
                  </a:cubicBezTo>
                  <a:cubicBezTo>
                    <a:pt x="19654" y="7748"/>
                    <a:pt x="21600" y="0"/>
                    <a:pt x="21600" y="0"/>
                  </a:cubicBezTo>
                  <a:cubicBezTo>
                    <a:pt x="21600" y="0"/>
                    <a:pt x="2141" y="0"/>
                    <a:pt x="1790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</a:gra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8" name="Shape 8672"/>
            <p:cNvSpPr/>
            <p:nvPr/>
          </p:nvSpPr>
          <p:spPr>
            <a:xfrm>
              <a:off x="3415196" y="3146437"/>
              <a:ext cx="14707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485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485" y="0"/>
                  </a:lnTo>
                  <a:close/>
                </a:path>
              </a:pathLst>
            </a:custGeom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9" name="Shape 8673"/>
            <p:cNvSpPr/>
            <p:nvPr/>
          </p:nvSpPr>
          <p:spPr>
            <a:xfrm>
              <a:off x="4031850" y="4393903"/>
              <a:ext cx="14740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485" y="0"/>
                  </a:move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485" y="0"/>
                  </a:lnTo>
                  <a:close/>
                </a:path>
              </a:pathLst>
            </a:custGeom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0" name="Shape 8674"/>
            <p:cNvSpPr/>
            <p:nvPr/>
          </p:nvSpPr>
          <p:spPr>
            <a:xfrm>
              <a:off x="2874385" y="2024358"/>
              <a:ext cx="12761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467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467" y="0"/>
                  </a:lnTo>
                  <a:close/>
                </a:path>
              </a:pathLst>
            </a:custGeom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1" name="Shape 8675"/>
            <p:cNvSpPr/>
            <p:nvPr/>
          </p:nvSpPr>
          <p:spPr>
            <a:xfrm>
              <a:off x="3718576" y="3768246"/>
              <a:ext cx="1972754" cy="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485" y="2160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2" name="Shape 8676"/>
            <p:cNvSpPr/>
            <p:nvPr/>
          </p:nvSpPr>
          <p:spPr>
            <a:xfrm>
              <a:off x="3092030" y="2492028"/>
              <a:ext cx="2273368" cy="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483" y="21600"/>
                    <a:pt x="21483" y="21600"/>
                    <a:pt x="21483" y="21600"/>
                  </a:cubicBezTo>
                  <a:cubicBezTo>
                    <a:pt x="21483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3" name="Shape 8677"/>
            <p:cNvSpPr/>
            <p:nvPr/>
          </p:nvSpPr>
          <p:spPr>
            <a:xfrm>
              <a:off x="3610538" y="1867963"/>
              <a:ext cx="876386" cy="85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chemeClr val="accent1"/>
              </a:solidFill>
              <a:miter lim="400000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4" name="Shape 8678"/>
            <p:cNvSpPr/>
            <p:nvPr/>
          </p:nvSpPr>
          <p:spPr>
            <a:xfrm>
              <a:off x="4961325" y="2396329"/>
              <a:ext cx="876387" cy="85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chemeClr val="accent2"/>
              </a:solidFill>
              <a:miter lim="400000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5" name="Shape 8679"/>
            <p:cNvSpPr/>
            <p:nvPr/>
          </p:nvSpPr>
          <p:spPr>
            <a:xfrm>
              <a:off x="4190135" y="3017441"/>
              <a:ext cx="876386" cy="85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chemeClr val="accent3"/>
              </a:solidFill>
              <a:miter lim="400000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6" name="Shape 8680"/>
            <p:cNvSpPr/>
            <p:nvPr/>
          </p:nvSpPr>
          <p:spPr>
            <a:xfrm>
              <a:off x="5487664" y="3648037"/>
              <a:ext cx="876386" cy="85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chemeClr val="accent1"/>
              </a:solidFill>
              <a:miter lim="400000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7" name="Shape 8681"/>
            <p:cNvSpPr/>
            <p:nvPr/>
          </p:nvSpPr>
          <p:spPr>
            <a:xfrm>
              <a:off x="4789965" y="4326765"/>
              <a:ext cx="876386" cy="85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/>
            </a:solidFill>
            <a:ln w="92075">
              <a:solidFill>
                <a:schemeClr val="bg2">
                  <a:lumMod val="75000"/>
                </a:schemeClr>
              </a:solidFill>
              <a:miter lim="400000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8" name="Shape 8682"/>
            <p:cNvSpPr/>
            <p:nvPr/>
          </p:nvSpPr>
          <p:spPr>
            <a:xfrm>
              <a:off x="2540216" y="2014712"/>
              <a:ext cx="1884051" cy="341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600" extrusionOk="0">
                  <a:moveTo>
                    <a:pt x="19841" y="19614"/>
                  </a:moveTo>
                  <a:cubicBezTo>
                    <a:pt x="3517" y="0"/>
                    <a:pt x="3517" y="0"/>
                    <a:pt x="3517" y="0"/>
                  </a:cubicBezTo>
                  <a:cubicBezTo>
                    <a:pt x="385" y="3778"/>
                    <a:pt x="385" y="3778"/>
                    <a:pt x="385" y="3778"/>
                  </a:cubicBezTo>
                  <a:cubicBezTo>
                    <a:pt x="-357" y="4649"/>
                    <a:pt x="-1759" y="7313"/>
                    <a:pt x="15307" y="21600"/>
                  </a:cubicBezTo>
                  <a:cubicBezTo>
                    <a:pt x="18027" y="21019"/>
                    <a:pt x="19759" y="20292"/>
                    <a:pt x="19841" y="19663"/>
                  </a:cubicBezTo>
                  <a:lnTo>
                    <a:pt x="19841" y="19663"/>
                  </a:lnTo>
                  <a:lnTo>
                    <a:pt x="19841" y="19663"/>
                  </a:lnTo>
                  <a:cubicBezTo>
                    <a:pt x="19841" y="19663"/>
                    <a:pt x="19841" y="19663"/>
                    <a:pt x="19841" y="196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9" name="Shape 8683"/>
            <p:cNvSpPr/>
            <p:nvPr/>
          </p:nvSpPr>
          <p:spPr>
            <a:xfrm>
              <a:off x="2153067" y="2535562"/>
              <a:ext cx="1839214" cy="301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5" h="21600" extrusionOk="0">
                  <a:moveTo>
                    <a:pt x="417" y="5031"/>
                  </a:moveTo>
                  <a:cubicBezTo>
                    <a:pt x="-2075" y="8257"/>
                    <a:pt x="7147" y="16077"/>
                    <a:pt x="13211" y="21600"/>
                  </a:cubicBezTo>
                  <a:cubicBezTo>
                    <a:pt x="15620" y="21381"/>
                    <a:pt x="17780" y="20998"/>
                    <a:pt x="19525" y="20616"/>
                  </a:cubicBezTo>
                  <a:cubicBezTo>
                    <a:pt x="6897" y="5359"/>
                    <a:pt x="3325" y="1094"/>
                    <a:pt x="4156" y="0"/>
                  </a:cubicBezTo>
                  <a:lnTo>
                    <a:pt x="417" y="5031"/>
                  </a:lnTo>
                  <a:close/>
                </a:path>
              </a:pathLst>
            </a:custGeom>
            <a:solidFill>
              <a:schemeClr val="accent2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0" name="Shape 8684"/>
            <p:cNvSpPr/>
            <p:nvPr/>
          </p:nvSpPr>
          <p:spPr>
            <a:xfrm>
              <a:off x="1759792" y="3185018"/>
              <a:ext cx="1638919" cy="240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85"/>
                  </a:moveTo>
                  <a:cubicBezTo>
                    <a:pt x="3204" y="11557"/>
                    <a:pt x="8061" y="15890"/>
                    <a:pt x="13022" y="21600"/>
                  </a:cubicBezTo>
                  <a:cubicBezTo>
                    <a:pt x="13332" y="21600"/>
                    <a:pt x="13745" y="21600"/>
                    <a:pt x="14159" y="21600"/>
                  </a:cubicBezTo>
                  <a:cubicBezTo>
                    <a:pt x="16743" y="21600"/>
                    <a:pt x="19326" y="21531"/>
                    <a:pt x="21600" y="21256"/>
                  </a:cubicBezTo>
                  <a:cubicBezTo>
                    <a:pt x="9095" y="6948"/>
                    <a:pt x="4444" y="1445"/>
                    <a:pt x="5271" y="0"/>
                  </a:cubicBezTo>
                  <a:lnTo>
                    <a:pt x="0" y="7085"/>
                  </a:lnTo>
                  <a:close/>
                </a:path>
              </a:pathLst>
            </a:custGeom>
            <a:solidFill>
              <a:schemeClr val="accent3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1" name="Shape 8685"/>
            <p:cNvSpPr/>
            <p:nvPr/>
          </p:nvSpPr>
          <p:spPr>
            <a:xfrm>
              <a:off x="1400351" y="3811966"/>
              <a:ext cx="1348728" cy="177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310"/>
                  </a:moveTo>
                  <a:cubicBezTo>
                    <a:pt x="2763" y="13221"/>
                    <a:pt x="6405" y="16293"/>
                    <a:pt x="9795" y="20669"/>
                  </a:cubicBezTo>
                  <a:cubicBezTo>
                    <a:pt x="13312" y="21228"/>
                    <a:pt x="17330" y="21600"/>
                    <a:pt x="21600" y="21600"/>
                  </a:cubicBezTo>
                  <a:cubicBezTo>
                    <a:pt x="8540" y="5028"/>
                    <a:pt x="5400" y="1210"/>
                    <a:pt x="6153" y="0"/>
                  </a:cubicBezTo>
                  <a:lnTo>
                    <a:pt x="0" y="9310"/>
                  </a:lnTo>
                  <a:close/>
                </a:path>
              </a:pathLst>
            </a:custGeom>
            <a:solidFill>
              <a:schemeClr val="accent1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2" name="Shape 8686"/>
            <p:cNvSpPr/>
            <p:nvPr/>
          </p:nvSpPr>
          <p:spPr>
            <a:xfrm>
              <a:off x="1117652" y="4448560"/>
              <a:ext cx="900252" cy="10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76"/>
                  </a:moveTo>
                  <a:cubicBezTo>
                    <a:pt x="0" y="12432"/>
                    <a:pt x="0" y="12432"/>
                    <a:pt x="0" y="12587"/>
                  </a:cubicBezTo>
                  <a:lnTo>
                    <a:pt x="0" y="12587"/>
                  </a:lnTo>
                  <a:lnTo>
                    <a:pt x="0" y="12587"/>
                  </a:lnTo>
                  <a:cubicBezTo>
                    <a:pt x="376" y="15695"/>
                    <a:pt x="9016" y="19424"/>
                    <a:pt x="21600" y="21600"/>
                  </a:cubicBezTo>
                  <a:cubicBezTo>
                    <a:pt x="9016" y="5594"/>
                    <a:pt x="6762" y="1088"/>
                    <a:pt x="7325" y="0"/>
                  </a:cubicBezTo>
                  <a:lnTo>
                    <a:pt x="0" y="12276"/>
                  </a:lnTo>
                  <a:close/>
                </a:path>
              </a:pathLst>
            </a:custGeom>
            <a:solidFill>
              <a:schemeClr val="bg2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3" name="Shape 8687"/>
            <p:cNvSpPr/>
            <p:nvPr/>
          </p:nvSpPr>
          <p:spPr>
            <a:xfrm>
              <a:off x="2527069" y="2535562"/>
              <a:ext cx="1465212" cy="288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600" extrusionOk="0">
                  <a:moveTo>
                    <a:pt x="126" y="115"/>
                  </a:moveTo>
                  <a:cubicBezTo>
                    <a:pt x="-871" y="1203"/>
                    <a:pt x="3892" y="5672"/>
                    <a:pt x="20618" y="21600"/>
                  </a:cubicBezTo>
                  <a:cubicBezTo>
                    <a:pt x="20729" y="21600"/>
                    <a:pt x="20729" y="21600"/>
                    <a:pt x="20729" y="21600"/>
                  </a:cubicBezTo>
                  <a:cubicBezTo>
                    <a:pt x="3892" y="5615"/>
                    <a:pt x="-871" y="1146"/>
                    <a:pt x="237" y="0"/>
                  </a:cubicBezTo>
                  <a:lnTo>
                    <a:pt x="126" y="11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4" name="Shape 8688"/>
            <p:cNvSpPr/>
            <p:nvPr/>
          </p:nvSpPr>
          <p:spPr>
            <a:xfrm>
              <a:off x="2147032" y="3185018"/>
              <a:ext cx="1251677" cy="2369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extrusionOk="0">
                  <a:moveTo>
                    <a:pt x="67" y="70"/>
                  </a:moveTo>
                  <a:cubicBezTo>
                    <a:pt x="-714" y="1742"/>
                    <a:pt x="5272" y="7316"/>
                    <a:pt x="20756" y="21600"/>
                  </a:cubicBezTo>
                  <a:cubicBezTo>
                    <a:pt x="20756" y="21530"/>
                    <a:pt x="20756" y="21530"/>
                    <a:pt x="20756" y="21530"/>
                  </a:cubicBezTo>
                  <a:cubicBezTo>
                    <a:pt x="5011" y="7037"/>
                    <a:pt x="-844" y="1463"/>
                    <a:pt x="197" y="0"/>
                  </a:cubicBezTo>
                  <a:lnTo>
                    <a:pt x="67" y="7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5" name="Shape 8689"/>
            <p:cNvSpPr/>
            <p:nvPr/>
          </p:nvSpPr>
          <p:spPr>
            <a:xfrm>
              <a:off x="1777262" y="3811966"/>
              <a:ext cx="971817" cy="177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extrusionOk="0">
                  <a:moveTo>
                    <a:pt x="140" y="93"/>
                  </a:moveTo>
                  <a:cubicBezTo>
                    <a:pt x="-865" y="1303"/>
                    <a:pt x="3321" y="5121"/>
                    <a:pt x="20568" y="21600"/>
                  </a:cubicBezTo>
                  <a:cubicBezTo>
                    <a:pt x="20735" y="21600"/>
                    <a:pt x="20735" y="21600"/>
                    <a:pt x="20735" y="21600"/>
                  </a:cubicBezTo>
                  <a:cubicBezTo>
                    <a:pt x="3321" y="5028"/>
                    <a:pt x="-865" y="1210"/>
                    <a:pt x="140" y="0"/>
                  </a:cubicBezTo>
                  <a:lnTo>
                    <a:pt x="140" y="93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6" name="Shape 8690"/>
            <p:cNvSpPr/>
            <p:nvPr/>
          </p:nvSpPr>
          <p:spPr>
            <a:xfrm>
              <a:off x="1417664" y="4448560"/>
              <a:ext cx="596495" cy="10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14" y="155"/>
                  </a:moveTo>
                  <a:cubicBezTo>
                    <a:pt x="-706" y="1243"/>
                    <a:pt x="2575" y="5750"/>
                    <a:pt x="20621" y="21600"/>
                  </a:cubicBezTo>
                  <a:cubicBezTo>
                    <a:pt x="20894" y="21600"/>
                    <a:pt x="20894" y="21600"/>
                    <a:pt x="20894" y="21600"/>
                  </a:cubicBezTo>
                  <a:cubicBezTo>
                    <a:pt x="2575" y="5594"/>
                    <a:pt x="-706" y="1088"/>
                    <a:pt x="114" y="0"/>
                  </a:cubicBezTo>
                  <a:lnTo>
                    <a:pt x="114" y="15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7" name="Shape 8691"/>
            <p:cNvSpPr/>
            <p:nvPr/>
          </p:nvSpPr>
          <p:spPr>
            <a:xfrm rot="3600000">
              <a:off x="1334568" y="4921441"/>
              <a:ext cx="466669" cy="20378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01</a:t>
              </a:r>
            </a:p>
          </p:txBody>
        </p:sp>
        <p:sp>
          <p:nvSpPr>
            <p:cNvPr id="98" name="Shape 8692"/>
            <p:cNvSpPr/>
            <p:nvPr/>
          </p:nvSpPr>
          <p:spPr>
            <a:xfrm rot="3600000">
              <a:off x="1875554" y="4679592"/>
              <a:ext cx="466669" cy="20378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02</a:t>
              </a:r>
            </a:p>
          </p:txBody>
        </p:sp>
        <p:sp>
          <p:nvSpPr>
            <p:cNvPr id="99" name="Shape 8693"/>
            <p:cNvSpPr/>
            <p:nvPr/>
          </p:nvSpPr>
          <p:spPr>
            <a:xfrm rot="3600000">
              <a:off x="2393479" y="4377514"/>
              <a:ext cx="466669" cy="20378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03</a:t>
              </a:r>
            </a:p>
          </p:txBody>
        </p:sp>
        <p:sp>
          <p:nvSpPr>
            <p:cNvPr id="100" name="Shape 8694"/>
            <p:cNvSpPr/>
            <p:nvPr/>
          </p:nvSpPr>
          <p:spPr>
            <a:xfrm rot="3600000">
              <a:off x="2918658" y="4084148"/>
              <a:ext cx="466669" cy="20378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04</a:t>
              </a:r>
            </a:p>
          </p:txBody>
        </p:sp>
        <p:sp>
          <p:nvSpPr>
            <p:cNvPr id="101" name="Shape 8695"/>
            <p:cNvSpPr/>
            <p:nvPr/>
          </p:nvSpPr>
          <p:spPr>
            <a:xfrm rot="3840000">
              <a:off x="3439420" y="3812283"/>
              <a:ext cx="466669" cy="203784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05</a:t>
              </a:r>
            </a:p>
          </p:txBody>
        </p:sp>
        <p:grpSp>
          <p:nvGrpSpPr>
            <p:cNvPr id="102" name="Group 8699"/>
            <p:cNvGrpSpPr/>
            <p:nvPr/>
          </p:nvGrpSpPr>
          <p:grpSpPr>
            <a:xfrm>
              <a:off x="3835452" y="2074558"/>
              <a:ext cx="449058" cy="437851"/>
              <a:chOff x="0" y="0"/>
              <a:chExt cx="490507" cy="490537"/>
            </a:xfrm>
          </p:grpSpPr>
          <p:sp>
            <p:nvSpPr>
              <p:cNvPr id="103" name="Shape 8696"/>
              <p:cNvSpPr/>
              <p:nvPr/>
            </p:nvSpPr>
            <p:spPr>
              <a:xfrm>
                <a:off x="268257" y="61911"/>
                <a:ext cx="160339" cy="160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43" y="20571"/>
                    </a:moveTo>
                    <a:lnTo>
                      <a:pt x="19543" y="20571"/>
                    </a:lnTo>
                    <a:cubicBezTo>
                      <a:pt x="19543" y="21086"/>
                      <a:pt x="20057" y="21600"/>
                      <a:pt x="20571" y="21600"/>
                    </a:cubicBezTo>
                    <a:cubicBezTo>
                      <a:pt x="21086" y="21600"/>
                      <a:pt x="21600" y="21086"/>
                      <a:pt x="21600" y="20571"/>
                    </a:cubicBezTo>
                    <a:lnTo>
                      <a:pt x="21600" y="20571"/>
                    </a:lnTo>
                    <a:cubicBezTo>
                      <a:pt x="21600" y="9257"/>
                      <a:pt x="12343" y="0"/>
                      <a:pt x="1029" y="0"/>
                    </a:cubicBezTo>
                    <a:lnTo>
                      <a:pt x="1029" y="0"/>
                    </a:lnTo>
                    <a:cubicBezTo>
                      <a:pt x="514" y="0"/>
                      <a:pt x="0" y="514"/>
                      <a:pt x="0" y="1029"/>
                    </a:cubicBezTo>
                    <a:cubicBezTo>
                      <a:pt x="0" y="1543"/>
                      <a:pt x="514" y="2057"/>
                      <a:pt x="1029" y="2057"/>
                    </a:cubicBezTo>
                    <a:lnTo>
                      <a:pt x="1029" y="2057"/>
                    </a:lnTo>
                    <a:cubicBezTo>
                      <a:pt x="11314" y="2057"/>
                      <a:pt x="19543" y="10286"/>
                      <a:pt x="19543" y="20571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4" name="Shape 8697"/>
              <p:cNvSpPr/>
              <p:nvPr/>
            </p:nvSpPr>
            <p:spPr>
              <a:xfrm>
                <a:off x="0" y="0"/>
                <a:ext cx="489848" cy="49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6" h="21600" extrusionOk="0">
                    <a:moveTo>
                      <a:pt x="5940" y="675"/>
                    </a:moveTo>
                    <a:cubicBezTo>
                      <a:pt x="5607" y="169"/>
                      <a:pt x="5109" y="0"/>
                      <a:pt x="4610" y="0"/>
                    </a:cubicBezTo>
                    <a:cubicBezTo>
                      <a:pt x="4278" y="0"/>
                      <a:pt x="4112" y="0"/>
                      <a:pt x="3780" y="169"/>
                    </a:cubicBezTo>
                    <a:cubicBezTo>
                      <a:pt x="3115" y="506"/>
                      <a:pt x="2617" y="1181"/>
                      <a:pt x="2617" y="2025"/>
                    </a:cubicBezTo>
                    <a:cubicBezTo>
                      <a:pt x="2617" y="11306"/>
                      <a:pt x="2617" y="11306"/>
                      <a:pt x="2617" y="11306"/>
                    </a:cubicBezTo>
                    <a:cubicBezTo>
                      <a:pt x="623" y="13500"/>
                      <a:pt x="623" y="13500"/>
                      <a:pt x="623" y="13500"/>
                    </a:cubicBezTo>
                    <a:cubicBezTo>
                      <a:pt x="-208" y="14175"/>
                      <a:pt x="-208" y="15525"/>
                      <a:pt x="623" y="16200"/>
                    </a:cubicBezTo>
                    <a:cubicBezTo>
                      <a:pt x="5275" y="20925"/>
                      <a:pt x="5275" y="20925"/>
                      <a:pt x="5275" y="20925"/>
                    </a:cubicBezTo>
                    <a:cubicBezTo>
                      <a:pt x="5607" y="21431"/>
                      <a:pt x="6106" y="21600"/>
                      <a:pt x="6604" y="21600"/>
                    </a:cubicBezTo>
                    <a:cubicBezTo>
                      <a:pt x="7103" y="21600"/>
                      <a:pt x="7601" y="21431"/>
                      <a:pt x="7934" y="20925"/>
                    </a:cubicBezTo>
                    <a:cubicBezTo>
                      <a:pt x="10094" y="18900"/>
                      <a:pt x="10094" y="18900"/>
                      <a:pt x="10094" y="18900"/>
                    </a:cubicBezTo>
                    <a:cubicBezTo>
                      <a:pt x="19232" y="18900"/>
                      <a:pt x="19232" y="18900"/>
                      <a:pt x="19232" y="18900"/>
                    </a:cubicBezTo>
                    <a:cubicBezTo>
                      <a:pt x="20063" y="18900"/>
                      <a:pt x="20727" y="18394"/>
                      <a:pt x="21060" y="17719"/>
                    </a:cubicBezTo>
                    <a:cubicBezTo>
                      <a:pt x="21392" y="16875"/>
                      <a:pt x="21226" y="16031"/>
                      <a:pt x="20561" y="15525"/>
                    </a:cubicBezTo>
                    <a:lnTo>
                      <a:pt x="5940" y="675"/>
                    </a:lnTo>
                    <a:close/>
                    <a:moveTo>
                      <a:pt x="9097" y="17887"/>
                    </a:moveTo>
                    <a:cubicBezTo>
                      <a:pt x="7103" y="20081"/>
                      <a:pt x="7103" y="20081"/>
                      <a:pt x="7103" y="20081"/>
                    </a:cubicBezTo>
                    <a:cubicBezTo>
                      <a:pt x="6937" y="20250"/>
                      <a:pt x="6770" y="20250"/>
                      <a:pt x="6604" y="20250"/>
                    </a:cubicBezTo>
                    <a:cubicBezTo>
                      <a:pt x="6438" y="20250"/>
                      <a:pt x="6272" y="20250"/>
                      <a:pt x="6106" y="20081"/>
                    </a:cubicBezTo>
                    <a:cubicBezTo>
                      <a:pt x="1454" y="15356"/>
                      <a:pt x="1454" y="15356"/>
                      <a:pt x="1454" y="15356"/>
                    </a:cubicBezTo>
                    <a:cubicBezTo>
                      <a:pt x="1287" y="15187"/>
                      <a:pt x="1287" y="15019"/>
                      <a:pt x="1287" y="14850"/>
                    </a:cubicBezTo>
                    <a:cubicBezTo>
                      <a:pt x="1287" y="14681"/>
                      <a:pt x="1287" y="14513"/>
                      <a:pt x="1454" y="14344"/>
                    </a:cubicBezTo>
                    <a:cubicBezTo>
                      <a:pt x="3614" y="12319"/>
                      <a:pt x="3614" y="12319"/>
                      <a:pt x="3614" y="12319"/>
                    </a:cubicBezTo>
                    <a:cubicBezTo>
                      <a:pt x="3614" y="12319"/>
                      <a:pt x="3614" y="12319"/>
                      <a:pt x="3614" y="12319"/>
                    </a:cubicBezTo>
                    <a:cubicBezTo>
                      <a:pt x="9097" y="17887"/>
                      <a:pt x="9097" y="17887"/>
                      <a:pt x="9097" y="17887"/>
                    </a:cubicBezTo>
                    <a:cubicBezTo>
                      <a:pt x="9097" y="17887"/>
                      <a:pt x="9097" y="17887"/>
                      <a:pt x="9097" y="17887"/>
                    </a:cubicBezTo>
                    <a:close/>
                    <a:moveTo>
                      <a:pt x="10094" y="17550"/>
                    </a:moveTo>
                    <a:cubicBezTo>
                      <a:pt x="9927" y="17550"/>
                      <a:pt x="9927" y="17550"/>
                      <a:pt x="9761" y="17550"/>
                    </a:cubicBezTo>
                    <a:cubicBezTo>
                      <a:pt x="3946" y="11644"/>
                      <a:pt x="3946" y="11644"/>
                      <a:pt x="3946" y="11644"/>
                    </a:cubicBezTo>
                    <a:cubicBezTo>
                      <a:pt x="3946" y="11475"/>
                      <a:pt x="3946" y="11475"/>
                      <a:pt x="3946" y="11306"/>
                    </a:cubicBezTo>
                    <a:cubicBezTo>
                      <a:pt x="3946" y="3206"/>
                      <a:pt x="3946" y="3206"/>
                      <a:pt x="3946" y="3206"/>
                    </a:cubicBezTo>
                    <a:cubicBezTo>
                      <a:pt x="18069" y="17550"/>
                      <a:pt x="18069" y="17550"/>
                      <a:pt x="18069" y="17550"/>
                    </a:cubicBezTo>
                    <a:lnTo>
                      <a:pt x="10094" y="17550"/>
                    </a:lnTo>
                    <a:close/>
                    <a:moveTo>
                      <a:pt x="19897" y="17213"/>
                    </a:moveTo>
                    <a:cubicBezTo>
                      <a:pt x="19730" y="17381"/>
                      <a:pt x="19564" y="17550"/>
                      <a:pt x="19232" y="17550"/>
                    </a:cubicBezTo>
                    <a:cubicBezTo>
                      <a:pt x="19066" y="17550"/>
                      <a:pt x="19066" y="17550"/>
                      <a:pt x="19066" y="17550"/>
                    </a:cubicBezTo>
                    <a:cubicBezTo>
                      <a:pt x="3946" y="2194"/>
                      <a:pt x="3946" y="2194"/>
                      <a:pt x="3946" y="2194"/>
                    </a:cubicBezTo>
                    <a:cubicBezTo>
                      <a:pt x="3946" y="2025"/>
                      <a:pt x="3946" y="2025"/>
                      <a:pt x="3946" y="2025"/>
                    </a:cubicBezTo>
                    <a:cubicBezTo>
                      <a:pt x="3946" y="1687"/>
                      <a:pt x="4112" y="1519"/>
                      <a:pt x="4278" y="1350"/>
                    </a:cubicBezTo>
                    <a:cubicBezTo>
                      <a:pt x="4444" y="1350"/>
                      <a:pt x="4444" y="1350"/>
                      <a:pt x="4610" y="1350"/>
                    </a:cubicBezTo>
                    <a:cubicBezTo>
                      <a:pt x="4777" y="1350"/>
                      <a:pt x="4943" y="1350"/>
                      <a:pt x="5109" y="1519"/>
                    </a:cubicBezTo>
                    <a:cubicBezTo>
                      <a:pt x="19730" y="16369"/>
                      <a:pt x="19730" y="16369"/>
                      <a:pt x="19730" y="16369"/>
                    </a:cubicBezTo>
                    <a:cubicBezTo>
                      <a:pt x="19897" y="16537"/>
                      <a:pt x="19897" y="16875"/>
                      <a:pt x="19897" y="17213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5" name="Shape 8698"/>
              <p:cNvSpPr/>
              <p:nvPr/>
            </p:nvSpPr>
            <p:spPr>
              <a:xfrm>
                <a:off x="260319" y="0"/>
                <a:ext cx="230189" cy="230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40" y="2880"/>
                    </a:moveTo>
                    <a:lnTo>
                      <a:pt x="1440" y="2880"/>
                    </a:lnTo>
                    <a:cubicBezTo>
                      <a:pt x="10800" y="2880"/>
                      <a:pt x="18720" y="10800"/>
                      <a:pt x="18720" y="20160"/>
                    </a:cubicBezTo>
                    <a:lnTo>
                      <a:pt x="18720" y="20160"/>
                    </a:lnTo>
                    <a:cubicBezTo>
                      <a:pt x="18720" y="20880"/>
                      <a:pt x="19440" y="21600"/>
                      <a:pt x="20160" y="21600"/>
                    </a:cubicBezTo>
                    <a:cubicBezTo>
                      <a:pt x="20880" y="21600"/>
                      <a:pt x="21600" y="20880"/>
                      <a:pt x="21600" y="20160"/>
                    </a:cubicBezTo>
                    <a:lnTo>
                      <a:pt x="21600" y="20160"/>
                    </a:lnTo>
                    <a:cubicBezTo>
                      <a:pt x="21600" y="9000"/>
                      <a:pt x="12600" y="0"/>
                      <a:pt x="1440" y="0"/>
                    </a:cubicBezTo>
                    <a:lnTo>
                      <a:pt x="1440" y="0"/>
                    </a:lnTo>
                    <a:cubicBezTo>
                      <a:pt x="720" y="0"/>
                      <a:pt x="0" y="720"/>
                      <a:pt x="0" y="1440"/>
                    </a:cubicBezTo>
                    <a:cubicBezTo>
                      <a:pt x="0" y="2160"/>
                      <a:pt x="720" y="2880"/>
                      <a:pt x="1440" y="288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06" name="Group 8704"/>
            <p:cNvGrpSpPr/>
            <p:nvPr/>
          </p:nvGrpSpPr>
          <p:grpSpPr>
            <a:xfrm>
              <a:off x="4440281" y="3250535"/>
              <a:ext cx="393859" cy="439268"/>
              <a:chOff x="0" y="0"/>
              <a:chExt cx="430212" cy="492125"/>
            </a:xfrm>
          </p:grpSpPr>
          <p:sp>
            <p:nvSpPr>
              <p:cNvPr id="107" name="Shape 8700"/>
              <p:cNvSpPr/>
              <p:nvPr/>
            </p:nvSpPr>
            <p:spPr>
              <a:xfrm>
                <a:off x="0" y="0"/>
                <a:ext cx="430213" cy="492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556"/>
                    </a:moveTo>
                    <a:cubicBezTo>
                      <a:pt x="21600" y="3544"/>
                      <a:pt x="20443" y="2700"/>
                      <a:pt x="19286" y="2700"/>
                    </a:cubicBezTo>
                    <a:cubicBezTo>
                      <a:pt x="16971" y="2700"/>
                      <a:pt x="16971" y="2700"/>
                      <a:pt x="16971" y="2700"/>
                    </a:cubicBezTo>
                    <a:cubicBezTo>
                      <a:pt x="16971" y="2025"/>
                      <a:pt x="16971" y="2025"/>
                      <a:pt x="16971" y="2025"/>
                    </a:cubicBezTo>
                    <a:cubicBezTo>
                      <a:pt x="16971" y="2025"/>
                      <a:pt x="16971" y="2025"/>
                      <a:pt x="16971" y="2025"/>
                    </a:cubicBezTo>
                    <a:cubicBezTo>
                      <a:pt x="16971" y="844"/>
                      <a:pt x="16007" y="0"/>
                      <a:pt x="14657" y="0"/>
                    </a:cubicBezTo>
                    <a:cubicBezTo>
                      <a:pt x="6943" y="0"/>
                      <a:pt x="6943" y="0"/>
                      <a:pt x="6943" y="0"/>
                    </a:cubicBezTo>
                    <a:cubicBezTo>
                      <a:pt x="5593" y="0"/>
                      <a:pt x="4629" y="844"/>
                      <a:pt x="4629" y="2025"/>
                    </a:cubicBezTo>
                    <a:cubicBezTo>
                      <a:pt x="4629" y="2025"/>
                      <a:pt x="4629" y="2025"/>
                      <a:pt x="4629" y="2025"/>
                    </a:cubicBezTo>
                    <a:cubicBezTo>
                      <a:pt x="4629" y="2700"/>
                      <a:pt x="4629" y="2700"/>
                      <a:pt x="4629" y="2700"/>
                    </a:cubicBezTo>
                    <a:cubicBezTo>
                      <a:pt x="2314" y="2700"/>
                      <a:pt x="2314" y="2700"/>
                      <a:pt x="2314" y="2700"/>
                    </a:cubicBezTo>
                    <a:cubicBezTo>
                      <a:pt x="1157" y="2700"/>
                      <a:pt x="0" y="3544"/>
                      <a:pt x="0" y="4556"/>
                    </a:cubicBezTo>
                    <a:cubicBezTo>
                      <a:pt x="0" y="4556"/>
                      <a:pt x="0" y="4556"/>
                      <a:pt x="0" y="4556"/>
                    </a:cubicBezTo>
                    <a:cubicBezTo>
                      <a:pt x="0" y="5400"/>
                      <a:pt x="0" y="5400"/>
                      <a:pt x="0" y="5400"/>
                    </a:cubicBezTo>
                    <a:cubicBezTo>
                      <a:pt x="0" y="6075"/>
                      <a:pt x="0" y="6075"/>
                      <a:pt x="0" y="6075"/>
                    </a:cubicBezTo>
                    <a:cubicBezTo>
                      <a:pt x="0" y="6750"/>
                      <a:pt x="771" y="7425"/>
                      <a:pt x="1543" y="7425"/>
                    </a:cubicBezTo>
                    <a:cubicBezTo>
                      <a:pt x="1543" y="7425"/>
                      <a:pt x="1543" y="7425"/>
                      <a:pt x="1543" y="7425"/>
                    </a:cubicBezTo>
                    <a:cubicBezTo>
                      <a:pt x="1543" y="18900"/>
                      <a:pt x="1543" y="18900"/>
                      <a:pt x="1543" y="18900"/>
                    </a:cubicBezTo>
                    <a:cubicBezTo>
                      <a:pt x="1543" y="20419"/>
                      <a:pt x="2893" y="21600"/>
                      <a:pt x="4629" y="21600"/>
                    </a:cubicBezTo>
                    <a:cubicBezTo>
                      <a:pt x="16971" y="21600"/>
                      <a:pt x="16971" y="21600"/>
                      <a:pt x="16971" y="21600"/>
                    </a:cubicBezTo>
                    <a:cubicBezTo>
                      <a:pt x="18707" y="21600"/>
                      <a:pt x="20057" y="20419"/>
                      <a:pt x="20057" y="18900"/>
                    </a:cubicBezTo>
                    <a:cubicBezTo>
                      <a:pt x="20057" y="7425"/>
                      <a:pt x="20057" y="7425"/>
                      <a:pt x="20057" y="7425"/>
                    </a:cubicBezTo>
                    <a:cubicBezTo>
                      <a:pt x="20057" y="7425"/>
                      <a:pt x="20057" y="7425"/>
                      <a:pt x="20057" y="7425"/>
                    </a:cubicBezTo>
                    <a:cubicBezTo>
                      <a:pt x="20829" y="7425"/>
                      <a:pt x="21600" y="6750"/>
                      <a:pt x="21600" y="6075"/>
                    </a:cubicBezTo>
                    <a:cubicBezTo>
                      <a:pt x="21600" y="5400"/>
                      <a:pt x="21600" y="5400"/>
                      <a:pt x="21600" y="5400"/>
                    </a:cubicBezTo>
                    <a:cubicBezTo>
                      <a:pt x="21600" y="4556"/>
                      <a:pt x="21600" y="4556"/>
                      <a:pt x="21600" y="4556"/>
                    </a:cubicBezTo>
                    <a:close/>
                    <a:moveTo>
                      <a:pt x="6171" y="2025"/>
                    </a:moveTo>
                    <a:cubicBezTo>
                      <a:pt x="6171" y="1687"/>
                      <a:pt x="6557" y="1350"/>
                      <a:pt x="6943" y="1350"/>
                    </a:cubicBezTo>
                    <a:cubicBezTo>
                      <a:pt x="14657" y="1350"/>
                      <a:pt x="14657" y="1350"/>
                      <a:pt x="14657" y="1350"/>
                    </a:cubicBezTo>
                    <a:cubicBezTo>
                      <a:pt x="15043" y="1350"/>
                      <a:pt x="15429" y="1687"/>
                      <a:pt x="15429" y="2025"/>
                    </a:cubicBezTo>
                    <a:cubicBezTo>
                      <a:pt x="15429" y="2700"/>
                      <a:pt x="15429" y="2700"/>
                      <a:pt x="15429" y="2700"/>
                    </a:cubicBezTo>
                    <a:cubicBezTo>
                      <a:pt x="6171" y="2700"/>
                      <a:pt x="6171" y="2700"/>
                      <a:pt x="6171" y="2700"/>
                    </a:cubicBezTo>
                    <a:lnTo>
                      <a:pt x="6171" y="2025"/>
                    </a:lnTo>
                    <a:close/>
                    <a:moveTo>
                      <a:pt x="18514" y="18900"/>
                    </a:moveTo>
                    <a:cubicBezTo>
                      <a:pt x="18514" y="19575"/>
                      <a:pt x="17743" y="20250"/>
                      <a:pt x="16971" y="20250"/>
                    </a:cubicBezTo>
                    <a:cubicBezTo>
                      <a:pt x="4629" y="20250"/>
                      <a:pt x="4629" y="20250"/>
                      <a:pt x="4629" y="20250"/>
                    </a:cubicBezTo>
                    <a:cubicBezTo>
                      <a:pt x="3857" y="20250"/>
                      <a:pt x="3086" y="19575"/>
                      <a:pt x="3086" y="18900"/>
                    </a:cubicBezTo>
                    <a:cubicBezTo>
                      <a:pt x="3086" y="7425"/>
                      <a:pt x="3086" y="7425"/>
                      <a:pt x="3086" y="7425"/>
                    </a:cubicBezTo>
                    <a:cubicBezTo>
                      <a:pt x="18514" y="7425"/>
                      <a:pt x="18514" y="7425"/>
                      <a:pt x="18514" y="7425"/>
                    </a:cubicBezTo>
                    <a:lnTo>
                      <a:pt x="18514" y="18900"/>
                    </a:lnTo>
                    <a:close/>
                    <a:moveTo>
                      <a:pt x="20057" y="5400"/>
                    </a:moveTo>
                    <a:cubicBezTo>
                      <a:pt x="20057" y="6075"/>
                      <a:pt x="20057" y="6075"/>
                      <a:pt x="20057" y="6075"/>
                    </a:cubicBezTo>
                    <a:cubicBezTo>
                      <a:pt x="1543" y="6075"/>
                      <a:pt x="1543" y="6075"/>
                      <a:pt x="1543" y="6075"/>
                    </a:cubicBezTo>
                    <a:cubicBezTo>
                      <a:pt x="1543" y="5400"/>
                      <a:pt x="1543" y="5400"/>
                      <a:pt x="1543" y="5400"/>
                    </a:cubicBezTo>
                    <a:cubicBezTo>
                      <a:pt x="1543" y="4725"/>
                      <a:pt x="1543" y="4725"/>
                      <a:pt x="1543" y="4725"/>
                    </a:cubicBezTo>
                    <a:cubicBezTo>
                      <a:pt x="1543" y="4387"/>
                      <a:pt x="1929" y="4050"/>
                      <a:pt x="2314" y="4050"/>
                    </a:cubicBezTo>
                    <a:cubicBezTo>
                      <a:pt x="19286" y="4050"/>
                      <a:pt x="19286" y="4050"/>
                      <a:pt x="19286" y="4050"/>
                    </a:cubicBezTo>
                    <a:cubicBezTo>
                      <a:pt x="19671" y="4050"/>
                      <a:pt x="20057" y="4387"/>
                      <a:pt x="20057" y="4725"/>
                    </a:cubicBezTo>
                    <a:lnTo>
                      <a:pt x="20057" y="540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8" name="Shape 8701"/>
              <p:cNvSpPr/>
              <p:nvPr/>
            </p:nvSpPr>
            <p:spPr>
              <a:xfrm>
                <a:off x="92075" y="200025"/>
                <a:ext cx="61914" cy="23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21600"/>
                    </a:moveTo>
                    <a:cubicBezTo>
                      <a:pt x="16200" y="21600"/>
                      <a:pt x="16200" y="21600"/>
                      <a:pt x="16200" y="21600"/>
                    </a:cubicBezTo>
                    <a:cubicBezTo>
                      <a:pt x="18900" y="21600"/>
                      <a:pt x="21600" y="20880"/>
                      <a:pt x="21600" y="20160"/>
                    </a:cubicBezTo>
                    <a:cubicBezTo>
                      <a:pt x="21600" y="1440"/>
                      <a:pt x="21600" y="1440"/>
                      <a:pt x="21600" y="1440"/>
                    </a:cubicBezTo>
                    <a:cubicBezTo>
                      <a:pt x="21600" y="720"/>
                      <a:pt x="18900" y="0"/>
                      <a:pt x="16200" y="0"/>
                    </a:cubicBezTo>
                    <a:cubicBezTo>
                      <a:pt x="5400" y="0"/>
                      <a:pt x="5400" y="0"/>
                      <a:pt x="5400" y="0"/>
                    </a:cubicBezTo>
                    <a:cubicBezTo>
                      <a:pt x="2700" y="0"/>
                      <a:pt x="0" y="720"/>
                      <a:pt x="0" y="1440"/>
                    </a:cubicBezTo>
                    <a:cubicBezTo>
                      <a:pt x="0" y="20160"/>
                      <a:pt x="0" y="20160"/>
                      <a:pt x="0" y="20160"/>
                    </a:cubicBezTo>
                    <a:cubicBezTo>
                      <a:pt x="0" y="20880"/>
                      <a:pt x="2700" y="21600"/>
                      <a:pt x="5400" y="21600"/>
                    </a:cubicBezTo>
                    <a:close/>
                    <a:moveTo>
                      <a:pt x="5400" y="1440"/>
                    </a:move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16200" y="20160"/>
                      <a:pt x="16200" y="20160"/>
                      <a:pt x="16200" y="20160"/>
                    </a:cubicBezTo>
                    <a:cubicBezTo>
                      <a:pt x="5400" y="20160"/>
                      <a:pt x="5400" y="20160"/>
                      <a:pt x="5400" y="20160"/>
                    </a:cubicBezTo>
                    <a:lnTo>
                      <a:pt x="5400" y="144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9" name="Shape 8702"/>
              <p:cNvSpPr/>
              <p:nvPr/>
            </p:nvSpPr>
            <p:spPr>
              <a:xfrm>
                <a:off x="184150" y="200025"/>
                <a:ext cx="61914" cy="23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21600"/>
                    </a:moveTo>
                    <a:cubicBezTo>
                      <a:pt x="16200" y="21600"/>
                      <a:pt x="16200" y="21600"/>
                      <a:pt x="16200" y="21600"/>
                    </a:cubicBezTo>
                    <a:cubicBezTo>
                      <a:pt x="18900" y="21600"/>
                      <a:pt x="21600" y="20880"/>
                      <a:pt x="21600" y="20160"/>
                    </a:cubicBezTo>
                    <a:cubicBezTo>
                      <a:pt x="21600" y="1440"/>
                      <a:pt x="21600" y="1440"/>
                      <a:pt x="21600" y="1440"/>
                    </a:cubicBezTo>
                    <a:cubicBezTo>
                      <a:pt x="21600" y="720"/>
                      <a:pt x="18900" y="0"/>
                      <a:pt x="16200" y="0"/>
                    </a:cubicBezTo>
                    <a:cubicBezTo>
                      <a:pt x="5400" y="0"/>
                      <a:pt x="5400" y="0"/>
                      <a:pt x="5400" y="0"/>
                    </a:cubicBezTo>
                    <a:cubicBezTo>
                      <a:pt x="2700" y="0"/>
                      <a:pt x="0" y="720"/>
                      <a:pt x="0" y="1440"/>
                    </a:cubicBezTo>
                    <a:cubicBezTo>
                      <a:pt x="0" y="20160"/>
                      <a:pt x="0" y="20160"/>
                      <a:pt x="0" y="20160"/>
                    </a:cubicBezTo>
                    <a:cubicBezTo>
                      <a:pt x="0" y="20880"/>
                      <a:pt x="2700" y="21600"/>
                      <a:pt x="5400" y="21600"/>
                    </a:cubicBezTo>
                    <a:close/>
                    <a:moveTo>
                      <a:pt x="5400" y="1440"/>
                    </a:move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16200" y="20160"/>
                      <a:pt x="16200" y="20160"/>
                      <a:pt x="16200" y="20160"/>
                    </a:cubicBezTo>
                    <a:cubicBezTo>
                      <a:pt x="5400" y="20160"/>
                      <a:pt x="5400" y="20160"/>
                      <a:pt x="5400" y="20160"/>
                    </a:cubicBezTo>
                    <a:lnTo>
                      <a:pt x="5400" y="144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0" name="Shape 8703"/>
              <p:cNvSpPr/>
              <p:nvPr/>
            </p:nvSpPr>
            <p:spPr>
              <a:xfrm>
                <a:off x="276225" y="200025"/>
                <a:ext cx="61914" cy="23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21600"/>
                    </a:moveTo>
                    <a:cubicBezTo>
                      <a:pt x="16200" y="21600"/>
                      <a:pt x="16200" y="21600"/>
                      <a:pt x="16200" y="21600"/>
                    </a:cubicBezTo>
                    <a:cubicBezTo>
                      <a:pt x="18900" y="21600"/>
                      <a:pt x="21600" y="20880"/>
                      <a:pt x="21600" y="20160"/>
                    </a:cubicBezTo>
                    <a:cubicBezTo>
                      <a:pt x="21600" y="1440"/>
                      <a:pt x="21600" y="1440"/>
                      <a:pt x="21600" y="1440"/>
                    </a:cubicBezTo>
                    <a:cubicBezTo>
                      <a:pt x="21600" y="720"/>
                      <a:pt x="18900" y="0"/>
                      <a:pt x="16200" y="0"/>
                    </a:cubicBezTo>
                    <a:cubicBezTo>
                      <a:pt x="5400" y="0"/>
                      <a:pt x="5400" y="0"/>
                      <a:pt x="5400" y="0"/>
                    </a:cubicBezTo>
                    <a:cubicBezTo>
                      <a:pt x="2700" y="0"/>
                      <a:pt x="0" y="720"/>
                      <a:pt x="0" y="1440"/>
                    </a:cubicBezTo>
                    <a:cubicBezTo>
                      <a:pt x="0" y="20160"/>
                      <a:pt x="0" y="20160"/>
                      <a:pt x="0" y="20160"/>
                    </a:cubicBezTo>
                    <a:cubicBezTo>
                      <a:pt x="0" y="20880"/>
                      <a:pt x="2700" y="21600"/>
                      <a:pt x="5400" y="21600"/>
                    </a:cubicBezTo>
                    <a:close/>
                    <a:moveTo>
                      <a:pt x="5400" y="1440"/>
                    </a:move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16200" y="20160"/>
                      <a:pt x="16200" y="20160"/>
                      <a:pt x="16200" y="20160"/>
                    </a:cubicBezTo>
                    <a:cubicBezTo>
                      <a:pt x="5400" y="20160"/>
                      <a:pt x="5400" y="20160"/>
                      <a:pt x="5400" y="20160"/>
                    </a:cubicBezTo>
                    <a:lnTo>
                      <a:pt x="5400" y="144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11" name="Group 8708"/>
            <p:cNvGrpSpPr/>
            <p:nvPr/>
          </p:nvGrpSpPr>
          <p:grpSpPr>
            <a:xfrm>
              <a:off x="5210957" y="2617724"/>
              <a:ext cx="422926" cy="437851"/>
              <a:chOff x="0" y="0"/>
              <a:chExt cx="461962" cy="490537"/>
            </a:xfrm>
          </p:grpSpPr>
          <p:sp>
            <p:nvSpPr>
              <p:cNvPr id="112" name="Shape 8705"/>
              <p:cNvSpPr/>
              <p:nvPr/>
            </p:nvSpPr>
            <p:spPr>
              <a:xfrm>
                <a:off x="0" y="0"/>
                <a:ext cx="461963" cy="49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1260" y="0"/>
                      <a:pt x="0" y="1181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419"/>
                      <a:pt x="1260" y="21600"/>
                      <a:pt x="2880" y="21600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0340" y="21600"/>
                      <a:pt x="21600" y="20419"/>
                      <a:pt x="21600" y="189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1181"/>
                      <a:pt x="20340" y="0"/>
                      <a:pt x="18720" y="0"/>
                    </a:cubicBezTo>
                    <a:close/>
                    <a:moveTo>
                      <a:pt x="20160" y="18900"/>
                    </a:moveTo>
                    <a:cubicBezTo>
                      <a:pt x="20160" y="19575"/>
                      <a:pt x="19440" y="20250"/>
                      <a:pt x="18720" y="20250"/>
                    </a:cubicBezTo>
                    <a:cubicBezTo>
                      <a:pt x="2880" y="20250"/>
                      <a:pt x="2880" y="20250"/>
                      <a:pt x="2880" y="20250"/>
                    </a:cubicBezTo>
                    <a:cubicBezTo>
                      <a:pt x="2160" y="20250"/>
                      <a:pt x="1440" y="19575"/>
                      <a:pt x="1440" y="18900"/>
                    </a:cubicBezTo>
                    <a:cubicBezTo>
                      <a:pt x="1440" y="2700"/>
                      <a:pt x="1440" y="2700"/>
                      <a:pt x="1440" y="2700"/>
                    </a:cubicBezTo>
                    <a:cubicBezTo>
                      <a:pt x="1440" y="2025"/>
                      <a:pt x="2160" y="1350"/>
                      <a:pt x="2880" y="1350"/>
                    </a:cubicBezTo>
                    <a:cubicBezTo>
                      <a:pt x="18720" y="1350"/>
                      <a:pt x="18720" y="1350"/>
                      <a:pt x="18720" y="1350"/>
                    </a:cubicBezTo>
                    <a:cubicBezTo>
                      <a:pt x="19440" y="1350"/>
                      <a:pt x="20160" y="2025"/>
                      <a:pt x="20160" y="2700"/>
                    </a:cubicBezTo>
                    <a:lnTo>
                      <a:pt x="20160" y="1890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3" name="Shape 8706"/>
              <p:cNvSpPr/>
              <p:nvPr/>
            </p:nvSpPr>
            <p:spPr>
              <a:xfrm>
                <a:off x="60325" y="60325"/>
                <a:ext cx="339726" cy="307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0"/>
                    </a:moveTo>
                    <a:cubicBezTo>
                      <a:pt x="982" y="0"/>
                      <a:pt x="982" y="0"/>
                      <a:pt x="982" y="0"/>
                    </a:cubicBezTo>
                    <a:cubicBezTo>
                      <a:pt x="491" y="0"/>
                      <a:pt x="0" y="540"/>
                      <a:pt x="0" y="1080"/>
                    </a:cubicBezTo>
                    <a:cubicBezTo>
                      <a:pt x="0" y="20520"/>
                      <a:pt x="0" y="20520"/>
                      <a:pt x="0" y="20520"/>
                    </a:cubicBezTo>
                    <a:cubicBezTo>
                      <a:pt x="0" y="21060"/>
                      <a:pt x="491" y="21600"/>
                      <a:pt x="982" y="21600"/>
                    </a:cubicBezTo>
                    <a:cubicBezTo>
                      <a:pt x="20618" y="21600"/>
                      <a:pt x="20618" y="21600"/>
                      <a:pt x="20618" y="21600"/>
                    </a:cubicBezTo>
                    <a:cubicBezTo>
                      <a:pt x="21109" y="21600"/>
                      <a:pt x="21600" y="21060"/>
                      <a:pt x="21600" y="20520"/>
                    </a:cubicBezTo>
                    <a:cubicBezTo>
                      <a:pt x="21600" y="1080"/>
                      <a:pt x="21600" y="1080"/>
                      <a:pt x="21600" y="1080"/>
                    </a:cubicBezTo>
                    <a:cubicBezTo>
                      <a:pt x="21600" y="540"/>
                      <a:pt x="21109" y="0"/>
                      <a:pt x="20618" y="0"/>
                    </a:cubicBezTo>
                    <a:close/>
                    <a:moveTo>
                      <a:pt x="20618" y="1080"/>
                    </a:moveTo>
                    <a:cubicBezTo>
                      <a:pt x="20618" y="15930"/>
                      <a:pt x="20618" y="15930"/>
                      <a:pt x="20618" y="15930"/>
                    </a:cubicBezTo>
                    <a:cubicBezTo>
                      <a:pt x="17427" y="12150"/>
                      <a:pt x="17427" y="12150"/>
                      <a:pt x="17427" y="12150"/>
                    </a:cubicBezTo>
                    <a:cubicBezTo>
                      <a:pt x="17182" y="11880"/>
                      <a:pt x="16936" y="11880"/>
                      <a:pt x="16691" y="11880"/>
                    </a:cubicBezTo>
                    <a:cubicBezTo>
                      <a:pt x="16445" y="11880"/>
                      <a:pt x="16200" y="11880"/>
                      <a:pt x="15955" y="12150"/>
                    </a:cubicBezTo>
                    <a:cubicBezTo>
                      <a:pt x="13500" y="15390"/>
                      <a:pt x="13500" y="15390"/>
                      <a:pt x="13500" y="15390"/>
                    </a:cubicBezTo>
                    <a:cubicBezTo>
                      <a:pt x="5645" y="5670"/>
                      <a:pt x="5645" y="5670"/>
                      <a:pt x="5645" y="5670"/>
                    </a:cubicBezTo>
                    <a:cubicBezTo>
                      <a:pt x="5400" y="5400"/>
                      <a:pt x="5155" y="5400"/>
                      <a:pt x="4909" y="5400"/>
                    </a:cubicBezTo>
                    <a:cubicBezTo>
                      <a:pt x="4664" y="5400"/>
                      <a:pt x="4418" y="5400"/>
                      <a:pt x="4173" y="5670"/>
                    </a:cubicBezTo>
                    <a:cubicBezTo>
                      <a:pt x="982" y="9720"/>
                      <a:pt x="982" y="9720"/>
                      <a:pt x="982" y="9720"/>
                    </a:cubicBezTo>
                    <a:cubicBezTo>
                      <a:pt x="982" y="1080"/>
                      <a:pt x="982" y="1080"/>
                      <a:pt x="982" y="1080"/>
                    </a:cubicBezTo>
                    <a:lnTo>
                      <a:pt x="20618" y="1080"/>
                    </a:lnTo>
                    <a:close/>
                    <a:moveTo>
                      <a:pt x="982" y="11340"/>
                    </a:moveTo>
                    <a:cubicBezTo>
                      <a:pt x="4909" y="6480"/>
                      <a:pt x="4909" y="6480"/>
                      <a:pt x="4909" y="6480"/>
                    </a:cubicBezTo>
                    <a:cubicBezTo>
                      <a:pt x="12764" y="16470"/>
                      <a:pt x="12764" y="16470"/>
                      <a:pt x="12764" y="16470"/>
                    </a:cubicBezTo>
                    <a:cubicBezTo>
                      <a:pt x="13500" y="17010"/>
                      <a:pt x="13500" y="17010"/>
                      <a:pt x="13500" y="17010"/>
                    </a:cubicBezTo>
                    <a:cubicBezTo>
                      <a:pt x="16200" y="20520"/>
                      <a:pt x="16200" y="20520"/>
                      <a:pt x="16200" y="20520"/>
                    </a:cubicBezTo>
                    <a:cubicBezTo>
                      <a:pt x="982" y="20520"/>
                      <a:pt x="982" y="20520"/>
                      <a:pt x="982" y="20520"/>
                    </a:cubicBezTo>
                    <a:lnTo>
                      <a:pt x="982" y="11340"/>
                    </a:lnTo>
                    <a:close/>
                    <a:moveTo>
                      <a:pt x="17427" y="20520"/>
                    </a:moveTo>
                    <a:cubicBezTo>
                      <a:pt x="13991" y="16200"/>
                      <a:pt x="13991" y="16200"/>
                      <a:pt x="13991" y="16200"/>
                    </a:cubicBezTo>
                    <a:cubicBezTo>
                      <a:pt x="16691" y="12960"/>
                      <a:pt x="16691" y="12960"/>
                      <a:pt x="16691" y="12960"/>
                    </a:cubicBezTo>
                    <a:cubicBezTo>
                      <a:pt x="20618" y="17820"/>
                      <a:pt x="20618" y="17820"/>
                      <a:pt x="20618" y="17820"/>
                    </a:cubicBezTo>
                    <a:cubicBezTo>
                      <a:pt x="20618" y="20520"/>
                      <a:pt x="20618" y="20520"/>
                      <a:pt x="20618" y="20520"/>
                    </a:cubicBezTo>
                    <a:lnTo>
                      <a:pt x="17427" y="2052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4" name="Shape 8707"/>
              <p:cNvSpPr/>
              <p:nvPr/>
            </p:nvSpPr>
            <p:spPr>
              <a:xfrm>
                <a:off x="246062" y="106361"/>
                <a:ext cx="92076" cy="9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7100" y="21600"/>
                      <a:pt x="21600" y="17100"/>
                      <a:pt x="21600" y="10800"/>
                    </a:cubicBezTo>
                    <a:cubicBezTo>
                      <a:pt x="21600" y="4500"/>
                      <a:pt x="17100" y="0"/>
                      <a:pt x="10800" y="0"/>
                    </a:cubicBezTo>
                    <a:cubicBezTo>
                      <a:pt x="4500" y="0"/>
                      <a:pt x="0" y="4500"/>
                      <a:pt x="0" y="10800"/>
                    </a:cubicBezTo>
                    <a:cubicBezTo>
                      <a:pt x="0" y="17100"/>
                      <a:pt x="4500" y="21600"/>
                      <a:pt x="10800" y="21600"/>
                    </a:cubicBezTo>
                    <a:close/>
                    <a:moveTo>
                      <a:pt x="10800" y="3600"/>
                    </a:moveTo>
                    <a:cubicBezTo>
                      <a:pt x="14400" y="3600"/>
                      <a:pt x="18000" y="7200"/>
                      <a:pt x="18000" y="10800"/>
                    </a:cubicBezTo>
                    <a:cubicBezTo>
                      <a:pt x="18000" y="14400"/>
                      <a:pt x="14400" y="18000"/>
                      <a:pt x="10800" y="18000"/>
                    </a:cubicBezTo>
                    <a:cubicBezTo>
                      <a:pt x="7200" y="18000"/>
                      <a:pt x="3600" y="14400"/>
                      <a:pt x="3600" y="10800"/>
                    </a:cubicBezTo>
                    <a:cubicBezTo>
                      <a:pt x="3600" y="7200"/>
                      <a:pt x="7200" y="3600"/>
                      <a:pt x="10800" y="360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sp>
          <p:nvSpPr>
            <p:cNvPr id="115" name="Shape 8709"/>
            <p:cNvSpPr/>
            <p:nvPr/>
          </p:nvSpPr>
          <p:spPr>
            <a:xfrm>
              <a:off x="5726748" y="3863090"/>
              <a:ext cx="450539" cy="43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63" y="7594"/>
                  </a:moveTo>
                  <a:cubicBezTo>
                    <a:pt x="19238" y="4894"/>
                    <a:pt x="19238" y="4894"/>
                    <a:pt x="19238" y="4894"/>
                  </a:cubicBezTo>
                  <a:cubicBezTo>
                    <a:pt x="19069" y="4725"/>
                    <a:pt x="19069" y="4725"/>
                    <a:pt x="18900" y="4556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675"/>
                    <a:pt x="18225" y="0"/>
                    <a:pt x="17550" y="0"/>
                  </a:cubicBezTo>
                  <a:cubicBezTo>
                    <a:pt x="4050" y="0"/>
                    <a:pt x="4050" y="0"/>
                    <a:pt x="4050" y="0"/>
                  </a:cubicBezTo>
                  <a:cubicBezTo>
                    <a:pt x="3375" y="0"/>
                    <a:pt x="2700" y="675"/>
                    <a:pt x="2700" y="1350"/>
                  </a:cubicBezTo>
                  <a:cubicBezTo>
                    <a:pt x="2700" y="4556"/>
                    <a:pt x="2700" y="4556"/>
                    <a:pt x="2700" y="4556"/>
                  </a:cubicBezTo>
                  <a:cubicBezTo>
                    <a:pt x="2531" y="4725"/>
                    <a:pt x="2531" y="4725"/>
                    <a:pt x="2362" y="4894"/>
                  </a:cubicBezTo>
                  <a:cubicBezTo>
                    <a:pt x="337" y="7594"/>
                    <a:pt x="337" y="7594"/>
                    <a:pt x="337" y="7594"/>
                  </a:cubicBezTo>
                  <a:cubicBezTo>
                    <a:pt x="169" y="7931"/>
                    <a:pt x="0" y="8269"/>
                    <a:pt x="0" y="8775"/>
                  </a:cubicBezTo>
                  <a:cubicBezTo>
                    <a:pt x="0" y="9450"/>
                    <a:pt x="0" y="9450"/>
                    <a:pt x="0" y="9450"/>
                  </a:cubicBezTo>
                  <a:cubicBezTo>
                    <a:pt x="0" y="10631"/>
                    <a:pt x="844" y="11475"/>
                    <a:pt x="2025" y="11475"/>
                  </a:cubicBezTo>
                  <a:cubicBezTo>
                    <a:pt x="2025" y="11475"/>
                    <a:pt x="2025" y="11475"/>
                    <a:pt x="2025" y="11475"/>
                  </a:cubicBezTo>
                  <a:cubicBezTo>
                    <a:pt x="2025" y="20250"/>
                    <a:pt x="2025" y="20250"/>
                    <a:pt x="2025" y="20250"/>
                  </a:cubicBezTo>
                  <a:cubicBezTo>
                    <a:pt x="2025" y="20925"/>
                    <a:pt x="2700" y="21600"/>
                    <a:pt x="3375" y="21600"/>
                  </a:cubicBezTo>
                  <a:cubicBezTo>
                    <a:pt x="18225" y="21600"/>
                    <a:pt x="18225" y="21600"/>
                    <a:pt x="18225" y="21600"/>
                  </a:cubicBezTo>
                  <a:cubicBezTo>
                    <a:pt x="18900" y="21600"/>
                    <a:pt x="19575" y="20925"/>
                    <a:pt x="19575" y="20250"/>
                  </a:cubicBezTo>
                  <a:cubicBezTo>
                    <a:pt x="19575" y="11475"/>
                    <a:pt x="19575" y="11475"/>
                    <a:pt x="19575" y="11475"/>
                  </a:cubicBezTo>
                  <a:cubicBezTo>
                    <a:pt x="19575" y="11475"/>
                    <a:pt x="19575" y="11475"/>
                    <a:pt x="19575" y="11475"/>
                  </a:cubicBezTo>
                  <a:cubicBezTo>
                    <a:pt x="20756" y="11475"/>
                    <a:pt x="21600" y="10631"/>
                    <a:pt x="21600" y="9450"/>
                  </a:cubicBezTo>
                  <a:cubicBezTo>
                    <a:pt x="21600" y="8775"/>
                    <a:pt x="21600" y="8775"/>
                    <a:pt x="21600" y="8775"/>
                  </a:cubicBezTo>
                  <a:cubicBezTo>
                    <a:pt x="21600" y="8269"/>
                    <a:pt x="21431" y="7931"/>
                    <a:pt x="21263" y="7594"/>
                  </a:cubicBezTo>
                  <a:close/>
                  <a:moveTo>
                    <a:pt x="17550" y="1350"/>
                  </a:moveTo>
                  <a:cubicBezTo>
                    <a:pt x="17550" y="4050"/>
                    <a:pt x="17550" y="4050"/>
                    <a:pt x="17550" y="4050"/>
                  </a:cubicBezTo>
                  <a:cubicBezTo>
                    <a:pt x="4050" y="4050"/>
                    <a:pt x="4050" y="4050"/>
                    <a:pt x="4050" y="4050"/>
                  </a:cubicBezTo>
                  <a:cubicBezTo>
                    <a:pt x="4050" y="4050"/>
                    <a:pt x="4050" y="4050"/>
                    <a:pt x="4050" y="4050"/>
                  </a:cubicBezTo>
                  <a:cubicBezTo>
                    <a:pt x="4050" y="1350"/>
                    <a:pt x="4050" y="1350"/>
                    <a:pt x="4050" y="1350"/>
                  </a:cubicBezTo>
                  <a:lnTo>
                    <a:pt x="17550" y="1350"/>
                  </a:lnTo>
                  <a:close/>
                  <a:moveTo>
                    <a:pt x="6919" y="10125"/>
                  </a:moveTo>
                  <a:cubicBezTo>
                    <a:pt x="4050" y="10125"/>
                    <a:pt x="4050" y="10125"/>
                    <a:pt x="4050" y="10125"/>
                  </a:cubicBezTo>
                  <a:cubicBezTo>
                    <a:pt x="6750" y="5400"/>
                    <a:pt x="6750" y="5400"/>
                    <a:pt x="6750" y="5400"/>
                  </a:cubicBezTo>
                  <a:cubicBezTo>
                    <a:pt x="8269" y="5400"/>
                    <a:pt x="8269" y="5400"/>
                    <a:pt x="8269" y="5400"/>
                  </a:cubicBezTo>
                  <a:lnTo>
                    <a:pt x="6919" y="10125"/>
                  </a:lnTo>
                  <a:close/>
                  <a:moveTo>
                    <a:pt x="8944" y="5400"/>
                  </a:moveTo>
                  <a:cubicBezTo>
                    <a:pt x="10462" y="5400"/>
                    <a:pt x="10462" y="5400"/>
                    <a:pt x="10462" y="5400"/>
                  </a:cubicBezTo>
                  <a:cubicBezTo>
                    <a:pt x="10462" y="10125"/>
                    <a:pt x="10462" y="10125"/>
                    <a:pt x="10462" y="10125"/>
                  </a:cubicBezTo>
                  <a:cubicBezTo>
                    <a:pt x="7594" y="10125"/>
                    <a:pt x="7594" y="10125"/>
                    <a:pt x="7594" y="10125"/>
                  </a:cubicBezTo>
                  <a:lnTo>
                    <a:pt x="8944" y="5400"/>
                  </a:lnTo>
                  <a:close/>
                  <a:moveTo>
                    <a:pt x="11138" y="5400"/>
                  </a:moveTo>
                  <a:cubicBezTo>
                    <a:pt x="12656" y="5400"/>
                    <a:pt x="12656" y="5400"/>
                    <a:pt x="12656" y="5400"/>
                  </a:cubicBezTo>
                  <a:cubicBezTo>
                    <a:pt x="14006" y="10125"/>
                    <a:pt x="14006" y="10125"/>
                    <a:pt x="14006" y="10125"/>
                  </a:cubicBezTo>
                  <a:cubicBezTo>
                    <a:pt x="11138" y="10125"/>
                    <a:pt x="11138" y="10125"/>
                    <a:pt x="11138" y="10125"/>
                  </a:cubicBezTo>
                  <a:lnTo>
                    <a:pt x="11138" y="5400"/>
                  </a:lnTo>
                  <a:close/>
                  <a:moveTo>
                    <a:pt x="13331" y="5400"/>
                  </a:moveTo>
                  <a:cubicBezTo>
                    <a:pt x="14850" y="5400"/>
                    <a:pt x="14850" y="5400"/>
                    <a:pt x="14850" y="5400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4681" y="10125"/>
                    <a:pt x="14681" y="10125"/>
                    <a:pt x="14681" y="10125"/>
                  </a:cubicBezTo>
                  <a:lnTo>
                    <a:pt x="13331" y="5400"/>
                  </a:lnTo>
                  <a:close/>
                  <a:moveTo>
                    <a:pt x="1350" y="9450"/>
                  </a:moveTo>
                  <a:cubicBezTo>
                    <a:pt x="1350" y="8775"/>
                    <a:pt x="1350" y="8775"/>
                    <a:pt x="1350" y="8775"/>
                  </a:cubicBezTo>
                  <a:cubicBezTo>
                    <a:pt x="1350" y="8606"/>
                    <a:pt x="1350" y="8437"/>
                    <a:pt x="1519" y="8437"/>
                  </a:cubicBezTo>
                  <a:cubicBezTo>
                    <a:pt x="3544" y="5737"/>
                    <a:pt x="3544" y="5737"/>
                    <a:pt x="3544" y="5737"/>
                  </a:cubicBezTo>
                  <a:cubicBezTo>
                    <a:pt x="3712" y="5569"/>
                    <a:pt x="3881" y="5400"/>
                    <a:pt x="4050" y="5400"/>
                  </a:cubicBezTo>
                  <a:cubicBezTo>
                    <a:pt x="5906" y="5400"/>
                    <a:pt x="5906" y="5400"/>
                    <a:pt x="5906" y="5400"/>
                  </a:cubicBezTo>
                  <a:cubicBezTo>
                    <a:pt x="3206" y="10125"/>
                    <a:pt x="3206" y="10125"/>
                    <a:pt x="3206" y="10125"/>
                  </a:cubicBezTo>
                  <a:cubicBezTo>
                    <a:pt x="2025" y="10125"/>
                    <a:pt x="2025" y="10125"/>
                    <a:pt x="2025" y="10125"/>
                  </a:cubicBezTo>
                  <a:cubicBezTo>
                    <a:pt x="1687" y="10125"/>
                    <a:pt x="1350" y="9787"/>
                    <a:pt x="1350" y="9450"/>
                  </a:cubicBezTo>
                  <a:close/>
                  <a:moveTo>
                    <a:pt x="13500" y="20250"/>
                  </a:moveTo>
                  <a:cubicBezTo>
                    <a:pt x="8437" y="20250"/>
                    <a:pt x="8437" y="20250"/>
                    <a:pt x="8437" y="20250"/>
                  </a:cubicBezTo>
                  <a:cubicBezTo>
                    <a:pt x="8437" y="13500"/>
                    <a:pt x="8437" y="13500"/>
                    <a:pt x="8437" y="13500"/>
                  </a:cubicBezTo>
                  <a:cubicBezTo>
                    <a:pt x="13500" y="13500"/>
                    <a:pt x="13500" y="13500"/>
                    <a:pt x="13500" y="13500"/>
                  </a:cubicBezTo>
                  <a:lnTo>
                    <a:pt x="13500" y="20250"/>
                  </a:lnTo>
                  <a:close/>
                  <a:moveTo>
                    <a:pt x="18225" y="20250"/>
                  </a:moveTo>
                  <a:cubicBezTo>
                    <a:pt x="14175" y="20250"/>
                    <a:pt x="14175" y="20250"/>
                    <a:pt x="14175" y="20250"/>
                  </a:cubicBezTo>
                  <a:cubicBezTo>
                    <a:pt x="14175" y="13500"/>
                    <a:pt x="14175" y="13500"/>
                    <a:pt x="14175" y="13500"/>
                  </a:cubicBezTo>
                  <a:cubicBezTo>
                    <a:pt x="14175" y="13163"/>
                    <a:pt x="13838" y="12825"/>
                    <a:pt x="13500" y="12825"/>
                  </a:cubicBezTo>
                  <a:cubicBezTo>
                    <a:pt x="8437" y="12825"/>
                    <a:pt x="8437" y="12825"/>
                    <a:pt x="8437" y="12825"/>
                  </a:cubicBezTo>
                  <a:cubicBezTo>
                    <a:pt x="8100" y="12825"/>
                    <a:pt x="7762" y="13163"/>
                    <a:pt x="7762" y="13500"/>
                  </a:cubicBezTo>
                  <a:cubicBezTo>
                    <a:pt x="7762" y="20250"/>
                    <a:pt x="7762" y="20250"/>
                    <a:pt x="7762" y="20250"/>
                  </a:cubicBezTo>
                  <a:cubicBezTo>
                    <a:pt x="3375" y="20250"/>
                    <a:pt x="3375" y="20250"/>
                    <a:pt x="3375" y="20250"/>
                  </a:cubicBezTo>
                  <a:cubicBezTo>
                    <a:pt x="3375" y="11475"/>
                    <a:pt x="3375" y="11475"/>
                    <a:pt x="3375" y="11475"/>
                  </a:cubicBezTo>
                  <a:cubicBezTo>
                    <a:pt x="18225" y="11475"/>
                    <a:pt x="18225" y="11475"/>
                    <a:pt x="18225" y="11475"/>
                  </a:cubicBezTo>
                  <a:lnTo>
                    <a:pt x="18225" y="20250"/>
                  </a:lnTo>
                  <a:close/>
                  <a:moveTo>
                    <a:pt x="20250" y="9450"/>
                  </a:moveTo>
                  <a:cubicBezTo>
                    <a:pt x="20250" y="9787"/>
                    <a:pt x="19913" y="10125"/>
                    <a:pt x="19575" y="10125"/>
                  </a:cubicBezTo>
                  <a:cubicBezTo>
                    <a:pt x="18394" y="10125"/>
                    <a:pt x="18394" y="10125"/>
                    <a:pt x="18394" y="10125"/>
                  </a:cubicBezTo>
                  <a:cubicBezTo>
                    <a:pt x="15694" y="5400"/>
                    <a:pt x="15694" y="5400"/>
                    <a:pt x="15694" y="5400"/>
                  </a:cubicBezTo>
                  <a:cubicBezTo>
                    <a:pt x="17550" y="5400"/>
                    <a:pt x="17550" y="5400"/>
                    <a:pt x="17550" y="5400"/>
                  </a:cubicBezTo>
                  <a:cubicBezTo>
                    <a:pt x="17550" y="5400"/>
                    <a:pt x="17550" y="5400"/>
                    <a:pt x="17550" y="5400"/>
                  </a:cubicBezTo>
                  <a:cubicBezTo>
                    <a:pt x="17719" y="5400"/>
                    <a:pt x="17888" y="5569"/>
                    <a:pt x="18056" y="5737"/>
                  </a:cubicBezTo>
                  <a:cubicBezTo>
                    <a:pt x="20081" y="8437"/>
                    <a:pt x="20081" y="8437"/>
                    <a:pt x="20081" y="8437"/>
                  </a:cubicBezTo>
                  <a:cubicBezTo>
                    <a:pt x="20250" y="8437"/>
                    <a:pt x="20250" y="8606"/>
                    <a:pt x="20250" y="8775"/>
                  </a:cubicBezTo>
                  <a:lnTo>
                    <a:pt x="20250" y="9450"/>
                  </a:lnTo>
                  <a:close/>
                </a:path>
              </a:pathLst>
            </a:custGeom>
            <a:solidFill>
              <a:srgbClr val="B5B5B5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116" name="Group 8716"/>
            <p:cNvGrpSpPr/>
            <p:nvPr/>
          </p:nvGrpSpPr>
          <p:grpSpPr>
            <a:xfrm>
              <a:off x="5004031" y="4587518"/>
              <a:ext cx="450849" cy="437851"/>
              <a:chOff x="0" y="0"/>
              <a:chExt cx="492463" cy="490537"/>
            </a:xfrm>
          </p:grpSpPr>
          <p:sp>
            <p:nvSpPr>
              <p:cNvPr id="117" name="Shape 8710"/>
              <p:cNvSpPr/>
              <p:nvPr/>
            </p:nvSpPr>
            <p:spPr>
              <a:xfrm>
                <a:off x="0" y="46037"/>
                <a:ext cx="449602" cy="444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5" h="21600" extrusionOk="0">
                    <a:moveTo>
                      <a:pt x="15241" y="559"/>
                    </a:moveTo>
                    <a:cubicBezTo>
                      <a:pt x="14875" y="186"/>
                      <a:pt x="14326" y="0"/>
                      <a:pt x="13960" y="0"/>
                    </a:cubicBezTo>
                    <a:cubicBezTo>
                      <a:pt x="13411" y="0"/>
                      <a:pt x="12862" y="186"/>
                      <a:pt x="12679" y="559"/>
                    </a:cubicBezTo>
                    <a:cubicBezTo>
                      <a:pt x="11580" y="1676"/>
                      <a:pt x="11580" y="1676"/>
                      <a:pt x="11580" y="1676"/>
                    </a:cubicBezTo>
                    <a:cubicBezTo>
                      <a:pt x="11214" y="1862"/>
                      <a:pt x="11031" y="2421"/>
                      <a:pt x="11031" y="2979"/>
                    </a:cubicBezTo>
                    <a:cubicBezTo>
                      <a:pt x="11031" y="3352"/>
                      <a:pt x="11214" y="3538"/>
                      <a:pt x="11214" y="3910"/>
                    </a:cubicBezTo>
                    <a:cubicBezTo>
                      <a:pt x="1329" y="8007"/>
                      <a:pt x="1329" y="8007"/>
                      <a:pt x="1329" y="8007"/>
                    </a:cubicBezTo>
                    <a:cubicBezTo>
                      <a:pt x="780" y="8193"/>
                      <a:pt x="231" y="8938"/>
                      <a:pt x="48" y="9497"/>
                    </a:cubicBezTo>
                    <a:cubicBezTo>
                      <a:pt x="-135" y="10241"/>
                      <a:pt x="231" y="10986"/>
                      <a:pt x="780" y="11545"/>
                    </a:cubicBezTo>
                    <a:cubicBezTo>
                      <a:pt x="9933" y="20855"/>
                      <a:pt x="9933" y="20855"/>
                      <a:pt x="9933" y="20855"/>
                    </a:cubicBezTo>
                    <a:cubicBezTo>
                      <a:pt x="10482" y="21414"/>
                      <a:pt x="11031" y="21600"/>
                      <a:pt x="11580" y="21600"/>
                    </a:cubicBezTo>
                    <a:cubicBezTo>
                      <a:pt x="11580" y="21600"/>
                      <a:pt x="11580" y="21600"/>
                      <a:pt x="11580" y="21600"/>
                    </a:cubicBezTo>
                    <a:cubicBezTo>
                      <a:pt x="11763" y="21600"/>
                      <a:pt x="11946" y="21600"/>
                      <a:pt x="11946" y="21600"/>
                    </a:cubicBezTo>
                    <a:cubicBezTo>
                      <a:pt x="12679" y="21414"/>
                      <a:pt x="13411" y="20855"/>
                      <a:pt x="13594" y="20110"/>
                    </a:cubicBezTo>
                    <a:cubicBezTo>
                      <a:pt x="17438" y="10241"/>
                      <a:pt x="17438" y="10241"/>
                      <a:pt x="17438" y="10241"/>
                    </a:cubicBezTo>
                    <a:cubicBezTo>
                      <a:pt x="17804" y="10428"/>
                      <a:pt x="18170" y="10614"/>
                      <a:pt x="18536" y="10614"/>
                    </a:cubicBezTo>
                    <a:cubicBezTo>
                      <a:pt x="19085" y="10614"/>
                      <a:pt x="19451" y="10428"/>
                      <a:pt x="19818" y="10055"/>
                    </a:cubicBezTo>
                    <a:cubicBezTo>
                      <a:pt x="20916" y="8938"/>
                      <a:pt x="20916" y="8938"/>
                      <a:pt x="20916" y="8938"/>
                    </a:cubicBezTo>
                    <a:cubicBezTo>
                      <a:pt x="21282" y="8566"/>
                      <a:pt x="21465" y="8193"/>
                      <a:pt x="21465" y="7634"/>
                    </a:cubicBezTo>
                    <a:cubicBezTo>
                      <a:pt x="21465" y="7076"/>
                      <a:pt x="21282" y="6703"/>
                      <a:pt x="20916" y="6331"/>
                    </a:cubicBezTo>
                    <a:lnTo>
                      <a:pt x="15241" y="559"/>
                    </a:lnTo>
                    <a:close/>
                    <a:moveTo>
                      <a:pt x="12312" y="19552"/>
                    </a:moveTo>
                    <a:cubicBezTo>
                      <a:pt x="12129" y="19924"/>
                      <a:pt x="11946" y="20110"/>
                      <a:pt x="11763" y="20110"/>
                    </a:cubicBezTo>
                    <a:cubicBezTo>
                      <a:pt x="11580" y="20110"/>
                      <a:pt x="11580" y="20110"/>
                      <a:pt x="11580" y="20110"/>
                    </a:cubicBezTo>
                    <a:cubicBezTo>
                      <a:pt x="11397" y="20110"/>
                      <a:pt x="11214" y="20110"/>
                      <a:pt x="11031" y="19924"/>
                    </a:cubicBezTo>
                    <a:cubicBezTo>
                      <a:pt x="1696" y="10428"/>
                      <a:pt x="1696" y="10428"/>
                      <a:pt x="1696" y="10428"/>
                    </a:cubicBezTo>
                    <a:cubicBezTo>
                      <a:pt x="1512" y="10428"/>
                      <a:pt x="1512" y="10055"/>
                      <a:pt x="1512" y="9869"/>
                    </a:cubicBezTo>
                    <a:cubicBezTo>
                      <a:pt x="1512" y="9683"/>
                      <a:pt x="1696" y="9497"/>
                      <a:pt x="1879" y="9310"/>
                    </a:cubicBezTo>
                    <a:cubicBezTo>
                      <a:pt x="6455" y="7448"/>
                      <a:pt x="6455" y="7448"/>
                      <a:pt x="6455" y="7448"/>
                    </a:cubicBezTo>
                    <a:cubicBezTo>
                      <a:pt x="9567" y="8566"/>
                      <a:pt x="12679" y="7448"/>
                      <a:pt x="15790" y="10800"/>
                    </a:cubicBezTo>
                    <a:lnTo>
                      <a:pt x="12312" y="19552"/>
                    </a:lnTo>
                    <a:close/>
                    <a:moveTo>
                      <a:pt x="19818" y="7821"/>
                    </a:moveTo>
                    <a:cubicBezTo>
                      <a:pt x="18719" y="8938"/>
                      <a:pt x="18719" y="8938"/>
                      <a:pt x="18719" y="8938"/>
                    </a:cubicBezTo>
                    <a:cubicBezTo>
                      <a:pt x="18719" y="9124"/>
                      <a:pt x="18353" y="9124"/>
                      <a:pt x="18170" y="8938"/>
                    </a:cubicBezTo>
                    <a:cubicBezTo>
                      <a:pt x="16889" y="7634"/>
                      <a:pt x="16889" y="7634"/>
                      <a:pt x="16889" y="7634"/>
                    </a:cubicBezTo>
                    <a:cubicBezTo>
                      <a:pt x="15973" y="10241"/>
                      <a:pt x="15973" y="10241"/>
                      <a:pt x="15973" y="10241"/>
                    </a:cubicBezTo>
                    <a:cubicBezTo>
                      <a:pt x="15973" y="10055"/>
                      <a:pt x="15973" y="10055"/>
                      <a:pt x="15973" y="10055"/>
                    </a:cubicBezTo>
                    <a:cubicBezTo>
                      <a:pt x="13777" y="7821"/>
                      <a:pt x="11580" y="7634"/>
                      <a:pt x="9567" y="7262"/>
                    </a:cubicBezTo>
                    <a:cubicBezTo>
                      <a:pt x="8834" y="7262"/>
                      <a:pt x="8285" y="7076"/>
                      <a:pt x="7553" y="7076"/>
                    </a:cubicBezTo>
                    <a:cubicBezTo>
                      <a:pt x="13777" y="4469"/>
                      <a:pt x="13777" y="4469"/>
                      <a:pt x="13777" y="4469"/>
                    </a:cubicBezTo>
                    <a:cubicBezTo>
                      <a:pt x="12679" y="3166"/>
                      <a:pt x="12679" y="3166"/>
                      <a:pt x="12679" y="3166"/>
                    </a:cubicBezTo>
                    <a:cubicBezTo>
                      <a:pt x="12496" y="2979"/>
                      <a:pt x="12496" y="2793"/>
                      <a:pt x="12679" y="2607"/>
                    </a:cubicBezTo>
                    <a:cubicBezTo>
                      <a:pt x="13594" y="1676"/>
                      <a:pt x="13594" y="1676"/>
                      <a:pt x="13594" y="1676"/>
                    </a:cubicBezTo>
                    <a:cubicBezTo>
                      <a:pt x="13777" y="1490"/>
                      <a:pt x="13960" y="1490"/>
                      <a:pt x="14143" y="1676"/>
                    </a:cubicBezTo>
                    <a:cubicBezTo>
                      <a:pt x="19818" y="7262"/>
                      <a:pt x="19818" y="7262"/>
                      <a:pt x="19818" y="7262"/>
                    </a:cubicBezTo>
                    <a:cubicBezTo>
                      <a:pt x="20001" y="7448"/>
                      <a:pt x="20001" y="7821"/>
                      <a:pt x="19818" y="7821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8" name="Shape 8711"/>
              <p:cNvSpPr/>
              <p:nvPr/>
            </p:nvSpPr>
            <p:spPr>
              <a:xfrm>
                <a:off x="216238" y="246062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7280" y="21600"/>
                      <a:pt x="21600" y="17280"/>
                      <a:pt x="21600" y="10800"/>
                    </a:cubicBezTo>
                    <a:cubicBezTo>
                      <a:pt x="21600" y="4320"/>
                      <a:pt x="17280" y="0"/>
                      <a:pt x="10800" y="0"/>
                    </a:cubicBezTo>
                    <a:cubicBezTo>
                      <a:pt x="4320" y="0"/>
                      <a:pt x="0" y="4320"/>
                      <a:pt x="0" y="10800"/>
                    </a:cubicBezTo>
                    <a:cubicBezTo>
                      <a:pt x="0" y="17280"/>
                      <a:pt x="4320" y="21600"/>
                      <a:pt x="10800" y="21600"/>
                    </a:cubicBezTo>
                    <a:close/>
                    <a:moveTo>
                      <a:pt x="10800" y="4320"/>
                    </a:moveTo>
                    <a:cubicBezTo>
                      <a:pt x="14040" y="4320"/>
                      <a:pt x="17280" y="7560"/>
                      <a:pt x="17280" y="10800"/>
                    </a:cubicBezTo>
                    <a:cubicBezTo>
                      <a:pt x="17280" y="14040"/>
                      <a:pt x="14040" y="17280"/>
                      <a:pt x="10800" y="17280"/>
                    </a:cubicBezTo>
                    <a:cubicBezTo>
                      <a:pt x="7560" y="17280"/>
                      <a:pt x="4320" y="14040"/>
                      <a:pt x="4320" y="10800"/>
                    </a:cubicBezTo>
                    <a:cubicBezTo>
                      <a:pt x="4320" y="7560"/>
                      <a:pt x="7560" y="4320"/>
                      <a:pt x="10800" y="432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9" name="Shape 8712"/>
              <p:cNvSpPr/>
              <p:nvPr/>
            </p:nvSpPr>
            <p:spPr>
              <a:xfrm>
                <a:off x="416263" y="0"/>
                <a:ext cx="7620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320" y="0"/>
                      <a:pt x="0" y="4320"/>
                      <a:pt x="0" y="10800"/>
                    </a:cubicBezTo>
                    <a:cubicBezTo>
                      <a:pt x="0" y="17280"/>
                      <a:pt x="4320" y="21600"/>
                      <a:pt x="10800" y="21600"/>
                    </a:cubicBezTo>
                    <a:cubicBezTo>
                      <a:pt x="17280" y="21600"/>
                      <a:pt x="21600" y="17280"/>
                      <a:pt x="21600" y="10800"/>
                    </a:cubicBezTo>
                    <a:cubicBezTo>
                      <a:pt x="21600" y="4320"/>
                      <a:pt x="17280" y="0"/>
                      <a:pt x="10800" y="0"/>
                    </a:cubicBezTo>
                    <a:close/>
                    <a:moveTo>
                      <a:pt x="10800" y="17280"/>
                    </a:moveTo>
                    <a:cubicBezTo>
                      <a:pt x="7560" y="17280"/>
                      <a:pt x="4320" y="14040"/>
                      <a:pt x="4320" y="10800"/>
                    </a:cubicBezTo>
                    <a:cubicBezTo>
                      <a:pt x="4320" y="7560"/>
                      <a:pt x="7560" y="4320"/>
                      <a:pt x="10800" y="4320"/>
                    </a:cubicBezTo>
                    <a:cubicBezTo>
                      <a:pt x="14040" y="4320"/>
                      <a:pt x="17280" y="7560"/>
                      <a:pt x="17280" y="10800"/>
                    </a:cubicBezTo>
                    <a:cubicBezTo>
                      <a:pt x="17280" y="14040"/>
                      <a:pt x="14040" y="17280"/>
                      <a:pt x="10800" y="1728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0" name="Shape 8713"/>
              <p:cNvSpPr/>
              <p:nvPr/>
            </p:nvSpPr>
            <p:spPr>
              <a:xfrm>
                <a:off x="124163" y="230187"/>
                <a:ext cx="61914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16200"/>
                      <a:pt x="5400" y="21600"/>
                      <a:pt x="10800" y="21600"/>
                    </a:cubicBezTo>
                    <a:cubicBezTo>
                      <a:pt x="16200" y="21600"/>
                      <a:pt x="21600" y="16200"/>
                      <a:pt x="21600" y="10800"/>
                    </a:cubicBezTo>
                    <a:cubicBezTo>
                      <a:pt x="21600" y="5400"/>
                      <a:pt x="16200" y="0"/>
                      <a:pt x="10800" y="0"/>
                    </a:cubicBezTo>
                    <a:cubicBezTo>
                      <a:pt x="5400" y="0"/>
                      <a:pt x="0" y="5400"/>
                      <a:pt x="0" y="10800"/>
                    </a:cubicBezTo>
                    <a:close/>
                    <a:moveTo>
                      <a:pt x="10800" y="5400"/>
                    </a:moveTo>
                    <a:cubicBezTo>
                      <a:pt x="13500" y="5400"/>
                      <a:pt x="16200" y="8100"/>
                      <a:pt x="16200" y="10800"/>
                    </a:cubicBezTo>
                    <a:cubicBezTo>
                      <a:pt x="16200" y="13500"/>
                      <a:pt x="13500" y="16200"/>
                      <a:pt x="10800" y="16200"/>
                    </a:cubicBezTo>
                    <a:cubicBezTo>
                      <a:pt x="8100" y="16200"/>
                      <a:pt x="5400" y="13500"/>
                      <a:pt x="5400" y="10800"/>
                    </a:cubicBezTo>
                    <a:cubicBezTo>
                      <a:pt x="5400" y="8100"/>
                      <a:pt x="8100" y="5400"/>
                      <a:pt x="10800" y="540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1" name="Shape 8714"/>
              <p:cNvSpPr/>
              <p:nvPr/>
            </p:nvSpPr>
            <p:spPr>
              <a:xfrm>
                <a:off x="186076" y="338137"/>
                <a:ext cx="30165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2" name="Shape 8715"/>
              <p:cNvSpPr/>
              <p:nvPr/>
            </p:nvSpPr>
            <p:spPr>
              <a:xfrm>
                <a:off x="430552" y="107949"/>
                <a:ext cx="31751" cy="30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sp>
          <p:nvSpPr>
            <p:cNvPr id="123" name="Shape 8717"/>
            <p:cNvSpPr/>
            <p:nvPr/>
          </p:nvSpPr>
          <p:spPr>
            <a:xfrm>
              <a:off x="4651860" y="2221080"/>
              <a:ext cx="3358039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4" name="Shape 8718"/>
            <p:cNvSpPr/>
            <p:nvPr/>
          </p:nvSpPr>
          <p:spPr>
            <a:xfrm>
              <a:off x="5964727" y="2836648"/>
              <a:ext cx="2045172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5" name="Shape 8719"/>
            <p:cNvSpPr/>
            <p:nvPr/>
          </p:nvSpPr>
          <p:spPr>
            <a:xfrm>
              <a:off x="5252494" y="3460364"/>
              <a:ext cx="2757405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6" name="Shape 8720"/>
            <p:cNvSpPr/>
            <p:nvPr/>
          </p:nvSpPr>
          <p:spPr>
            <a:xfrm>
              <a:off x="6522813" y="4075267"/>
              <a:ext cx="1487086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7" name="Shape 8721"/>
            <p:cNvSpPr/>
            <p:nvPr/>
          </p:nvSpPr>
          <p:spPr>
            <a:xfrm>
              <a:off x="5824019" y="4792983"/>
              <a:ext cx="2185879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8" name="Shape 8722"/>
            <p:cNvSpPr/>
            <p:nvPr/>
          </p:nvSpPr>
          <p:spPr>
            <a:xfrm>
              <a:off x="8198619" y="1992727"/>
              <a:ext cx="541819" cy="230018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01</a:t>
              </a:r>
            </a:p>
          </p:txBody>
        </p:sp>
        <p:sp>
          <p:nvSpPr>
            <p:cNvPr id="129" name="Shape 8723"/>
            <p:cNvSpPr/>
            <p:nvPr/>
          </p:nvSpPr>
          <p:spPr>
            <a:xfrm>
              <a:off x="8198620" y="2184404"/>
              <a:ext cx="2069569" cy="32183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0" name="Shape 8724"/>
            <p:cNvSpPr/>
            <p:nvPr/>
          </p:nvSpPr>
          <p:spPr>
            <a:xfrm>
              <a:off x="8198619" y="2599119"/>
              <a:ext cx="541819" cy="230018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02</a:t>
              </a:r>
            </a:p>
          </p:txBody>
        </p:sp>
        <p:sp>
          <p:nvSpPr>
            <p:cNvPr id="131" name="Shape 8725"/>
            <p:cNvSpPr/>
            <p:nvPr/>
          </p:nvSpPr>
          <p:spPr>
            <a:xfrm>
              <a:off x="8198620" y="2790797"/>
              <a:ext cx="2069569" cy="32183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2" name="Shape 8726"/>
            <p:cNvSpPr/>
            <p:nvPr/>
          </p:nvSpPr>
          <p:spPr>
            <a:xfrm>
              <a:off x="8198619" y="3229720"/>
              <a:ext cx="541819" cy="230018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03</a:t>
              </a:r>
            </a:p>
          </p:txBody>
        </p:sp>
        <p:sp>
          <p:nvSpPr>
            <p:cNvPr id="133" name="Shape 8727"/>
            <p:cNvSpPr/>
            <p:nvPr/>
          </p:nvSpPr>
          <p:spPr>
            <a:xfrm>
              <a:off x="8198620" y="3421397"/>
              <a:ext cx="2069569" cy="32183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4" name="Shape 8728"/>
            <p:cNvSpPr/>
            <p:nvPr/>
          </p:nvSpPr>
          <p:spPr>
            <a:xfrm>
              <a:off x="8198619" y="3860321"/>
              <a:ext cx="541819" cy="230018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04</a:t>
              </a:r>
            </a:p>
          </p:txBody>
        </p:sp>
        <p:sp>
          <p:nvSpPr>
            <p:cNvPr id="135" name="Shape 8729"/>
            <p:cNvSpPr/>
            <p:nvPr/>
          </p:nvSpPr>
          <p:spPr>
            <a:xfrm>
              <a:off x="8198620" y="4051997"/>
              <a:ext cx="2069569" cy="32183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6" name="Shape 8730"/>
            <p:cNvSpPr/>
            <p:nvPr/>
          </p:nvSpPr>
          <p:spPr>
            <a:xfrm>
              <a:off x="8198619" y="4545239"/>
              <a:ext cx="541819" cy="230018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05</a:t>
              </a:r>
            </a:p>
          </p:txBody>
        </p:sp>
        <p:sp>
          <p:nvSpPr>
            <p:cNvPr id="137" name="Shape 8731"/>
            <p:cNvSpPr/>
            <p:nvPr/>
          </p:nvSpPr>
          <p:spPr>
            <a:xfrm>
              <a:off x="8198620" y="4736915"/>
              <a:ext cx="2069569" cy="32183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</p:grpSp>
      <p:sp>
        <p:nvSpPr>
          <p:cNvPr id="139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0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  <p:bldP spid="70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529540" y="1544496"/>
            <a:ext cx="10399085" cy="3908723"/>
            <a:chOff x="1147957" y="1868480"/>
            <a:chExt cx="9258821" cy="3480130"/>
          </a:xfrm>
        </p:grpSpPr>
        <p:sp>
          <p:nvSpPr>
            <p:cNvPr id="46" name="Shape 9472"/>
            <p:cNvSpPr/>
            <p:nvPr/>
          </p:nvSpPr>
          <p:spPr>
            <a:xfrm>
              <a:off x="1186809" y="2295741"/>
              <a:ext cx="1690532" cy="630198"/>
            </a:xfrm>
            <a:prstGeom prst="rect">
              <a:avLst/>
            </a:prstGeom>
            <a:solidFill>
              <a:schemeClr val="accent3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7" name="Shape 9473"/>
            <p:cNvSpPr/>
            <p:nvPr/>
          </p:nvSpPr>
          <p:spPr>
            <a:xfrm>
              <a:off x="1186809" y="2925937"/>
              <a:ext cx="1678905" cy="611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195"/>
                  </a:moveTo>
                  <a:lnTo>
                    <a:pt x="21600" y="284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0" y="2119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195"/>
                  </a:lnTo>
                  <a:close/>
                </a:path>
              </a:pathLst>
            </a:custGeom>
            <a:solidFill>
              <a:schemeClr val="accent2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48" name="Shape 9474"/>
            <p:cNvSpPr/>
            <p:nvPr/>
          </p:nvSpPr>
          <p:spPr>
            <a:xfrm>
              <a:off x="1186809" y="3537767"/>
              <a:ext cx="1678905" cy="614127"/>
            </a:xfrm>
            <a:prstGeom prst="rect">
              <a:avLst/>
            </a:prstGeom>
            <a:solidFill>
              <a:schemeClr val="accent3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49" name="Shape 9475"/>
            <p:cNvSpPr/>
            <p:nvPr/>
          </p:nvSpPr>
          <p:spPr>
            <a:xfrm>
              <a:off x="1186809" y="4151894"/>
              <a:ext cx="1690532" cy="627901"/>
            </a:xfrm>
            <a:prstGeom prst="rect">
              <a:avLst/>
            </a:prstGeom>
            <a:solidFill>
              <a:schemeClr val="accent2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50" name="Shape 9476"/>
            <p:cNvSpPr/>
            <p:nvPr/>
          </p:nvSpPr>
          <p:spPr>
            <a:xfrm>
              <a:off x="1147957" y="1896273"/>
              <a:ext cx="1760141" cy="32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80" y="0"/>
                  </a:moveTo>
                  <a:cubicBezTo>
                    <a:pt x="3120" y="0"/>
                    <a:pt x="3120" y="0"/>
                    <a:pt x="3120" y="0"/>
                  </a:cubicBezTo>
                  <a:cubicBezTo>
                    <a:pt x="1406" y="0"/>
                    <a:pt x="0" y="731"/>
                    <a:pt x="0" y="1623"/>
                  </a:cubicBezTo>
                  <a:cubicBezTo>
                    <a:pt x="0" y="19977"/>
                    <a:pt x="0" y="19977"/>
                    <a:pt x="0" y="19977"/>
                  </a:cubicBezTo>
                  <a:cubicBezTo>
                    <a:pt x="0" y="20869"/>
                    <a:pt x="1406" y="21600"/>
                    <a:pt x="3120" y="21600"/>
                  </a:cubicBezTo>
                  <a:cubicBezTo>
                    <a:pt x="18480" y="21600"/>
                    <a:pt x="18480" y="21600"/>
                    <a:pt x="18480" y="21600"/>
                  </a:cubicBezTo>
                  <a:cubicBezTo>
                    <a:pt x="20194" y="21600"/>
                    <a:pt x="21600" y="20869"/>
                    <a:pt x="21600" y="19977"/>
                  </a:cubicBezTo>
                  <a:cubicBezTo>
                    <a:pt x="21600" y="1623"/>
                    <a:pt x="21600" y="1623"/>
                    <a:pt x="21600" y="1623"/>
                  </a:cubicBezTo>
                  <a:cubicBezTo>
                    <a:pt x="21600" y="731"/>
                    <a:pt x="20194" y="0"/>
                    <a:pt x="18480" y="0"/>
                  </a:cubicBezTo>
                  <a:close/>
                  <a:moveTo>
                    <a:pt x="8297" y="1070"/>
                  </a:moveTo>
                  <a:cubicBezTo>
                    <a:pt x="13303" y="1070"/>
                    <a:pt x="13303" y="1070"/>
                    <a:pt x="13303" y="1070"/>
                  </a:cubicBezTo>
                  <a:cubicBezTo>
                    <a:pt x="13543" y="1070"/>
                    <a:pt x="13749" y="1177"/>
                    <a:pt x="13749" y="1320"/>
                  </a:cubicBezTo>
                  <a:cubicBezTo>
                    <a:pt x="13749" y="1445"/>
                    <a:pt x="13543" y="1552"/>
                    <a:pt x="13303" y="1552"/>
                  </a:cubicBezTo>
                  <a:cubicBezTo>
                    <a:pt x="8297" y="1552"/>
                    <a:pt x="8297" y="1552"/>
                    <a:pt x="8297" y="1552"/>
                  </a:cubicBezTo>
                  <a:cubicBezTo>
                    <a:pt x="8023" y="1552"/>
                    <a:pt x="7817" y="1445"/>
                    <a:pt x="7817" y="1320"/>
                  </a:cubicBezTo>
                  <a:cubicBezTo>
                    <a:pt x="7817" y="1177"/>
                    <a:pt x="8023" y="1070"/>
                    <a:pt x="8297" y="1070"/>
                  </a:cubicBezTo>
                  <a:close/>
                  <a:moveTo>
                    <a:pt x="10800" y="20994"/>
                  </a:moveTo>
                  <a:cubicBezTo>
                    <a:pt x="9909" y="20994"/>
                    <a:pt x="9154" y="20601"/>
                    <a:pt x="9154" y="20137"/>
                  </a:cubicBezTo>
                  <a:cubicBezTo>
                    <a:pt x="9154" y="19674"/>
                    <a:pt x="9909" y="19281"/>
                    <a:pt x="10800" y="19281"/>
                  </a:cubicBezTo>
                  <a:cubicBezTo>
                    <a:pt x="11691" y="19281"/>
                    <a:pt x="12446" y="19674"/>
                    <a:pt x="12446" y="20137"/>
                  </a:cubicBezTo>
                  <a:cubicBezTo>
                    <a:pt x="12446" y="20601"/>
                    <a:pt x="11691" y="20994"/>
                    <a:pt x="10800" y="20994"/>
                  </a:cubicBezTo>
                  <a:close/>
                  <a:moveTo>
                    <a:pt x="20674" y="18782"/>
                  </a:moveTo>
                  <a:cubicBezTo>
                    <a:pt x="926" y="18782"/>
                    <a:pt x="926" y="18782"/>
                    <a:pt x="926" y="18782"/>
                  </a:cubicBezTo>
                  <a:cubicBezTo>
                    <a:pt x="926" y="2818"/>
                    <a:pt x="926" y="2818"/>
                    <a:pt x="926" y="2818"/>
                  </a:cubicBezTo>
                  <a:cubicBezTo>
                    <a:pt x="20674" y="2818"/>
                    <a:pt x="20674" y="2818"/>
                    <a:pt x="20674" y="2818"/>
                  </a:cubicBezTo>
                  <a:lnTo>
                    <a:pt x="20674" y="18782"/>
                  </a:lnTo>
                  <a:close/>
                </a:path>
              </a:pathLst>
            </a:custGeom>
            <a:solidFill>
              <a:schemeClr val="accent1"/>
            </a:solidFill>
            <a:ln>
              <a:round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51" name="Group 9489"/>
            <p:cNvGrpSpPr/>
            <p:nvPr/>
          </p:nvGrpSpPr>
          <p:grpSpPr>
            <a:xfrm>
              <a:off x="2449011" y="2530006"/>
              <a:ext cx="763621" cy="245199"/>
              <a:chOff x="0" y="0"/>
              <a:chExt cx="834105" cy="274702"/>
            </a:xfrm>
          </p:grpSpPr>
          <p:sp>
            <p:nvSpPr>
              <p:cNvPr id="52" name="Shape 9487"/>
              <p:cNvSpPr/>
              <p:nvPr/>
            </p:nvSpPr>
            <p:spPr>
              <a:xfrm>
                <a:off x="764255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3" name="Shape 9488"/>
              <p:cNvSpPr/>
              <p:nvPr/>
            </p:nvSpPr>
            <p:spPr>
              <a:xfrm>
                <a:off x="0" y="137352"/>
                <a:ext cx="764256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54" name="Group 9492"/>
            <p:cNvGrpSpPr/>
            <p:nvPr/>
          </p:nvGrpSpPr>
          <p:grpSpPr>
            <a:xfrm>
              <a:off x="2449011" y="3106781"/>
              <a:ext cx="1243226" cy="245199"/>
              <a:chOff x="0" y="0"/>
              <a:chExt cx="1357980" cy="274702"/>
            </a:xfrm>
          </p:grpSpPr>
          <p:sp>
            <p:nvSpPr>
              <p:cNvPr id="55" name="Shape 9490"/>
              <p:cNvSpPr/>
              <p:nvPr/>
            </p:nvSpPr>
            <p:spPr>
              <a:xfrm>
                <a:off x="1288130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6" name="Shape 9491"/>
              <p:cNvSpPr/>
              <p:nvPr/>
            </p:nvSpPr>
            <p:spPr>
              <a:xfrm>
                <a:off x="0" y="137351"/>
                <a:ext cx="1288131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57" name="Group 9495"/>
            <p:cNvGrpSpPr/>
            <p:nvPr/>
          </p:nvGrpSpPr>
          <p:grpSpPr>
            <a:xfrm>
              <a:off x="2449011" y="3718989"/>
              <a:ext cx="763621" cy="245199"/>
              <a:chOff x="0" y="0"/>
              <a:chExt cx="834105" cy="274702"/>
            </a:xfrm>
          </p:grpSpPr>
          <p:sp>
            <p:nvSpPr>
              <p:cNvPr id="58" name="Shape 9493"/>
              <p:cNvSpPr/>
              <p:nvPr/>
            </p:nvSpPr>
            <p:spPr>
              <a:xfrm>
                <a:off x="764255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9" name="Shape 9494"/>
              <p:cNvSpPr/>
              <p:nvPr/>
            </p:nvSpPr>
            <p:spPr>
              <a:xfrm>
                <a:off x="0" y="137351"/>
                <a:ext cx="764256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0" name="Group 9498"/>
            <p:cNvGrpSpPr/>
            <p:nvPr/>
          </p:nvGrpSpPr>
          <p:grpSpPr>
            <a:xfrm>
              <a:off x="2449011" y="4295762"/>
              <a:ext cx="1243226" cy="245199"/>
              <a:chOff x="0" y="0"/>
              <a:chExt cx="1357980" cy="274702"/>
            </a:xfrm>
          </p:grpSpPr>
          <p:sp>
            <p:nvSpPr>
              <p:cNvPr id="61" name="Shape 9496"/>
              <p:cNvSpPr/>
              <p:nvPr/>
            </p:nvSpPr>
            <p:spPr>
              <a:xfrm>
                <a:off x="0" y="137352"/>
                <a:ext cx="1288131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772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2" name="Shape 9497"/>
              <p:cNvSpPr/>
              <p:nvPr/>
            </p:nvSpPr>
            <p:spPr>
              <a:xfrm>
                <a:off x="1288130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sp>
          <p:nvSpPr>
            <p:cNvPr id="63" name="Shape 9499"/>
            <p:cNvSpPr/>
            <p:nvPr/>
          </p:nvSpPr>
          <p:spPr>
            <a:xfrm>
              <a:off x="4544769" y="2260346"/>
              <a:ext cx="1348708" cy="47319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64" name="Shape 9500"/>
            <p:cNvSpPr/>
            <p:nvPr/>
          </p:nvSpPr>
          <p:spPr>
            <a:xfrm>
              <a:off x="3267223" y="2183445"/>
              <a:ext cx="1129389" cy="68535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299883"/>
                </a:buClr>
                <a:defRPr sz="4400"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4000">
                  <a:latin typeface="+mn-ea"/>
                </a:rPr>
                <a:t>75%</a:t>
              </a:r>
            </a:p>
          </p:txBody>
        </p:sp>
        <p:sp>
          <p:nvSpPr>
            <p:cNvPr id="65" name="Shape 9501"/>
            <p:cNvSpPr/>
            <p:nvPr/>
          </p:nvSpPr>
          <p:spPr>
            <a:xfrm>
              <a:off x="3267223" y="3466972"/>
              <a:ext cx="1129389" cy="68535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299883"/>
                </a:buClr>
                <a:defRPr sz="4400"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4000">
                  <a:latin typeface="+mn-ea"/>
                </a:rPr>
                <a:t>78%</a:t>
              </a:r>
            </a:p>
          </p:txBody>
        </p:sp>
        <p:sp>
          <p:nvSpPr>
            <p:cNvPr id="66" name="Shape 9502"/>
            <p:cNvSpPr/>
            <p:nvPr/>
          </p:nvSpPr>
          <p:spPr>
            <a:xfrm>
              <a:off x="3845832" y="2863039"/>
              <a:ext cx="1129389" cy="68535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C5DA41"/>
                </a:buClr>
                <a:defRPr sz="4400"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4000">
                  <a:latin typeface="+mn-ea"/>
                </a:rPr>
                <a:t>97%</a:t>
              </a:r>
            </a:p>
          </p:txBody>
        </p:sp>
        <p:sp>
          <p:nvSpPr>
            <p:cNvPr id="67" name="Shape 9503"/>
            <p:cNvSpPr/>
            <p:nvPr/>
          </p:nvSpPr>
          <p:spPr>
            <a:xfrm>
              <a:off x="3845832" y="4081003"/>
              <a:ext cx="1129389" cy="685356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C5DA41"/>
                </a:buClr>
                <a:defRPr sz="4400"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4000">
                  <a:latin typeface="+mn-ea"/>
                </a:rPr>
                <a:t>45%</a:t>
              </a:r>
            </a:p>
          </p:txBody>
        </p:sp>
        <p:sp>
          <p:nvSpPr>
            <p:cNvPr id="68" name="Shape 9504"/>
            <p:cNvSpPr/>
            <p:nvPr/>
          </p:nvSpPr>
          <p:spPr>
            <a:xfrm>
              <a:off x="6834927" y="3544995"/>
              <a:ext cx="3569424" cy="1308980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/>
            <a:p>
              <a:pPr lvl="0" algn="just">
                <a:buClr>
                  <a:srgbClr val="B5B5B5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200</a:t>
              </a: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字以内，据统计每页幻灯片的最好控制在</a:t>
              </a:r>
              <a:r>
                <a:rPr lang="en-US" altLang="zh-CN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5</a:t>
              </a: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分钟之内。此处添加详细文本描述，建议与标题相关并符合整体语言风格，语言描述尽量简洁生动。尽量将每页幻灯片的字数控制在</a:t>
              </a:r>
              <a:r>
                <a:rPr lang="en-US" altLang="zh-CN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200</a:t>
              </a: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字以内，据统计每页幻灯片的最好控制在</a:t>
              </a:r>
              <a:r>
                <a:rPr lang="en-US" altLang="zh-CN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5</a:t>
              </a: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itchFamily="34" charset="-122"/>
                  <a:ea typeface="微软雅黑" pitchFamily="34" charset="-122"/>
                  <a:cs typeface="ArialUnicodeMS"/>
                  <a:sym typeface="ArialUnicodeMS"/>
                </a:rPr>
                <a:t>分钟之内。</a:t>
              </a:r>
            </a:p>
          </p:txBody>
        </p:sp>
        <p:sp>
          <p:nvSpPr>
            <p:cNvPr id="69" name="Shape 9505"/>
            <p:cNvSpPr/>
            <p:nvPr/>
          </p:nvSpPr>
          <p:spPr>
            <a:xfrm>
              <a:off x="6830555" y="2305036"/>
              <a:ext cx="884236" cy="308775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929292"/>
                </a:buClr>
                <a:buFont typeface="ArialUnicodeMS"/>
                <a:defRPr sz="2000">
                  <a:solidFill>
                    <a:srgbClr val="929292"/>
                  </a:solidFill>
                  <a:uFill>
                    <a:solidFill>
                      <a:srgbClr val="929292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数据分析</a:t>
              </a:r>
              <a:endParaRPr sz="1800" dirty="0">
                <a:latin typeface="+mn-ea"/>
                <a:ea typeface="+mn-ea"/>
              </a:endParaRPr>
            </a:p>
          </p:txBody>
        </p:sp>
        <p:sp>
          <p:nvSpPr>
            <p:cNvPr id="70" name="Shape 9506"/>
            <p:cNvSpPr/>
            <p:nvPr/>
          </p:nvSpPr>
          <p:spPr>
            <a:xfrm>
              <a:off x="8104674" y="2785794"/>
              <a:ext cx="2302104" cy="55540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" name="Group 9513"/>
            <p:cNvGrpSpPr/>
            <p:nvPr/>
          </p:nvGrpSpPr>
          <p:grpSpPr>
            <a:xfrm>
              <a:off x="6936623" y="2747013"/>
              <a:ext cx="1460510" cy="706837"/>
              <a:chOff x="0" y="0"/>
              <a:chExt cx="1595321" cy="791891"/>
            </a:xfrm>
          </p:grpSpPr>
          <p:grpSp>
            <p:nvGrpSpPr>
              <p:cNvPr id="72" name="Group 9511"/>
              <p:cNvGrpSpPr/>
              <p:nvPr/>
            </p:nvGrpSpPr>
            <p:grpSpPr>
              <a:xfrm>
                <a:off x="0" y="0"/>
                <a:ext cx="1594944" cy="611031"/>
                <a:chOff x="0" y="0"/>
                <a:chExt cx="1594943" cy="611030"/>
              </a:xfrm>
            </p:grpSpPr>
            <p:grpSp>
              <p:nvGrpSpPr>
                <p:cNvPr id="74" name="Group 9509"/>
                <p:cNvGrpSpPr/>
                <p:nvPr/>
              </p:nvGrpSpPr>
              <p:grpSpPr>
                <a:xfrm>
                  <a:off x="0" y="91618"/>
                  <a:ext cx="204213" cy="519413"/>
                  <a:chOff x="0" y="0"/>
                  <a:chExt cx="204212" cy="519412"/>
                </a:xfrm>
              </p:grpSpPr>
              <p:sp>
                <p:nvSpPr>
                  <p:cNvPr id="76" name="Shape 9507"/>
                  <p:cNvSpPr/>
                  <p:nvPr/>
                </p:nvSpPr>
                <p:spPr>
                  <a:xfrm>
                    <a:off x="0" y="88788"/>
                    <a:ext cx="204213" cy="4306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338" y="0"/>
                        </a:moveTo>
                        <a:cubicBezTo>
                          <a:pt x="5538" y="0"/>
                          <a:pt x="5538" y="0"/>
                          <a:pt x="5538" y="0"/>
                        </a:cubicBezTo>
                        <a:cubicBezTo>
                          <a:pt x="1662" y="0"/>
                          <a:pt x="0" y="1580"/>
                          <a:pt x="0" y="2107"/>
                        </a:cubicBezTo>
                        <a:lnTo>
                          <a:pt x="0" y="2107"/>
                        </a:lnTo>
                        <a:cubicBezTo>
                          <a:pt x="0" y="2502"/>
                          <a:pt x="0" y="2502"/>
                          <a:pt x="0" y="2502"/>
                        </a:cubicBezTo>
                        <a:cubicBezTo>
                          <a:pt x="0" y="9746"/>
                          <a:pt x="0" y="9746"/>
                          <a:pt x="0" y="9746"/>
                        </a:cubicBezTo>
                        <a:cubicBezTo>
                          <a:pt x="0" y="10141"/>
                          <a:pt x="831" y="10537"/>
                          <a:pt x="1938" y="10537"/>
                        </a:cubicBezTo>
                        <a:cubicBezTo>
                          <a:pt x="2769" y="10537"/>
                          <a:pt x="3600" y="10141"/>
                          <a:pt x="3600" y="9746"/>
                        </a:cubicBezTo>
                        <a:cubicBezTo>
                          <a:pt x="3600" y="3424"/>
                          <a:pt x="3600" y="3424"/>
                          <a:pt x="3600" y="3424"/>
                        </a:cubicBezTo>
                        <a:cubicBezTo>
                          <a:pt x="5262" y="3424"/>
                          <a:pt x="5262" y="3424"/>
                          <a:pt x="5262" y="3424"/>
                        </a:cubicBezTo>
                        <a:cubicBezTo>
                          <a:pt x="5262" y="9483"/>
                          <a:pt x="5262" y="9483"/>
                          <a:pt x="5262" y="9483"/>
                        </a:cubicBezTo>
                        <a:lnTo>
                          <a:pt x="5262" y="9615"/>
                        </a:lnTo>
                        <a:cubicBezTo>
                          <a:pt x="5262" y="20283"/>
                          <a:pt x="5262" y="20283"/>
                          <a:pt x="5262" y="20283"/>
                        </a:cubicBezTo>
                        <a:cubicBezTo>
                          <a:pt x="5262" y="20941"/>
                          <a:pt x="6369" y="21600"/>
                          <a:pt x="7754" y="21600"/>
                        </a:cubicBezTo>
                        <a:cubicBezTo>
                          <a:pt x="9138" y="21600"/>
                          <a:pt x="10246" y="20941"/>
                          <a:pt x="10246" y="20283"/>
                        </a:cubicBezTo>
                        <a:cubicBezTo>
                          <a:pt x="10246" y="10932"/>
                          <a:pt x="10246" y="10932"/>
                          <a:pt x="10246" y="10932"/>
                        </a:cubicBezTo>
                        <a:cubicBezTo>
                          <a:pt x="11354" y="10932"/>
                          <a:pt x="11354" y="10932"/>
                          <a:pt x="11354" y="10932"/>
                        </a:cubicBezTo>
                        <a:cubicBezTo>
                          <a:pt x="11354" y="20283"/>
                          <a:pt x="11354" y="20283"/>
                          <a:pt x="11354" y="20283"/>
                        </a:cubicBezTo>
                        <a:cubicBezTo>
                          <a:pt x="11354" y="20941"/>
                          <a:pt x="12462" y="21600"/>
                          <a:pt x="13846" y="21600"/>
                        </a:cubicBezTo>
                        <a:cubicBezTo>
                          <a:pt x="15231" y="21600"/>
                          <a:pt x="16338" y="20941"/>
                          <a:pt x="16338" y="20283"/>
                        </a:cubicBezTo>
                        <a:cubicBezTo>
                          <a:pt x="16338" y="9483"/>
                          <a:pt x="16338" y="9483"/>
                          <a:pt x="16338" y="9483"/>
                        </a:cubicBezTo>
                        <a:cubicBezTo>
                          <a:pt x="16338" y="9351"/>
                          <a:pt x="16338" y="9351"/>
                          <a:pt x="16338" y="9351"/>
                        </a:cubicBezTo>
                        <a:cubicBezTo>
                          <a:pt x="16338" y="3424"/>
                          <a:pt x="16338" y="3424"/>
                          <a:pt x="16338" y="3424"/>
                        </a:cubicBezTo>
                        <a:cubicBezTo>
                          <a:pt x="17723" y="3424"/>
                          <a:pt x="17723" y="3424"/>
                          <a:pt x="17723" y="3424"/>
                        </a:cubicBezTo>
                        <a:cubicBezTo>
                          <a:pt x="17723" y="9746"/>
                          <a:pt x="17723" y="9746"/>
                          <a:pt x="17723" y="9746"/>
                        </a:cubicBezTo>
                        <a:cubicBezTo>
                          <a:pt x="17723" y="10141"/>
                          <a:pt x="18554" y="10537"/>
                          <a:pt x="19662" y="10537"/>
                        </a:cubicBezTo>
                        <a:cubicBezTo>
                          <a:pt x="20769" y="10537"/>
                          <a:pt x="21600" y="10141"/>
                          <a:pt x="21600" y="9746"/>
                        </a:cubicBezTo>
                        <a:cubicBezTo>
                          <a:pt x="21600" y="2502"/>
                          <a:pt x="21600" y="2502"/>
                          <a:pt x="21600" y="2502"/>
                        </a:cubicBezTo>
                        <a:cubicBezTo>
                          <a:pt x="21600" y="2107"/>
                          <a:pt x="21600" y="2107"/>
                          <a:pt x="21600" y="2107"/>
                        </a:cubicBezTo>
                        <a:cubicBezTo>
                          <a:pt x="21600" y="1976"/>
                          <a:pt x="21600" y="1976"/>
                          <a:pt x="21600" y="1976"/>
                        </a:cubicBezTo>
                        <a:cubicBezTo>
                          <a:pt x="21600" y="1317"/>
                          <a:pt x="19938" y="0"/>
                          <a:pt x="163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14772">
                      <a:buClrTx/>
                      <a:defRPr sz="1200"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>
                      <a:latin typeface="+mn-ea"/>
                    </a:endParaRPr>
                  </a:p>
                </p:txBody>
              </p:sp>
              <p:sp>
                <p:nvSpPr>
                  <p:cNvPr id="77" name="Shape 9508"/>
                  <p:cNvSpPr/>
                  <p:nvPr/>
                </p:nvSpPr>
                <p:spPr>
                  <a:xfrm>
                    <a:off x="62151" y="-1"/>
                    <a:ext cx="81021" cy="81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14772">
                      <a:buClrTx/>
                      <a:defRPr sz="1200"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>
                      <a:latin typeface="+mn-ea"/>
                    </a:endParaRPr>
                  </a:p>
                </p:txBody>
              </p:sp>
            </p:grpSp>
            <p:sp>
              <p:nvSpPr>
                <p:cNvPr id="75" name="Shape 9510"/>
                <p:cNvSpPr/>
                <p:nvPr/>
              </p:nvSpPr>
              <p:spPr>
                <a:xfrm>
                  <a:off x="197943" y="0"/>
                  <a:ext cx="1397001" cy="520700"/>
                </a:xfrm>
                <a:prstGeom prst="rect">
                  <a:avLst/>
                </a:prstGeom>
                <a:noFill/>
                <a:ln w="12700" cap="flat">
                  <a:noFill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8100" tIns="38100" rIns="38100" bIns="38100" numCol="1" anchor="t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rgbClr val="299883"/>
                    </a:buClr>
                    <a:defRPr sz="2800" b="1">
                      <a:solidFill>
                        <a:srgbClr val="299883"/>
                      </a:solidFill>
                      <a:uFill>
                        <a:solidFill>
                          <a:srgbClr val="299883"/>
                        </a:solidFill>
                      </a:uFill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  <a:uFillTx/>
                    </a:defRPr>
                  </a:pPr>
                  <a:r>
                    <a:rPr sz="2500">
                      <a:latin typeface="+mn-ea"/>
                    </a:rPr>
                    <a:t>24%</a:t>
                  </a:r>
                </a:p>
              </p:txBody>
            </p:sp>
          </p:grpSp>
          <p:sp>
            <p:nvSpPr>
              <p:cNvPr id="73" name="Shape 9512"/>
              <p:cNvSpPr/>
              <p:nvPr/>
            </p:nvSpPr>
            <p:spPr>
              <a:xfrm>
                <a:off x="212345" y="299124"/>
                <a:ext cx="1382977" cy="492768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>
                  <a:buClr>
                    <a:srgbClr val="B5B5B5"/>
                  </a:buClr>
                  <a:buFont typeface="Calibri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latin typeface="微软雅黑" pitchFamily="34" charset="-122"/>
                    <a:ea typeface="微软雅黑" pitchFamily="34" charset="-122"/>
                  </a:rPr>
                  <a:t>男性用户</a:t>
                </a:r>
                <a:endParaRPr sz="1300" dirty="0">
                  <a:latin typeface="+mn-ea"/>
                </a:endParaRPr>
              </a:p>
            </p:txBody>
          </p:sp>
        </p:grpSp>
        <p:sp>
          <p:nvSpPr>
            <p:cNvPr id="78" name="Shape 9514"/>
            <p:cNvSpPr/>
            <p:nvPr/>
          </p:nvSpPr>
          <p:spPr>
            <a:xfrm>
              <a:off x="5094356" y="2864278"/>
              <a:ext cx="1348708" cy="47319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79" name="Shape 9515"/>
            <p:cNvSpPr/>
            <p:nvPr/>
          </p:nvSpPr>
          <p:spPr>
            <a:xfrm>
              <a:off x="4544769" y="3452341"/>
              <a:ext cx="1348708" cy="47319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80" name="Shape 9516"/>
            <p:cNvSpPr/>
            <p:nvPr/>
          </p:nvSpPr>
          <p:spPr>
            <a:xfrm>
              <a:off x="5094356" y="4056274"/>
              <a:ext cx="1348708" cy="47319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81" name="Shape 9517"/>
            <p:cNvSpPr/>
            <p:nvPr/>
          </p:nvSpPr>
          <p:spPr>
            <a:xfrm>
              <a:off x="6485179" y="1868480"/>
              <a:ext cx="1" cy="3480130"/>
            </a:xfrm>
            <a:prstGeom prst="line">
              <a:avLst/>
            </a:prstGeom>
            <a:ln w="6350">
              <a:solidFill>
                <a:srgbClr val="E0E0E0"/>
              </a:solidFill>
              <a:prstDash val="sysDot"/>
              <a:miter lim="400000"/>
            </a:ln>
          </p:spPr>
          <p:txBody>
            <a:bodyPr lIns="0" tIns="0" rIns="0" bIns="0"/>
            <a:lstStyle/>
            <a:p>
              <a:pPr defTabSz="414772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44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5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52" name="Group 15"/>
          <p:cNvGrpSpPr/>
          <p:nvPr/>
        </p:nvGrpSpPr>
        <p:grpSpPr>
          <a:xfrm>
            <a:off x="4320778" y="1800049"/>
            <a:ext cx="3429786" cy="3429260"/>
            <a:chOff x="1600200" y="1428750"/>
            <a:chExt cx="3183598" cy="3183598"/>
          </a:xfrm>
        </p:grpSpPr>
        <p:grpSp>
          <p:nvGrpSpPr>
            <p:cNvPr id="53" name="Group 9"/>
            <p:cNvGrpSpPr/>
            <p:nvPr/>
          </p:nvGrpSpPr>
          <p:grpSpPr>
            <a:xfrm>
              <a:off x="2667000" y="1657350"/>
              <a:ext cx="1828800" cy="1905794"/>
              <a:chOff x="2667000" y="1657350"/>
              <a:chExt cx="1828800" cy="1905794"/>
            </a:xfrm>
            <a:solidFill>
              <a:srgbClr val="F47264"/>
            </a:solidFill>
          </p:grpSpPr>
          <p:cxnSp>
            <p:nvCxnSpPr>
              <p:cNvPr id="55" name="Straight Connector 5"/>
              <p:cNvCxnSpPr/>
              <p:nvPr/>
            </p:nvCxnSpPr>
            <p:spPr>
              <a:xfrm rot="16200000" flipH="1">
                <a:off x="2628900" y="2609850"/>
                <a:ext cx="1905794" cy="794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56" name="Straight Connector 8"/>
              <p:cNvCxnSpPr/>
              <p:nvPr/>
            </p:nvCxnSpPr>
            <p:spPr>
              <a:xfrm>
                <a:off x="2667000" y="2647950"/>
                <a:ext cx="1828800" cy="1588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54" name="AutoShape 126"/>
            <p:cNvSpPr>
              <a:spLocks/>
            </p:cNvSpPr>
            <p:nvPr/>
          </p:nvSpPr>
          <p:spPr bwMode="auto">
            <a:xfrm>
              <a:off x="1600200" y="1428750"/>
              <a:ext cx="3183598" cy="31835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defTabSz="5760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57" name="Rectangle 19"/>
          <p:cNvSpPr/>
          <p:nvPr/>
        </p:nvSpPr>
        <p:spPr>
          <a:xfrm>
            <a:off x="8257487" y="2376064"/>
            <a:ext cx="2677078" cy="2316942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grpSp>
        <p:nvGrpSpPr>
          <p:cNvPr id="58" name="Group 37"/>
          <p:cNvGrpSpPr/>
          <p:nvPr/>
        </p:nvGrpSpPr>
        <p:grpSpPr>
          <a:xfrm>
            <a:off x="480086" y="1800049"/>
            <a:ext cx="3264588" cy="672018"/>
            <a:chOff x="381000" y="1428750"/>
            <a:chExt cx="2590800" cy="533400"/>
          </a:xfrm>
        </p:grpSpPr>
        <p:sp>
          <p:nvSpPr>
            <p:cNvPr id="59" name="Rounded Rectangle 22"/>
            <p:cNvSpPr/>
            <p:nvPr/>
          </p:nvSpPr>
          <p:spPr>
            <a:xfrm>
              <a:off x="2362200" y="1428750"/>
              <a:ext cx="609600" cy="533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Rectangle 27"/>
            <p:cNvSpPr/>
            <p:nvPr/>
          </p:nvSpPr>
          <p:spPr>
            <a:xfrm>
              <a:off x="381000" y="1428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ms-MY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61" name="Group 39"/>
          <p:cNvGrpSpPr/>
          <p:nvPr/>
        </p:nvGrpSpPr>
        <p:grpSpPr>
          <a:xfrm>
            <a:off x="480086" y="3720101"/>
            <a:ext cx="3264588" cy="672018"/>
            <a:chOff x="381000" y="2952750"/>
            <a:chExt cx="2590800" cy="533400"/>
          </a:xfrm>
        </p:grpSpPr>
        <p:sp>
          <p:nvSpPr>
            <p:cNvPr id="62" name="Rounded Rectangle 23"/>
            <p:cNvSpPr/>
            <p:nvPr/>
          </p:nvSpPr>
          <p:spPr>
            <a:xfrm>
              <a:off x="2362200" y="2952750"/>
              <a:ext cx="609600" cy="533400"/>
            </a:xfrm>
            <a:prstGeom prst="round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3" name="Rectangle 29"/>
            <p:cNvSpPr/>
            <p:nvPr/>
          </p:nvSpPr>
          <p:spPr>
            <a:xfrm>
              <a:off x="381000" y="2952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ms-MY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kumimoji="0" lang="ms-MY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64" name="Group 40"/>
          <p:cNvGrpSpPr/>
          <p:nvPr/>
        </p:nvGrpSpPr>
        <p:grpSpPr>
          <a:xfrm>
            <a:off x="480086" y="4680126"/>
            <a:ext cx="3264588" cy="672018"/>
            <a:chOff x="381000" y="3714750"/>
            <a:chExt cx="2590800" cy="533400"/>
          </a:xfrm>
        </p:grpSpPr>
        <p:sp>
          <p:nvSpPr>
            <p:cNvPr id="65" name="Rounded Rectangle 24"/>
            <p:cNvSpPr/>
            <p:nvPr/>
          </p:nvSpPr>
          <p:spPr>
            <a:xfrm>
              <a:off x="2362200" y="3714750"/>
              <a:ext cx="609600" cy="53340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6" name="Rectangle 30"/>
            <p:cNvSpPr/>
            <p:nvPr/>
          </p:nvSpPr>
          <p:spPr>
            <a:xfrm>
              <a:off x="381000" y="3714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ms-MY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kumimoji="0" lang="ms-MY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67" name="Group 38"/>
          <p:cNvGrpSpPr/>
          <p:nvPr/>
        </p:nvGrpSpPr>
        <p:grpSpPr>
          <a:xfrm>
            <a:off x="480086" y="2760075"/>
            <a:ext cx="3264588" cy="672018"/>
            <a:chOff x="381000" y="2190750"/>
            <a:chExt cx="2590800" cy="533400"/>
          </a:xfrm>
        </p:grpSpPr>
        <p:sp>
          <p:nvSpPr>
            <p:cNvPr id="68" name="Rounded Rectangle 21"/>
            <p:cNvSpPr/>
            <p:nvPr/>
          </p:nvSpPr>
          <p:spPr>
            <a:xfrm>
              <a:off x="2362200" y="2190750"/>
              <a:ext cx="609600" cy="533400"/>
            </a:xfrm>
            <a:prstGeom prst="round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9" name="Rectangle 28"/>
            <p:cNvSpPr/>
            <p:nvPr/>
          </p:nvSpPr>
          <p:spPr>
            <a:xfrm>
              <a:off x="381000" y="2190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ms-MY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kumimoji="0" lang="ms-MY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43881" y="1959072"/>
            <a:ext cx="456228" cy="353972"/>
            <a:chOff x="2623051" y="138333"/>
            <a:chExt cx="982613" cy="762495"/>
          </a:xfrm>
          <a:solidFill>
            <a:sysClr val="window" lastClr="FFFFFF"/>
          </a:solidFill>
        </p:grpSpPr>
        <p:sp>
          <p:nvSpPr>
            <p:cNvPr id="71" name="Freeform 12"/>
            <p:cNvSpPr>
              <a:spLocks noEditPoints="1"/>
            </p:cNvSpPr>
            <p:nvPr/>
          </p:nvSpPr>
          <p:spPr bwMode="auto">
            <a:xfrm>
              <a:off x="2623051" y="223214"/>
              <a:ext cx="847377" cy="677614"/>
            </a:xfrm>
            <a:custGeom>
              <a:avLst/>
              <a:gdLst>
                <a:gd name="T0" fmla="*/ 467 w 568"/>
                <a:gd name="T1" fmla="*/ 190 h 452"/>
                <a:gd name="T2" fmla="*/ 455 w 568"/>
                <a:gd name="T3" fmla="*/ 172 h 452"/>
                <a:gd name="T4" fmla="*/ 450 w 568"/>
                <a:gd name="T5" fmla="*/ 104 h 452"/>
                <a:gd name="T6" fmla="*/ 329 w 568"/>
                <a:gd name="T7" fmla="*/ 109 h 452"/>
                <a:gd name="T8" fmla="*/ 310 w 568"/>
                <a:gd name="T9" fmla="*/ 79 h 452"/>
                <a:gd name="T10" fmla="*/ 213 w 568"/>
                <a:gd name="T11" fmla="*/ 29 h 452"/>
                <a:gd name="T12" fmla="*/ 51 w 568"/>
                <a:gd name="T13" fmla="*/ 163 h 452"/>
                <a:gd name="T14" fmla="*/ 6 w 568"/>
                <a:gd name="T15" fmla="*/ 286 h 452"/>
                <a:gd name="T16" fmla="*/ 242 w 568"/>
                <a:gd name="T17" fmla="*/ 444 h 452"/>
                <a:gd name="T18" fmla="*/ 526 w 568"/>
                <a:gd name="T19" fmla="*/ 319 h 452"/>
                <a:gd name="T20" fmla="*/ 467 w 568"/>
                <a:gd name="T21" fmla="*/ 190 h 452"/>
                <a:gd name="T22" fmla="*/ 250 w 568"/>
                <a:gd name="T23" fmla="*/ 411 h 452"/>
                <a:gd name="T24" fmla="*/ 66 w 568"/>
                <a:gd name="T25" fmla="*/ 296 h 452"/>
                <a:gd name="T26" fmla="*/ 250 w 568"/>
                <a:gd name="T27" fmla="*/ 169 h 452"/>
                <a:gd name="T28" fmla="*/ 435 w 568"/>
                <a:gd name="T29" fmla="*/ 274 h 452"/>
                <a:gd name="T30" fmla="*/ 250 w 568"/>
                <a:gd name="T31" fmla="*/ 41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52">
                  <a:moveTo>
                    <a:pt x="467" y="190"/>
                  </a:moveTo>
                  <a:cubicBezTo>
                    <a:pt x="443" y="185"/>
                    <a:pt x="455" y="172"/>
                    <a:pt x="455" y="172"/>
                  </a:cubicBezTo>
                  <a:cubicBezTo>
                    <a:pt x="455" y="172"/>
                    <a:pt x="478" y="133"/>
                    <a:pt x="450" y="104"/>
                  </a:cubicBezTo>
                  <a:cubicBezTo>
                    <a:pt x="415" y="69"/>
                    <a:pt x="329" y="109"/>
                    <a:pt x="329" y="109"/>
                  </a:cubicBezTo>
                  <a:cubicBezTo>
                    <a:pt x="297" y="119"/>
                    <a:pt x="305" y="104"/>
                    <a:pt x="310" y="79"/>
                  </a:cubicBezTo>
                  <a:cubicBezTo>
                    <a:pt x="310" y="50"/>
                    <a:pt x="300" y="0"/>
                    <a:pt x="213" y="29"/>
                  </a:cubicBezTo>
                  <a:cubicBezTo>
                    <a:pt x="126" y="59"/>
                    <a:pt x="51" y="163"/>
                    <a:pt x="51" y="163"/>
                  </a:cubicBezTo>
                  <a:cubicBezTo>
                    <a:pt x="0" y="232"/>
                    <a:pt x="6" y="286"/>
                    <a:pt x="6" y="286"/>
                  </a:cubicBezTo>
                  <a:cubicBezTo>
                    <a:pt x="19" y="404"/>
                    <a:pt x="145" y="436"/>
                    <a:pt x="242" y="444"/>
                  </a:cubicBezTo>
                  <a:cubicBezTo>
                    <a:pt x="345" y="452"/>
                    <a:pt x="484" y="409"/>
                    <a:pt x="526" y="319"/>
                  </a:cubicBezTo>
                  <a:cubicBezTo>
                    <a:pt x="568" y="230"/>
                    <a:pt x="491" y="195"/>
                    <a:pt x="467" y="190"/>
                  </a:cubicBezTo>
                  <a:close/>
                  <a:moveTo>
                    <a:pt x="250" y="411"/>
                  </a:moveTo>
                  <a:cubicBezTo>
                    <a:pt x="148" y="415"/>
                    <a:pt x="66" y="364"/>
                    <a:pt x="66" y="296"/>
                  </a:cubicBezTo>
                  <a:cubicBezTo>
                    <a:pt x="66" y="228"/>
                    <a:pt x="148" y="174"/>
                    <a:pt x="250" y="169"/>
                  </a:cubicBezTo>
                  <a:cubicBezTo>
                    <a:pt x="352" y="164"/>
                    <a:pt x="435" y="206"/>
                    <a:pt x="435" y="274"/>
                  </a:cubicBezTo>
                  <a:cubicBezTo>
                    <a:pt x="435" y="342"/>
                    <a:pt x="352" y="406"/>
                    <a:pt x="250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2" name="Freeform 13"/>
            <p:cNvSpPr>
              <a:spLocks noEditPoints="1"/>
            </p:cNvSpPr>
            <p:nvPr/>
          </p:nvSpPr>
          <p:spPr bwMode="auto">
            <a:xfrm>
              <a:off x="2811518" y="526774"/>
              <a:ext cx="335210" cy="296366"/>
            </a:xfrm>
            <a:custGeom>
              <a:avLst/>
              <a:gdLst>
                <a:gd name="T0" fmla="*/ 103 w 224"/>
                <a:gd name="T1" fmla="*/ 12 h 198"/>
                <a:gd name="T2" fmla="*/ 12 w 224"/>
                <a:gd name="T3" fmla="*/ 120 h 198"/>
                <a:gd name="T4" fmla="*/ 40 w 224"/>
                <a:gd name="T5" fmla="*/ 166 h 198"/>
                <a:gd name="T6" fmla="*/ 193 w 224"/>
                <a:gd name="T7" fmla="*/ 138 h 198"/>
                <a:gd name="T8" fmla="*/ 103 w 224"/>
                <a:gd name="T9" fmla="*/ 12 h 198"/>
                <a:gd name="T10" fmla="*/ 77 w 224"/>
                <a:gd name="T11" fmla="*/ 147 h 198"/>
                <a:gd name="T12" fmla="*/ 42 w 224"/>
                <a:gd name="T13" fmla="*/ 122 h 198"/>
                <a:gd name="T14" fmla="*/ 75 w 224"/>
                <a:gd name="T15" fmla="*/ 87 h 198"/>
                <a:gd name="T16" fmla="*/ 111 w 224"/>
                <a:gd name="T17" fmla="*/ 114 h 198"/>
                <a:gd name="T18" fmla="*/ 77 w 224"/>
                <a:gd name="T19" fmla="*/ 147 h 198"/>
                <a:gd name="T20" fmla="*/ 137 w 224"/>
                <a:gd name="T21" fmla="*/ 95 h 198"/>
                <a:gd name="T22" fmla="*/ 119 w 224"/>
                <a:gd name="T23" fmla="*/ 93 h 198"/>
                <a:gd name="T24" fmla="*/ 124 w 224"/>
                <a:gd name="T25" fmla="*/ 74 h 198"/>
                <a:gd name="T26" fmla="*/ 143 w 224"/>
                <a:gd name="T27" fmla="*/ 76 h 198"/>
                <a:gd name="T28" fmla="*/ 137 w 224"/>
                <a:gd name="T29" fmla="*/ 9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98">
                  <a:moveTo>
                    <a:pt x="103" y="12"/>
                  </a:moveTo>
                  <a:cubicBezTo>
                    <a:pt x="0" y="24"/>
                    <a:pt x="12" y="120"/>
                    <a:pt x="12" y="120"/>
                  </a:cubicBezTo>
                  <a:cubicBezTo>
                    <a:pt x="12" y="120"/>
                    <a:pt x="11" y="150"/>
                    <a:pt x="40" y="166"/>
                  </a:cubicBezTo>
                  <a:cubicBezTo>
                    <a:pt x="100" y="198"/>
                    <a:pt x="161" y="179"/>
                    <a:pt x="193" y="138"/>
                  </a:cubicBezTo>
                  <a:cubicBezTo>
                    <a:pt x="224" y="98"/>
                    <a:pt x="205" y="0"/>
                    <a:pt x="103" y="12"/>
                  </a:cubicBezTo>
                  <a:close/>
                  <a:moveTo>
                    <a:pt x="77" y="147"/>
                  </a:moveTo>
                  <a:cubicBezTo>
                    <a:pt x="58" y="149"/>
                    <a:pt x="42" y="138"/>
                    <a:pt x="42" y="122"/>
                  </a:cubicBezTo>
                  <a:cubicBezTo>
                    <a:pt x="42" y="106"/>
                    <a:pt x="56" y="89"/>
                    <a:pt x="75" y="87"/>
                  </a:cubicBezTo>
                  <a:cubicBezTo>
                    <a:pt x="97" y="85"/>
                    <a:pt x="111" y="98"/>
                    <a:pt x="111" y="114"/>
                  </a:cubicBezTo>
                  <a:cubicBezTo>
                    <a:pt x="111" y="130"/>
                    <a:pt x="96" y="144"/>
                    <a:pt x="77" y="147"/>
                  </a:cubicBezTo>
                  <a:close/>
                  <a:moveTo>
                    <a:pt x="137" y="95"/>
                  </a:moveTo>
                  <a:cubicBezTo>
                    <a:pt x="131" y="100"/>
                    <a:pt x="123" y="99"/>
                    <a:pt x="119" y="93"/>
                  </a:cubicBezTo>
                  <a:cubicBezTo>
                    <a:pt x="116" y="88"/>
                    <a:pt x="117" y="79"/>
                    <a:pt x="124" y="74"/>
                  </a:cubicBezTo>
                  <a:cubicBezTo>
                    <a:pt x="131" y="68"/>
                    <a:pt x="139" y="70"/>
                    <a:pt x="143" y="76"/>
                  </a:cubicBezTo>
                  <a:cubicBezTo>
                    <a:pt x="146" y="81"/>
                    <a:pt x="144" y="90"/>
                    <a:pt x="13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3" name="Freeform 14"/>
            <p:cNvSpPr>
              <a:spLocks/>
            </p:cNvSpPr>
            <p:nvPr/>
          </p:nvSpPr>
          <p:spPr bwMode="auto">
            <a:xfrm>
              <a:off x="3256066" y="253426"/>
              <a:ext cx="181272" cy="191344"/>
            </a:xfrm>
            <a:custGeom>
              <a:avLst/>
              <a:gdLst>
                <a:gd name="T0" fmla="*/ 92 w 121"/>
                <a:gd name="T1" fmla="*/ 128 h 128"/>
                <a:gd name="T2" fmla="*/ 109 w 121"/>
                <a:gd name="T3" fmla="*/ 114 h 128"/>
                <a:gd name="T4" fmla="*/ 109 w 121"/>
                <a:gd name="T5" fmla="*/ 112 h 128"/>
                <a:gd name="T6" fmla="*/ 17 w 121"/>
                <a:gd name="T7" fmla="*/ 19 h 128"/>
                <a:gd name="T8" fmla="*/ 0 w 121"/>
                <a:gd name="T9" fmla="*/ 36 h 128"/>
                <a:gd name="T10" fmla="*/ 17 w 121"/>
                <a:gd name="T11" fmla="*/ 53 h 128"/>
                <a:gd name="T12" fmla="*/ 75 w 121"/>
                <a:gd name="T13" fmla="*/ 111 h 128"/>
                <a:gd name="T14" fmla="*/ 92 w 12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8">
                  <a:moveTo>
                    <a:pt x="92" y="128"/>
                  </a:moveTo>
                  <a:cubicBezTo>
                    <a:pt x="100" y="128"/>
                    <a:pt x="107" y="122"/>
                    <a:pt x="109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21" y="0"/>
                    <a:pt x="17" y="19"/>
                    <a:pt x="17" y="19"/>
                  </a:cubicBezTo>
                  <a:cubicBezTo>
                    <a:pt x="7" y="19"/>
                    <a:pt x="0" y="27"/>
                    <a:pt x="0" y="36"/>
                  </a:cubicBezTo>
                  <a:cubicBezTo>
                    <a:pt x="0" y="45"/>
                    <a:pt x="7" y="53"/>
                    <a:pt x="17" y="53"/>
                  </a:cubicBezTo>
                  <a:cubicBezTo>
                    <a:pt x="92" y="36"/>
                    <a:pt x="75" y="111"/>
                    <a:pt x="75" y="111"/>
                  </a:cubicBezTo>
                  <a:cubicBezTo>
                    <a:pt x="75" y="121"/>
                    <a:pt x="83" y="128"/>
                    <a:pt x="9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4" name="Freeform 15"/>
            <p:cNvSpPr>
              <a:spLocks/>
            </p:cNvSpPr>
            <p:nvPr/>
          </p:nvSpPr>
          <p:spPr bwMode="auto">
            <a:xfrm>
              <a:off x="3218661" y="138333"/>
              <a:ext cx="387003" cy="359667"/>
            </a:xfrm>
            <a:custGeom>
              <a:avLst/>
              <a:gdLst>
                <a:gd name="T0" fmla="*/ 105 w 259"/>
                <a:gd name="T1" fmla="*/ 9 h 240"/>
                <a:gd name="T2" fmla="*/ 21 w 259"/>
                <a:gd name="T3" fmla="*/ 9 h 240"/>
                <a:gd name="T4" fmla="*/ 19 w 259"/>
                <a:gd name="T5" fmla="*/ 10 h 240"/>
                <a:gd name="T6" fmla="*/ 18 w 259"/>
                <a:gd name="T7" fmla="*/ 11 h 240"/>
                <a:gd name="T8" fmla="*/ 0 w 259"/>
                <a:gd name="T9" fmla="*/ 35 h 240"/>
                <a:gd name="T10" fmla="*/ 25 w 259"/>
                <a:gd name="T11" fmla="*/ 59 h 240"/>
                <a:gd name="T12" fmla="*/ 47 w 259"/>
                <a:gd name="T13" fmla="*/ 54 h 240"/>
                <a:gd name="T14" fmla="*/ 168 w 259"/>
                <a:gd name="T15" fmla="*/ 114 h 240"/>
                <a:gd name="T16" fmla="*/ 176 w 259"/>
                <a:gd name="T17" fmla="*/ 195 h 240"/>
                <a:gd name="T18" fmla="*/ 171 w 259"/>
                <a:gd name="T19" fmla="*/ 218 h 240"/>
                <a:gd name="T20" fmla="*/ 195 w 259"/>
                <a:gd name="T21" fmla="*/ 240 h 240"/>
                <a:gd name="T22" fmla="*/ 219 w 259"/>
                <a:gd name="T23" fmla="*/ 220 h 240"/>
                <a:gd name="T24" fmla="*/ 219 w 259"/>
                <a:gd name="T25" fmla="*/ 220 h 240"/>
                <a:gd name="T26" fmla="*/ 105 w 259"/>
                <a:gd name="T27" fmla="*/ 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40">
                  <a:moveTo>
                    <a:pt x="105" y="9"/>
                  </a:moveTo>
                  <a:cubicBezTo>
                    <a:pt x="69" y="0"/>
                    <a:pt x="31" y="7"/>
                    <a:pt x="21" y="9"/>
                  </a:cubicBezTo>
                  <a:cubicBezTo>
                    <a:pt x="20" y="9"/>
                    <a:pt x="19" y="10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8" y="14"/>
                    <a:pt x="0" y="23"/>
                    <a:pt x="0" y="35"/>
                  </a:cubicBezTo>
                  <a:cubicBezTo>
                    <a:pt x="0" y="48"/>
                    <a:pt x="11" y="59"/>
                    <a:pt x="25" y="59"/>
                  </a:cubicBezTo>
                  <a:cubicBezTo>
                    <a:pt x="25" y="59"/>
                    <a:pt x="38" y="57"/>
                    <a:pt x="47" y="54"/>
                  </a:cubicBezTo>
                  <a:cubicBezTo>
                    <a:pt x="56" y="50"/>
                    <a:pt x="131" y="51"/>
                    <a:pt x="168" y="114"/>
                  </a:cubicBezTo>
                  <a:cubicBezTo>
                    <a:pt x="188" y="159"/>
                    <a:pt x="177" y="190"/>
                    <a:pt x="176" y="195"/>
                  </a:cubicBezTo>
                  <a:cubicBezTo>
                    <a:pt x="176" y="195"/>
                    <a:pt x="171" y="207"/>
                    <a:pt x="171" y="218"/>
                  </a:cubicBezTo>
                  <a:cubicBezTo>
                    <a:pt x="171" y="232"/>
                    <a:pt x="182" y="240"/>
                    <a:pt x="195" y="240"/>
                  </a:cubicBezTo>
                  <a:cubicBezTo>
                    <a:pt x="206" y="240"/>
                    <a:pt x="216" y="239"/>
                    <a:pt x="219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59" y="86"/>
                    <a:pt x="170" y="24"/>
                    <a:pt x="10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75" name="Freeform 5"/>
          <p:cNvSpPr>
            <a:spLocks/>
          </p:cNvSpPr>
          <p:nvPr/>
        </p:nvSpPr>
        <p:spPr bwMode="auto">
          <a:xfrm>
            <a:off x="3175841" y="3866976"/>
            <a:ext cx="369528" cy="378268"/>
          </a:xfrm>
          <a:custGeom>
            <a:avLst/>
            <a:gdLst>
              <a:gd name="T0" fmla="*/ 70 w 504"/>
              <a:gd name="T1" fmla="*/ 215 h 516"/>
              <a:gd name="T2" fmla="*/ 81 w 504"/>
              <a:gd name="T3" fmla="*/ 187 h 516"/>
              <a:gd name="T4" fmla="*/ 87 w 504"/>
              <a:gd name="T5" fmla="*/ 165 h 516"/>
              <a:gd name="T6" fmla="*/ 92 w 504"/>
              <a:gd name="T7" fmla="*/ 131 h 516"/>
              <a:gd name="T8" fmla="*/ 107 w 504"/>
              <a:gd name="T9" fmla="*/ 94 h 516"/>
              <a:gd name="T10" fmla="*/ 129 w 504"/>
              <a:gd name="T11" fmla="*/ 60 h 516"/>
              <a:gd name="T12" fmla="*/ 167 w 504"/>
              <a:gd name="T13" fmla="*/ 26 h 516"/>
              <a:gd name="T14" fmla="*/ 210 w 504"/>
              <a:gd name="T15" fmla="*/ 7 h 516"/>
              <a:gd name="T16" fmla="*/ 262 w 504"/>
              <a:gd name="T17" fmla="*/ 0 h 516"/>
              <a:gd name="T18" fmla="*/ 317 w 504"/>
              <a:gd name="T19" fmla="*/ 6 h 516"/>
              <a:gd name="T20" fmla="*/ 368 w 504"/>
              <a:gd name="T21" fmla="*/ 26 h 516"/>
              <a:gd name="T22" fmla="*/ 399 w 504"/>
              <a:gd name="T23" fmla="*/ 51 h 516"/>
              <a:gd name="T24" fmla="*/ 423 w 504"/>
              <a:gd name="T25" fmla="*/ 87 h 516"/>
              <a:gd name="T26" fmla="*/ 436 w 504"/>
              <a:gd name="T27" fmla="*/ 126 h 516"/>
              <a:gd name="T28" fmla="*/ 444 w 504"/>
              <a:gd name="T29" fmla="*/ 168 h 516"/>
              <a:gd name="T30" fmla="*/ 458 w 504"/>
              <a:gd name="T31" fmla="*/ 197 h 516"/>
              <a:gd name="T32" fmla="*/ 459 w 504"/>
              <a:gd name="T33" fmla="*/ 219 h 516"/>
              <a:gd name="T34" fmla="*/ 463 w 504"/>
              <a:gd name="T35" fmla="*/ 246 h 516"/>
              <a:gd name="T36" fmla="*/ 489 w 504"/>
              <a:gd name="T37" fmla="*/ 293 h 516"/>
              <a:gd name="T38" fmla="*/ 501 w 504"/>
              <a:gd name="T39" fmla="*/ 331 h 516"/>
              <a:gd name="T40" fmla="*/ 501 w 504"/>
              <a:gd name="T41" fmla="*/ 372 h 516"/>
              <a:gd name="T42" fmla="*/ 493 w 504"/>
              <a:gd name="T43" fmla="*/ 396 h 516"/>
              <a:gd name="T44" fmla="*/ 482 w 504"/>
              <a:gd name="T45" fmla="*/ 403 h 516"/>
              <a:gd name="T46" fmla="*/ 471 w 504"/>
              <a:gd name="T47" fmla="*/ 397 h 516"/>
              <a:gd name="T48" fmla="*/ 455 w 504"/>
              <a:gd name="T49" fmla="*/ 368 h 516"/>
              <a:gd name="T50" fmla="*/ 444 w 504"/>
              <a:gd name="T51" fmla="*/ 388 h 516"/>
              <a:gd name="T52" fmla="*/ 421 w 504"/>
              <a:gd name="T53" fmla="*/ 427 h 516"/>
              <a:gd name="T54" fmla="*/ 442 w 504"/>
              <a:gd name="T55" fmla="*/ 448 h 516"/>
              <a:gd name="T56" fmla="*/ 460 w 504"/>
              <a:gd name="T57" fmla="*/ 467 h 516"/>
              <a:gd name="T58" fmla="*/ 460 w 504"/>
              <a:gd name="T59" fmla="*/ 481 h 516"/>
              <a:gd name="T60" fmla="*/ 448 w 504"/>
              <a:gd name="T61" fmla="*/ 496 h 516"/>
              <a:gd name="T62" fmla="*/ 419 w 504"/>
              <a:gd name="T63" fmla="*/ 508 h 516"/>
              <a:gd name="T64" fmla="*/ 372 w 504"/>
              <a:gd name="T65" fmla="*/ 513 h 516"/>
              <a:gd name="T66" fmla="*/ 317 w 504"/>
              <a:gd name="T67" fmla="*/ 506 h 516"/>
              <a:gd name="T68" fmla="*/ 276 w 504"/>
              <a:gd name="T69" fmla="*/ 494 h 516"/>
              <a:gd name="T70" fmla="*/ 248 w 504"/>
              <a:gd name="T71" fmla="*/ 495 h 516"/>
              <a:gd name="T72" fmla="*/ 209 w 504"/>
              <a:gd name="T73" fmla="*/ 512 h 516"/>
              <a:gd name="T74" fmla="*/ 172 w 504"/>
              <a:gd name="T75" fmla="*/ 516 h 516"/>
              <a:gd name="T76" fmla="*/ 110 w 504"/>
              <a:gd name="T77" fmla="*/ 512 h 516"/>
              <a:gd name="T78" fmla="*/ 74 w 504"/>
              <a:gd name="T79" fmla="*/ 499 h 516"/>
              <a:gd name="T80" fmla="*/ 63 w 504"/>
              <a:gd name="T81" fmla="*/ 487 h 516"/>
              <a:gd name="T82" fmla="*/ 61 w 504"/>
              <a:gd name="T83" fmla="*/ 471 h 516"/>
              <a:gd name="T84" fmla="*/ 66 w 504"/>
              <a:gd name="T85" fmla="*/ 454 h 516"/>
              <a:gd name="T86" fmla="*/ 80 w 504"/>
              <a:gd name="T87" fmla="*/ 444 h 516"/>
              <a:gd name="T88" fmla="*/ 103 w 504"/>
              <a:gd name="T89" fmla="*/ 439 h 516"/>
              <a:gd name="T90" fmla="*/ 96 w 504"/>
              <a:gd name="T91" fmla="*/ 430 h 516"/>
              <a:gd name="T92" fmla="*/ 69 w 504"/>
              <a:gd name="T93" fmla="*/ 400 h 516"/>
              <a:gd name="T94" fmla="*/ 55 w 504"/>
              <a:gd name="T95" fmla="*/ 368 h 516"/>
              <a:gd name="T96" fmla="*/ 50 w 504"/>
              <a:gd name="T97" fmla="*/ 361 h 516"/>
              <a:gd name="T98" fmla="*/ 42 w 504"/>
              <a:gd name="T99" fmla="*/ 376 h 516"/>
              <a:gd name="T100" fmla="*/ 22 w 504"/>
              <a:gd name="T101" fmla="*/ 395 h 516"/>
              <a:gd name="T102" fmla="*/ 8 w 504"/>
              <a:gd name="T103" fmla="*/ 396 h 516"/>
              <a:gd name="T104" fmla="*/ 1 w 504"/>
              <a:gd name="T105" fmla="*/ 374 h 516"/>
              <a:gd name="T106" fmla="*/ 3 w 504"/>
              <a:gd name="T107" fmla="*/ 332 h 516"/>
              <a:gd name="T108" fmla="*/ 18 w 504"/>
              <a:gd name="T109" fmla="*/ 293 h 516"/>
              <a:gd name="T110" fmla="*/ 46 w 504"/>
              <a:gd name="T111" fmla="*/ 254 h 516"/>
              <a:gd name="T112" fmla="*/ 72 w 504"/>
              <a:gd name="T113" fmla="*/ 23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4" h="516">
                <a:moveTo>
                  <a:pt x="72" y="232"/>
                </a:moveTo>
                <a:lnTo>
                  <a:pt x="71" y="229"/>
                </a:lnTo>
                <a:lnTo>
                  <a:pt x="70" y="225"/>
                </a:lnTo>
                <a:lnTo>
                  <a:pt x="70" y="223"/>
                </a:lnTo>
                <a:lnTo>
                  <a:pt x="70" y="221"/>
                </a:lnTo>
                <a:lnTo>
                  <a:pt x="70" y="217"/>
                </a:lnTo>
                <a:lnTo>
                  <a:pt x="70" y="215"/>
                </a:lnTo>
                <a:lnTo>
                  <a:pt x="71" y="211"/>
                </a:lnTo>
                <a:lnTo>
                  <a:pt x="72" y="207"/>
                </a:lnTo>
                <a:lnTo>
                  <a:pt x="73" y="203"/>
                </a:lnTo>
                <a:lnTo>
                  <a:pt x="74" y="199"/>
                </a:lnTo>
                <a:lnTo>
                  <a:pt x="78" y="195"/>
                </a:lnTo>
                <a:lnTo>
                  <a:pt x="81" y="190"/>
                </a:lnTo>
                <a:lnTo>
                  <a:pt x="81" y="187"/>
                </a:lnTo>
                <a:lnTo>
                  <a:pt x="81" y="184"/>
                </a:lnTo>
                <a:lnTo>
                  <a:pt x="81" y="180"/>
                </a:lnTo>
                <a:lnTo>
                  <a:pt x="83" y="176"/>
                </a:lnTo>
                <a:lnTo>
                  <a:pt x="84" y="171"/>
                </a:lnTo>
                <a:lnTo>
                  <a:pt x="85" y="169"/>
                </a:lnTo>
                <a:lnTo>
                  <a:pt x="86" y="167"/>
                </a:lnTo>
                <a:lnTo>
                  <a:pt x="87" y="165"/>
                </a:lnTo>
                <a:lnTo>
                  <a:pt x="89" y="163"/>
                </a:lnTo>
                <a:lnTo>
                  <a:pt x="89" y="159"/>
                </a:lnTo>
                <a:lnTo>
                  <a:pt x="89" y="156"/>
                </a:lnTo>
                <a:lnTo>
                  <a:pt x="89" y="151"/>
                </a:lnTo>
                <a:lnTo>
                  <a:pt x="90" y="146"/>
                </a:lnTo>
                <a:lnTo>
                  <a:pt x="91" y="140"/>
                </a:lnTo>
                <a:lnTo>
                  <a:pt x="92" y="131"/>
                </a:lnTo>
                <a:lnTo>
                  <a:pt x="94" y="123"/>
                </a:lnTo>
                <a:lnTo>
                  <a:pt x="96" y="119"/>
                </a:lnTo>
                <a:lnTo>
                  <a:pt x="98" y="114"/>
                </a:lnTo>
                <a:lnTo>
                  <a:pt x="99" y="109"/>
                </a:lnTo>
                <a:lnTo>
                  <a:pt x="102" y="104"/>
                </a:lnTo>
                <a:lnTo>
                  <a:pt x="105" y="99"/>
                </a:lnTo>
                <a:lnTo>
                  <a:pt x="107" y="94"/>
                </a:lnTo>
                <a:lnTo>
                  <a:pt x="110" y="89"/>
                </a:lnTo>
                <a:lnTo>
                  <a:pt x="114" y="83"/>
                </a:lnTo>
                <a:lnTo>
                  <a:pt x="115" y="80"/>
                </a:lnTo>
                <a:lnTo>
                  <a:pt x="117" y="77"/>
                </a:lnTo>
                <a:lnTo>
                  <a:pt x="121" y="72"/>
                </a:lnTo>
                <a:lnTo>
                  <a:pt x="125" y="66"/>
                </a:lnTo>
                <a:lnTo>
                  <a:pt x="129" y="60"/>
                </a:lnTo>
                <a:lnTo>
                  <a:pt x="135" y="54"/>
                </a:lnTo>
                <a:lnTo>
                  <a:pt x="140" y="49"/>
                </a:lnTo>
                <a:lnTo>
                  <a:pt x="145" y="44"/>
                </a:lnTo>
                <a:lnTo>
                  <a:pt x="152" y="38"/>
                </a:lnTo>
                <a:lnTo>
                  <a:pt x="156" y="33"/>
                </a:lnTo>
                <a:lnTo>
                  <a:pt x="162" y="29"/>
                </a:lnTo>
                <a:lnTo>
                  <a:pt x="167" y="26"/>
                </a:lnTo>
                <a:lnTo>
                  <a:pt x="172" y="22"/>
                </a:lnTo>
                <a:lnTo>
                  <a:pt x="178" y="19"/>
                </a:lnTo>
                <a:lnTo>
                  <a:pt x="184" y="17"/>
                </a:lnTo>
                <a:lnTo>
                  <a:pt x="191" y="14"/>
                </a:lnTo>
                <a:lnTo>
                  <a:pt x="197" y="12"/>
                </a:lnTo>
                <a:lnTo>
                  <a:pt x="204" y="9"/>
                </a:lnTo>
                <a:lnTo>
                  <a:pt x="210" y="7"/>
                </a:lnTo>
                <a:lnTo>
                  <a:pt x="217" y="5"/>
                </a:lnTo>
                <a:lnTo>
                  <a:pt x="225" y="4"/>
                </a:lnTo>
                <a:lnTo>
                  <a:pt x="232" y="2"/>
                </a:lnTo>
                <a:lnTo>
                  <a:pt x="240" y="2"/>
                </a:lnTo>
                <a:lnTo>
                  <a:pt x="248" y="1"/>
                </a:lnTo>
                <a:lnTo>
                  <a:pt x="255" y="0"/>
                </a:lnTo>
                <a:lnTo>
                  <a:pt x="262" y="0"/>
                </a:lnTo>
                <a:lnTo>
                  <a:pt x="270" y="0"/>
                </a:lnTo>
                <a:lnTo>
                  <a:pt x="279" y="0"/>
                </a:lnTo>
                <a:lnTo>
                  <a:pt x="286" y="1"/>
                </a:lnTo>
                <a:lnTo>
                  <a:pt x="294" y="2"/>
                </a:lnTo>
                <a:lnTo>
                  <a:pt x="301" y="3"/>
                </a:lnTo>
                <a:lnTo>
                  <a:pt x="309" y="4"/>
                </a:lnTo>
                <a:lnTo>
                  <a:pt x="317" y="6"/>
                </a:lnTo>
                <a:lnTo>
                  <a:pt x="324" y="8"/>
                </a:lnTo>
                <a:lnTo>
                  <a:pt x="333" y="10"/>
                </a:lnTo>
                <a:lnTo>
                  <a:pt x="340" y="13"/>
                </a:lnTo>
                <a:lnTo>
                  <a:pt x="347" y="16"/>
                </a:lnTo>
                <a:lnTo>
                  <a:pt x="354" y="19"/>
                </a:lnTo>
                <a:lnTo>
                  <a:pt x="361" y="23"/>
                </a:lnTo>
                <a:lnTo>
                  <a:pt x="368" y="26"/>
                </a:lnTo>
                <a:lnTo>
                  <a:pt x="374" y="30"/>
                </a:lnTo>
                <a:lnTo>
                  <a:pt x="380" y="34"/>
                </a:lnTo>
                <a:lnTo>
                  <a:pt x="382" y="37"/>
                </a:lnTo>
                <a:lnTo>
                  <a:pt x="385" y="39"/>
                </a:lnTo>
                <a:lnTo>
                  <a:pt x="391" y="43"/>
                </a:lnTo>
                <a:lnTo>
                  <a:pt x="395" y="47"/>
                </a:lnTo>
                <a:lnTo>
                  <a:pt x="399" y="51"/>
                </a:lnTo>
                <a:lnTo>
                  <a:pt x="403" y="56"/>
                </a:lnTo>
                <a:lnTo>
                  <a:pt x="407" y="62"/>
                </a:lnTo>
                <a:lnTo>
                  <a:pt x="411" y="66"/>
                </a:lnTo>
                <a:lnTo>
                  <a:pt x="414" y="72"/>
                </a:lnTo>
                <a:lnTo>
                  <a:pt x="416" y="76"/>
                </a:lnTo>
                <a:lnTo>
                  <a:pt x="420" y="81"/>
                </a:lnTo>
                <a:lnTo>
                  <a:pt x="423" y="87"/>
                </a:lnTo>
                <a:lnTo>
                  <a:pt x="427" y="96"/>
                </a:lnTo>
                <a:lnTo>
                  <a:pt x="429" y="101"/>
                </a:lnTo>
                <a:lnTo>
                  <a:pt x="431" y="106"/>
                </a:lnTo>
                <a:lnTo>
                  <a:pt x="432" y="112"/>
                </a:lnTo>
                <a:lnTo>
                  <a:pt x="434" y="117"/>
                </a:lnTo>
                <a:lnTo>
                  <a:pt x="435" y="121"/>
                </a:lnTo>
                <a:lnTo>
                  <a:pt x="436" y="126"/>
                </a:lnTo>
                <a:lnTo>
                  <a:pt x="439" y="134"/>
                </a:lnTo>
                <a:lnTo>
                  <a:pt x="440" y="143"/>
                </a:lnTo>
                <a:lnTo>
                  <a:pt x="441" y="150"/>
                </a:lnTo>
                <a:lnTo>
                  <a:pt x="442" y="156"/>
                </a:lnTo>
                <a:lnTo>
                  <a:pt x="443" y="165"/>
                </a:lnTo>
                <a:lnTo>
                  <a:pt x="443" y="167"/>
                </a:lnTo>
                <a:lnTo>
                  <a:pt x="444" y="168"/>
                </a:lnTo>
                <a:lnTo>
                  <a:pt x="448" y="173"/>
                </a:lnTo>
                <a:lnTo>
                  <a:pt x="450" y="176"/>
                </a:lnTo>
                <a:lnTo>
                  <a:pt x="452" y="179"/>
                </a:lnTo>
                <a:lnTo>
                  <a:pt x="454" y="183"/>
                </a:lnTo>
                <a:lnTo>
                  <a:pt x="455" y="188"/>
                </a:lnTo>
                <a:lnTo>
                  <a:pt x="457" y="192"/>
                </a:lnTo>
                <a:lnTo>
                  <a:pt x="458" y="197"/>
                </a:lnTo>
                <a:lnTo>
                  <a:pt x="459" y="202"/>
                </a:lnTo>
                <a:lnTo>
                  <a:pt x="459" y="204"/>
                </a:lnTo>
                <a:lnTo>
                  <a:pt x="460" y="207"/>
                </a:lnTo>
                <a:lnTo>
                  <a:pt x="460" y="210"/>
                </a:lnTo>
                <a:lnTo>
                  <a:pt x="459" y="213"/>
                </a:lnTo>
                <a:lnTo>
                  <a:pt x="459" y="216"/>
                </a:lnTo>
                <a:lnTo>
                  <a:pt x="459" y="219"/>
                </a:lnTo>
                <a:lnTo>
                  <a:pt x="457" y="225"/>
                </a:lnTo>
                <a:lnTo>
                  <a:pt x="456" y="228"/>
                </a:lnTo>
                <a:lnTo>
                  <a:pt x="455" y="231"/>
                </a:lnTo>
                <a:lnTo>
                  <a:pt x="455" y="232"/>
                </a:lnTo>
                <a:lnTo>
                  <a:pt x="455" y="233"/>
                </a:lnTo>
                <a:lnTo>
                  <a:pt x="457" y="236"/>
                </a:lnTo>
                <a:lnTo>
                  <a:pt x="463" y="246"/>
                </a:lnTo>
                <a:lnTo>
                  <a:pt x="468" y="253"/>
                </a:lnTo>
                <a:lnTo>
                  <a:pt x="471" y="258"/>
                </a:lnTo>
                <a:lnTo>
                  <a:pt x="475" y="265"/>
                </a:lnTo>
                <a:lnTo>
                  <a:pt x="478" y="271"/>
                </a:lnTo>
                <a:lnTo>
                  <a:pt x="482" y="277"/>
                </a:lnTo>
                <a:lnTo>
                  <a:pt x="485" y="285"/>
                </a:lnTo>
                <a:lnTo>
                  <a:pt x="489" y="293"/>
                </a:lnTo>
                <a:lnTo>
                  <a:pt x="491" y="298"/>
                </a:lnTo>
                <a:lnTo>
                  <a:pt x="493" y="303"/>
                </a:lnTo>
                <a:lnTo>
                  <a:pt x="495" y="309"/>
                </a:lnTo>
                <a:lnTo>
                  <a:pt x="496" y="313"/>
                </a:lnTo>
                <a:lnTo>
                  <a:pt x="498" y="318"/>
                </a:lnTo>
                <a:lnTo>
                  <a:pt x="499" y="323"/>
                </a:lnTo>
                <a:lnTo>
                  <a:pt x="501" y="331"/>
                </a:lnTo>
                <a:lnTo>
                  <a:pt x="503" y="341"/>
                </a:lnTo>
                <a:lnTo>
                  <a:pt x="504" y="349"/>
                </a:lnTo>
                <a:lnTo>
                  <a:pt x="504" y="354"/>
                </a:lnTo>
                <a:lnTo>
                  <a:pt x="504" y="357"/>
                </a:lnTo>
                <a:lnTo>
                  <a:pt x="504" y="361"/>
                </a:lnTo>
                <a:lnTo>
                  <a:pt x="503" y="365"/>
                </a:lnTo>
                <a:lnTo>
                  <a:pt x="501" y="372"/>
                </a:lnTo>
                <a:lnTo>
                  <a:pt x="500" y="378"/>
                </a:lnTo>
                <a:lnTo>
                  <a:pt x="498" y="385"/>
                </a:lnTo>
                <a:lnTo>
                  <a:pt x="498" y="387"/>
                </a:lnTo>
                <a:lnTo>
                  <a:pt x="496" y="390"/>
                </a:lnTo>
                <a:lnTo>
                  <a:pt x="495" y="392"/>
                </a:lnTo>
                <a:lnTo>
                  <a:pt x="494" y="394"/>
                </a:lnTo>
                <a:lnTo>
                  <a:pt x="493" y="396"/>
                </a:lnTo>
                <a:lnTo>
                  <a:pt x="491" y="398"/>
                </a:lnTo>
                <a:lnTo>
                  <a:pt x="490" y="399"/>
                </a:lnTo>
                <a:lnTo>
                  <a:pt x="488" y="401"/>
                </a:lnTo>
                <a:lnTo>
                  <a:pt x="486" y="401"/>
                </a:lnTo>
                <a:lnTo>
                  <a:pt x="485" y="402"/>
                </a:lnTo>
                <a:lnTo>
                  <a:pt x="483" y="403"/>
                </a:lnTo>
                <a:lnTo>
                  <a:pt x="482" y="403"/>
                </a:lnTo>
                <a:lnTo>
                  <a:pt x="481" y="403"/>
                </a:lnTo>
                <a:lnTo>
                  <a:pt x="480" y="402"/>
                </a:lnTo>
                <a:lnTo>
                  <a:pt x="477" y="401"/>
                </a:lnTo>
                <a:lnTo>
                  <a:pt x="476" y="400"/>
                </a:lnTo>
                <a:lnTo>
                  <a:pt x="475" y="399"/>
                </a:lnTo>
                <a:lnTo>
                  <a:pt x="473" y="398"/>
                </a:lnTo>
                <a:lnTo>
                  <a:pt x="471" y="397"/>
                </a:lnTo>
                <a:lnTo>
                  <a:pt x="469" y="394"/>
                </a:lnTo>
                <a:lnTo>
                  <a:pt x="467" y="391"/>
                </a:lnTo>
                <a:lnTo>
                  <a:pt x="465" y="387"/>
                </a:lnTo>
                <a:lnTo>
                  <a:pt x="462" y="384"/>
                </a:lnTo>
                <a:lnTo>
                  <a:pt x="461" y="380"/>
                </a:lnTo>
                <a:lnTo>
                  <a:pt x="458" y="374"/>
                </a:lnTo>
                <a:lnTo>
                  <a:pt x="455" y="368"/>
                </a:lnTo>
                <a:lnTo>
                  <a:pt x="454" y="368"/>
                </a:lnTo>
                <a:lnTo>
                  <a:pt x="454" y="368"/>
                </a:lnTo>
                <a:lnTo>
                  <a:pt x="452" y="369"/>
                </a:lnTo>
                <a:lnTo>
                  <a:pt x="452" y="370"/>
                </a:lnTo>
                <a:lnTo>
                  <a:pt x="450" y="372"/>
                </a:lnTo>
                <a:lnTo>
                  <a:pt x="448" y="378"/>
                </a:lnTo>
                <a:lnTo>
                  <a:pt x="444" y="388"/>
                </a:lnTo>
                <a:lnTo>
                  <a:pt x="440" y="398"/>
                </a:lnTo>
                <a:lnTo>
                  <a:pt x="437" y="403"/>
                </a:lnTo>
                <a:lnTo>
                  <a:pt x="433" y="409"/>
                </a:lnTo>
                <a:lnTo>
                  <a:pt x="429" y="415"/>
                </a:lnTo>
                <a:lnTo>
                  <a:pt x="425" y="421"/>
                </a:lnTo>
                <a:lnTo>
                  <a:pt x="423" y="424"/>
                </a:lnTo>
                <a:lnTo>
                  <a:pt x="421" y="427"/>
                </a:lnTo>
                <a:lnTo>
                  <a:pt x="414" y="434"/>
                </a:lnTo>
                <a:lnTo>
                  <a:pt x="414" y="434"/>
                </a:lnTo>
                <a:lnTo>
                  <a:pt x="415" y="435"/>
                </a:lnTo>
                <a:lnTo>
                  <a:pt x="419" y="437"/>
                </a:lnTo>
                <a:lnTo>
                  <a:pt x="431" y="442"/>
                </a:lnTo>
                <a:lnTo>
                  <a:pt x="437" y="446"/>
                </a:lnTo>
                <a:lnTo>
                  <a:pt x="442" y="448"/>
                </a:lnTo>
                <a:lnTo>
                  <a:pt x="448" y="452"/>
                </a:lnTo>
                <a:lnTo>
                  <a:pt x="452" y="456"/>
                </a:lnTo>
                <a:lnTo>
                  <a:pt x="455" y="459"/>
                </a:lnTo>
                <a:lnTo>
                  <a:pt x="456" y="461"/>
                </a:lnTo>
                <a:lnTo>
                  <a:pt x="458" y="463"/>
                </a:lnTo>
                <a:lnTo>
                  <a:pt x="459" y="465"/>
                </a:lnTo>
                <a:lnTo>
                  <a:pt x="460" y="467"/>
                </a:lnTo>
                <a:lnTo>
                  <a:pt x="461" y="470"/>
                </a:lnTo>
                <a:lnTo>
                  <a:pt x="461" y="472"/>
                </a:lnTo>
                <a:lnTo>
                  <a:pt x="462" y="475"/>
                </a:lnTo>
                <a:lnTo>
                  <a:pt x="461" y="476"/>
                </a:lnTo>
                <a:lnTo>
                  <a:pt x="461" y="478"/>
                </a:lnTo>
                <a:lnTo>
                  <a:pt x="461" y="480"/>
                </a:lnTo>
                <a:lnTo>
                  <a:pt x="460" y="481"/>
                </a:lnTo>
                <a:lnTo>
                  <a:pt x="460" y="484"/>
                </a:lnTo>
                <a:lnTo>
                  <a:pt x="459" y="485"/>
                </a:lnTo>
                <a:lnTo>
                  <a:pt x="457" y="488"/>
                </a:lnTo>
                <a:lnTo>
                  <a:pt x="455" y="491"/>
                </a:lnTo>
                <a:lnTo>
                  <a:pt x="453" y="492"/>
                </a:lnTo>
                <a:lnTo>
                  <a:pt x="452" y="494"/>
                </a:lnTo>
                <a:lnTo>
                  <a:pt x="448" y="496"/>
                </a:lnTo>
                <a:lnTo>
                  <a:pt x="443" y="498"/>
                </a:lnTo>
                <a:lnTo>
                  <a:pt x="439" y="500"/>
                </a:lnTo>
                <a:lnTo>
                  <a:pt x="435" y="502"/>
                </a:lnTo>
                <a:lnTo>
                  <a:pt x="430" y="504"/>
                </a:lnTo>
                <a:lnTo>
                  <a:pt x="427" y="505"/>
                </a:lnTo>
                <a:lnTo>
                  <a:pt x="425" y="506"/>
                </a:lnTo>
                <a:lnTo>
                  <a:pt x="419" y="508"/>
                </a:lnTo>
                <a:lnTo>
                  <a:pt x="413" y="509"/>
                </a:lnTo>
                <a:lnTo>
                  <a:pt x="407" y="511"/>
                </a:lnTo>
                <a:lnTo>
                  <a:pt x="400" y="512"/>
                </a:lnTo>
                <a:lnTo>
                  <a:pt x="394" y="512"/>
                </a:lnTo>
                <a:lnTo>
                  <a:pt x="386" y="513"/>
                </a:lnTo>
                <a:lnTo>
                  <a:pt x="379" y="513"/>
                </a:lnTo>
                <a:lnTo>
                  <a:pt x="372" y="513"/>
                </a:lnTo>
                <a:lnTo>
                  <a:pt x="365" y="513"/>
                </a:lnTo>
                <a:lnTo>
                  <a:pt x="356" y="512"/>
                </a:lnTo>
                <a:lnTo>
                  <a:pt x="349" y="512"/>
                </a:lnTo>
                <a:lnTo>
                  <a:pt x="342" y="511"/>
                </a:lnTo>
                <a:lnTo>
                  <a:pt x="334" y="510"/>
                </a:lnTo>
                <a:lnTo>
                  <a:pt x="325" y="509"/>
                </a:lnTo>
                <a:lnTo>
                  <a:pt x="317" y="506"/>
                </a:lnTo>
                <a:lnTo>
                  <a:pt x="310" y="504"/>
                </a:lnTo>
                <a:lnTo>
                  <a:pt x="301" y="502"/>
                </a:lnTo>
                <a:lnTo>
                  <a:pt x="294" y="500"/>
                </a:lnTo>
                <a:lnTo>
                  <a:pt x="286" y="497"/>
                </a:lnTo>
                <a:lnTo>
                  <a:pt x="282" y="496"/>
                </a:lnTo>
                <a:lnTo>
                  <a:pt x="279" y="495"/>
                </a:lnTo>
                <a:lnTo>
                  <a:pt x="276" y="494"/>
                </a:lnTo>
                <a:lnTo>
                  <a:pt x="273" y="493"/>
                </a:lnTo>
                <a:lnTo>
                  <a:pt x="270" y="493"/>
                </a:lnTo>
                <a:lnTo>
                  <a:pt x="267" y="493"/>
                </a:lnTo>
                <a:lnTo>
                  <a:pt x="260" y="493"/>
                </a:lnTo>
                <a:lnTo>
                  <a:pt x="256" y="492"/>
                </a:lnTo>
                <a:lnTo>
                  <a:pt x="251" y="492"/>
                </a:lnTo>
                <a:lnTo>
                  <a:pt x="248" y="495"/>
                </a:lnTo>
                <a:lnTo>
                  <a:pt x="243" y="497"/>
                </a:lnTo>
                <a:lnTo>
                  <a:pt x="238" y="500"/>
                </a:lnTo>
                <a:lnTo>
                  <a:pt x="232" y="503"/>
                </a:lnTo>
                <a:lnTo>
                  <a:pt x="228" y="505"/>
                </a:lnTo>
                <a:lnTo>
                  <a:pt x="224" y="508"/>
                </a:lnTo>
                <a:lnTo>
                  <a:pt x="214" y="511"/>
                </a:lnTo>
                <a:lnTo>
                  <a:pt x="209" y="512"/>
                </a:lnTo>
                <a:lnTo>
                  <a:pt x="205" y="514"/>
                </a:lnTo>
                <a:lnTo>
                  <a:pt x="198" y="515"/>
                </a:lnTo>
                <a:lnTo>
                  <a:pt x="193" y="515"/>
                </a:lnTo>
                <a:lnTo>
                  <a:pt x="188" y="516"/>
                </a:lnTo>
                <a:lnTo>
                  <a:pt x="183" y="516"/>
                </a:lnTo>
                <a:lnTo>
                  <a:pt x="178" y="516"/>
                </a:lnTo>
                <a:lnTo>
                  <a:pt x="172" y="516"/>
                </a:lnTo>
                <a:lnTo>
                  <a:pt x="167" y="516"/>
                </a:lnTo>
                <a:lnTo>
                  <a:pt x="154" y="516"/>
                </a:lnTo>
                <a:lnTo>
                  <a:pt x="141" y="516"/>
                </a:lnTo>
                <a:lnTo>
                  <a:pt x="128" y="515"/>
                </a:lnTo>
                <a:lnTo>
                  <a:pt x="122" y="514"/>
                </a:lnTo>
                <a:lnTo>
                  <a:pt x="116" y="513"/>
                </a:lnTo>
                <a:lnTo>
                  <a:pt x="110" y="512"/>
                </a:lnTo>
                <a:lnTo>
                  <a:pt x="103" y="511"/>
                </a:lnTo>
                <a:lnTo>
                  <a:pt x="98" y="509"/>
                </a:lnTo>
                <a:lnTo>
                  <a:pt x="92" y="508"/>
                </a:lnTo>
                <a:lnTo>
                  <a:pt x="87" y="505"/>
                </a:lnTo>
                <a:lnTo>
                  <a:pt x="83" y="503"/>
                </a:lnTo>
                <a:lnTo>
                  <a:pt x="78" y="501"/>
                </a:lnTo>
                <a:lnTo>
                  <a:pt x="74" y="499"/>
                </a:lnTo>
                <a:lnTo>
                  <a:pt x="70" y="496"/>
                </a:lnTo>
                <a:lnTo>
                  <a:pt x="69" y="495"/>
                </a:lnTo>
                <a:lnTo>
                  <a:pt x="67" y="493"/>
                </a:lnTo>
                <a:lnTo>
                  <a:pt x="66" y="492"/>
                </a:lnTo>
                <a:lnTo>
                  <a:pt x="64" y="490"/>
                </a:lnTo>
                <a:lnTo>
                  <a:pt x="63" y="489"/>
                </a:lnTo>
                <a:lnTo>
                  <a:pt x="63" y="487"/>
                </a:lnTo>
                <a:lnTo>
                  <a:pt x="61" y="484"/>
                </a:lnTo>
                <a:lnTo>
                  <a:pt x="61" y="481"/>
                </a:lnTo>
                <a:lnTo>
                  <a:pt x="60" y="479"/>
                </a:lnTo>
                <a:lnTo>
                  <a:pt x="60" y="477"/>
                </a:lnTo>
                <a:lnTo>
                  <a:pt x="61" y="475"/>
                </a:lnTo>
                <a:lnTo>
                  <a:pt x="61" y="473"/>
                </a:lnTo>
                <a:lnTo>
                  <a:pt x="61" y="471"/>
                </a:lnTo>
                <a:lnTo>
                  <a:pt x="61" y="470"/>
                </a:lnTo>
                <a:lnTo>
                  <a:pt x="61" y="467"/>
                </a:lnTo>
                <a:lnTo>
                  <a:pt x="62" y="465"/>
                </a:lnTo>
                <a:lnTo>
                  <a:pt x="63" y="462"/>
                </a:lnTo>
                <a:lnTo>
                  <a:pt x="63" y="460"/>
                </a:lnTo>
                <a:lnTo>
                  <a:pt x="65" y="456"/>
                </a:lnTo>
                <a:lnTo>
                  <a:pt x="66" y="454"/>
                </a:lnTo>
                <a:lnTo>
                  <a:pt x="67" y="453"/>
                </a:lnTo>
                <a:lnTo>
                  <a:pt x="69" y="450"/>
                </a:lnTo>
                <a:lnTo>
                  <a:pt x="71" y="449"/>
                </a:lnTo>
                <a:lnTo>
                  <a:pt x="73" y="448"/>
                </a:lnTo>
                <a:lnTo>
                  <a:pt x="74" y="446"/>
                </a:lnTo>
                <a:lnTo>
                  <a:pt x="78" y="446"/>
                </a:lnTo>
                <a:lnTo>
                  <a:pt x="80" y="444"/>
                </a:lnTo>
                <a:lnTo>
                  <a:pt x="83" y="443"/>
                </a:lnTo>
                <a:lnTo>
                  <a:pt x="86" y="442"/>
                </a:lnTo>
                <a:lnTo>
                  <a:pt x="89" y="441"/>
                </a:lnTo>
                <a:lnTo>
                  <a:pt x="92" y="440"/>
                </a:lnTo>
                <a:lnTo>
                  <a:pt x="95" y="440"/>
                </a:lnTo>
                <a:lnTo>
                  <a:pt x="99" y="439"/>
                </a:lnTo>
                <a:lnTo>
                  <a:pt x="103" y="439"/>
                </a:lnTo>
                <a:lnTo>
                  <a:pt x="105" y="439"/>
                </a:lnTo>
                <a:lnTo>
                  <a:pt x="105" y="439"/>
                </a:lnTo>
                <a:lnTo>
                  <a:pt x="106" y="438"/>
                </a:lnTo>
                <a:lnTo>
                  <a:pt x="106" y="438"/>
                </a:lnTo>
                <a:lnTo>
                  <a:pt x="105" y="437"/>
                </a:lnTo>
                <a:lnTo>
                  <a:pt x="102" y="436"/>
                </a:lnTo>
                <a:lnTo>
                  <a:pt x="96" y="430"/>
                </a:lnTo>
                <a:lnTo>
                  <a:pt x="93" y="427"/>
                </a:lnTo>
                <a:lnTo>
                  <a:pt x="89" y="423"/>
                </a:lnTo>
                <a:lnTo>
                  <a:pt x="84" y="419"/>
                </a:lnTo>
                <a:lnTo>
                  <a:pt x="80" y="414"/>
                </a:lnTo>
                <a:lnTo>
                  <a:pt x="74" y="407"/>
                </a:lnTo>
                <a:lnTo>
                  <a:pt x="72" y="403"/>
                </a:lnTo>
                <a:lnTo>
                  <a:pt x="69" y="400"/>
                </a:lnTo>
                <a:lnTo>
                  <a:pt x="67" y="396"/>
                </a:lnTo>
                <a:lnTo>
                  <a:pt x="65" y="392"/>
                </a:lnTo>
                <a:lnTo>
                  <a:pt x="62" y="388"/>
                </a:lnTo>
                <a:lnTo>
                  <a:pt x="60" y="382"/>
                </a:lnTo>
                <a:lnTo>
                  <a:pt x="58" y="378"/>
                </a:lnTo>
                <a:lnTo>
                  <a:pt x="56" y="372"/>
                </a:lnTo>
                <a:lnTo>
                  <a:pt x="55" y="368"/>
                </a:lnTo>
                <a:lnTo>
                  <a:pt x="53" y="361"/>
                </a:lnTo>
                <a:lnTo>
                  <a:pt x="53" y="361"/>
                </a:lnTo>
                <a:lnTo>
                  <a:pt x="53" y="361"/>
                </a:lnTo>
                <a:lnTo>
                  <a:pt x="52" y="361"/>
                </a:lnTo>
                <a:lnTo>
                  <a:pt x="52" y="361"/>
                </a:lnTo>
                <a:lnTo>
                  <a:pt x="51" y="361"/>
                </a:lnTo>
                <a:lnTo>
                  <a:pt x="50" y="361"/>
                </a:lnTo>
                <a:lnTo>
                  <a:pt x="50" y="362"/>
                </a:lnTo>
                <a:lnTo>
                  <a:pt x="50" y="364"/>
                </a:lnTo>
                <a:lnTo>
                  <a:pt x="49" y="365"/>
                </a:lnTo>
                <a:lnTo>
                  <a:pt x="48" y="367"/>
                </a:lnTo>
                <a:lnTo>
                  <a:pt x="45" y="371"/>
                </a:lnTo>
                <a:lnTo>
                  <a:pt x="44" y="374"/>
                </a:lnTo>
                <a:lnTo>
                  <a:pt x="42" y="376"/>
                </a:lnTo>
                <a:lnTo>
                  <a:pt x="39" y="379"/>
                </a:lnTo>
                <a:lnTo>
                  <a:pt x="37" y="382"/>
                </a:lnTo>
                <a:lnTo>
                  <a:pt x="34" y="386"/>
                </a:lnTo>
                <a:lnTo>
                  <a:pt x="31" y="389"/>
                </a:lnTo>
                <a:lnTo>
                  <a:pt x="28" y="391"/>
                </a:lnTo>
                <a:lnTo>
                  <a:pt x="25" y="393"/>
                </a:lnTo>
                <a:lnTo>
                  <a:pt x="22" y="395"/>
                </a:lnTo>
                <a:lnTo>
                  <a:pt x="18" y="397"/>
                </a:lnTo>
                <a:lnTo>
                  <a:pt x="14" y="398"/>
                </a:lnTo>
                <a:lnTo>
                  <a:pt x="10" y="398"/>
                </a:lnTo>
                <a:lnTo>
                  <a:pt x="10" y="398"/>
                </a:lnTo>
                <a:lnTo>
                  <a:pt x="9" y="398"/>
                </a:lnTo>
                <a:lnTo>
                  <a:pt x="8" y="398"/>
                </a:lnTo>
                <a:lnTo>
                  <a:pt x="8" y="396"/>
                </a:lnTo>
                <a:lnTo>
                  <a:pt x="7" y="395"/>
                </a:lnTo>
                <a:lnTo>
                  <a:pt x="5" y="392"/>
                </a:lnTo>
                <a:lnTo>
                  <a:pt x="4" y="390"/>
                </a:lnTo>
                <a:lnTo>
                  <a:pt x="3" y="387"/>
                </a:lnTo>
                <a:lnTo>
                  <a:pt x="3" y="384"/>
                </a:lnTo>
                <a:lnTo>
                  <a:pt x="2" y="381"/>
                </a:lnTo>
                <a:lnTo>
                  <a:pt x="1" y="374"/>
                </a:lnTo>
                <a:lnTo>
                  <a:pt x="0" y="370"/>
                </a:lnTo>
                <a:lnTo>
                  <a:pt x="0" y="367"/>
                </a:lnTo>
                <a:lnTo>
                  <a:pt x="0" y="357"/>
                </a:lnTo>
                <a:lnTo>
                  <a:pt x="1" y="348"/>
                </a:lnTo>
                <a:lnTo>
                  <a:pt x="2" y="343"/>
                </a:lnTo>
                <a:lnTo>
                  <a:pt x="3" y="338"/>
                </a:lnTo>
                <a:lnTo>
                  <a:pt x="3" y="332"/>
                </a:lnTo>
                <a:lnTo>
                  <a:pt x="5" y="327"/>
                </a:lnTo>
                <a:lnTo>
                  <a:pt x="6" y="322"/>
                </a:lnTo>
                <a:lnTo>
                  <a:pt x="8" y="316"/>
                </a:lnTo>
                <a:lnTo>
                  <a:pt x="10" y="311"/>
                </a:lnTo>
                <a:lnTo>
                  <a:pt x="12" y="304"/>
                </a:lnTo>
                <a:lnTo>
                  <a:pt x="15" y="299"/>
                </a:lnTo>
                <a:lnTo>
                  <a:pt x="18" y="293"/>
                </a:lnTo>
                <a:lnTo>
                  <a:pt x="22" y="287"/>
                </a:lnTo>
                <a:lnTo>
                  <a:pt x="26" y="281"/>
                </a:lnTo>
                <a:lnTo>
                  <a:pt x="30" y="275"/>
                </a:lnTo>
                <a:lnTo>
                  <a:pt x="34" y="269"/>
                </a:lnTo>
                <a:lnTo>
                  <a:pt x="37" y="265"/>
                </a:lnTo>
                <a:lnTo>
                  <a:pt x="42" y="260"/>
                </a:lnTo>
                <a:lnTo>
                  <a:pt x="46" y="254"/>
                </a:lnTo>
                <a:lnTo>
                  <a:pt x="49" y="252"/>
                </a:lnTo>
                <a:lnTo>
                  <a:pt x="52" y="250"/>
                </a:lnTo>
                <a:lnTo>
                  <a:pt x="56" y="246"/>
                </a:lnTo>
                <a:lnTo>
                  <a:pt x="59" y="243"/>
                </a:lnTo>
                <a:lnTo>
                  <a:pt x="66" y="238"/>
                </a:lnTo>
                <a:lnTo>
                  <a:pt x="70" y="233"/>
                </a:lnTo>
                <a:lnTo>
                  <a:pt x="72" y="23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190844" y="2937501"/>
            <a:ext cx="408387" cy="386332"/>
            <a:chOff x="4760915" y="138333"/>
            <a:chExt cx="801339" cy="758179"/>
          </a:xfrm>
          <a:solidFill>
            <a:sysClr val="window" lastClr="FFFFFF"/>
          </a:solidFill>
        </p:grpSpPr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145386" y="4818955"/>
            <a:ext cx="430438" cy="377842"/>
            <a:chOff x="584457" y="105243"/>
            <a:chExt cx="978295" cy="858886"/>
          </a:xfrm>
          <a:solidFill>
            <a:sysClr val="window" lastClr="FFFFFF"/>
          </a:solidFill>
        </p:grpSpPr>
        <p:sp>
          <p:nvSpPr>
            <p:cNvPr id="82" name="Oval 16"/>
            <p:cNvSpPr>
              <a:spLocks noChangeArrowheads="1"/>
            </p:cNvSpPr>
            <p:nvPr/>
          </p:nvSpPr>
          <p:spPr bwMode="auto">
            <a:xfrm>
              <a:off x="665022" y="161352"/>
              <a:ext cx="172640" cy="15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584457" y="349817"/>
              <a:ext cx="267593" cy="523676"/>
            </a:xfrm>
            <a:custGeom>
              <a:avLst/>
              <a:gdLst>
                <a:gd name="T0" fmla="*/ 64 w 179"/>
                <a:gd name="T1" fmla="*/ 0 h 350"/>
                <a:gd name="T2" fmla="*/ 27 w 179"/>
                <a:gd name="T3" fmla="*/ 56 h 350"/>
                <a:gd name="T4" fmla="*/ 95 w 179"/>
                <a:gd name="T5" fmla="*/ 98 h 350"/>
                <a:gd name="T6" fmla="*/ 118 w 179"/>
                <a:gd name="T7" fmla="*/ 165 h 350"/>
                <a:gd name="T8" fmla="*/ 0 w 179"/>
                <a:gd name="T9" fmla="*/ 295 h 350"/>
                <a:gd name="T10" fmla="*/ 88 w 179"/>
                <a:gd name="T11" fmla="*/ 350 h 350"/>
                <a:gd name="T12" fmla="*/ 160 w 179"/>
                <a:gd name="T13" fmla="*/ 188 h 350"/>
                <a:gd name="T14" fmla="*/ 153 w 179"/>
                <a:gd name="T15" fmla="*/ 76 h 350"/>
                <a:gd name="T16" fmla="*/ 64 w 179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50">
                  <a:moveTo>
                    <a:pt x="64" y="0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5" y="98"/>
                    <a:pt x="139" y="121"/>
                    <a:pt x="118" y="165"/>
                  </a:cubicBezTo>
                  <a:cubicBezTo>
                    <a:pt x="98" y="205"/>
                    <a:pt x="0" y="295"/>
                    <a:pt x="0" y="295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149" y="218"/>
                    <a:pt x="145" y="235"/>
                    <a:pt x="160" y="188"/>
                  </a:cubicBezTo>
                  <a:cubicBezTo>
                    <a:pt x="176" y="139"/>
                    <a:pt x="179" y="102"/>
                    <a:pt x="153" y="76"/>
                  </a:cubicBezTo>
                  <a:cubicBezTo>
                    <a:pt x="118" y="41"/>
                    <a:pt x="114" y="38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790186" y="105243"/>
              <a:ext cx="772566" cy="858886"/>
            </a:xfrm>
            <a:custGeom>
              <a:avLst/>
              <a:gdLst>
                <a:gd name="T0" fmla="*/ 497 w 518"/>
                <a:gd name="T1" fmla="*/ 148 h 573"/>
                <a:gd name="T2" fmla="*/ 152 w 518"/>
                <a:gd name="T3" fmla="*/ 92 h 573"/>
                <a:gd name="T4" fmla="*/ 173 w 518"/>
                <a:gd name="T5" fmla="*/ 52 h 573"/>
                <a:gd name="T6" fmla="*/ 91 w 518"/>
                <a:gd name="T7" fmla="*/ 29 h 573"/>
                <a:gd name="T8" fmla="*/ 0 w 518"/>
                <a:gd name="T9" fmla="*/ 186 h 573"/>
                <a:gd name="T10" fmla="*/ 56 w 518"/>
                <a:gd name="T11" fmla="*/ 218 h 573"/>
                <a:gd name="T12" fmla="*/ 99 w 518"/>
                <a:gd name="T13" fmla="*/ 169 h 573"/>
                <a:gd name="T14" fmla="*/ 137 w 518"/>
                <a:gd name="T15" fmla="*/ 153 h 573"/>
                <a:gd name="T16" fmla="*/ 74 w 518"/>
                <a:gd name="T17" fmla="*/ 246 h 573"/>
                <a:gd name="T18" fmla="*/ 108 w 518"/>
                <a:gd name="T19" fmla="*/ 276 h 573"/>
                <a:gd name="T20" fmla="*/ 157 w 518"/>
                <a:gd name="T21" fmla="*/ 227 h 573"/>
                <a:gd name="T22" fmla="*/ 186 w 518"/>
                <a:gd name="T23" fmla="*/ 227 h 573"/>
                <a:gd name="T24" fmla="*/ 186 w 518"/>
                <a:gd name="T25" fmla="*/ 277 h 573"/>
                <a:gd name="T26" fmla="*/ 72 w 518"/>
                <a:gd name="T27" fmla="*/ 277 h 573"/>
                <a:gd name="T28" fmla="*/ 72 w 518"/>
                <a:gd name="T29" fmla="*/ 317 h 573"/>
                <a:gd name="T30" fmla="*/ 186 w 518"/>
                <a:gd name="T31" fmla="*/ 317 h 573"/>
                <a:gd name="T32" fmla="*/ 186 w 518"/>
                <a:gd name="T33" fmla="*/ 412 h 573"/>
                <a:gd name="T34" fmla="*/ 181 w 518"/>
                <a:gd name="T35" fmla="*/ 412 h 573"/>
                <a:gd name="T36" fmla="*/ 142 w 518"/>
                <a:gd name="T37" fmla="*/ 397 h 573"/>
                <a:gd name="T38" fmla="*/ 140 w 518"/>
                <a:gd name="T39" fmla="*/ 339 h 573"/>
                <a:gd name="T40" fmla="*/ 62 w 518"/>
                <a:gd name="T41" fmla="*/ 339 h 573"/>
                <a:gd name="T42" fmla="*/ 59 w 518"/>
                <a:gd name="T43" fmla="*/ 341 h 573"/>
                <a:gd name="T44" fmla="*/ 142 w 518"/>
                <a:gd name="T45" fmla="*/ 466 h 573"/>
                <a:gd name="T46" fmla="*/ 334 w 518"/>
                <a:gd name="T47" fmla="*/ 415 h 573"/>
                <a:gd name="T48" fmla="*/ 345 w 518"/>
                <a:gd name="T49" fmla="*/ 458 h 573"/>
                <a:gd name="T50" fmla="*/ 410 w 518"/>
                <a:gd name="T51" fmla="*/ 431 h 573"/>
                <a:gd name="T52" fmla="*/ 366 w 518"/>
                <a:gd name="T53" fmla="*/ 325 h 573"/>
                <a:gd name="T54" fmla="*/ 314 w 518"/>
                <a:gd name="T55" fmla="*/ 341 h 573"/>
                <a:gd name="T56" fmla="*/ 324 w 518"/>
                <a:gd name="T57" fmla="*/ 377 h 573"/>
                <a:gd name="T58" fmla="*/ 278 w 518"/>
                <a:gd name="T59" fmla="*/ 400 h 573"/>
                <a:gd name="T60" fmla="*/ 278 w 518"/>
                <a:gd name="T61" fmla="*/ 317 h 573"/>
                <a:gd name="T62" fmla="*/ 389 w 518"/>
                <a:gd name="T63" fmla="*/ 317 h 573"/>
                <a:gd name="T64" fmla="*/ 389 w 518"/>
                <a:gd name="T65" fmla="*/ 277 h 573"/>
                <a:gd name="T66" fmla="*/ 278 w 518"/>
                <a:gd name="T67" fmla="*/ 277 h 573"/>
                <a:gd name="T68" fmla="*/ 278 w 518"/>
                <a:gd name="T69" fmla="*/ 227 h 573"/>
                <a:gd name="T70" fmla="*/ 389 w 518"/>
                <a:gd name="T71" fmla="*/ 227 h 573"/>
                <a:gd name="T72" fmla="*/ 389 w 518"/>
                <a:gd name="T73" fmla="*/ 187 h 573"/>
                <a:gd name="T74" fmla="*/ 192 w 518"/>
                <a:gd name="T75" fmla="*/ 187 h 573"/>
                <a:gd name="T76" fmla="*/ 220 w 518"/>
                <a:gd name="T77" fmla="*/ 143 h 573"/>
                <a:gd name="T78" fmla="*/ 186 w 518"/>
                <a:gd name="T79" fmla="*/ 134 h 573"/>
                <a:gd name="T80" fmla="*/ 415 w 518"/>
                <a:gd name="T81" fmla="*/ 177 h 573"/>
                <a:gd name="T82" fmla="*/ 415 w 518"/>
                <a:gd name="T83" fmla="*/ 405 h 573"/>
                <a:gd name="T84" fmla="*/ 334 w 518"/>
                <a:gd name="T85" fmla="*/ 478 h 573"/>
                <a:gd name="T86" fmla="*/ 285 w 518"/>
                <a:gd name="T87" fmla="*/ 467 h 573"/>
                <a:gd name="T88" fmla="*/ 274 w 518"/>
                <a:gd name="T89" fmla="*/ 514 h 573"/>
                <a:gd name="T90" fmla="*/ 501 w 518"/>
                <a:gd name="T91" fmla="*/ 412 h 573"/>
                <a:gd name="T92" fmla="*/ 497 w 518"/>
                <a:gd name="T93" fmla="*/ 14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8" h="573">
                  <a:moveTo>
                    <a:pt x="497" y="148"/>
                  </a:moveTo>
                  <a:cubicBezTo>
                    <a:pt x="497" y="148"/>
                    <a:pt x="478" y="0"/>
                    <a:pt x="152" y="92"/>
                  </a:cubicBezTo>
                  <a:cubicBezTo>
                    <a:pt x="166" y="68"/>
                    <a:pt x="173" y="52"/>
                    <a:pt x="173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59" y="136"/>
                    <a:pt x="0" y="186"/>
                  </a:cubicBezTo>
                  <a:cubicBezTo>
                    <a:pt x="0" y="186"/>
                    <a:pt x="57" y="219"/>
                    <a:pt x="56" y="218"/>
                  </a:cubicBezTo>
                  <a:cubicBezTo>
                    <a:pt x="72" y="201"/>
                    <a:pt x="87" y="185"/>
                    <a:pt x="99" y="169"/>
                  </a:cubicBezTo>
                  <a:cubicBezTo>
                    <a:pt x="112" y="163"/>
                    <a:pt x="125" y="158"/>
                    <a:pt x="137" y="153"/>
                  </a:cubicBezTo>
                  <a:cubicBezTo>
                    <a:pt x="122" y="180"/>
                    <a:pt x="98" y="221"/>
                    <a:pt x="74" y="246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08" y="276"/>
                    <a:pt x="131" y="254"/>
                    <a:pt x="157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7"/>
                    <a:pt x="72" y="317"/>
                    <a:pt x="7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412"/>
                    <a:pt x="186" y="412"/>
                    <a:pt x="186" y="412"/>
                  </a:cubicBezTo>
                  <a:cubicBezTo>
                    <a:pt x="184" y="412"/>
                    <a:pt x="183" y="412"/>
                    <a:pt x="181" y="412"/>
                  </a:cubicBezTo>
                  <a:cubicBezTo>
                    <a:pt x="169" y="411"/>
                    <a:pt x="149" y="409"/>
                    <a:pt x="142" y="397"/>
                  </a:cubicBezTo>
                  <a:cubicBezTo>
                    <a:pt x="133" y="383"/>
                    <a:pt x="139" y="356"/>
                    <a:pt x="140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9" y="341"/>
                    <a:pt x="59" y="341"/>
                    <a:pt x="59" y="341"/>
                  </a:cubicBezTo>
                  <a:cubicBezTo>
                    <a:pt x="59" y="341"/>
                    <a:pt x="30" y="469"/>
                    <a:pt x="142" y="466"/>
                  </a:cubicBezTo>
                  <a:cubicBezTo>
                    <a:pt x="246" y="469"/>
                    <a:pt x="305" y="437"/>
                    <a:pt x="334" y="415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410" y="431"/>
                    <a:pt x="410" y="431"/>
                    <a:pt x="410" y="431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14" y="341"/>
                    <a:pt x="314" y="341"/>
                    <a:pt x="314" y="341"/>
                  </a:cubicBezTo>
                  <a:cubicBezTo>
                    <a:pt x="324" y="377"/>
                    <a:pt x="324" y="377"/>
                    <a:pt x="324" y="377"/>
                  </a:cubicBezTo>
                  <a:cubicBezTo>
                    <a:pt x="310" y="387"/>
                    <a:pt x="295" y="395"/>
                    <a:pt x="278" y="400"/>
                  </a:cubicBezTo>
                  <a:cubicBezTo>
                    <a:pt x="278" y="317"/>
                    <a:pt x="278" y="317"/>
                    <a:pt x="278" y="317"/>
                  </a:cubicBezTo>
                  <a:cubicBezTo>
                    <a:pt x="389" y="317"/>
                    <a:pt x="389" y="317"/>
                    <a:pt x="389" y="317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278" y="277"/>
                    <a:pt x="278" y="277"/>
                    <a:pt x="278" y="277"/>
                  </a:cubicBezTo>
                  <a:cubicBezTo>
                    <a:pt x="278" y="227"/>
                    <a:pt x="278" y="227"/>
                    <a:pt x="278" y="227"/>
                  </a:cubicBezTo>
                  <a:cubicBezTo>
                    <a:pt x="389" y="227"/>
                    <a:pt x="389" y="227"/>
                    <a:pt x="389" y="22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69"/>
                    <a:pt x="217" y="154"/>
                    <a:pt x="220" y="143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334" y="81"/>
                    <a:pt x="416" y="90"/>
                    <a:pt x="415" y="177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5" y="405"/>
                    <a:pt x="424" y="484"/>
                    <a:pt x="334" y="478"/>
                  </a:cubicBezTo>
                  <a:cubicBezTo>
                    <a:pt x="285" y="467"/>
                    <a:pt x="285" y="467"/>
                    <a:pt x="285" y="467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274" y="514"/>
                    <a:pt x="484" y="573"/>
                    <a:pt x="501" y="412"/>
                  </a:cubicBezTo>
                  <a:cubicBezTo>
                    <a:pt x="518" y="251"/>
                    <a:pt x="497" y="148"/>
                    <a:pt x="49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729032" y="2431187"/>
            <a:ext cx="595834" cy="462288"/>
            <a:chOff x="2623051" y="138333"/>
            <a:chExt cx="982613" cy="762495"/>
          </a:xfrm>
          <a:solidFill>
            <a:schemeClr val="accent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2623051" y="223214"/>
              <a:ext cx="847377" cy="677614"/>
            </a:xfrm>
            <a:custGeom>
              <a:avLst/>
              <a:gdLst>
                <a:gd name="T0" fmla="*/ 467 w 568"/>
                <a:gd name="T1" fmla="*/ 190 h 452"/>
                <a:gd name="T2" fmla="*/ 455 w 568"/>
                <a:gd name="T3" fmla="*/ 172 h 452"/>
                <a:gd name="T4" fmla="*/ 450 w 568"/>
                <a:gd name="T5" fmla="*/ 104 h 452"/>
                <a:gd name="T6" fmla="*/ 329 w 568"/>
                <a:gd name="T7" fmla="*/ 109 h 452"/>
                <a:gd name="T8" fmla="*/ 310 w 568"/>
                <a:gd name="T9" fmla="*/ 79 h 452"/>
                <a:gd name="T10" fmla="*/ 213 w 568"/>
                <a:gd name="T11" fmla="*/ 29 h 452"/>
                <a:gd name="T12" fmla="*/ 51 w 568"/>
                <a:gd name="T13" fmla="*/ 163 h 452"/>
                <a:gd name="T14" fmla="*/ 6 w 568"/>
                <a:gd name="T15" fmla="*/ 286 h 452"/>
                <a:gd name="T16" fmla="*/ 242 w 568"/>
                <a:gd name="T17" fmla="*/ 444 h 452"/>
                <a:gd name="T18" fmla="*/ 526 w 568"/>
                <a:gd name="T19" fmla="*/ 319 h 452"/>
                <a:gd name="T20" fmla="*/ 467 w 568"/>
                <a:gd name="T21" fmla="*/ 190 h 452"/>
                <a:gd name="T22" fmla="*/ 250 w 568"/>
                <a:gd name="T23" fmla="*/ 411 h 452"/>
                <a:gd name="T24" fmla="*/ 66 w 568"/>
                <a:gd name="T25" fmla="*/ 296 h 452"/>
                <a:gd name="T26" fmla="*/ 250 w 568"/>
                <a:gd name="T27" fmla="*/ 169 h 452"/>
                <a:gd name="T28" fmla="*/ 435 w 568"/>
                <a:gd name="T29" fmla="*/ 274 h 452"/>
                <a:gd name="T30" fmla="*/ 250 w 568"/>
                <a:gd name="T31" fmla="*/ 41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52">
                  <a:moveTo>
                    <a:pt x="467" y="190"/>
                  </a:moveTo>
                  <a:cubicBezTo>
                    <a:pt x="443" y="185"/>
                    <a:pt x="455" y="172"/>
                    <a:pt x="455" y="172"/>
                  </a:cubicBezTo>
                  <a:cubicBezTo>
                    <a:pt x="455" y="172"/>
                    <a:pt x="478" y="133"/>
                    <a:pt x="450" y="104"/>
                  </a:cubicBezTo>
                  <a:cubicBezTo>
                    <a:pt x="415" y="69"/>
                    <a:pt x="329" y="109"/>
                    <a:pt x="329" y="109"/>
                  </a:cubicBezTo>
                  <a:cubicBezTo>
                    <a:pt x="297" y="119"/>
                    <a:pt x="305" y="104"/>
                    <a:pt x="310" y="79"/>
                  </a:cubicBezTo>
                  <a:cubicBezTo>
                    <a:pt x="310" y="50"/>
                    <a:pt x="300" y="0"/>
                    <a:pt x="213" y="29"/>
                  </a:cubicBezTo>
                  <a:cubicBezTo>
                    <a:pt x="126" y="59"/>
                    <a:pt x="51" y="163"/>
                    <a:pt x="51" y="163"/>
                  </a:cubicBezTo>
                  <a:cubicBezTo>
                    <a:pt x="0" y="232"/>
                    <a:pt x="6" y="286"/>
                    <a:pt x="6" y="286"/>
                  </a:cubicBezTo>
                  <a:cubicBezTo>
                    <a:pt x="19" y="404"/>
                    <a:pt x="145" y="436"/>
                    <a:pt x="242" y="444"/>
                  </a:cubicBezTo>
                  <a:cubicBezTo>
                    <a:pt x="345" y="452"/>
                    <a:pt x="484" y="409"/>
                    <a:pt x="526" y="319"/>
                  </a:cubicBezTo>
                  <a:cubicBezTo>
                    <a:pt x="568" y="230"/>
                    <a:pt x="491" y="195"/>
                    <a:pt x="467" y="190"/>
                  </a:cubicBezTo>
                  <a:close/>
                  <a:moveTo>
                    <a:pt x="250" y="411"/>
                  </a:moveTo>
                  <a:cubicBezTo>
                    <a:pt x="148" y="415"/>
                    <a:pt x="66" y="364"/>
                    <a:pt x="66" y="296"/>
                  </a:cubicBezTo>
                  <a:cubicBezTo>
                    <a:pt x="66" y="228"/>
                    <a:pt x="148" y="174"/>
                    <a:pt x="250" y="169"/>
                  </a:cubicBezTo>
                  <a:cubicBezTo>
                    <a:pt x="352" y="164"/>
                    <a:pt x="435" y="206"/>
                    <a:pt x="435" y="274"/>
                  </a:cubicBezTo>
                  <a:cubicBezTo>
                    <a:pt x="435" y="342"/>
                    <a:pt x="352" y="406"/>
                    <a:pt x="250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811518" y="526774"/>
              <a:ext cx="335210" cy="296366"/>
            </a:xfrm>
            <a:custGeom>
              <a:avLst/>
              <a:gdLst>
                <a:gd name="T0" fmla="*/ 103 w 224"/>
                <a:gd name="T1" fmla="*/ 12 h 198"/>
                <a:gd name="T2" fmla="*/ 12 w 224"/>
                <a:gd name="T3" fmla="*/ 120 h 198"/>
                <a:gd name="T4" fmla="*/ 40 w 224"/>
                <a:gd name="T5" fmla="*/ 166 h 198"/>
                <a:gd name="T6" fmla="*/ 193 w 224"/>
                <a:gd name="T7" fmla="*/ 138 h 198"/>
                <a:gd name="T8" fmla="*/ 103 w 224"/>
                <a:gd name="T9" fmla="*/ 12 h 198"/>
                <a:gd name="T10" fmla="*/ 77 w 224"/>
                <a:gd name="T11" fmla="*/ 147 h 198"/>
                <a:gd name="T12" fmla="*/ 42 w 224"/>
                <a:gd name="T13" fmla="*/ 122 h 198"/>
                <a:gd name="T14" fmla="*/ 75 w 224"/>
                <a:gd name="T15" fmla="*/ 87 h 198"/>
                <a:gd name="T16" fmla="*/ 111 w 224"/>
                <a:gd name="T17" fmla="*/ 114 h 198"/>
                <a:gd name="T18" fmla="*/ 77 w 224"/>
                <a:gd name="T19" fmla="*/ 147 h 198"/>
                <a:gd name="T20" fmla="*/ 137 w 224"/>
                <a:gd name="T21" fmla="*/ 95 h 198"/>
                <a:gd name="T22" fmla="*/ 119 w 224"/>
                <a:gd name="T23" fmla="*/ 93 h 198"/>
                <a:gd name="T24" fmla="*/ 124 w 224"/>
                <a:gd name="T25" fmla="*/ 74 h 198"/>
                <a:gd name="T26" fmla="*/ 143 w 224"/>
                <a:gd name="T27" fmla="*/ 76 h 198"/>
                <a:gd name="T28" fmla="*/ 137 w 224"/>
                <a:gd name="T29" fmla="*/ 9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98">
                  <a:moveTo>
                    <a:pt x="103" y="12"/>
                  </a:moveTo>
                  <a:cubicBezTo>
                    <a:pt x="0" y="24"/>
                    <a:pt x="12" y="120"/>
                    <a:pt x="12" y="120"/>
                  </a:cubicBezTo>
                  <a:cubicBezTo>
                    <a:pt x="12" y="120"/>
                    <a:pt x="11" y="150"/>
                    <a:pt x="40" y="166"/>
                  </a:cubicBezTo>
                  <a:cubicBezTo>
                    <a:pt x="100" y="198"/>
                    <a:pt x="161" y="179"/>
                    <a:pt x="193" y="138"/>
                  </a:cubicBezTo>
                  <a:cubicBezTo>
                    <a:pt x="224" y="98"/>
                    <a:pt x="205" y="0"/>
                    <a:pt x="103" y="12"/>
                  </a:cubicBezTo>
                  <a:close/>
                  <a:moveTo>
                    <a:pt x="77" y="147"/>
                  </a:moveTo>
                  <a:cubicBezTo>
                    <a:pt x="58" y="149"/>
                    <a:pt x="42" y="138"/>
                    <a:pt x="42" y="122"/>
                  </a:cubicBezTo>
                  <a:cubicBezTo>
                    <a:pt x="42" y="106"/>
                    <a:pt x="56" y="89"/>
                    <a:pt x="75" y="87"/>
                  </a:cubicBezTo>
                  <a:cubicBezTo>
                    <a:pt x="97" y="85"/>
                    <a:pt x="111" y="98"/>
                    <a:pt x="111" y="114"/>
                  </a:cubicBezTo>
                  <a:cubicBezTo>
                    <a:pt x="111" y="130"/>
                    <a:pt x="96" y="144"/>
                    <a:pt x="77" y="147"/>
                  </a:cubicBezTo>
                  <a:close/>
                  <a:moveTo>
                    <a:pt x="137" y="95"/>
                  </a:moveTo>
                  <a:cubicBezTo>
                    <a:pt x="131" y="100"/>
                    <a:pt x="123" y="99"/>
                    <a:pt x="119" y="93"/>
                  </a:cubicBezTo>
                  <a:cubicBezTo>
                    <a:pt x="116" y="88"/>
                    <a:pt x="117" y="79"/>
                    <a:pt x="124" y="74"/>
                  </a:cubicBezTo>
                  <a:cubicBezTo>
                    <a:pt x="131" y="68"/>
                    <a:pt x="139" y="70"/>
                    <a:pt x="143" y="76"/>
                  </a:cubicBezTo>
                  <a:cubicBezTo>
                    <a:pt x="146" y="81"/>
                    <a:pt x="144" y="90"/>
                    <a:pt x="13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256066" y="253426"/>
              <a:ext cx="181272" cy="191344"/>
            </a:xfrm>
            <a:custGeom>
              <a:avLst/>
              <a:gdLst>
                <a:gd name="T0" fmla="*/ 92 w 121"/>
                <a:gd name="T1" fmla="*/ 128 h 128"/>
                <a:gd name="T2" fmla="*/ 109 w 121"/>
                <a:gd name="T3" fmla="*/ 114 h 128"/>
                <a:gd name="T4" fmla="*/ 109 w 121"/>
                <a:gd name="T5" fmla="*/ 112 h 128"/>
                <a:gd name="T6" fmla="*/ 17 w 121"/>
                <a:gd name="T7" fmla="*/ 19 h 128"/>
                <a:gd name="T8" fmla="*/ 0 w 121"/>
                <a:gd name="T9" fmla="*/ 36 h 128"/>
                <a:gd name="T10" fmla="*/ 17 w 121"/>
                <a:gd name="T11" fmla="*/ 53 h 128"/>
                <a:gd name="T12" fmla="*/ 75 w 121"/>
                <a:gd name="T13" fmla="*/ 111 h 128"/>
                <a:gd name="T14" fmla="*/ 92 w 12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8">
                  <a:moveTo>
                    <a:pt x="92" y="128"/>
                  </a:moveTo>
                  <a:cubicBezTo>
                    <a:pt x="100" y="128"/>
                    <a:pt x="107" y="122"/>
                    <a:pt x="109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21" y="0"/>
                    <a:pt x="17" y="19"/>
                    <a:pt x="17" y="19"/>
                  </a:cubicBezTo>
                  <a:cubicBezTo>
                    <a:pt x="7" y="19"/>
                    <a:pt x="0" y="27"/>
                    <a:pt x="0" y="36"/>
                  </a:cubicBezTo>
                  <a:cubicBezTo>
                    <a:pt x="0" y="45"/>
                    <a:pt x="7" y="53"/>
                    <a:pt x="17" y="53"/>
                  </a:cubicBezTo>
                  <a:cubicBezTo>
                    <a:pt x="92" y="36"/>
                    <a:pt x="75" y="111"/>
                    <a:pt x="75" y="111"/>
                  </a:cubicBezTo>
                  <a:cubicBezTo>
                    <a:pt x="75" y="121"/>
                    <a:pt x="83" y="128"/>
                    <a:pt x="9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218661" y="138333"/>
              <a:ext cx="387003" cy="359667"/>
            </a:xfrm>
            <a:custGeom>
              <a:avLst/>
              <a:gdLst>
                <a:gd name="T0" fmla="*/ 105 w 259"/>
                <a:gd name="T1" fmla="*/ 9 h 240"/>
                <a:gd name="T2" fmla="*/ 21 w 259"/>
                <a:gd name="T3" fmla="*/ 9 h 240"/>
                <a:gd name="T4" fmla="*/ 19 w 259"/>
                <a:gd name="T5" fmla="*/ 10 h 240"/>
                <a:gd name="T6" fmla="*/ 18 w 259"/>
                <a:gd name="T7" fmla="*/ 11 h 240"/>
                <a:gd name="T8" fmla="*/ 0 w 259"/>
                <a:gd name="T9" fmla="*/ 35 h 240"/>
                <a:gd name="T10" fmla="*/ 25 w 259"/>
                <a:gd name="T11" fmla="*/ 59 h 240"/>
                <a:gd name="T12" fmla="*/ 47 w 259"/>
                <a:gd name="T13" fmla="*/ 54 h 240"/>
                <a:gd name="T14" fmla="*/ 168 w 259"/>
                <a:gd name="T15" fmla="*/ 114 h 240"/>
                <a:gd name="T16" fmla="*/ 176 w 259"/>
                <a:gd name="T17" fmla="*/ 195 h 240"/>
                <a:gd name="T18" fmla="*/ 171 w 259"/>
                <a:gd name="T19" fmla="*/ 218 h 240"/>
                <a:gd name="T20" fmla="*/ 195 w 259"/>
                <a:gd name="T21" fmla="*/ 240 h 240"/>
                <a:gd name="T22" fmla="*/ 219 w 259"/>
                <a:gd name="T23" fmla="*/ 220 h 240"/>
                <a:gd name="T24" fmla="*/ 219 w 259"/>
                <a:gd name="T25" fmla="*/ 220 h 240"/>
                <a:gd name="T26" fmla="*/ 105 w 259"/>
                <a:gd name="T27" fmla="*/ 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40">
                  <a:moveTo>
                    <a:pt x="105" y="9"/>
                  </a:moveTo>
                  <a:cubicBezTo>
                    <a:pt x="69" y="0"/>
                    <a:pt x="31" y="7"/>
                    <a:pt x="21" y="9"/>
                  </a:cubicBezTo>
                  <a:cubicBezTo>
                    <a:pt x="20" y="9"/>
                    <a:pt x="19" y="10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8" y="14"/>
                    <a:pt x="0" y="23"/>
                    <a:pt x="0" y="35"/>
                  </a:cubicBezTo>
                  <a:cubicBezTo>
                    <a:pt x="0" y="48"/>
                    <a:pt x="11" y="59"/>
                    <a:pt x="25" y="59"/>
                  </a:cubicBezTo>
                  <a:cubicBezTo>
                    <a:pt x="25" y="59"/>
                    <a:pt x="38" y="57"/>
                    <a:pt x="47" y="54"/>
                  </a:cubicBezTo>
                  <a:cubicBezTo>
                    <a:pt x="56" y="50"/>
                    <a:pt x="131" y="51"/>
                    <a:pt x="168" y="114"/>
                  </a:cubicBezTo>
                  <a:cubicBezTo>
                    <a:pt x="188" y="159"/>
                    <a:pt x="177" y="190"/>
                    <a:pt x="176" y="195"/>
                  </a:cubicBezTo>
                  <a:cubicBezTo>
                    <a:pt x="176" y="195"/>
                    <a:pt x="171" y="207"/>
                    <a:pt x="171" y="218"/>
                  </a:cubicBezTo>
                  <a:cubicBezTo>
                    <a:pt x="171" y="232"/>
                    <a:pt x="182" y="240"/>
                    <a:pt x="195" y="240"/>
                  </a:cubicBezTo>
                  <a:cubicBezTo>
                    <a:pt x="206" y="240"/>
                    <a:pt x="216" y="239"/>
                    <a:pt x="219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59" y="86"/>
                    <a:pt x="170" y="24"/>
                    <a:pt x="10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693675" y="2408444"/>
            <a:ext cx="533355" cy="504550"/>
            <a:chOff x="4760915" y="138333"/>
            <a:chExt cx="801339" cy="758179"/>
          </a:xfrm>
          <a:solidFill>
            <a:schemeClr val="accent2"/>
          </a:solidFill>
        </p:grpSpPr>
        <p:sp>
          <p:nvSpPr>
            <p:cNvPr id="91" name="Freeform 6"/>
            <p:cNvSpPr>
              <a:spLocks/>
            </p:cNvSpPr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95" name="Freeform 5"/>
          <p:cNvSpPr>
            <a:spLocks/>
          </p:cNvSpPr>
          <p:nvPr/>
        </p:nvSpPr>
        <p:spPr bwMode="auto">
          <a:xfrm>
            <a:off x="5780198" y="3288586"/>
            <a:ext cx="482604" cy="494018"/>
          </a:xfrm>
          <a:custGeom>
            <a:avLst/>
            <a:gdLst>
              <a:gd name="T0" fmla="*/ 70 w 504"/>
              <a:gd name="T1" fmla="*/ 215 h 516"/>
              <a:gd name="T2" fmla="*/ 81 w 504"/>
              <a:gd name="T3" fmla="*/ 187 h 516"/>
              <a:gd name="T4" fmla="*/ 87 w 504"/>
              <a:gd name="T5" fmla="*/ 165 h 516"/>
              <a:gd name="T6" fmla="*/ 92 w 504"/>
              <a:gd name="T7" fmla="*/ 131 h 516"/>
              <a:gd name="T8" fmla="*/ 107 w 504"/>
              <a:gd name="T9" fmla="*/ 94 h 516"/>
              <a:gd name="T10" fmla="*/ 129 w 504"/>
              <a:gd name="T11" fmla="*/ 60 h 516"/>
              <a:gd name="T12" fmla="*/ 167 w 504"/>
              <a:gd name="T13" fmla="*/ 26 h 516"/>
              <a:gd name="T14" fmla="*/ 210 w 504"/>
              <a:gd name="T15" fmla="*/ 7 h 516"/>
              <a:gd name="T16" fmla="*/ 262 w 504"/>
              <a:gd name="T17" fmla="*/ 0 h 516"/>
              <a:gd name="T18" fmla="*/ 317 w 504"/>
              <a:gd name="T19" fmla="*/ 6 h 516"/>
              <a:gd name="T20" fmla="*/ 368 w 504"/>
              <a:gd name="T21" fmla="*/ 26 h 516"/>
              <a:gd name="T22" fmla="*/ 399 w 504"/>
              <a:gd name="T23" fmla="*/ 51 h 516"/>
              <a:gd name="T24" fmla="*/ 423 w 504"/>
              <a:gd name="T25" fmla="*/ 87 h 516"/>
              <a:gd name="T26" fmla="*/ 436 w 504"/>
              <a:gd name="T27" fmla="*/ 126 h 516"/>
              <a:gd name="T28" fmla="*/ 444 w 504"/>
              <a:gd name="T29" fmla="*/ 168 h 516"/>
              <a:gd name="T30" fmla="*/ 458 w 504"/>
              <a:gd name="T31" fmla="*/ 197 h 516"/>
              <a:gd name="T32" fmla="*/ 459 w 504"/>
              <a:gd name="T33" fmla="*/ 219 h 516"/>
              <a:gd name="T34" fmla="*/ 463 w 504"/>
              <a:gd name="T35" fmla="*/ 246 h 516"/>
              <a:gd name="T36" fmla="*/ 489 w 504"/>
              <a:gd name="T37" fmla="*/ 293 h 516"/>
              <a:gd name="T38" fmla="*/ 501 w 504"/>
              <a:gd name="T39" fmla="*/ 331 h 516"/>
              <a:gd name="T40" fmla="*/ 501 w 504"/>
              <a:gd name="T41" fmla="*/ 372 h 516"/>
              <a:gd name="T42" fmla="*/ 493 w 504"/>
              <a:gd name="T43" fmla="*/ 396 h 516"/>
              <a:gd name="T44" fmla="*/ 482 w 504"/>
              <a:gd name="T45" fmla="*/ 403 h 516"/>
              <a:gd name="T46" fmla="*/ 471 w 504"/>
              <a:gd name="T47" fmla="*/ 397 h 516"/>
              <a:gd name="T48" fmla="*/ 455 w 504"/>
              <a:gd name="T49" fmla="*/ 368 h 516"/>
              <a:gd name="T50" fmla="*/ 444 w 504"/>
              <a:gd name="T51" fmla="*/ 388 h 516"/>
              <a:gd name="T52" fmla="*/ 421 w 504"/>
              <a:gd name="T53" fmla="*/ 427 h 516"/>
              <a:gd name="T54" fmla="*/ 442 w 504"/>
              <a:gd name="T55" fmla="*/ 448 h 516"/>
              <a:gd name="T56" fmla="*/ 460 w 504"/>
              <a:gd name="T57" fmla="*/ 467 h 516"/>
              <a:gd name="T58" fmla="*/ 460 w 504"/>
              <a:gd name="T59" fmla="*/ 481 h 516"/>
              <a:gd name="T60" fmla="*/ 448 w 504"/>
              <a:gd name="T61" fmla="*/ 496 h 516"/>
              <a:gd name="T62" fmla="*/ 419 w 504"/>
              <a:gd name="T63" fmla="*/ 508 h 516"/>
              <a:gd name="T64" fmla="*/ 372 w 504"/>
              <a:gd name="T65" fmla="*/ 513 h 516"/>
              <a:gd name="T66" fmla="*/ 317 w 504"/>
              <a:gd name="T67" fmla="*/ 506 h 516"/>
              <a:gd name="T68" fmla="*/ 276 w 504"/>
              <a:gd name="T69" fmla="*/ 494 h 516"/>
              <a:gd name="T70" fmla="*/ 248 w 504"/>
              <a:gd name="T71" fmla="*/ 495 h 516"/>
              <a:gd name="T72" fmla="*/ 209 w 504"/>
              <a:gd name="T73" fmla="*/ 512 h 516"/>
              <a:gd name="T74" fmla="*/ 172 w 504"/>
              <a:gd name="T75" fmla="*/ 516 h 516"/>
              <a:gd name="T76" fmla="*/ 110 w 504"/>
              <a:gd name="T77" fmla="*/ 512 h 516"/>
              <a:gd name="T78" fmla="*/ 74 w 504"/>
              <a:gd name="T79" fmla="*/ 499 h 516"/>
              <a:gd name="T80" fmla="*/ 63 w 504"/>
              <a:gd name="T81" fmla="*/ 487 h 516"/>
              <a:gd name="T82" fmla="*/ 61 w 504"/>
              <a:gd name="T83" fmla="*/ 471 h 516"/>
              <a:gd name="T84" fmla="*/ 66 w 504"/>
              <a:gd name="T85" fmla="*/ 454 h 516"/>
              <a:gd name="T86" fmla="*/ 80 w 504"/>
              <a:gd name="T87" fmla="*/ 444 h 516"/>
              <a:gd name="T88" fmla="*/ 103 w 504"/>
              <a:gd name="T89" fmla="*/ 439 h 516"/>
              <a:gd name="T90" fmla="*/ 96 w 504"/>
              <a:gd name="T91" fmla="*/ 430 h 516"/>
              <a:gd name="T92" fmla="*/ 69 w 504"/>
              <a:gd name="T93" fmla="*/ 400 h 516"/>
              <a:gd name="T94" fmla="*/ 55 w 504"/>
              <a:gd name="T95" fmla="*/ 368 h 516"/>
              <a:gd name="T96" fmla="*/ 50 w 504"/>
              <a:gd name="T97" fmla="*/ 361 h 516"/>
              <a:gd name="T98" fmla="*/ 42 w 504"/>
              <a:gd name="T99" fmla="*/ 376 h 516"/>
              <a:gd name="T100" fmla="*/ 22 w 504"/>
              <a:gd name="T101" fmla="*/ 395 h 516"/>
              <a:gd name="T102" fmla="*/ 8 w 504"/>
              <a:gd name="T103" fmla="*/ 396 h 516"/>
              <a:gd name="T104" fmla="*/ 1 w 504"/>
              <a:gd name="T105" fmla="*/ 374 h 516"/>
              <a:gd name="T106" fmla="*/ 3 w 504"/>
              <a:gd name="T107" fmla="*/ 332 h 516"/>
              <a:gd name="T108" fmla="*/ 18 w 504"/>
              <a:gd name="T109" fmla="*/ 293 h 516"/>
              <a:gd name="T110" fmla="*/ 46 w 504"/>
              <a:gd name="T111" fmla="*/ 254 h 516"/>
              <a:gd name="T112" fmla="*/ 72 w 504"/>
              <a:gd name="T113" fmla="*/ 23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4" h="516">
                <a:moveTo>
                  <a:pt x="72" y="232"/>
                </a:moveTo>
                <a:lnTo>
                  <a:pt x="71" y="229"/>
                </a:lnTo>
                <a:lnTo>
                  <a:pt x="70" y="225"/>
                </a:lnTo>
                <a:lnTo>
                  <a:pt x="70" y="223"/>
                </a:lnTo>
                <a:lnTo>
                  <a:pt x="70" y="221"/>
                </a:lnTo>
                <a:lnTo>
                  <a:pt x="70" y="217"/>
                </a:lnTo>
                <a:lnTo>
                  <a:pt x="70" y="215"/>
                </a:lnTo>
                <a:lnTo>
                  <a:pt x="71" y="211"/>
                </a:lnTo>
                <a:lnTo>
                  <a:pt x="72" y="207"/>
                </a:lnTo>
                <a:lnTo>
                  <a:pt x="73" y="203"/>
                </a:lnTo>
                <a:lnTo>
                  <a:pt x="74" y="199"/>
                </a:lnTo>
                <a:lnTo>
                  <a:pt x="78" y="195"/>
                </a:lnTo>
                <a:lnTo>
                  <a:pt x="81" y="190"/>
                </a:lnTo>
                <a:lnTo>
                  <a:pt x="81" y="187"/>
                </a:lnTo>
                <a:lnTo>
                  <a:pt x="81" y="184"/>
                </a:lnTo>
                <a:lnTo>
                  <a:pt x="81" y="180"/>
                </a:lnTo>
                <a:lnTo>
                  <a:pt x="83" y="176"/>
                </a:lnTo>
                <a:lnTo>
                  <a:pt x="84" y="171"/>
                </a:lnTo>
                <a:lnTo>
                  <a:pt x="85" y="169"/>
                </a:lnTo>
                <a:lnTo>
                  <a:pt x="86" y="167"/>
                </a:lnTo>
                <a:lnTo>
                  <a:pt x="87" y="165"/>
                </a:lnTo>
                <a:lnTo>
                  <a:pt x="89" y="163"/>
                </a:lnTo>
                <a:lnTo>
                  <a:pt x="89" y="159"/>
                </a:lnTo>
                <a:lnTo>
                  <a:pt x="89" y="156"/>
                </a:lnTo>
                <a:lnTo>
                  <a:pt x="89" y="151"/>
                </a:lnTo>
                <a:lnTo>
                  <a:pt x="90" y="146"/>
                </a:lnTo>
                <a:lnTo>
                  <a:pt x="91" y="140"/>
                </a:lnTo>
                <a:lnTo>
                  <a:pt x="92" y="131"/>
                </a:lnTo>
                <a:lnTo>
                  <a:pt x="94" y="123"/>
                </a:lnTo>
                <a:lnTo>
                  <a:pt x="96" y="119"/>
                </a:lnTo>
                <a:lnTo>
                  <a:pt x="98" y="114"/>
                </a:lnTo>
                <a:lnTo>
                  <a:pt x="99" y="109"/>
                </a:lnTo>
                <a:lnTo>
                  <a:pt x="102" y="104"/>
                </a:lnTo>
                <a:lnTo>
                  <a:pt x="105" y="99"/>
                </a:lnTo>
                <a:lnTo>
                  <a:pt x="107" y="94"/>
                </a:lnTo>
                <a:lnTo>
                  <a:pt x="110" y="89"/>
                </a:lnTo>
                <a:lnTo>
                  <a:pt x="114" y="83"/>
                </a:lnTo>
                <a:lnTo>
                  <a:pt x="115" y="80"/>
                </a:lnTo>
                <a:lnTo>
                  <a:pt x="117" y="77"/>
                </a:lnTo>
                <a:lnTo>
                  <a:pt x="121" y="72"/>
                </a:lnTo>
                <a:lnTo>
                  <a:pt x="125" y="66"/>
                </a:lnTo>
                <a:lnTo>
                  <a:pt x="129" y="60"/>
                </a:lnTo>
                <a:lnTo>
                  <a:pt x="135" y="54"/>
                </a:lnTo>
                <a:lnTo>
                  <a:pt x="140" y="49"/>
                </a:lnTo>
                <a:lnTo>
                  <a:pt x="145" y="44"/>
                </a:lnTo>
                <a:lnTo>
                  <a:pt x="152" y="38"/>
                </a:lnTo>
                <a:lnTo>
                  <a:pt x="156" y="33"/>
                </a:lnTo>
                <a:lnTo>
                  <a:pt x="162" y="29"/>
                </a:lnTo>
                <a:lnTo>
                  <a:pt x="167" y="26"/>
                </a:lnTo>
                <a:lnTo>
                  <a:pt x="172" y="22"/>
                </a:lnTo>
                <a:lnTo>
                  <a:pt x="178" y="19"/>
                </a:lnTo>
                <a:lnTo>
                  <a:pt x="184" y="17"/>
                </a:lnTo>
                <a:lnTo>
                  <a:pt x="191" y="14"/>
                </a:lnTo>
                <a:lnTo>
                  <a:pt x="197" y="12"/>
                </a:lnTo>
                <a:lnTo>
                  <a:pt x="204" y="9"/>
                </a:lnTo>
                <a:lnTo>
                  <a:pt x="210" y="7"/>
                </a:lnTo>
                <a:lnTo>
                  <a:pt x="217" y="5"/>
                </a:lnTo>
                <a:lnTo>
                  <a:pt x="225" y="4"/>
                </a:lnTo>
                <a:lnTo>
                  <a:pt x="232" y="2"/>
                </a:lnTo>
                <a:lnTo>
                  <a:pt x="240" y="2"/>
                </a:lnTo>
                <a:lnTo>
                  <a:pt x="248" y="1"/>
                </a:lnTo>
                <a:lnTo>
                  <a:pt x="255" y="0"/>
                </a:lnTo>
                <a:lnTo>
                  <a:pt x="262" y="0"/>
                </a:lnTo>
                <a:lnTo>
                  <a:pt x="270" y="0"/>
                </a:lnTo>
                <a:lnTo>
                  <a:pt x="279" y="0"/>
                </a:lnTo>
                <a:lnTo>
                  <a:pt x="286" y="1"/>
                </a:lnTo>
                <a:lnTo>
                  <a:pt x="294" y="2"/>
                </a:lnTo>
                <a:lnTo>
                  <a:pt x="301" y="3"/>
                </a:lnTo>
                <a:lnTo>
                  <a:pt x="309" y="4"/>
                </a:lnTo>
                <a:lnTo>
                  <a:pt x="317" y="6"/>
                </a:lnTo>
                <a:lnTo>
                  <a:pt x="324" y="8"/>
                </a:lnTo>
                <a:lnTo>
                  <a:pt x="333" y="10"/>
                </a:lnTo>
                <a:lnTo>
                  <a:pt x="340" y="13"/>
                </a:lnTo>
                <a:lnTo>
                  <a:pt x="347" y="16"/>
                </a:lnTo>
                <a:lnTo>
                  <a:pt x="354" y="19"/>
                </a:lnTo>
                <a:lnTo>
                  <a:pt x="361" y="23"/>
                </a:lnTo>
                <a:lnTo>
                  <a:pt x="368" y="26"/>
                </a:lnTo>
                <a:lnTo>
                  <a:pt x="374" y="30"/>
                </a:lnTo>
                <a:lnTo>
                  <a:pt x="380" y="34"/>
                </a:lnTo>
                <a:lnTo>
                  <a:pt x="382" y="37"/>
                </a:lnTo>
                <a:lnTo>
                  <a:pt x="385" y="39"/>
                </a:lnTo>
                <a:lnTo>
                  <a:pt x="391" y="43"/>
                </a:lnTo>
                <a:lnTo>
                  <a:pt x="395" y="47"/>
                </a:lnTo>
                <a:lnTo>
                  <a:pt x="399" y="51"/>
                </a:lnTo>
                <a:lnTo>
                  <a:pt x="403" y="56"/>
                </a:lnTo>
                <a:lnTo>
                  <a:pt x="407" y="62"/>
                </a:lnTo>
                <a:lnTo>
                  <a:pt x="411" y="66"/>
                </a:lnTo>
                <a:lnTo>
                  <a:pt x="414" y="72"/>
                </a:lnTo>
                <a:lnTo>
                  <a:pt x="416" y="76"/>
                </a:lnTo>
                <a:lnTo>
                  <a:pt x="420" y="81"/>
                </a:lnTo>
                <a:lnTo>
                  <a:pt x="423" y="87"/>
                </a:lnTo>
                <a:lnTo>
                  <a:pt x="427" y="96"/>
                </a:lnTo>
                <a:lnTo>
                  <a:pt x="429" y="101"/>
                </a:lnTo>
                <a:lnTo>
                  <a:pt x="431" y="106"/>
                </a:lnTo>
                <a:lnTo>
                  <a:pt x="432" y="112"/>
                </a:lnTo>
                <a:lnTo>
                  <a:pt x="434" y="117"/>
                </a:lnTo>
                <a:lnTo>
                  <a:pt x="435" y="121"/>
                </a:lnTo>
                <a:lnTo>
                  <a:pt x="436" y="126"/>
                </a:lnTo>
                <a:lnTo>
                  <a:pt x="439" y="134"/>
                </a:lnTo>
                <a:lnTo>
                  <a:pt x="440" y="143"/>
                </a:lnTo>
                <a:lnTo>
                  <a:pt x="441" y="150"/>
                </a:lnTo>
                <a:lnTo>
                  <a:pt x="442" y="156"/>
                </a:lnTo>
                <a:lnTo>
                  <a:pt x="443" y="165"/>
                </a:lnTo>
                <a:lnTo>
                  <a:pt x="443" y="167"/>
                </a:lnTo>
                <a:lnTo>
                  <a:pt x="444" y="168"/>
                </a:lnTo>
                <a:lnTo>
                  <a:pt x="448" y="173"/>
                </a:lnTo>
                <a:lnTo>
                  <a:pt x="450" y="176"/>
                </a:lnTo>
                <a:lnTo>
                  <a:pt x="452" y="179"/>
                </a:lnTo>
                <a:lnTo>
                  <a:pt x="454" y="183"/>
                </a:lnTo>
                <a:lnTo>
                  <a:pt x="455" y="188"/>
                </a:lnTo>
                <a:lnTo>
                  <a:pt x="457" y="192"/>
                </a:lnTo>
                <a:lnTo>
                  <a:pt x="458" y="197"/>
                </a:lnTo>
                <a:lnTo>
                  <a:pt x="459" y="202"/>
                </a:lnTo>
                <a:lnTo>
                  <a:pt x="459" y="204"/>
                </a:lnTo>
                <a:lnTo>
                  <a:pt x="460" y="207"/>
                </a:lnTo>
                <a:lnTo>
                  <a:pt x="460" y="210"/>
                </a:lnTo>
                <a:lnTo>
                  <a:pt x="459" y="213"/>
                </a:lnTo>
                <a:lnTo>
                  <a:pt x="459" y="216"/>
                </a:lnTo>
                <a:lnTo>
                  <a:pt x="459" y="219"/>
                </a:lnTo>
                <a:lnTo>
                  <a:pt x="457" y="225"/>
                </a:lnTo>
                <a:lnTo>
                  <a:pt x="456" y="228"/>
                </a:lnTo>
                <a:lnTo>
                  <a:pt x="455" y="231"/>
                </a:lnTo>
                <a:lnTo>
                  <a:pt x="455" y="232"/>
                </a:lnTo>
                <a:lnTo>
                  <a:pt x="455" y="233"/>
                </a:lnTo>
                <a:lnTo>
                  <a:pt x="457" y="236"/>
                </a:lnTo>
                <a:lnTo>
                  <a:pt x="463" y="246"/>
                </a:lnTo>
                <a:lnTo>
                  <a:pt x="468" y="253"/>
                </a:lnTo>
                <a:lnTo>
                  <a:pt x="471" y="258"/>
                </a:lnTo>
                <a:lnTo>
                  <a:pt x="475" y="265"/>
                </a:lnTo>
                <a:lnTo>
                  <a:pt x="478" y="271"/>
                </a:lnTo>
                <a:lnTo>
                  <a:pt x="482" y="277"/>
                </a:lnTo>
                <a:lnTo>
                  <a:pt x="485" y="285"/>
                </a:lnTo>
                <a:lnTo>
                  <a:pt x="489" y="293"/>
                </a:lnTo>
                <a:lnTo>
                  <a:pt x="491" y="298"/>
                </a:lnTo>
                <a:lnTo>
                  <a:pt x="493" y="303"/>
                </a:lnTo>
                <a:lnTo>
                  <a:pt x="495" y="309"/>
                </a:lnTo>
                <a:lnTo>
                  <a:pt x="496" y="313"/>
                </a:lnTo>
                <a:lnTo>
                  <a:pt x="498" y="318"/>
                </a:lnTo>
                <a:lnTo>
                  <a:pt x="499" y="323"/>
                </a:lnTo>
                <a:lnTo>
                  <a:pt x="501" y="331"/>
                </a:lnTo>
                <a:lnTo>
                  <a:pt x="503" y="341"/>
                </a:lnTo>
                <a:lnTo>
                  <a:pt x="504" y="349"/>
                </a:lnTo>
                <a:lnTo>
                  <a:pt x="504" y="354"/>
                </a:lnTo>
                <a:lnTo>
                  <a:pt x="504" y="357"/>
                </a:lnTo>
                <a:lnTo>
                  <a:pt x="504" y="361"/>
                </a:lnTo>
                <a:lnTo>
                  <a:pt x="503" y="365"/>
                </a:lnTo>
                <a:lnTo>
                  <a:pt x="501" y="372"/>
                </a:lnTo>
                <a:lnTo>
                  <a:pt x="500" y="378"/>
                </a:lnTo>
                <a:lnTo>
                  <a:pt x="498" y="385"/>
                </a:lnTo>
                <a:lnTo>
                  <a:pt x="498" y="387"/>
                </a:lnTo>
                <a:lnTo>
                  <a:pt x="496" y="390"/>
                </a:lnTo>
                <a:lnTo>
                  <a:pt x="495" y="392"/>
                </a:lnTo>
                <a:lnTo>
                  <a:pt x="494" y="394"/>
                </a:lnTo>
                <a:lnTo>
                  <a:pt x="493" y="396"/>
                </a:lnTo>
                <a:lnTo>
                  <a:pt x="491" y="398"/>
                </a:lnTo>
                <a:lnTo>
                  <a:pt x="490" y="399"/>
                </a:lnTo>
                <a:lnTo>
                  <a:pt x="488" y="401"/>
                </a:lnTo>
                <a:lnTo>
                  <a:pt x="486" y="401"/>
                </a:lnTo>
                <a:lnTo>
                  <a:pt x="485" y="402"/>
                </a:lnTo>
                <a:lnTo>
                  <a:pt x="483" y="403"/>
                </a:lnTo>
                <a:lnTo>
                  <a:pt x="482" y="403"/>
                </a:lnTo>
                <a:lnTo>
                  <a:pt x="481" y="403"/>
                </a:lnTo>
                <a:lnTo>
                  <a:pt x="480" y="402"/>
                </a:lnTo>
                <a:lnTo>
                  <a:pt x="477" y="401"/>
                </a:lnTo>
                <a:lnTo>
                  <a:pt x="476" y="400"/>
                </a:lnTo>
                <a:lnTo>
                  <a:pt x="475" y="399"/>
                </a:lnTo>
                <a:lnTo>
                  <a:pt x="473" y="398"/>
                </a:lnTo>
                <a:lnTo>
                  <a:pt x="471" y="397"/>
                </a:lnTo>
                <a:lnTo>
                  <a:pt x="469" y="394"/>
                </a:lnTo>
                <a:lnTo>
                  <a:pt x="467" y="391"/>
                </a:lnTo>
                <a:lnTo>
                  <a:pt x="465" y="387"/>
                </a:lnTo>
                <a:lnTo>
                  <a:pt x="462" y="384"/>
                </a:lnTo>
                <a:lnTo>
                  <a:pt x="461" y="380"/>
                </a:lnTo>
                <a:lnTo>
                  <a:pt x="458" y="374"/>
                </a:lnTo>
                <a:lnTo>
                  <a:pt x="455" y="368"/>
                </a:lnTo>
                <a:lnTo>
                  <a:pt x="454" y="368"/>
                </a:lnTo>
                <a:lnTo>
                  <a:pt x="454" y="368"/>
                </a:lnTo>
                <a:lnTo>
                  <a:pt x="452" y="369"/>
                </a:lnTo>
                <a:lnTo>
                  <a:pt x="452" y="370"/>
                </a:lnTo>
                <a:lnTo>
                  <a:pt x="450" y="372"/>
                </a:lnTo>
                <a:lnTo>
                  <a:pt x="448" y="378"/>
                </a:lnTo>
                <a:lnTo>
                  <a:pt x="444" y="388"/>
                </a:lnTo>
                <a:lnTo>
                  <a:pt x="440" y="398"/>
                </a:lnTo>
                <a:lnTo>
                  <a:pt x="437" y="403"/>
                </a:lnTo>
                <a:lnTo>
                  <a:pt x="433" y="409"/>
                </a:lnTo>
                <a:lnTo>
                  <a:pt x="429" y="415"/>
                </a:lnTo>
                <a:lnTo>
                  <a:pt x="425" y="421"/>
                </a:lnTo>
                <a:lnTo>
                  <a:pt x="423" y="424"/>
                </a:lnTo>
                <a:lnTo>
                  <a:pt x="421" y="427"/>
                </a:lnTo>
                <a:lnTo>
                  <a:pt x="414" y="434"/>
                </a:lnTo>
                <a:lnTo>
                  <a:pt x="414" y="434"/>
                </a:lnTo>
                <a:lnTo>
                  <a:pt x="415" y="435"/>
                </a:lnTo>
                <a:lnTo>
                  <a:pt x="419" y="437"/>
                </a:lnTo>
                <a:lnTo>
                  <a:pt x="431" y="442"/>
                </a:lnTo>
                <a:lnTo>
                  <a:pt x="437" y="446"/>
                </a:lnTo>
                <a:lnTo>
                  <a:pt x="442" y="448"/>
                </a:lnTo>
                <a:lnTo>
                  <a:pt x="448" y="452"/>
                </a:lnTo>
                <a:lnTo>
                  <a:pt x="452" y="456"/>
                </a:lnTo>
                <a:lnTo>
                  <a:pt x="455" y="459"/>
                </a:lnTo>
                <a:lnTo>
                  <a:pt x="456" y="461"/>
                </a:lnTo>
                <a:lnTo>
                  <a:pt x="458" y="463"/>
                </a:lnTo>
                <a:lnTo>
                  <a:pt x="459" y="465"/>
                </a:lnTo>
                <a:lnTo>
                  <a:pt x="460" y="467"/>
                </a:lnTo>
                <a:lnTo>
                  <a:pt x="461" y="470"/>
                </a:lnTo>
                <a:lnTo>
                  <a:pt x="461" y="472"/>
                </a:lnTo>
                <a:lnTo>
                  <a:pt x="462" y="475"/>
                </a:lnTo>
                <a:lnTo>
                  <a:pt x="461" y="476"/>
                </a:lnTo>
                <a:lnTo>
                  <a:pt x="461" y="478"/>
                </a:lnTo>
                <a:lnTo>
                  <a:pt x="461" y="480"/>
                </a:lnTo>
                <a:lnTo>
                  <a:pt x="460" y="481"/>
                </a:lnTo>
                <a:lnTo>
                  <a:pt x="460" y="484"/>
                </a:lnTo>
                <a:lnTo>
                  <a:pt x="459" y="485"/>
                </a:lnTo>
                <a:lnTo>
                  <a:pt x="457" y="488"/>
                </a:lnTo>
                <a:lnTo>
                  <a:pt x="455" y="491"/>
                </a:lnTo>
                <a:lnTo>
                  <a:pt x="453" y="492"/>
                </a:lnTo>
                <a:lnTo>
                  <a:pt x="452" y="494"/>
                </a:lnTo>
                <a:lnTo>
                  <a:pt x="448" y="496"/>
                </a:lnTo>
                <a:lnTo>
                  <a:pt x="443" y="498"/>
                </a:lnTo>
                <a:lnTo>
                  <a:pt x="439" y="500"/>
                </a:lnTo>
                <a:lnTo>
                  <a:pt x="435" y="502"/>
                </a:lnTo>
                <a:lnTo>
                  <a:pt x="430" y="504"/>
                </a:lnTo>
                <a:lnTo>
                  <a:pt x="427" y="505"/>
                </a:lnTo>
                <a:lnTo>
                  <a:pt x="425" y="506"/>
                </a:lnTo>
                <a:lnTo>
                  <a:pt x="419" y="508"/>
                </a:lnTo>
                <a:lnTo>
                  <a:pt x="413" y="509"/>
                </a:lnTo>
                <a:lnTo>
                  <a:pt x="407" y="511"/>
                </a:lnTo>
                <a:lnTo>
                  <a:pt x="400" y="512"/>
                </a:lnTo>
                <a:lnTo>
                  <a:pt x="394" y="512"/>
                </a:lnTo>
                <a:lnTo>
                  <a:pt x="386" y="513"/>
                </a:lnTo>
                <a:lnTo>
                  <a:pt x="379" y="513"/>
                </a:lnTo>
                <a:lnTo>
                  <a:pt x="372" y="513"/>
                </a:lnTo>
                <a:lnTo>
                  <a:pt x="365" y="513"/>
                </a:lnTo>
                <a:lnTo>
                  <a:pt x="356" y="512"/>
                </a:lnTo>
                <a:lnTo>
                  <a:pt x="349" y="512"/>
                </a:lnTo>
                <a:lnTo>
                  <a:pt x="342" y="511"/>
                </a:lnTo>
                <a:lnTo>
                  <a:pt x="334" y="510"/>
                </a:lnTo>
                <a:lnTo>
                  <a:pt x="325" y="509"/>
                </a:lnTo>
                <a:lnTo>
                  <a:pt x="317" y="506"/>
                </a:lnTo>
                <a:lnTo>
                  <a:pt x="310" y="504"/>
                </a:lnTo>
                <a:lnTo>
                  <a:pt x="301" y="502"/>
                </a:lnTo>
                <a:lnTo>
                  <a:pt x="294" y="500"/>
                </a:lnTo>
                <a:lnTo>
                  <a:pt x="286" y="497"/>
                </a:lnTo>
                <a:lnTo>
                  <a:pt x="282" y="496"/>
                </a:lnTo>
                <a:lnTo>
                  <a:pt x="279" y="495"/>
                </a:lnTo>
                <a:lnTo>
                  <a:pt x="276" y="494"/>
                </a:lnTo>
                <a:lnTo>
                  <a:pt x="273" y="493"/>
                </a:lnTo>
                <a:lnTo>
                  <a:pt x="270" y="493"/>
                </a:lnTo>
                <a:lnTo>
                  <a:pt x="267" y="493"/>
                </a:lnTo>
                <a:lnTo>
                  <a:pt x="260" y="493"/>
                </a:lnTo>
                <a:lnTo>
                  <a:pt x="256" y="492"/>
                </a:lnTo>
                <a:lnTo>
                  <a:pt x="251" y="492"/>
                </a:lnTo>
                <a:lnTo>
                  <a:pt x="248" y="495"/>
                </a:lnTo>
                <a:lnTo>
                  <a:pt x="243" y="497"/>
                </a:lnTo>
                <a:lnTo>
                  <a:pt x="238" y="500"/>
                </a:lnTo>
                <a:lnTo>
                  <a:pt x="232" y="503"/>
                </a:lnTo>
                <a:lnTo>
                  <a:pt x="228" y="505"/>
                </a:lnTo>
                <a:lnTo>
                  <a:pt x="224" y="508"/>
                </a:lnTo>
                <a:lnTo>
                  <a:pt x="214" y="511"/>
                </a:lnTo>
                <a:lnTo>
                  <a:pt x="209" y="512"/>
                </a:lnTo>
                <a:lnTo>
                  <a:pt x="205" y="514"/>
                </a:lnTo>
                <a:lnTo>
                  <a:pt x="198" y="515"/>
                </a:lnTo>
                <a:lnTo>
                  <a:pt x="193" y="515"/>
                </a:lnTo>
                <a:lnTo>
                  <a:pt x="188" y="516"/>
                </a:lnTo>
                <a:lnTo>
                  <a:pt x="183" y="516"/>
                </a:lnTo>
                <a:lnTo>
                  <a:pt x="178" y="516"/>
                </a:lnTo>
                <a:lnTo>
                  <a:pt x="172" y="516"/>
                </a:lnTo>
                <a:lnTo>
                  <a:pt x="167" y="516"/>
                </a:lnTo>
                <a:lnTo>
                  <a:pt x="154" y="516"/>
                </a:lnTo>
                <a:lnTo>
                  <a:pt x="141" y="516"/>
                </a:lnTo>
                <a:lnTo>
                  <a:pt x="128" y="515"/>
                </a:lnTo>
                <a:lnTo>
                  <a:pt x="122" y="514"/>
                </a:lnTo>
                <a:lnTo>
                  <a:pt x="116" y="513"/>
                </a:lnTo>
                <a:lnTo>
                  <a:pt x="110" y="512"/>
                </a:lnTo>
                <a:lnTo>
                  <a:pt x="103" y="511"/>
                </a:lnTo>
                <a:lnTo>
                  <a:pt x="98" y="509"/>
                </a:lnTo>
                <a:lnTo>
                  <a:pt x="92" y="508"/>
                </a:lnTo>
                <a:lnTo>
                  <a:pt x="87" y="505"/>
                </a:lnTo>
                <a:lnTo>
                  <a:pt x="83" y="503"/>
                </a:lnTo>
                <a:lnTo>
                  <a:pt x="78" y="501"/>
                </a:lnTo>
                <a:lnTo>
                  <a:pt x="74" y="499"/>
                </a:lnTo>
                <a:lnTo>
                  <a:pt x="70" y="496"/>
                </a:lnTo>
                <a:lnTo>
                  <a:pt x="69" y="495"/>
                </a:lnTo>
                <a:lnTo>
                  <a:pt x="67" y="493"/>
                </a:lnTo>
                <a:lnTo>
                  <a:pt x="66" y="492"/>
                </a:lnTo>
                <a:lnTo>
                  <a:pt x="64" y="490"/>
                </a:lnTo>
                <a:lnTo>
                  <a:pt x="63" y="489"/>
                </a:lnTo>
                <a:lnTo>
                  <a:pt x="63" y="487"/>
                </a:lnTo>
                <a:lnTo>
                  <a:pt x="61" y="484"/>
                </a:lnTo>
                <a:lnTo>
                  <a:pt x="61" y="481"/>
                </a:lnTo>
                <a:lnTo>
                  <a:pt x="60" y="479"/>
                </a:lnTo>
                <a:lnTo>
                  <a:pt x="60" y="477"/>
                </a:lnTo>
                <a:lnTo>
                  <a:pt x="61" y="475"/>
                </a:lnTo>
                <a:lnTo>
                  <a:pt x="61" y="473"/>
                </a:lnTo>
                <a:lnTo>
                  <a:pt x="61" y="471"/>
                </a:lnTo>
                <a:lnTo>
                  <a:pt x="61" y="470"/>
                </a:lnTo>
                <a:lnTo>
                  <a:pt x="61" y="467"/>
                </a:lnTo>
                <a:lnTo>
                  <a:pt x="62" y="465"/>
                </a:lnTo>
                <a:lnTo>
                  <a:pt x="63" y="462"/>
                </a:lnTo>
                <a:lnTo>
                  <a:pt x="63" y="460"/>
                </a:lnTo>
                <a:lnTo>
                  <a:pt x="65" y="456"/>
                </a:lnTo>
                <a:lnTo>
                  <a:pt x="66" y="454"/>
                </a:lnTo>
                <a:lnTo>
                  <a:pt x="67" y="453"/>
                </a:lnTo>
                <a:lnTo>
                  <a:pt x="69" y="450"/>
                </a:lnTo>
                <a:lnTo>
                  <a:pt x="71" y="449"/>
                </a:lnTo>
                <a:lnTo>
                  <a:pt x="73" y="448"/>
                </a:lnTo>
                <a:lnTo>
                  <a:pt x="74" y="446"/>
                </a:lnTo>
                <a:lnTo>
                  <a:pt x="78" y="446"/>
                </a:lnTo>
                <a:lnTo>
                  <a:pt x="80" y="444"/>
                </a:lnTo>
                <a:lnTo>
                  <a:pt x="83" y="443"/>
                </a:lnTo>
                <a:lnTo>
                  <a:pt x="86" y="442"/>
                </a:lnTo>
                <a:lnTo>
                  <a:pt x="89" y="441"/>
                </a:lnTo>
                <a:lnTo>
                  <a:pt x="92" y="440"/>
                </a:lnTo>
                <a:lnTo>
                  <a:pt x="95" y="440"/>
                </a:lnTo>
                <a:lnTo>
                  <a:pt x="99" y="439"/>
                </a:lnTo>
                <a:lnTo>
                  <a:pt x="103" y="439"/>
                </a:lnTo>
                <a:lnTo>
                  <a:pt x="105" y="439"/>
                </a:lnTo>
                <a:lnTo>
                  <a:pt x="105" y="439"/>
                </a:lnTo>
                <a:lnTo>
                  <a:pt x="106" y="438"/>
                </a:lnTo>
                <a:lnTo>
                  <a:pt x="106" y="438"/>
                </a:lnTo>
                <a:lnTo>
                  <a:pt x="105" y="437"/>
                </a:lnTo>
                <a:lnTo>
                  <a:pt x="102" y="436"/>
                </a:lnTo>
                <a:lnTo>
                  <a:pt x="96" y="430"/>
                </a:lnTo>
                <a:lnTo>
                  <a:pt x="93" y="427"/>
                </a:lnTo>
                <a:lnTo>
                  <a:pt x="89" y="423"/>
                </a:lnTo>
                <a:lnTo>
                  <a:pt x="84" y="419"/>
                </a:lnTo>
                <a:lnTo>
                  <a:pt x="80" y="414"/>
                </a:lnTo>
                <a:lnTo>
                  <a:pt x="74" y="407"/>
                </a:lnTo>
                <a:lnTo>
                  <a:pt x="72" y="403"/>
                </a:lnTo>
                <a:lnTo>
                  <a:pt x="69" y="400"/>
                </a:lnTo>
                <a:lnTo>
                  <a:pt x="67" y="396"/>
                </a:lnTo>
                <a:lnTo>
                  <a:pt x="65" y="392"/>
                </a:lnTo>
                <a:lnTo>
                  <a:pt x="62" y="388"/>
                </a:lnTo>
                <a:lnTo>
                  <a:pt x="60" y="382"/>
                </a:lnTo>
                <a:lnTo>
                  <a:pt x="58" y="378"/>
                </a:lnTo>
                <a:lnTo>
                  <a:pt x="56" y="372"/>
                </a:lnTo>
                <a:lnTo>
                  <a:pt x="55" y="368"/>
                </a:lnTo>
                <a:lnTo>
                  <a:pt x="53" y="361"/>
                </a:lnTo>
                <a:lnTo>
                  <a:pt x="53" y="361"/>
                </a:lnTo>
                <a:lnTo>
                  <a:pt x="53" y="361"/>
                </a:lnTo>
                <a:lnTo>
                  <a:pt x="52" y="361"/>
                </a:lnTo>
                <a:lnTo>
                  <a:pt x="52" y="361"/>
                </a:lnTo>
                <a:lnTo>
                  <a:pt x="51" y="361"/>
                </a:lnTo>
                <a:lnTo>
                  <a:pt x="50" y="361"/>
                </a:lnTo>
                <a:lnTo>
                  <a:pt x="50" y="362"/>
                </a:lnTo>
                <a:lnTo>
                  <a:pt x="50" y="364"/>
                </a:lnTo>
                <a:lnTo>
                  <a:pt x="49" y="365"/>
                </a:lnTo>
                <a:lnTo>
                  <a:pt x="48" y="367"/>
                </a:lnTo>
                <a:lnTo>
                  <a:pt x="45" y="371"/>
                </a:lnTo>
                <a:lnTo>
                  <a:pt x="44" y="374"/>
                </a:lnTo>
                <a:lnTo>
                  <a:pt x="42" y="376"/>
                </a:lnTo>
                <a:lnTo>
                  <a:pt x="39" y="379"/>
                </a:lnTo>
                <a:lnTo>
                  <a:pt x="37" y="382"/>
                </a:lnTo>
                <a:lnTo>
                  <a:pt x="34" y="386"/>
                </a:lnTo>
                <a:lnTo>
                  <a:pt x="31" y="389"/>
                </a:lnTo>
                <a:lnTo>
                  <a:pt x="28" y="391"/>
                </a:lnTo>
                <a:lnTo>
                  <a:pt x="25" y="393"/>
                </a:lnTo>
                <a:lnTo>
                  <a:pt x="22" y="395"/>
                </a:lnTo>
                <a:lnTo>
                  <a:pt x="18" y="397"/>
                </a:lnTo>
                <a:lnTo>
                  <a:pt x="14" y="398"/>
                </a:lnTo>
                <a:lnTo>
                  <a:pt x="10" y="398"/>
                </a:lnTo>
                <a:lnTo>
                  <a:pt x="10" y="398"/>
                </a:lnTo>
                <a:lnTo>
                  <a:pt x="9" y="398"/>
                </a:lnTo>
                <a:lnTo>
                  <a:pt x="8" y="398"/>
                </a:lnTo>
                <a:lnTo>
                  <a:pt x="8" y="396"/>
                </a:lnTo>
                <a:lnTo>
                  <a:pt x="7" y="395"/>
                </a:lnTo>
                <a:lnTo>
                  <a:pt x="5" y="392"/>
                </a:lnTo>
                <a:lnTo>
                  <a:pt x="4" y="390"/>
                </a:lnTo>
                <a:lnTo>
                  <a:pt x="3" y="387"/>
                </a:lnTo>
                <a:lnTo>
                  <a:pt x="3" y="384"/>
                </a:lnTo>
                <a:lnTo>
                  <a:pt x="2" y="381"/>
                </a:lnTo>
                <a:lnTo>
                  <a:pt x="1" y="374"/>
                </a:lnTo>
                <a:lnTo>
                  <a:pt x="0" y="370"/>
                </a:lnTo>
                <a:lnTo>
                  <a:pt x="0" y="367"/>
                </a:lnTo>
                <a:lnTo>
                  <a:pt x="0" y="357"/>
                </a:lnTo>
                <a:lnTo>
                  <a:pt x="1" y="348"/>
                </a:lnTo>
                <a:lnTo>
                  <a:pt x="2" y="343"/>
                </a:lnTo>
                <a:lnTo>
                  <a:pt x="3" y="338"/>
                </a:lnTo>
                <a:lnTo>
                  <a:pt x="3" y="332"/>
                </a:lnTo>
                <a:lnTo>
                  <a:pt x="5" y="327"/>
                </a:lnTo>
                <a:lnTo>
                  <a:pt x="6" y="322"/>
                </a:lnTo>
                <a:lnTo>
                  <a:pt x="8" y="316"/>
                </a:lnTo>
                <a:lnTo>
                  <a:pt x="10" y="311"/>
                </a:lnTo>
                <a:lnTo>
                  <a:pt x="12" y="304"/>
                </a:lnTo>
                <a:lnTo>
                  <a:pt x="15" y="299"/>
                </a:lnTo>
                <a:lnTo>
                  <a:pt x="18" y="293"/>
                </a:lnTo>
                <a:lnTo>
                  <a:pt x="22" y="287"/>
                </a:lnTo>
                <a:lnTo>
                  <a:pt x="26" y="281"/>
                </a:lnTo>
                <a:lnTo>
                  <a:pt x="30" y="275"/>
                </a:lnTo>
                <a:lnTo>
                  <a:pt x="34" y="269"/>
                </a:lnTo>
                <a:lnTo>
                  <a:pt x="37" y="265"/>
                </a:lnTo>
                <a:lnTo>
                  <a:pt x="42" y="260"/>
                </a:lnTo>
                <a:lnTo>
                  <a:pt x="46" y="254"/>
                </a:lnTo>
                <a:lnTo>
                  <a:pt x="49" y="252"/>
                </a:lnTo>
                <a:lnTo>
                  <a:pt x="52" y="250"/>
                </a:lnTo>
                <a:lnTo>
                  <a:pt x="56" y="246"/>
                </a:lnTo>
                <a:lnTo>
                  <a:pt x="59" y="243"/>
                </a:lnTo>
                <a:lnTo>
                  <a:pt x="66" y="238"/>
                </a:lnTo>
                <a:lnTo>
                  <a:pt x="70" y="233"/>
                </a:lnTo>
                <a:lnTo>
                  <a:pt x="72" y="2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638011" y="3282202"/>
            <a:ext cx="562154" cy="493462"/>
            <a:chOff x="584457" y="105243"/>
            <a:chExt cx="978295" cy="858886"/>
          </a:xfrm>
          <a:solidFill>
            <a:schemeClr val="tx2"/>
          </a:solidFill>
        </p:grpSpPr>
        <p:sp>
          <p:nvSpPr>
            <p:cNvPr id="97" name="Oval 16"/>
            <p:cNvSpPr>
              <a:spLocks noChangeArrowheads="1"/>
            </p:cNvSpPr>
            <p:nvPr/>
          </p:nvSpPr>
          <p:spPr bwMode="auto">
            <a:xfrm>
              <a:off x="665022" y="161352"/>
              <a:ext cx="172640" cy="15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Freeform 17"/>
            <p:cNvSpPr>
              <a:spLocks/>
            </p:cNvSpPr>
            <p:nvPr/>
          </p:nvSpPr>
          <p:spPr bwMode="auto">
            <a:xfrm>
              <a:off x="584457" y="349817"/>
              <a:ext cx="267593" cy="523676"/>
            </a:xfrm>
            <a:custGeom>
              <a:avLst/>
              <a:gdLst>
                <a:gd name="T0" fmla="*/ 64 w 179"/>
                <a:gd name="T1" fmla="*/ 0 h 350"/>
                <a:gd name="T2" fmla="*/ 27 w 179"/>
                <a:gd name="T3" fmla="*/ 56 h 350"/>
                <a:gd name="T4" fmla="*/ 95 w 179"/>
                <a:gd name="T5" fmla="*/ 98 h 350"/>
                <a:gd name="T6" fmla="*/ 118 w 179"/>
                <a:gd name="T7" fmla="*/ 165 h 350"/>
                <a:gd name="T8" fmla="*/ 0 w 179"/>
                <a:gd name="T9" fmla="*/ 295 h 350"/>
                <a:gd name="T10" fmla="*/ 88 w 179"/>
                <a:gd name="T11" fmla="*/ 350 h 350"/>
                <a:gd name="T12" fmla="*/ 160 w 179"/>
                <a:gd name="T13" fmla="*/ 188 h 350"/>
                <a:gd name="T14" fmla="*/ 153 w 179"/>
                <a:gd name="T15" fmla="*/ 76 h 350"/>
                <a:gd name="T16" fmla="*/ 64 w 179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50">
                  <a:moveTo>
                    <a:pt x="64" y="0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5" y="98"/>
                    <a:pt x="139" y="121"/>
                    <a:pt x="118" y="165"/>
                  </a:cubicBezTo>
                  <a:cubicBezTo>
                    <a:pt x="98" y="205"/>
                    <a:pt x="0" y="295"/>
                    <a:pt x="0" y="295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149" y="218"/>
                    <a:pt x="145" y="235"/>
                    <a:pt x="160" y="188"/>
                  </a:cubicBezTo>
                  <a:cubicBezTo>
                    <a:pt x="176" y="139"/>
                    <a:pt x="179" y="102"/>
                    <a:pt x="153" y="76"/>
                  </a:cubicBezTo>
                  <a:cubicBezTo>
                    <a:pt x="118" y="41"/>
                    <a:pt x="114" y="38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Freeform 18"/>
            <p:cNvSpPr>
              <a:spLocks/>
            </p:cNvSpPr>
            <p:nvPr/>
          </p:nvSpPr>
          <p:spPr bwMode="auto">
            <a:xfrm>
              <a:off x="790186" y="105243"/>
              <a:ext cx="772566" cy="858886"/>
            </a:xfrm>
            <a:custGeom>
              <a:avLst/>
              <a:gdLst>
                <a:gd name="T0" fmla="*/ 497 w 518"/>
                <a:gd name="T1" fmla="*/ 148 h 573"/>
                <a:gd name="T2" fmla="*/ 152 w 518"/>
                <a:gd name="T3" fmla="*/ 92 h 573"/>
                <a:gd name="T4" fmla="*/ 173 w 518"/>
                <a:gd name="T5" fmla="*/ 52 h 573"/>
                <a:gd name="T6" fmla="*/ 91 w 518"/>
                <a:gd name="T7" fmla="*/ 29 h 573"/>
                <a:gd name="T8" fmla="*/ 0 w 518"/>
                <a:gd name="T9" fmla="*/ 186 h 573"/>
                <a:gd name="T10" fmla="*/ 56 w 518"/>
                <a:gd name="T11" fmla="*/ 218 h 573"/>
                <a:gd name="T12" fmla="*/ 99 w 518"/>
                <a:gd name="T13" fmla="*/ 169 h 573"/>
                <a:gd name="T14" fmla="*/ 137 w 518"/>
                <a:gd name="T15" fmla="*/ 153 h 573"/>
                <a:gd name="T16" fmla="*/ 74 w 518"/>
                <a:gd name="T17" fmla="*/ 246 h 573"/>
                <a:gd name="T18" fmla="*/ 108 w 518"/>
                <a:gd name="T19" fmla="*/ 276 h 573"/>
                <a:gd name="T20" fmla="*/ 157 w 518"/>
                <a:gd name="T21" fmla="*/ 227 h 573"/>
                <a:gd name="T22" fmla="*/ 186 w 518"/>
                <a:gd name="T23" fmla="*/ 227 h 573"/>
                <a:gd name="T24" fmla="*/ 186 w 518"/>
                <a:gd name="T25" fmla="*/ 277 h 573"/>
                <a:gd name="T26" fmla="*/ 72 w 518"/>
                <a:gd name="T27" fmla="*/ 277 h 573"/>
                <a:gd name="T28" fmla="*/ 72 w 518"/>
                <a:gd name="T29" fmla="*/ 317 h 573"/>
                <a:gd name="T30" fmla="*/ 186 w 518"/>
                <a:gd name="T31" fmla="*/ 317 h 573"/>
                <a:gd name="T32" fmla="*/ 186 w 518"/>
                <a:gd name="T33" fmla="*/ 412 h 573"/>
                <a:gd name="T34" fmla="*/ 181 w 518"/>
                <a:gd name="T35" fmla="*/ 412 h 573"/>
                <a:gd name="T36" fmla="*/ 142 w 518"/>
                <a:gd name="T37" fmla="*/ 397 h 573"/>
                <a:gd name="T38" fmla="*/ 140 w 518"/>
                <a:gd name="T39" fmla="*/ 339 h 573"/>
                <a:gd name="T40" fmla="*/ 62 w 518"/>
                <a:gd name="T41" fmla="*/ 339 h 573"/>
                <a:gd name="T42" fmla="*/ 59 w 518"/>
                <a:gd name="T43" fmla="*/ 341 h 573"/>
                <a:gd name="T44" fmla="*/ 142 w 518"/>
                <a:gd name="T45" fmla="*/ 466 h 573"/>
                <a:gd name="T46" fmla="*/ 334 w 518"/>
                <a:gd name="T47" fmla="*/ 415 h 573"/>
                <a:gd name="T48" fmla="*/ 345 w 518"/>
                <a:gd name="T49" fmla="*/ 458 h 573"/>
                <a:gd name="T50" fmla="*/ 410 w 518"/>
                <a:gd name="T51" fmla="*/ 431 h 573"/>
                <a:gd name="T52" fmla="*/ 366 w 518"/>
                <a:gd name="T53" fmla="*/ 325 h 573"/>
                <a:gd name="T54" fmla="*/ 314 w 518"/>
                <a:gd name="T55" fmla="*/ 341 h 573"/>
                <a:gd name="T56" fmla="*/ 324 w 518"/>
                <a:gd name="T57" fmla="*/ 377 h 573"/>
                <a:gd name="T58" fmla="*/ 278 w 518"/>
                <a:gd name="T59" fmla="*/ 400 h 573"/>
                <a:gd name="T60" fmla="*/ 278 w 518"/>
                <a:gd name="T61" fmla="*/ 317 h 573"/>
                <a:gd name="T62" fmla="*/ 389 w 518"/>
                <a:gd name="T63" fmla="*/ 317 h 573"/>
                <a:gd name="T64" fmla="*/ 389 w 518"/>
                <a:gd name="T65" fmla="*/ 277 h 573"/>
                <a:gd name="T66" fmla="*/ 278 w 518"/>
                <a:gd name="T67" fmla="*/ 277 h 573"/>
                <a:gd name="T68" fmla="*/ 278 w 518"/>
                <a:gd name="T69" fmla="*/ 227 h 573"/>
                <a:gd name="T70" fmla="*/ 389 w 518"/>
                <a:gd name="T71" fmla="*/ 227 h 573"/>
                <a:gd name="T72" fmla="*/ 389 w 518"/>
                <a:gd name="T73" fmla="*/ 187 h 573"/>
                <a:gd name="T74" fmla="*/ 192 w 518"/>
                <a:gd name="T75" fmla="*/ 187 h 573"/>
                <a:gd name="T76" fmla="*/ 220 w 518"/>
                <a:gd name="T77" fmla="*/ 143 h 573"/>
                <a:gd name="T78" fmla="*/ 186 w 518"/>
                <a:gd name="T79" fmla="*/ 134 h 573"/>
                <a:gd name="T80" fmla="*/ 415 w 518"/>
                <a:gd name="T81" fmla="*/ 177 h 573"/>
                <a:gd name="T82" fmla="*/ 415 w 518"/>
                <a:gd name="T83" fmla="*/ 405 h 573"/>
                <a:gd name="T84" fmla="*/ 334 w 518"/>
                <a:gd name="T85" fmla="*/ 478 h 573"/>
                <a:gd name="T86" fmla="*/ 285 w 518"/>
                <a:gd name="T87" fmla="*/ 467 h 573"/>
                <a:gd name="T88" fmla="*/ 274 w 518"/>
                <a:gd name="T89" fmla="*/ 514 h 573"/>
                <a:gd name="T90" fmla="*/ 501 w 518"/>
                <a:gd name="T91" fmla="*/ 412 h 573"/>
                <a:gd name="T92" fmla="*/ 497 w 518"/>
                <a:gd name="T93" fmla="*/ 14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8" h="573">
                  <a:moveTo>
                    <a:pt x="497" y="148"/>
                  </a:moveTo>
                  <a:cubicBezTo>
                    <a:pt x="497" y="148"/>
                    <a:pt x="478" y="0"/>
                    <a:pt x="152" y="92"/>
                  </a:cubicBezTo>
                  <a:cubicBezTo>
                    <a:pt x="166" y="68"/>
                    <a:pt x="173" y="52"/>
                    <a:pt x="173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59" y="136"/>
                    <a:pt x="0" y="186"/>
                  </a:cubicBezTo>
                  <a:cubicBezTo>
                    <a:pt x="0" y="186"/>
                    <a:pt x="57" y="219"/>
                    <a:pt x="56" y="218"/>
                  </a:cubicBezTo>
                  <a:cubicBezTo>
                    <a:pt x="72" y="201"/>
                    <a:pt x="87" y="185"/>
                    <a:pt x="99" y="169"/>
                  </a:cubicBezTo>
                  <a:cubicBezTo>
                    <a:pt x="112" y="163"/>
                    <a:pt x="125" y="158"/>
                    <a:pt x="137" y="153"/>
                  </a:cubicBezTo>
                  <a:cubicBezTo>
                    <a:pt x="122" y="180"/>
                    <a:pt x="98" y="221"/>
                    <a:pt x="74" y="246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08" y="276"/>
                    <a:pt x="131" y="254"/>
                    <a:pt x="157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7"/>
                    <a:pt x="72" y="317"/>
                    <a:pt x="7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412"/>
                    <a:pt x="186" y="412"/>
                    <a:pt x="186" y="412"/>
                  </a:cubicBezTo>
                  <a:cubicBezTo>
                    <a:pt x="184" y="412"/>
                    <a:pt x="183" y="412"/>
                    <a:pt x="181" y="412"/>
                  </a:cubicBezTo>
                  <a:cubicBezTo>
                    <a:pt x="169" y="411"/>
                    <a:pt x="149" y="409"/>
                    <a:pt x="142" y="397"/>
                  </a:cubicBezTo>
                  <a:cubicBezTo>
                    <a:pt x="133" y="383"/>
                    <a:pt x="139" y="356"/>
                    <a:pt x="140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9" y="341"/>
                    <a:pt x="59" y="341"/>
                    <a:pt x="59" y="341"/>
                  </a:cubicBezTo>
                  <a:cubicBezTo>
                    <a:pt x="59" y="341"/>
                    <a:pt x="30" y="469"/>
                    <a:pt x="142" y="466"/>
                  </a:cubicBezTo>
                  <a:cubicBezTo>
                    <a:pt x="246" y="469"/>
                    <a:pt x="305" y="437"/>
                    <a:pt x="334" y="415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410" y="431"/>
                    <a:pt x="410" y="431"/>
                    <a:pt x="410" y="431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14" y="341"/>
                    <a:pt x="314" y="341"/>
                    <a:pt x="314" y="341"/>
                  </a:cubicBezTo>
                  <a:cubicBezTo>
                    <a:pt x="324" y="377"/>
                    <a:pt x="324" y="377"/>
                    <a:pt x="324" y="377"/>
                  </a:cubicBezTo>
                  <a:cubicBezTo>
                    <a:pt x="310" y="387"/>
                    <a:pt x="295" y="395"/>
                    <a:pt x="278" y="400"/>
                  </a:cubicBezTo>
                  <a:cubicBezTo>
                    <a:pt x="278" y="317"/>
                    <a:pt x="278" y="317"/>
                    <a:pt x="278" y="317"/>
                  </a:cubicBezTo>
                  <a:cubicBezTo>
                    <a:pt x="389" y="317"/>
                    <a:pt x="389" y="317"/>
                    <a:pt x="389" y="317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278" y="277"/>
                    <a:pt x="278" y="277"/>
                    <a:pt x="278" y="277"/>
                  </a:cubicBezTo>
                  <a:cubicBezTo>
                    <a:pt x="278" y="227"/>
                    <a:pt x="278" y="227"/>
                    <a:pt x="278" y="227"/>
                  </a:cubicBezTo>
                  <a:cubicBezTo>
                    <a:pt x="389" y="227"/>
                    <a:pt x="389" y="227"/>
                    <a:pt x="389" y="22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69"/>
                    <a:pt x="217" y="154"/>
                    <a:pt x="220" y="143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334" y="81"/>
                    <a:pt x="416" y="90"/>
                    <a:pt x="415" y="177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5" y="405"/>
                    <a:pt x="424" y="484"/>
                    <a:pt x="334" y="478"/>
                  </a:cubicBezTo>
                  <a:cubicBezTo>
                    <a:pt x="285" y="467"/>
                    <a:pt x="285" y="467"/>
                    <a:pt x="285" y="467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274" y="514"/>
                    <a:pt x="484" y="573"/>
                    <a:pt x="501" y="412"/>
                  </a:cubicBezTo>
                  <a:cubicBezTo>
                    <a:pt x="518" y="251"/>
                    <a:pt x="497" y="148"/>
                    <a:pt x="49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325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7" grpId="0"/>
      <p:bldP spid="100" grpId="0" animBg="1"/>
      <p:bldP spid="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 8"/>
          <p:cNvGraphicFramePr/>
          <p:nvPr>
            <p:extLst>
              <p:ext uri="{D42A27DB-BD31-4B8C-83A1-F6EECF244321}">
                <p14:modId xmlns:p14="http://schemas.microsoft.com/office/powerpoint/2010/main" xmlns="" val="761778523"/>
              </p:ext>
            </p:extLst>
          </p:nvPr>
        </p:nvGraphicFramePr>
        <p:xfrm>
          <a:off x="2227327" y="1233233"/>
          <a:ext cx="6811478" cy="451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1" name="Group 9"/>
          <p:cNvGrpSpPr/>
          <p:nvPr/>
        </p:nvGrpSpPr>
        <p:grpSpPr>
          <a:xfrm>
            <a:off x="5653602" y="1702325"/>
            <a:ext cx="375680" cy="372382"/>
            <a:chOff x="4241800" y="3695700"/>
            <a:chExt cx="709613" cy="708025"/>
          </a:xfrm>
          <a:solidFill>
            <a:srgbClr val="878787"/>
          </a:solidFill>
        </p:grpSpPr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241800" y="3695700"/>
              <a:ext cx="709613" cy="708025"/>
            </a:xfrm>
            <a:custGeom>
              <a:avLst/>
              <a:gdLst>
                <a:gd name="T0" fmla="*/ 454 w 1188"/>
                <a:gd name="T1" fmla="*/ 908 h 1187"/>
                <a:gd name="T2" fmla="*/ 454 w 1188"/>
                <a:gd name="T3" fmla="*/ 908 h 1187"/>
                <a:gd name="T4" fmla="*/ 698 w 1188"/>
                <a:gd name="T5" fmla="*/ 837 h 1187"/>
                <a:gd name="T6" fmla="*/ 723 w 1188"/>
                <a:gd name="T7" fmla="*/ 861 h 1187"/>
                <a:gd name="T8" fmla="*/ 694 w 1188"/>
                <a:gd name="T9" fmla="*/ 890 h 1187"/>
                <a:gd name="T10" fmla="*/ 950 w 1188"/>
                <a:gd name="T11" fmla="*/ 1147 h 1187"/>
                <a:gd name="T12" fmla="*/ 1049 w 1188"/>
                <a:gd name="T13" fmla="*/ 1187 h 1187"/>
                <a:gd name="T14" fmla="*/ 1147 w 1188"/>
                <a:gd name="T15" fmla="*/ 1147 h 1187"/>
                <a:gd name="T16" fmla="*/ 1188 w 1188"/>
                <a:gd name="T17" fmla="*/ 1048 h 1187"/>
                <a:gd name="T18" fmla="*/ 1147 w 1188"/>
                <a:gd name="T19" fmla="*/ 950 h 1187"/>
                <a:gd name="T20" fmla="*/ 890 w 1188"/>
                <a:gd name="T21" fmla="*/ 693 h 1187"/>
                <a:gd name="T22" fmla="*/ 861 w 1188"/>
                <a:gd name="T23" fmla="*/ 722 h 1187"/>
                <a:gd name="T24" fmla="*/ 837 w 1188"/>
                <a:gd name="T25" fmla="*/ 698 h 1187"/>
                <a:gd name="T26" fmla="*/ 907 w 1188"/>
                <a:gd name="T27" fmla="*/ 422 h 1187"/>
                <a:gd name="T28" fmla="*/ 775 w 1188"/>
                <a:gd name="T29" fmla="*/ 133 h 1187"/>
                <a:gd name="T30" fmla="*/ 454 w 1188"/>
                <a:gd name="T31" fmla="*/ 0 h 1187"/>
                <a:gd name="T32" fmla="*/ 133 w 1188"/>
                <a:gd name="T33" fmla="*/ 133 h 1187"/>
                <a:gd name="T34" fmla="*/ 0 w 1188"/>
                <a:gd name="T35" fmla="*/ 454 h 1187"/>
                <a:gd name="T36" fmla="*/ 133 w 1188"/>
                <a:gd name="T37" fmla="*/ 775 h 1187"/>
                <a:gd name="T38" fmla="*/ 454 w 1188"/>
                <a:gd name="T39" fmla="*/ 908 h 1187"/>
                <a:gd name="T40" fmla="*/ 1116 w 1188"/>
                <a:gd name="T41" fmla="*/ 1048 h 1187"/>
                <a:gd name="T42" fmla="*/ 1096 w 1188"/>
                <a:gd name="T43" fmla="*/ 1096 h 1187"/>
                <a:gd name="T44" fmla="*/ 1049 w 1188"/>
                <a:gd name="T45" fmla="*/ 1115 h 1187"/>
                <a:gd name="T46" fmla="*/ 1001 w 1188"/>
                <a:gd name="T47" fmla="*/ 1096 h 1187"/>
                <a:gd name="T48" fmla="*/ 802 w 1188"/>
                <a:gd name="T49" fmla="*/ 897 h 1187"/>
                <a:gd name="T50" fmla="*/ 897 w 1188"/>
                <a:gd name="T51" fmla="*/ 802 h 1187"/>
                <a:gd name="T52" fmla="*/ 1096 w 1188"/>
                <a:gd name="T53" fmla="*/ 1001 h 1187"/>
                <a:gd name="T54" fmla="*/ 1116 w 1188"/>
                <a:gd name="T55" fmla="*/ 1048 h 1187"/>
                <a:gd name="T56" fmla="*/ 774 w 1188"/>
                <a:gd name="T57" fmla="*/ 810 h 1187"/>
                <a:gd name="T58" fmla="*/ 756 w 1188"/>
                <a:gd name="T59" fmla="*/ 793 h 1187"/>
                <a:gd name="T60" fmla="*/ 756 w 1188"/>
                <a:gd name="T61" fmla="*/ 793 h 1187"/>
                <a:gd name="T62" fmla="*/ 765 w 1188"/>
                <a:gd name="T63" fmla="*/ 785 h 1187"/>
                <a:gd name="T64" fmla="*/ 767 w 1188"/>
                <a:gd name="T65" fmla="*/ 783 h 1187"/>
                <a:gd name="T66" fmla="*/ 775 w 1188"/>
                <a:gd name="T67" fmla="*/ 775 h 1187"/>
                <a:gd name="T68" fmla="*/ 784 w 1188"/>
                <a:gd name="T69" fmla="*/ 766 h 1187"/>
                <a:gd name="T70" fmla="*/ 785 w 1188"/>
                <a:gd name="T71" fmla="*/ 765 h 1187"/>
                <a:gd name="T72" fmla="*/ 793 w 1188"/>
                <a:gd name="T73" fmla="*/ 756 h 1187"/>
                <a:gd name="T74" fmla="*/ 793 w 1188"/>
                <a:gd name="T75" fmla="*/ 756 h 1187"/>
                <a:gd name="T76" fmla="*/ 810 w 1188"/>
                <a:gd name="T77" fmla="*/ 773 h 1187"/>
                <a:gd name="T78" fmla="*/ 774 w 1188"/>
                <a:gd name="T79" fmla="*/ 810 h 1187"/>
                <a:gd name="T80" fmla="*/ 184 w 1188"/>
                <a:gd name="T81" fmla="*/ 184 h 1187"/>
                <a:gd name="T82" fmla="*/ 454 w 1188"/>
                <a:gd name="T83" fmla="*/ 72 h 1187"/>
                <a:gd name="T84" fmla="*/ 724 w 1188"/>
                <a:gd name="T85" fmla="*/ 184 h 1187"/>
                <a:gd name="T86" fmla="*/ 835 w 1188"/>
                <a:gd name="T87" fmla="*/ 427 h 1187"/>
                <a:gd name="T88" fmla="*/ 762 w 1188"/>
                <a:gd name="T89" fmla="*/ 681 h 1187"/>
                <a:gd name="T90" fmla="*/ 762 w 1188"/>
                <a:gd name="T91" fmla="*/ 681 h 1187"/>
                <a:gd name="T92" fmla="*/ 724 w 1188"/>
                <a:gd name="T93" fmla="*/ 724 h 1187"/>
                <a:gd name="T94" fmla="*/ 711 w 1188"/>
                <a:gd name="T95" fmla="*/ 737 h 1187"/>
                <a:gd name="T96" fmla="*/ 681 w 1188"/>
                <a:gd name="T97" fmla="*/ 761 h 1187"/>
                <a:gd name="T98" fmla="*/ 454 w 1188"/>
                <a:gd name="T99" fmla="*/ 836 h 1187"/>
                <a:gd name="T100" fmla="*/ 184 w 1188"/>
                <a:gd name="T101" fmla="*/ 724 h 1187"/>
                <a:gd name="T102" fmla="*/ 184 w 1188"/>
                <a:gd name="T103" fmla="*/ 184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8" h="1187">
                  <a:moveTo>
                    <a:pt x="454" y="908"/>
                  </a:moveTo>
                  <a:cubicBezTo>
                    <a:pt x="454" y="908"/>
                    <a:pt x="454" y="908"/>
                    <a:pt x="454" y="908"/>
                  </a:cubicBezTo>
                  <a:cubicBezTo>
                    <a:pt x="542" y="908"/>
                    <a:pt x="626" y="883"/>
                    <a:pt x="698" y="837"/>
                  </a:cubicBezTo>
                  <a:cubicBezTo>
                    <a:pt x="723" y="861"/>
                    <a:pt x="723" y="861"/>
                    <a:pt x="723" y="861"/>
                  </a:cubicBezTo>
                  <a:cubicBezTo>
                    <a:pt x="694" y="890"/>
                    <a:pt x="694" y="890"/>
                    <a:pt x="694" y="890"/>
                  </a:cubicBezTo>
                  <a:cubicBezTo>
                    <a:pt x="950" y="1147"/>
                    <a:pt x="950" y="1147"/>
                    <a:pt x="950" y="1147"/>
                  </a:cubicBezTo>
                  <a:cubicBezTo>
                    <a:pt x="977" y="1173"/>
                    <a:pt x="1012" y="1187"/>
                    <a:pt x="1049" y="1187"/>
                  </a:cubicBezTo>
                  <a:cubicBezTo>
                    <a:pt x="1086" y="1187"/>
                    <a:pt x="1121" y="1173"/>
                    <a:pt x="1147" y="1147"/>
                  </a:cubicBezTo>
                  <a:cubicBezTo>
                    <a:pt x="1173" y="1120"/>
                    <a:pt x="1188" y="1086"/>
                    <a:pt x="1188" y="1048"/>
                  </a:cubicBezTo>
                  <a:cubicBezTo>
                    <a:pt x="1188" y="1011"/>
                    <a:pt x="1173" y="976"/>
                    <a:pt x="1147" y="950"/>
                  </a:cubicBezTo>
                  <a:cubicBezTo>
                    <a:pt x="890" y="693"/>
                    <a:pt x="890" y="693"/>
                    <a:pt x="890" y="693"/>
                  </a:cubicBezTo>
                  <a:cubicBezTo>
                    <a:pt x="861" y="722"/>
                    <a:pt x="861" y="722"/>
                    <a:pt x="861" y="722"/>
                  </a:cubicBezTo>
                  <a:cubicBezTo>
                    <a:pt x="837" y="698"/>
                    <a:pt x="837" y="698"/>
                    <a:pt x="837" y="698"/>
                  </a:cubicBezTo>
                  <a:cubicBezTo>
                    <a:pt x="889" y="616"/>
                    <a:pt x="914" y="520"/>
                    <a:pt x="907" y="422"/>
                  </a:cubicBezTo>
                  <a:cubicBezTo>
                    <a:pt x="899" y="313"/>
                    <a:pt x="853" y="210"/>
                    <a:pt x="775" y="133"/>
                  </a:cubicBezTo>
                  <a:cubicBezTo>
                    <a:pt x="689" y="47"/>
                    <a:pt x="576" y="0"/>
                    <a:pt x="454" y="0"/>
                  </a:cubicBezTo>
                  <a:cubicBezTo>
                    <a:pt x="333" y="0"/>
                    <a:pt x="219" y="47"/>
                    <a:pt x="133" y="133"/>
                  </a:cubicBezTo>
                  <a:cubicBezTo>
                    <a:pt x="48" y="219"/>
                    <a:pt x="0" y="333"/>
                    <a:pt x="0" y="454"/>
                  </a:cubicBezTo>
                  <a:cubicBezTo>
                    <a:pt x="0" y="575"/>
                    <a:pt x="48" y="689"/>
                    <a:pt x="133" y="775"/>
                  </a:cubicBezTo>
                  <a:cubicBezTo>
                    <a:pt x="219" y="861"/>
                    <a:pt x="333" y="908"/>
                    <a:pt x="454" y="908"/>
                  </a:cubicBezTo>
                  <a:close/>
                  <a:moveTo>
                    <a:pt x="1116" y="1048"/>
                  </a:moveTo>
                  <a:cubicBezTo>
                    <a:pt x="1116" y="1066"/>
                    <a:pt x="1109" y="1083"/>
                    <a:pt x="1096" y="1096"/>
                  </a:cubicBezTo>
                  <a:cubicBezTo>
                    <a:pt x="1083" y="1108"/>
                    <a:pt x="1067" y="1115"/>
                    <a:pt x="1049" y="1115"/>
                  </a:cubicBezTo>
                  <a:cubicBezTo>
                    <a:pt x="1031" y="1115"/>
                    <a:pt x="1014" y="1108"/>
                    <a:pt x="1001" y="1096"/>
                  </a:cubicBezTo>
                  <a:cubicBezTo>
                    <a:pt x="802" y="897"/>
                    <a:pt x="802" y="897"/>
                    <a:pt x="802" y="897"/>
                  </a:cubicBezTo>
                  <a:cubicBezTo>
                    <a:pt x="897" y="802"/>
                    <a:pt x="897" y="802"/>
                    <a:pt x="897" y="802"/>
                  </a:cubicBezTo>
                  <a:cubicBezTo>
                    <a:pt x="1096" y="1001"/>
                    <a:pt x="1096" y="1001"/>
                    <a:pt x="1096" y="1001"/>
                  </a:cubicBezTo>
                  <a:cubicBezTo>
                    <a:pt x="1109" y="1014"/>
                    <a:pt x="1116" y="1031"/>
                    <a:pt x="1116" y="1048"/>
                  </a:cubicBezTo>
                  <a:close/>
                  <a:moveTo>
                    <a:pt x="774" y="810"/>
                  </a:moveTo>
                  <a:cubicBezTo>
                    <a:pt x="756" y="793"/>
                    <a:pt x="756" y="793"/>
                    <a:pt x="756" y="793"/>
                  </a:cubicBezTo>
                  <a:cubicBezTo>
                    <a:pt x="756" y="793"/>
                    <a:pt x="756" y="793"/>
                    <a:pt x="756" y="793"/>
                  </a:cubicBezTo>
                  <a:cubicBezTo>
                    <a:pt x="759" y="790"/>
                    <a:pt x="762" y="787"/>
                    <a:pt x="765" y="785"/>
                  </a:cubicBezTo>
                  <a:cubicBezTo>
                    <a:pt x="766" y="784"/>
                    <a:pt x="766" y="784"/>
                    <a:pt x="767" y="783"/>
                  </a:cubicBezTo>
                  <a:cubicBezTo>
                    <a:pt x="770" y="780"/>
                    <a:pt x="772" y="778"/>
                    <a:pt x="775" y="775"/>
                  </a:cubicBezTo>
                  <a:cubicBezTo>
                    <a:pt x="778" y="772"/>
                    <a:pt x="781" y="769"/>
                    <a:pt x="784" y="766"/>
                  </a:cubicBezTo>
                  <a:cubicBezTo>
                    <a:pt x="784" y="766"/>
                    <a:pt x="785" y="765"/>
                    <a:pt x="785" y="765"/>
                  </a:cubicBezTo>
                  <a:cubicBezTo>
                    <a:pt x="788" y="762"/>
                    <a:pt x="790" y="759"/>
                    <a:pt x="793" y="756"/>
                  </a:cubicBezTo>
                  <a:cubicBezTo>
                    <a:pt x="793" y="756"/>
                    <a:pt x="793" y="756"/>
                    <a:pt x="793" y="756"/>
                  </a:cubicBezTo>
                  <a:cubicBezTo>
                    <a:pt x="810" y="773"/>
                    <a:pt x="810" y="773"/>
                    <a:pt x="810" y="773"/>
                  </a:cubicBezTo>
                  <a:lnTo>
                    <a:pt x="774" y="810"/>
                  </a:lnTo>
                  <a:close/>
                  <a:moveTo>
                    <a:pt x="184" y="184"/>
                  </a:moveTo>
                  <a:cubicBezTo>
                    <a:pt x="256" y="112"/>
                    <a:pt x="352" y="72"/>
                    <a:pt x="454" y="72"/>
                  </a:cubicBezTo>
                  <a:cubicBezTo>
                    <a:pt x="556" y="72"/>
                    <a:pt x="652" y="112"/>
                    <a:pt x="724" y="184"/>
                  </a:cubicBezTo>
                  <a:cubicBezTo>
                    <a:pt x="789" y="249"/>
                    <a:pt x="829" y="335"/>
                    <a:pt x="835" y="427"/>
                  </a:cubicBezTo>
                  <a:cubicBezTo>
                    <a:pt x="842" y="518"/>
                    <a:pt x="815" y="608"/>
                    <a:pt x="762" y="681"/>
                  </a:cubicBezTo>
                  <a:cubicBezTo>
                    <a:pt x="762" y="681"/>
                    <a:pt x="762" y="681"/>
                    <a:pt x="762" y="681"/>
                  </a:cubicBezTo>
                  <a:cubicBezTo>
                    <a:pt x="750" y="696"/>
                    <a:pt x="738" y="711"/>
                    <a:pt x="724" y="724"/>
                  </a:cubicBezTo>
                  <a:cubicBezTo>
                    <a:pt x="720" y="728"/>
                    <a:pt x="716" y="733"/>
                    <a:pt x="711" y="737"/>
                  </a:cubicBezTo>
                  <a:cubicBezTo>
                    <a:pt x="701" y="745"/>
                    <a:pt x="692" y="754"/>
                    <a:pt x="681" y="761"/>
                  </a:cubicBezTo>
                  <a:cubicBezTo>
                    <a:pt x="615" y="810"/>
                    <a:pt x="537" y="836"/>
                    <a:pt x="454" y="836"/>
                  </a:cubicBezTo>
                  <a:cubicBezTo>
                    <a:pt x="352" y="836"/>
                    <a:pt x="256" y="796"/>
                    <a:pt x="184" y="724"/>
                  </a:cubicBezTo>
                  <a:cubicBezTo>
                    <a:pt x="35" y="575"/>
                    <a:pt x="35" y="333"/>
                    <a:pt x="184" y="1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4311650" y="3781425"/>
              <a:ext cx="404813" cy="369888"/>
            </a:xfrm>
            <a:custGeom>
              <a:avLst/>
              <a:gdLst>
                <a:gd name="T0" fmla="*/ 320 w 677"/>
                <a:gd name="T1" fmla="*/ 617 h 618"/>
                <a:gd name="T2" fmla="*/ 320 w 677"/>
                <a:gd name="T3" fmla="*/ 618 h 618"/>
                <a:gd name="T4" fmla="*/ 338 w 677"/>
                <a:gd name="T5" fmla="*/ 618 h 618"/>
                <a:gd name="T6" fmla="*/ 522 w 677"/>
                <a:gd name="T7" fmla="*/ 557 h 618"/>
                <a:gd name="T8" fmla="*/ 556 w 677"/>
                <a:gd name="T9" fmla="*/ 527 h 618"/>
                <a:gd name="T10" fmla="*/ 587 w 677"/>
                <a:gd name="T11" fmla="*/ 492 h 618"/>
                <a:gd name="T12" fmla="*/ 556 w 677"/>
                <a:gd name="T13" fmla="*/ 91 h 618"/>
                <a:gd name="T14" fmla="*/ 338 w 677"/>
                <a:gd name="T15" fmla="*/ 0 h 618"/>
                <a:gd name="T16" fmla="*/ 120 w 677"/>
                <a:gd name="T17" fmla="*/ 91 h 618"/>
                <a:gd name="T18" fmla="*/ 120 w 677"/>
                <a:gd name="T19" fmla="*/ 527 h 618"/>
                <a:gd name="T20" fmla="*/ 320 w 677"/>
                <a:gd name="T21" fmla="*/ 617 h 618"/>
                <a:gd name="T22" fmla="*/ 146 w 677"/>
                <a:gd name="T23" fmla="*/ 116 h 618"/>
                <a:gd name="T24" fmla="*/ 338 w 677"/>
                <a:gd name="T25" fmla="*/ 36 h 618"/>
                <a:gd name="T26" fmla="*/ 531 w 677"/>
                <a:gd name="T27" fmla="*/ 116 h 618"/>
                <a:gd name="T28" fmla="*/ 558 w 677"/>
                <a:gd name="T29" fmla="*/ 471 h 618"/>
                <a:gd name="T30" fmla="*/ 531 w 677"/>
                <a:gd name="T31" fmla="*/ 502 h 618"/>
                <a:gd name="T32" fmla="*/ 500 w 677"/>
                <a:gd name="T33" fmla="*/ 528 h 618"/>
                <a:gd name="T34" fmla="*/ 340 w 677"/>
                <a:gd name="T35" fmla="*/ 582 h 618"/>
                <a:gd name="T36" fmla="*/ 338 w 677"/>
                <a:gd name="T37" fmla="*/ 582 h 618"/>
                <a:gd name="T38" fmla="*/ 146 w 677"/>
                <a:gd name="T39" fmla="*/ 502 h 618"/>
                <a:gd name="T40" fmla="*/ 146 w 677"/>
                <a:gd name="T41" fmla="*/ 11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7" h="618">
                  <a:moveTo>
                    <a:pt x="320" y="617"/>
                  </a:moveTo>
                  <a:cubicBezTo>
                    <a:pt x="320" y="618"/>
                    <a:pt x="320" y="618"/>
                    <a:pt x="320" y="618"/>
                  </a:cubicBezTo>
                  <a:cubicBezTo>
                    <a:pt x="338" y="618"/>
                    <a:pt x="338" y="618"/>
                    <a:pt x="338" y="618"/>
                  </a:cubicBezTo>
                  <a:cubicBezTo>
                    <a:pt x="405" y="618"/>
                    <a:pt x="468" y="597"/>
                    <a:pt x="522" y="557"/>
                  </a:cubicBezTo>
                  <a:cubicBezTo>
                    <a:pt x="534" y="548"/>
                    <a:pt x="546" y="538"/>
                    <a:pt x="556" y="527"/>
                  </a:cubicBezTo>
                  <a:cubicBezTo>
                    <a:pt x="567" y="516"/>
                    <a:pt x="577" y="505"/>
                    <a:pt x="587" y="492"/>
                  </a:cubicBezTo>
                  <a:cubicBezTo>
                    <a:pt x="677" y="371"/>
                    <a:pt x="664" y="198"/>
                    <a:pt x="556" y="91"/>
                  </a:cubicBezTo>
                  <a:cubicBezTo>
                    <a:pt x="498" y="33"/>
                    <a:pt x="421" y="0"/>
                    <a:pt x="338" y="0"/>
                  </a:cubicBezTo>
                  <a:cubicBezTo>
                    <a:pt x="256" y="0"/>
                    <a:pt x="178" y="33"/>
                    <a:pt x="120" y="91"/>
                  </a:cubicBezTo>
                  <a:cubicBezTo>
                    <a:pt x="0" y="211"/>
                    <a:pt x="0" y="407"/>
                    <a:pt x="120" y="527"/>
                  </a:cubicBezTo>
                  <a:cubicBezTo>
                    <a:pt x="174" y="581"/>
                    <a:pt x="245" y="613"/>
                    <a:pt x="320" y="617"/>
                  </a:cubicBezTo>
                  <a:close/>
                  <a:moveTo>
                    <a:pt x="146" y="116"/>
                  </a:moveTo>
                  <a:cubicBezTo>
                    <a:pt x="197" y="65"/>
                    <a:pt x="265" y="36"/>
                    <a:pt x="338" y="36"/>
                  </a:cubicBezTo>
                  <a:cubicBezTo>
                    <a:pt x="411" y="36"/>
                    <a:pt x="480" y="65"/>
                    <a:pt x="531" y="116"/>
                  </a:cubicBezTo>
                  <a:cubicBezTo>
                    <a:pt x="626" y="211"/>
                    <a:pt x="637" y="363"/>
                    <a:pt x="558" y="471"/>
                  </a:cubicBezTo>
                  <a:cubicBezTo>
                    <a:pt x="550" y="482"/>
                    <a:pt x="541" y="492"/>
                    <a:pt x="531" y="502"/>
                  </a:cubicBezTo>
                  <a:cubicBezTo>
                    <a:pt x="521" y="511"/>
                    <a:pt x="511" y="520"/>
                    <a:pt x="500" y="528"/>
                  </a:cubicBezTo>
                  <a:cubicBezTo>
                    <a:pt x="454" y="563"/>
                    <a:pt x="398" y="581"/>
                    <a:pt x="340" y="582"/>
                  </a:cubicBezTo>
                  <a:cubicBezTo>
                    <a:pt x="338" y="582"/>
                    <a:pt x="338" y="582"/>
                    <a:pt x="338" y="582"/>
                  </a:cubicBezTo>
                  <a:cubicBezTo>
                    <a:pt x="265" y="582"/>
                    <a:pt x="197" y="553"/>
                    <a:pt x="146" y="502"/>
                  </a:cubicBezTo>
                  <a:cubicBezTo>
                    <a:pt x="39" y="395"/>
                    <a:pt x="39" y="223"/>
                    <a:pt x="146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34" name="Freeform 22"/>
          <p:cNvSpPr>
            <a:spLocks noEditPoints="1"/>
          </p:cNvSpPr>
          <p:nvPr/>
        </p:nvSpPr>
        <p:spPr bwMode="auto">
          <a:xfrm>
            <a:off x="5230165" y="2680857"/>
            <a:ext cx="310438" cy="310293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35" name="Group 13"/>
          <p:cNvGrpSpPr/>
          <p:nvPr/>
        </p:nvGrpSpPr>
        <p:grpSpPr>
          <a:xfrm>
            <a:off x="5626165" y="3641112"/>
            <a:ext cx="483090" cy="322153"/>
            <a:chOff x="5621267" y="384356"/>
            <a:chExt cx="1497013" cy="1004888"/>
          </a:xfrm>
          <a:solidFill>
            <a:srgbClr val="878787"/>
          </a:solidFill>
        </p:grpSpPr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6510267" y="384356"/>
              <a:ext cx="608013" cy="611188"/>
            </a:xfrm>
            <a:custGeom>
              <a:avLst/>
              <a:gdLst>
                <a:gd name="T0" fmla="*/ 78 w 161"/>
                <a:gd name="T1" fmla="*/ 17 h 161"/>
                <a:gd name="T2" fmla="*/ 101 w 161"/>
                <a:gd name="T3" fmla="*/ 28 h 161"/>
                <a:gd name="T4" fmla="*/ 108 w 161"/>
                <a:gd name="T5" fmla="*/ 20 h 161"/>
                <a:gd name="T6" fmla="*/ 122 w 161"/>
                <a:gd name="T7" fmla="*/ 27 h 161"/>
                <a:gd name="T8" fmla="*/ 120 w 161"/>
                <a:gd name="T9" fmla="*/ 40 h 161"/>
                <a:gd name="T10" fmla="*/ 139 w 161"/>
                <a:gd name="T11" fmla="*/ 56 h 161"/>
                <a:gd name="T12" fmla="*/ 148 w 161"/>
                <a:gd name="T13" fmla="*/ 72 h 161"/>
                <a:gd name="T14" fmla="*/ 137 w 161"/>
                <a:gd name="T15" fmla="*/ 80 h 161"/>
                <a:gd name="T16" fmla="*/ 139 w 161"/>
                <a:gd name="T17" fmla="*/ 105 h 161"/>
                <a:gd name="T18" fmla="*/ 135 w 161"/>
                <a:gd name="T19" fmla="*/ 122 h 161"/>
                <a:gd name="T20" fmla="*/ 127 w 161"/>
                <a:gd name="T21" fmla="*/ 124 h 161"/>
                <a:gd name="T22" fmla="*/ 103 w 161"/>
                <a:gd name="T23" fmla="*/ 132 h 161"/>
                <a:gd name="T24" fmla="*/ 100 w 161"/>
                <a:gd name="T25" fmla="*/ 146 h 161"/>
                <a:gd name="T26" fmla="*/ 83 w 161"/>
                <a:gd name="T27" fmla="*/ 144 h 161"/>
                <a:gd name="T28" fmla="*/ 60 w 161"/>
                <a:gd name="T29" fmla="*/ 133 h 161"/>
                <a:gd name="T30" fmla="*/ 53 w 161"/>
                <a:gd name="T31" fmla="*/ 142 h 161"/>
                <a:gd name="T32" fmla="*/ 39 w 161"/>
                <a:gd name="T33" fmla="*/ 135 h 161"/>
                <a:gd name="T34" fmla="*/ 41 w 161"/>
                <a:gd name="T35" fmla="*/ 121 h 161"/>
                <a:gd name="T36" fmla="*/ 22 w 161"/>
                <a:gd name="T37" fmla="*/ 105 h 161"/>
                <a:gd name="T38" fmla="*/ 13 w 161"/>
                <a:gd name="T39" fmla="*/ 90 h 161"/>
                <a:gd name="T40" fmla="*/ 24 w 161"/>
                <a:gd name="T41" fmla="*/ 82 h 161"/>
                <a:gd name="T42" fmla="*/ 22 w 161"/>
                <a:gd name="T43" fmla="*/ 57 h 161"/>
                <a:gd name="T44" fmla="*/ 26 w 161"/>
                <a:gd name="T45" fmla="*/ 39 h 161"/>
                <a:gd name="T46" fmla="*/ 34 w 161"/>
                <a:gd name="T47" fmla="*/ 38 h 161"/>
                <a:gd name="T48" fmla="*/ 57 w 161"/>
                <a:gd name="T49" fmla="*/ 29 h 161"/>
                <a:gd name="T50" fmla="*/ 60 w 161"/>
                <a:gd name="T51" fmla="*/ 16 h 161"/>
                <a:gd name="T52" fmla="*/ 69 w 161"/>
                <a:gd name="T53" fmla="*/ 2 h 161"/>
                <a:gd name="T54" fmla="*/ 45 w 161"/>
                <a:gd name="T55" fmla="*/ 23 h 161"/>
                <a:gd name="T56" fmla="*/ 27 w 161"/>
                <a:gd name="T57" fmla="*/ 26 h 161"/>
                <a:gd name="T58" fmla="*/ 11 w 161"/>
                <a:gd name="T59" fmla="*/ 43 h 161"/>
                <a:gd name="T60" fmla="*/ 14 w 161"/>
                <a:gd name="T61" fmla="*/ 65 h 161"/>
                <a:gd name="T62" fmla="*/ 2 w 161"/>
                <a:gd name="T63" fmla="*/ 92 h 161"/>
                <a:gd name="T64" fmla="*/ 23 w 161"/>
                <a:gd name="T65" fmla="*/ 116 h 161"/>
                <a:gd name="T66" fmla="*/ 25 w 161"/>
                <a:gd name="T67" fmla="*/ 134 h 161"/>
                <a:gd name="T68" fmla="*/ 42 w 161"/>
                <a:gd name="T69" fmla="*/ 150 h 161"/>
                <a:gd name="T70" fmla="*/ 65 w 161"/>
                <a:gd name="T71" fmla="*/ 147 h 161"/>
                <a:gd name="T72" fmla="*/ 92 w 161"/>
                <a:gd name="T73" fmla="*/ 159 h 161"/>
                <a:gd name="T74" fmla="*/ 116 w 161"/>
                <a:gd name="T75" fmla="*/ 138 h 161"/>
                <a:gd name="T76" fmla="*/ 133 w 161"/>
                <a:gd name="T77" fmla="*/ 136 h 161"/>
                <a:gd name="T78" fmla="*/ 150 w 161"/>
                <a:gd name="T79" fmla="*/ 119 h 161"/>
                <a:gd name="T80" fmla="*/ 146 w 161"/>
                <a:gd name="T81" fmla="*/ 96 h 161"/>
                <a:gd name="T82" fmla="*/ 159 w 161"/>
                <a:gd name="T83" fmla="*/ 69 h 161"/>
                <a:gd name="T84" fmla="*/ 138 w 161"/>
                <a:gd name="T85" fmla="*/ 45 h 161"/>
                <a:gd name="T86" fmla="*/ 135 w 161"/>
                <a:gd name="T87" fmla="*/ 28 h 161"/>
                <a:gd name="T88" fmla="*/ 118 w 161"/>
                <a:gd name="T89" fmla="*/ 11 h 161"/>
                <a:gd name="T90" fmla="*/ 96 w 161"/>
                <a:gd name="T91" fmla="*/ 15 h 161"/>
                <a:gd name="T92" fmla="*/ 69 w 161"/>
                <a:gd name="T93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161">
                  <a:moveTo>
                    <a:pt x="71" y="13"/>
                  </a:moveTo>
                  <a:cubicBezTo>
                    <a:pt x="74" y="12"/>
                    <a:pt x="77" y="14"/>
                    <a:pt x="78" y="17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7" y="24"/>
                    <a:pt x="94" y="25"/>
                    <a:pt x="101" y="28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1"/>
                    <a:pt x="107" y="20"/>
                    <a:pt x="108" y="20"/>
                  </a:cubicBezTo>
                  <a:cubicBezTo>
                    <a:pt x="109" y="19"/>
                    <a:pt x="111" y="20"/>
                    <a:pt x="112" y="20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4" y="28"/>
                    <a:pt x="125" y="32"/>
                    <a:pt x="123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5" y="45"/>
                    <a:pt x="129" y="51"/>
                    <a:pt x="132" y="58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2" y="56"/>
                    <a:pt x="145" y="58"/>
                    <a:pt x="145" y="6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49" y="75"/>
                    <a:pt x="147" y="78"/>
                    <a:pt x="144" y="78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37" y="87"/>
                    <a:pt x="136" y="94"/>
                    <a:pt x="133" y="101"/>
                  </a:cubicBezTo>
                  <a:cubicBezTo>
                    <a:pt x="139" y="105"/>
                    <a:pt x="139" y="105"/>
                    <a:pt x="139" y="105"/>
                  </a:cubicBezTo>
                  <a:cubicBezTo>
                    <a:pt x="142" y="106"/>
                    <a:pt x="142" y="110"/>
                    <a:pt x="141" y="113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4" y="123"/>
                    <a:pt x="132" y="124"/>
                    <a:pt x="131" y="125"/>
                  </a:cubicBezTo>
                  <a:cubicBezTo>
                    <a:pt x="130" y="125"/>
                    <a:pt x="128" y="125"/>
                    <a:pt x="127" y="124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16" y="125"/>
                    <a:pt x="110" y="129"/>
                    <a:pt x="103" y="132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42"/>
                    <a:pt x="104" y="145"/>
                    <a:pt x="100" y="146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6" y="149"/>
                    <a:pt x="83" y="147"/>
                    <a:pt x="83" y="144"/>
                  </a:cubicBezTo>
                  <a:cubicBezTo>
                    <a:pt x="81" y="137"/>
                    <a:pt x="81" y="137"/>
                    <a:pt x="81" y="137"/>
                  </a:cubicBezTo>
                  <a:cubicBezTo>
                    <a:pt x="74" y="137"/>
                    <a:pt x="67" y="136"/>
                    <a:pt x="60" y="133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1"/>
                    <a:pt x="54" y="141"/>
                    <a:pt x="53" y="142"/>
                  </a:cubicBezTo>
                  <a:cubicBezTo>
                    <a:pt x="51" y="142"/>
                    <a:pt x="50" y="142"/>
                    <a:pt x="49" y="141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6" y="133"/>
                    <a:pt x="36" y="130"/>
                    <a:pt x="37" y="127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16"/>
                    <a:pt x="32" y="110"/>
                    <a:pt x="29" y="104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9" y="106"/>
                    <a:pt x="16" y="104"/>
                    <a:pt x="15" y="101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2" y="87"/>
                    <a:pt x="14" y="84"/>
                    <a:pt x="17" y="83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74"/>
                    <a:pt x="25" y="67"/>
                    <a:pt x="28" y="60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9" y="55"/>
                    <a:pt x="18" y="51"/>
                    <a:pt x="20" y="4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8"/>
                    <a:pt x="28" y="37"/>
                    <a:pt x="30" y="37"/>
                  </a:cubicBezTo>
                  <a:cubicBezTo>
                    <a:pt x="31" y="37"/>
                    <a:pt x="33" y="37"/>
                    <a:pt x="34" y="38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5" y="36"/>
                    <a:pt x="51" y="32"/>
                    <a:pt x="57" y="29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5" y="19"/>
                    <a:pt x="57" y="16"/>
                    <a:pt x="60" y="16"/>
                  </a:cubicBezTo>
                  <a:cubicBezTo>
                    <a:pt x="71" y="13"/>
                    <a:pt x="71" y="13"/>
                    <a:pt x="71" y="13"/>
                  </a:cubicBezTo>
                  <a:moveTo>
                    <a:pt x="69" y="2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49" y="6"/>
                    <a:pt x="44" y="14"/>
                    <a:pt x="45" y="23"/>
                  </a:cubicBezTo>
                  <a:cubicBezTo>
                    <a:pt x="43" y="24"/>
                    <a:pt x="41" y="26"/>
                    <a:pt x="39" y="27"/>
                  </a:cubicBezTo>
                  <a:cubicBezTo>
                    <a:pt x="35" y="25"/>
                    <a:pt x="31" y="25"/>
                    <a:pt x="27" y="26"/>
                  </a:cubicBezTo>
                  <a:cubicBezTo>
                    <a:pt x="23" y="27"/>
                    <a:pt x="19" y="29"/>
                    <a:pt x="17" y="3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7"/>
                    <a:pt x="7" y="51"/>
                    <a:pt x="8" y="56"/>
                  </a:cubicBezTo>
                  <a:cubicBezTo>
                    <a:pt x="9" y="59"/>
                    <a:pt x="11" y="63"/>
                    <a:pt x="14" y="65"/>
                  </a:cubicBezTo>
                  <a:cubicBezTo>
                    <a:pt x="14" y="68"/>
                    <a:pt x="13" y="70"/>
                    <a:pt x="13" y="72"/>
                  </a:cubicBezTo>
                  <a:cubicBezTo>
                    <a:pt x="5" y="75"/>
                    <a:pt x="0" y="84"/>
                    <a:pt x="2" y="9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6" y="112"/>
                    <a:pt x="14" y="117"/>
                    <a:pt x="23" y="116"/>
                  </a:cubicBezTo>
                  <a:cubicBezTo>
                    <a:pt x="24" y="118"/>
                    <a:pt x="25" y="120"/>
                    <a:pt x="27" y="122"/>
                  </a:cubicBezTo>
                  <a:cubicBezTo>
                    <a:pt x="25" y="126"/>
                    <a:pt x="25" y="130"/>
                    <a:pt x="25" y="134"/>
                  </a:cubicBezTo>
                  <a:cubicBezTo>
                    <a:pt x="26" y="138"/>
                    <a:pt x="29" y="142"/>
                    <a:pt x="33" y="144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6" y="153"/>
                    <a:pt x="51" y="154"/>
                    <a:pt x="55" y="153"/>
                  </a:cubicBezTo>
                  <a:cubicBezTo>
                    <a:pt x="59" y="152"/>
                    <a:pt x="62" y="150"/>
                    <a:pt x="65" y="147"/>
                  </a:cubicBezTo>
                  <a:cubicBezTo>
                    <a:pt x="67" y="147"/>
                    <a:pt x="70" y="148"/>
                    <a:pt x="72" y="148"/>
                  </a:cubicBezTo>
                  <a:cubicBezTo>
                    <a:pt x="75" y="156"/>
                    <a:pt x="83" y="161"/>
                    <a:pt x="92" y="159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11" y="155"/>
                    <a:pt x="117" y="147"/>
                    <a:pt x="116" y="138"/>
                  </a:cubicBezTo>
                  <a:cubicBezTo>
                    <a:pt x="118" y="137"/>
                    <a:pt x="120" y="136"/>
                    <a:pt x="122" y="134"/>
                  </a:cubicBezTo>
                  <a:cubicBezTo>
                    <a:pt x="126" y="136"/>
                    <a:pt x="130" y="136"/>
                    <a:pt x="133" y="136"/>
                  </a:cubicBezTo>
                  <a:cubicBezTo>
                    <a:pt x="138" y="135"/>
                    <a:pt x="142" y="132"/>
                    <a:pt x="144" y="128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3" y="115"/>
                    <a:pt x="153" y="110"/>
                    <a:pt x="152" y="106"/>
                  </a:cubicBezTo>
                  <a:cubicBezTo>
                    <a:pt x="152" y="102"/>
                    <a:pt x="149" y="99"/>
                    <a:pt x="146" y="96"/>
                  </a:cubicBezTo>
                  <a:cubicBezTo>
                    <a:pt x="147" y="94"/>
                    <a:pt x="147" y="91"/>
                    <a:pt x="148" y="89"/>
                  </a:cubicBezTo>
                  <a:cubicBezTo>
                    <a:pt x="156" y="86"/>
                    <a:pt x="161" y="78"/>
                    <a:pt x="159" y="69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5" y="50"/>
                    <a:pt x="147" y="44"/>
                    <a:pt x="138" y="45"/>
                  </a:cubicBezTo>
                  <a:cubicBezTo>
                    <a:pt x="137" y="43"/>
                    <a:pt x="135" y="41"/>
                    <a:pt x="134" y="39"/>
                  </a:cubicBezTo>
                  <a:cubicBezTo>
                    <a:pt x="136" y="36"/>
                    <a:pt x="136" y="32"/>
                    <a:pt x="135" y="28"/>
                  </a:cubicBezTo>
                  <a:cubicBezTo>
                    <a:pt x="134" y="23"/>
                    <a:pt x="132" y="19"/>
                    <a:pt x="128" y="17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5" y="8"/>
                    <a:pt x="110" y="8"/>
                    <a:pt x="106" y="9"/>
                  </a:cubicBezTo>
                  <a:cubicBezTo>
                    <a:pt x="102" y="9"/>
                    <a:pt x="98" y="12"/>
                    <a:pt x="96" y="15"/>
                  </a:cubicBezTo>
                  <a:cubicBezTo>
                    <a:pt x="93" y="14"/>
                    <a:pt x="91" y="14"/>
                    <a:pt x="89" y="13"/>
                  </a:cubicBezTo>
                  <a:cubicBezTo>
                    <a:pt x="86" y="5"/>
                    <a:pt x="77" y="0"/>
                    <a:pt x="6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6661080" y="536756"/>
              <a:ext cx="306388" cy="306388"/>
            </a:xfrm>
            <a:custGeom>
              <a:avLst/>
              <a:gdLst>
                <a:gd name="T0" fmla="*/ 48 w 81"/>
                <a:gd name="T1" fmla="*/ 77 h 81"/>
                <a:gd name="T2" fmla="*/ 4 w 81"/>
                <a:gd name="T3" fmla="*/ 49 h 81"/>
                <a:gd name="T4" fmla="*/ 32 w 81"/>
                <a:gd name="T5" fmla="*/ 5 h 81"/>
                <a:gd name="T6" fmla="*/ 76 w 81"/>
                <a:gd name="T7" fmla="*/ 33 h 81"/>
                <a:gd name="T8" fmla="*/ 48 w 81"/>
                <a:gd name="T9" fmla="*/ 77 h 81"/>
                <a:gd name="T10" fmla="*/ 34 w 81"/>
                <a:gd name="T11" fmla="*/ 10 h 81"/>
                <a:gd name="T12" fmla="*/ 10 w 81"/>
                <a:gd name="T13" fmla="*/ 47 h 81"/>
                <a:gd name="T14" fmla="*/ 47 w 81"/>
                <a:gd name="T15" fmla="*/ 71 h 81"/>
                <a:gd name="T16" fmla="*/ 71 w 81"/>
                <a:gd name="T17" fmla="*/ 34 h 81"/>
                <a:gd name="T18" fmla="*/ 34 w 81"/>
                <a:gd name="T1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8" y="77"/>
                  </a:moveTo>
                  <a:cubicBezTo>
                    <a:pt x="28" y="81"/>
                    <a:pt x="9" y="68"/>
                    <a:pt x="4" y="49"/>
                  </a:cubicBezTo>
                  <a:cubicBezTo>
                    <a:pt x="0" y="29"/>
                    <a:pt x="13" y="9"/>
                    <a:pt x="32" y="5"/>
                  </a:cubicBezTo>
                  <a:cubicBezTo>
                    <a:pt x="52" y="0"/>
                    <a:pt x="72" y="13"/>
                    <a:pt x="76" y="33"/>
                  </a:cubicBezTo>
                  <a:cubicBezTo>
                    <a:pt x="81" y="53"/>
                    <a:pt x="68" y="72"/>
                    <a:pt x="48" y="77"/>
                  </a:cubicBezTo>
                  <a:close/>
                  <a:moveTo>
                    <a:pt x="34" y="10"/>
                  </a:moveTo>
                  <a:cubicBezTo>
                    <a:pt x="17" y="14"/>
                    <a:pt x="6" y="31"/>
                    <a:pt x="10" y="47"/>
                  </a:cubicBezTo>
                  <a:cubicBezTo>
                    <a:pt x="14" y="64"/>
                    <a:pt x="30" y="75"/>
                    <a:pt x="47" y="71"/>
                  </a:cubicBezTo>
                  <a:cubicBezTo>
                    <a:pt x="64" y="67"/>
                    <a:pt x="74" y="51"/>
                    <a:pt x="71" y="34"/>
                  </a:cubicBezTo>
                  <a:cubicBezTo>
                    <a:pt x="67" y="17"/>
                    <a:pt x="50" y="7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6732517" y="608193"/>
              <a:ext cx="163513" cy="163513"/>
            </a:xfrm>
            <a:custGeom>
              <a:avLst/>
              <a:gdLst>
                <a:gd name="T0" fmla="*/ 26 w 43"/>
                <a:gd name="T1" fmla="*/ 41 h 43"/>
                <a:gd name="T2" fmla="*/ 2 w 43"/>
                <a:gd name="T3" fmla="*/ 26 h 43"/>
                <a:gd name="T4" fmla="*/ 17 w 43"/>
                <a:gd name="T5" fmla="*/ 2 h 43"/>
                <a:gd name="T6" fmla="*/ 41 w 43"/>
                <a:gd name="T7" fmla="*/ 17 h 43"/>
                <a:gd name="T8" fmla="*/ 26 w 43"/>
                <a:gd name="T9" fmla="*/ 41 h 43"/>
                <a:gd name="T10" fmla="*/ 18 w 43"/>
                <a:gd name="T11" fmla="*/ 8 h 43"/>
                <a:gd name="T12" fmla="*/ 8 w 43"/>
                <a:gd name="T13" fmla="*/ 25 h 43"/>
                <a:gd name="T14" fmla="*/ 24 w 43"/>
                <a:gd name="T15" fmla="*/ 35 h 43"/>
                <a:gd name="T16" fmla="*/ 35 w 43"/>
                <a:gd name="T17" fmla="*/ 19 h 43"/>
                <a:gd name="T18" fmla="*/ 18 w 43"/>
                <a:gd name="T1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6" y="41"/>
                  </a:moveTo>
                  <a:cubicBezTo>
                    <a:pt x="15" y="43"/>
                    <a:pt x="4" y="37"/>
                    <a:pt x="2" y="26"/>
                  </a:cubicBezTo>
                  <a:cubicBezTo>
                    <a:pt x="0" y="15"/>
                    <a:pt x="6" y="5"/>
                    <a:pt x="17" y="2"/>
                  </a:cubicBezTo>
                  <a:cubicBezTo>
                    <a:pt x="28" y="0"/>
                    <a:pt x="38" y="7"/>
                    <a:pt x="41" y="17"/>
                  </a:cubicBezTo>
                  <a:cubicBezTo>
                    <a:pt x="43" y="28"/>
                    <a:pt x="36" y="39"/>
                    <a:pt x="26" y="41"/>
                  </a:cubicBezTo>
                  <a:close/>
                  <a:moveTo>
                    <a:pt x="18" y="8"/>
                  </a:moveTo>
                  <a:cubicBezTo>
                    <a:pt x="11" y="10"/>
                    <a:pt x="6" y="17"/>
                    <a:pt x="8" y="25"/>
                  </a:cubicBezTo>
                  <a:cubicBezTo>
                    <a:pt x="9" y="32"/>
                    <a:pt x="17" y="37"/>
                    <a:pt x="24" y="35"/>
                  </a:cubicBezTo>
                  <a:cubicBezTo>
                    <a:pt x="32" y="34"/>
                    <a:pt x="37" y="26"/>
                    <a:pt x="35" y="19"/>
                  </a:cubicBezTo>
                  <a:cubicBezTo>
                    <a:pt x="34" y="11"/>
                    <a:pt x="26" y="6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9" name="Freeform 24"/>
            <p:cNvSpPr>
              <a:spLocks noEditPoints="1"/>
            </p:cNvSpPr>
            <p:nvPr/>
          </p:nvSpPr>
          <p:spPr bwMode="auto">
            <a:xfrm>
              <a:off x="5621267" y="479606"/>
              <a:ext cx="911225" cy="909638"/>
            </a:xfrm>
            <a:custGeom>
              <a:avLst/>
              <a:gdLst>
                <a:gd name="T0" fmla="*/ 138 w 241"/>
                <a:gd name="T1" fmla="*/ 25 h 240"/>
                <a:gd name="T2" fmla="*/ 168 w 241"/>
                <a:gd name="T3" fmla="*/ 48 h 240"/>
                <a:gd name="T4" fmla="*/ 181 w 241"/>
                <a:gd name="T5" fmla="*/ 38 h 240"/>
                <a:gd name="T6" fmla="*/ 199 w 241"/>
                <a:gd name="T7" fmla="*/ 53 h 240"/>
                <a:gd name="T8" fmla="*/ 192 w 241"/>
                <a:gd name="T9" fmla="*/ 73 h 240"/>
                <a:gd name="T10" fmla="*/ 215 w 241"/>
                <a:gd name="T11" fmla="*/ 103 h 240"/>
                <a:gd name="T12" fmla="*/ 223 w 241"/>
                <a:gd name="T13" fmla="*/ 128 h 240"/>
                <a:gd name="T14" fmla="*/ 204 w 241"/>
                <a:gd name="T15" fmla="*/ 137 h 240"/>
                <a:gd name="T16" fmla="*/ 199 w 241"/>
                <a:gd name="T17" fmla="*/ 174 h 240"/>
                <a:gd name="T18" fmla="*/ 187 w 241"/>
                <a:gd name="T19" fmla="*/ 199 h 240"/>
                <a:gd name="T20" fmla="*/ 175 w 241"/>
                <a:gd name="T21" fmla="*/ 199 h 240"/>
                <a:gd name="T22" fmla="*/ 138 w 241"/>
                <a:gd name="T23" fmla="*/ 204 h 240"/>
                <a:gd name="T24" fmla="*/ 129 w 241"/>
                <a:gd name="T25" fmla="*/ 223 h 240"/>
                <a:gd name="T26" fmla="*/ 103 w 241"/>
                <a:gd name="T27" fmla="*/ 214 h 240"/>
                <a:gd name="T28" fmla="*/ 73 w 241"/>
                <a:gd name="T29" fmla="*/ 191 h 240"/>
                <a:gd name="T30" fmla="*/ 60 w 241"/>
                <a:gd name="T31" fmla="*/ 201 h 240"/>
                <a:gd name="T32" fmla="*/ 42 w 241"/>
                <a:gd name="T33" fmla="*/ 186 h 240"/>
                <a:gd name="T34" fmla="*/ 49 w 241"/>
                <a:gd name="T35" fmla="*/ 167 h 240"/>
                <a:gd name="T36" fmla="*/ 26 w 241"/>
                <a:gd name="T37" fmla="*/ 137 h 240"/>
                <a:gd name="T38" fmla="*/ 17 w 241"/>
                <a:gd name="T39" fmla="*/ 111 h 240"/>
                <a:gd name="T40" fmla="*/ 36 w 241"/>
                <a:gd name="T41" fmla="*/ 103 h 240"/>
                <a:gd name="T42" fmla="*/ 42 w 241"/>
                <a:gd name="T43" fmla="*/ 65 h 240"/>
                <a:gd name="T44" fmla="*/ 54 w 241"/>
                <a:gd name="T45" fmla="*/ 41 h 240"/>
                <a:gd name="T46" fmla="*/ 66 w 241"/>
                <a:gd name="T47" fmla="*/ 41 h 240"/>
                <a:gd name="T48" fmla="*/ 103 w 241"/>
                <a:gd name="T49" fmla="*/ 36 h 240"/>
                <a:gd name="T50" fmla="*/ 112 w 241"/>
                <a:gd name="T51" fmla="*/ 17 h 240"/>
                <a:gd name="T52" fmla="*/ 129 w 241"/>
                <a:gd name="T53" fmla="*/ 0 h 240"/>
                <a:gd name="T54" fmla="*/ 86 w 241"/>
                <a:gd name="T55" fmla="*/ 23 h 240"/>
                <a:gd name="T56" fmla="*/ 60 w 241"/>
                <a:gd name="T57" fmla="*/ 21 h 240"/>
                <a:gd name="T58" fmla="*/ 29 w 241"/>
                <a:gd name="T59" fmla="*/ 41 h 240"/>
                <a:gd name="T60" fmla="*/ 28 w 241"/>
                <a:gd name="T61" fmla="*/ 75 h 240"/>
                <a:gd name="T62" fmla="*/ 0 w 241"/>
                <a:gd name="T63" fmla="*/ 111 h 240"/>
                <a:gd name="T64" fmla="*/ 23 w 241"/>
                <a:gd name="T65" fmla="*/ 154 h 240"/>
                <a:gd name="T66" fmla="*/ 22 w 241"/>
                <a:gd name="T67" fmla="*/ 180 h 240"/>
                <a:gd name="T68" fmla="*/ 42 w 241"/>
                <a:gd name="T69" fmla="*/ 211 h 240"/>
                <a:gd name="T70" fmla="*/ 76 w 241"/>
                <a:gd name="T71" fmla="*/ 212 h 240"/>
                <a:gd name="T72" fmla="*/ 112 w 241"/>
                <a:gd name="T73" fmla="*/ 240 h 240"/>
                <a:gd name="T74" fmla="*/ 155 w 241"/>
                <a:gd name="T75" fmla="*/ 217 h 240"/>
                <a:gd name="T76" fmla="*/ 181 w 241"/>
                <a:gd name="T77" fmla="*/ 218 h 240"/>
                <a:gd name="T78" fmla="*/ 211 w 241"/>
                <a:gd name="T79" fmla="*/ 199 h 240"/>
                <a:gd name="T80" fmla="*/ 213 w 241"/>
                <a:gd name="T81" fmla="*/ 164 h 240"/>
                <a:gd name="T82" fmla="*/ 241 w 241"/>
                <a:gd name="T83" fmla="*/ 128 h 240"/>
                <a:gd name="T84" fmla="*/ 217 w 241"/>
                <a:gd name="T85" fmla="*/ 86 h 240"/>
                <a:gd name="T86" fmla="*/ 219 w 241"/>
                <a:gd name="T87" fmla="*/ 59 h 240"/>
                <a:gd name="T88" fmla="*/ 199 w 241"/>
                <a:gd name="T89" fmla="*/ 29 h 240"/>
                <a:gd name="T90" fmla="*/ 165 w 241"/>
                <a:gd name="T91" fmla="*/ 27 h 240"/>
                <a:gd name="T92" fmla="*/ 129 w 241"/>
                <a:gd name="T9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" h="240">
                  <a:moveTo>
                    <a:pt x="129" y="17"/>
                  </a:moveTo>
                  <a:cubicBezTo>
                    <a:pt x="134" y="17"/>
                    <a:pt x="138" y="21"/>
                    <a:pt x="138" y="25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49" y="38"/>
                    <a:pt x="159" y="42"/>
                    <a:pt x="168" y="48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7" y="39"/>
                    <a:pt x="179" y="38"/>
                    <a:pt x="181" y="38"/>
                  </a:cubicBezTo>
                  <a:cubicBezTo>
                    <a:pt x="183" y="38"/>
                    <a:pt x="185" y="39"/>
                    <a:pt x="187" y="41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203" y="56"/>
                    <a:pt x="203" y="62"/>
                    <a:pt x="199" y="65"/>
                  </a:cubicBezTo>
                  <a:cubicBezTo>
                    <a:pt x="192" y="73"/>
                    <a:pt x="192" y="73"/>
                    <a:pt x="192" y="73"/>
                  </a:cubicBezTo>
                  <a:cubicBezTo>
                    <a:pt x="198" y="82"/>
                    <a:pt x="202" y="92"/>
                    <a:pt x="204" y="103"/>
                  </a:cubicBezTo>
                  <a:cubicBezTo>
                    <a:pt x="215" y="103"/>
                    <a:pt x="215" y="103"/>
                    <a:pt x="215" y="103"/>
                  </a:cubicBezTo>
                  <a:cubicBezTo>
                    <a:pt x="220" y="103"/>
                    <a:pt x="223" y="106"/>
                    <a:pt x="223" y="111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33"/>
                    <a:pt x="220" y="137"/>
                    <a:pt x="215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2" y="148"/>
                    <a:pt x="198" y="158"/>
                    <a:pt x="192" y="167"/>
                  </a:cubicBezTo>
                  <a:cubicBezTo>
                    <a:pt x="199" y="174"/>
                    <a:pt x="199" y="174"/>
                    <a:pt x="199" y="174"/>
                  </a:cubicBezTo>
                  <a:cubicBezTo>
                    <a:pt x="203" y="178"/>
                    <a:pt x="203" y="183"/>
                    <a:pt x="199" y="186"/>
                  </a:cubicBezTo>
                  <a:cubicBezTo>
                    <a:pt x="187" y="199"/>
                    <a:pt x="187" y="199"/>
                    <a:pt x="187" y="199"/>
                  </a:cubicBezTo>
                  <a:cubicBezTo>
                    <a:pt x="185" y="200"/>
                    <a:pt x="183" y="201"/>
                    <a:pt x="181" y="201"/>
                  </a:cubicBezTo>
                  <a:cubicBezTo>
                    <a:pt x="179" y="201"/>
                    <a:pt x="177" y="200"/>
                    <a:pt x="175" y="199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59" y="197"/>
                    <a:pt x="149" y="202"/>
                    <a:pt x="138" y="204"/>
                  </a:cubicBezTo>
                  <a:cubicBezTo>
                    <a:pt x="138" y="214"/>
                    <a:pt x="138" y="214"/>
                    <a:pt x="138" y="214"/>
                  </a:cubicBezTo>
                  <a:cubicBezTo>
                    <a:pt x="138" y="219"/>
                    <a:pt x="134" y="223"/>
                    <a:pt x="129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07" y="223"/>
                    <a:pt x="103" y="219"/>
                    <a:pt x="103" y="214"/>
                  </a:cubicBezTo>
                  <a:cubicBezTo>
                    <a:pt x="103" y="204"/>
                    <a:pt x="103" y="204"/>
                    <a:pt x="103" y="204"/>
                  </a:cubicBezTo>
                  <a:cubicBezTo>
                    <a:pt x="92" y="202"/>
                    <a:pt x="82" y="197"/>
                    <a:pt x="73" y="191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4" y="200"/>
                    <a:pt x="62" y="201"/>
                    <a:pt x="60" y="201"/>
                  </a:cubicBezTo>
                  <a:cubicBezTo>
                    <a:pt x="58" y="201"/>
                    <a:pt x="55" y="200"/>
                    <a:pt x="54" y="199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38" y="183"/>
                    <a:pt x="38" y="178"/>
                    <a:pt x="42" y="174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43" y="158"/>
                    <a:pt x="39" y="148"/>
                    <a:pt x="3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1" y="137"/>
                    <a:pt x="17" y="133"/>
                    <a:pt x="17" y="12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06"/>
                    <a:pt x="21" y="103"/>
                    <a:pt x="2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9" y="92"/>
                    <a:pt x="43" y="82"/>
                    <a:pt x="49" y="7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62"/>
                    <a:pt x="38" y="56"/>
                    <a:pt x="42" y="53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39"/>
                    <a:pt x="58" y="38"/>
                    <a:pt x="60" y="38"/>
                  </a:cubicBezTo>
                  <a:cubicBezTo>
                    <a:pt x="62" y="38"/>
                    <a:pt x="64" y="39"/>
                    <a:pt x="66" y="41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82" y="42"/>
                    <a:pt x="92" y="38"/>
                    <a:pt x="103" y="3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1"/>
                    <a:pt x="107" y="17"/>
                    <a:pt x="112" y="17"/>
                  </a:cubicBezTo>
                  <a:cubicBezTo>
                    <a:pt x="129" y="17"/>
                    <a:pt x="129" y="17"/>
                    <a:pt x="129" y="17"/>
                  </a:cubicBezTo>
                  <a:moveTo>
                    <a:pt x="129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99" y="0"/>
                    <a:pt x="88" y="10"/>
                    <a:pt x="86" y="23"/>
                  </a:cubicBezTo>
                  <a:cubicBezTo>
                    <a:pt x="83" y="24"/>
                    <a:pt x="79" y="25"/>
                    <a:pt x="76" y="27"/>
                  </a:cubicBezTo>
                  <a:cubicBezTo>
                    <a:pt x="71" y="23"/>
                    <a:pt x="66" y="21"/>
                    <a:pt x="60" y="21"/>
                  </a:cubicBezTo>
                  <a:cubicBezTo>
                    <a:pt x="53" y="21"/>
                    <a:pt x="46" y="24"/>
                    <a:pt x="42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6"/>
                    <a:pt x="22" y="52"/>
                    <a:pt x="22" y="59"/>
                  </a:cubicBezTo>
                  <a:cubicBezTo>
                    <a:pt x="22" y="65"/>
                    <a:pt x="24" y="71"/>
                    <a:pt x="28" y="75"/>
                  </a:cubicBezTo>
                  <a:cubicBezTo>
                    <a:pt x="26" y="79"/>
                    <a:pt x="25" y="82"/>
                    <a:pt x="23" y="86"/>
                  </a:cubicBezTo>
                  <a:cubicBezTo>
                    <a:pt x="10" y="87"/>
                    <a:pt x="0" y="98"/>
                    <a:pt x="0" y="1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42"/>
                    <a:pt x="10" y="153"/>
                    <a:pt x="23" y="154"/>
                  </a:cubicBezTo>
                  <a:cubicBezTo>
                    <a:pt x="25" y="157"/>
                    <a:pt x="26" y="161"/>
                    <a:pt x="28" y="164"/>
                  </a:cubicBezTo>
                  <a:cubicBezTo>
                    <a:pt x="24" y="169"/>
                    <a:pt x="22" y="174"/>
                    <a:pt x="22" y="180"/>
                  </a:cubicBezTo>
                  <a:cubicBezTo>
                    <a:pt x="22" y="187"/>
                    <a:pt x="25" y="194"/>
                    <a:pt x="29" y="199"/>
                  </a:cubicBezTo>
                  <a:cubicBezTo>
                    <a:pt x="42" y="211"/>
                    <a:pt x="42" y="211"/>
                    <a:pt x="42" y="211"/>
                  </a:cubicBezTo>
                  <a:cubicBezTo>
                    <a:pt x="46" y="216"/>
                    <a:pt x="53" y="218"/>
                    <a:pt x="60" y="218"/>
                  </a:cubicBezTo>
                  <a:cubicBezTo>
                    <a:pt x="66" y="218"/>
                    <a:pt x="71" y="216"/>
                    <a:pt x="76" y="212"/>
                  </a:cubicBezTo>
                  <a:cubicBezTo>
                    <a:pt x="79" y="214"/>
                    <a:pt x="83" y="216"/>
                    <a:pt x="86" y="217"/>
                  </a:cubicBezTo>
                  <a:cubicBezTo>
                    <a:pt x="88" y="230"/>
                    <a:pt x="99" y="240"/>
                    <a:pt x="112" y="240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42" y="240"/>
                    <a:pt x="153" y="230"/>
                    <a:pt x="155" y="217"/>
                  </a:cubicBezTo>
                  <a:cubicBezTo>
                    <a:pt x="158" y="216"/>
                    <a:pt x="161" y="214"/>
                    <a:pt x="165" y="212"/>
                  </a:cubicBezTo>
                  <a:cubicBezTo>
                    <a:pt x="169" y="216"/>
                    <a:pt x="175" y="218"/>
                    <a:pt x="181" y="218"/>
                  </a:cubicBezTo>
                  <a:cubicBezTo>
                    <a:pt x="188" y="218"/>
                    <a:pt x="194" y="216"/>
                    <a:pt x="199" y="211"/>
                  </a:cubicBezTo>
                  <a:cubicBezTo>
                    <a:pt x="211" y="199"/>
                    <a:pt x="211" y="199"/>
                    <a:pt x="211" y="199"/>
                  </a:cubicBezTo>
                  <a:cubicBezTo>
                    <a:pt x="216" y="194"/>
                    <a:pt x="219" y="187"/>
                    <a:pt x="219" y="180"/>
                  </a:cubicBezTo>
                  <a:cubicBezTo>
                    <a:pt x="219" y="174"/>
                    <a:pt x="217" y="169"/>
                    <a:pt x="213" y="164"/>
                  </a:cubicBezTo>
                  <a:cubicBezTo>
                    <a:pt x="215" y="161"/>
                    <a:pt x="216" y="157"/>
                    <a:pt x="217" y="154"/>
                  </a:cubicBezTo>
                  <a:cubicBezTo>
                    <a:pt x="230" y="153"/>
                    <a:pt x="241" y="142"/>
                    <a:pt x="241" y="128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241" y="98"/>
                    <a:pt x="230" y="87"/>
                    <a:pt x="217" y="86"/>
                  </a:cubicBezTo>
                  <a:cubicBezTo>
                    <a:pt x="216" y="82"/>
                    <a:pt x="215" y="79"/>
                    <a:pt x="213" y="75"/>
                  </a:cubicBezTo>
                  <a:cubicBezTo>
                    <a:pt x="217" y="71"/>
                    <a:pt x="219" y="65"/>
                    <a:pt x="219" y="59"/>
                  </a:cubicBezTo>
                  <a:cubicBezTo>
                    <a:pt x="219" y="52"/>
                    <a:pt x="216" y="46"/>
                    <a:pt x="211" y="41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194" y="24"/>
                    <a:pt x="188" y="21"/>
                    <a:pt x="181" y="21"/>
                  </a:cubicBezTo>
                  <a:cubicBezTo>
                    <a:pt x="175" y="21"/>
                    <a:pt x="169" y="23"/>
                    <a:pt x="165" y="27"/>
                  </a:cubicBezTo>
                  <a:cubicBezTo>
                    <a:pt x="161" y="25"/>
                    <a:pt x="158" y="24"/>
                    <a:pt x="155" y="23"/>
                  </a:cubicBezTo>
                  <a:cubicBezTo>
                    <a:pt x="153" y="10"/>
                    <a:pt x="142" y="0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" name="Freeform 25"/>
            <p:cNvSpPr>
              <a:spLocks noEditPoints="1"/>
            </p:cNvSpPr>
            <p:nvPr/>
          </p:nvSpPr>
          <p:spPr bwMode="auto">
            <a:xfrm>
              <a:off x="5867330" y="722493"/>
              <a:ext cx="419100" cy="423863"/>
            </a:xfrm>
            <a:custGeom>
              <a:avLst/>
              <a:gdLst>
                <a:gd name="T0" fmla="*/ 55 w 111"/>
                <a:gd name="T1" fmla="*/ 112 h 112"/>
                <a:gd name="T2" fmla="*/ 0 w 111"/>
                <a:gd name="T3" fmla="*/ 56 h 112"/>
                <a:gd name="T4" fmla="*/ 55 w 111"/>
                <a:gd name="T5" fmla="*/ 0 h 112"/>
                <a:gd name="T6" fmla="*/ 111 w 111"/>
                <a:gd name="T7" fmla="*/ 56 h 112"/>
                <a:gd name="T8" fmla="*/ 55 w 111"/>
                <a:gd name="T9" fmla="*/ 112 h 112"/>
                <a:gd name="T10" fmla="*/ 55 w 111"/>
                <a:gd name="T11" fmla="*/ 9 h 112"/>
                <a:gd name="T12" fmla="*/ 8 w 111"/>
                <a:gd name="T13" fmla="*/ 56 h 112"/>
                <a:gd name="T14" fmla="*/ 55 w 111"/>
                <a:gd name="T15" fmla="*/ 103 h 112"/>
                <a:gd name="T16" fmla="*/ 103 w 111"/>
                <a:gd name="T17" fmla="*/ 56 h 112"/>
                <a:gd name="T18" fmla="*/ 55 w 111"/>
                <a:gd name="T19" fmla="*/ 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2">
                  <a:moveTo>
                    <a:pt x="55" y="112"/>
                  </a:moveTo>
                  <a:cubicBezTo>
                    <a:pt x="25" y="112"/>
                    <a:pt x="0" y="86"/>
                    <a:pt x="0" y="56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6" y="0"/>
                    <a:pt x="111" y="25"/>
                    <a:pt x="111" y="56"/>
                  </a:cubicBezTo>
                  <a:cubicBezTo>
                    <a:pt x="111" y="86"/>
                    <a:pt x="86" y="112"/>
                    <a:pt x="55" y="112"/>
                  </a:cubicBezTo>
                  <a:close/>
                  <a:moveTo>
                    <a:pt x="55" y="9"/>
                  </a:moveTo>
                  <a:cubicBezTo>
                    <a:pt x="29" y="9"/>
                    <a:pt x="8" y="30"/>
                    <a:pt x="8" y="56"/>
                  </a:cubicBezTo>
                  <a:cubicBezTo>
                    <a:pt x="8" y="82"/>
                    <a:pt x="29" y="103"/>
                    <a:pt x="55" y="103"/>
                  </a:cubicBezTo>
                  <a:cubicBezTo>
                    <a:pt x="81" y="103"/>
                    <a:pt x="103" y="82"/>
                    <a:pt x="103" y="56"/>
                  </a:cubicBezTo>
                  <a:cubicBezTo>
                    <a:pt x="103" y="30"/>
                    <a:pt x="81" y="9"/>
                    <a:pt x="5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5960992" y="820918"/>
              <a:ext cx="227013" cy="227013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8 h 60"/>
                <a:gd name="T12" fmla="*/ 9 w 60"/>
                <a:gd name="T13" fmla="*/ 30 h 60"/>
                <a:gd name="T14" fmla="*/ 30 w 60"/>
                <a:gd name="T15" fmla="*/ 51 h 60"/>
                <a:gd name="T16" fmla="*/ 52 w 60"/>
                <a:gd name="T17" fmla="*/ 30 h 60"/>
                <a:gd name="T18" fmla="*/ 30 w 60"/>
                <a:gd name="T1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8"/>
                  </a:moveTo>
                  <a:cubicBezTo>
                    <a:pt x="19" y="8"/>
                    <a:pt x="9" y="18"/>
                    <a:pt x="9" y="30"/>
                  </a:cubicBezTo>
                  <a:cubicBezTo>
                    <a:pt x="9" y="42"/>
                    <a:pt x="19" y="51"/>
                    <a:pt x="30" y="51"/>
                  </a:cubicBezTo>
                  <a:cubicBezTo>
                    <a:pt x="42" y="51"/>
                    <a:pt x="52" y="42"/>
                    <a:pt x="52" y="30"/>
                  </a:cubicBezTo>
                  <a:cubicBezTo>
                    <a:pt x="52" y="18"/>
                    <a:pt x="42" y="8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2" name="Group 20"/>
          <p:cNvGrpSpPr/>
          <p:nvPr/>
        </p:nvGrpSpPr>
        <p:grpSpPr>
          <a:xfrm rot="2700000">
            <a:off x="5234826" y="4553245"/>
            <a:ext cx="251748" cy="441608"/>
            <a:chOff x="4732338" y="4783138"/>
            <a:chExt cx="703263" cy="1225550"/>
          </a:xfrm>
          <a:solidFill>
            <a:srgbClr val="878787"/>
          </a:solidFill>
        </p:grpSpPr>
        <p:sp>
          <p:nvSpPr>
            <p:cNvPr id="43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5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46" name="Content Placeholder 19"/>
          <p:cNvSpPr txBox="1">
            <a:spLocks/>
          </p:cNvSpPr>
          <p:nvPr/>
        </p:nvSpPr>
        <p:spPr>
          <a:xfrm>
            <a:off x="667570" y="2496440"/>
            <a:ext cx="3744834" cy="114349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此处添加详细文本描述，建议与标题相关并符合整体语言风格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语言描述尽量简洁生动。尽量将每页幻灯片的字数控制在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分钟之内。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69" y="2107414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b="1" dirty="0">
              <a:latin typeface="+mn-ea"/>
            </a:endParaRPr>
          </a:p>
        </p:txBody>
      </p:sp>
      <p:sp>
        <p:nvSpPr>
          <p:cNvPr id="48" name="Content Placeholder 19"/>
          <p:cNvSpPr txBox="1">
            <a:spLocks/>
          </p:cNvSpPr>
          <p:nvPr/>
        </p:nvSpPr>
        <p:spPr>
          <a:xfrm>
            <a:off x="630294" y="4532690"/>
            <a:ext cx="3744834" cy="114349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此处添加详细文本描述，建议与标题相关并符合整体语言风格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语言描述尽量简洁生动。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0294" y="4163492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en-US" b="1" dirty="0">
              <a:latin typeface="+mn-ea"/>
            </a:endParaRPr>
          </a:p>
        </p:txBody>
      </p:sp>
      <p:sp>
        <p:nvSpPr>
          <p:cNvPr id="50" name="Content Placeholder 19"/>
          <p:cNvSpPr txBox="1">
            <a:spLocks/>
          </p:cNvSpPr>
          <p:nvPr/>
        </p:nvSpPr>
        <p:spPr>
          <a:xfrm>
            <a:off x="7027970" y="1659657"/>
            <a:ext cx="3744834" cy="114349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此处添加详细文本描述，建议与标题相关并符合整体语言风格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语言描述尽量简洁生动。尽量将每页幻灯片的字数控制在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分钟之内。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27970" y="1270632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探索</a:t>
            </a:r>
            <a:endParaRPr lang="en-US" b="1" dirty="0">
              <a:latin typeface="+mn-ea"/>
            </a:endParaRPr>
          </a:p>
        </p:txBody>
      </p:sp>
      <p:cxnSp>
        <p:nvCxnSpPr>
          <p:cNvPr id="52" name="Straight Connector 41"/>
          <p:cNvCxnSpPr/>
          <p:nvPr/>
        </p:nvCxnSpPr>
        <p:spPr>
          <a:xfrm>
            <a:off x="7027970" y="1648242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53" name="Content Placeholder 19"/>
          <p:cNvSpPr txBox="1">
            <a:spLocks/>
          </p:cNvSpPr>
          <p:nvPr/>
        </p:nvSpPr>
        <p:spPr>
          <a:xfrm>
            <a:off x="7027970" y="3795836"/>
            <a:ext cx="3744834" cy="114349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此处添加详细文本描述，建议与标题相关并符合整体语言风格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语言描述尽量简洁生动。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7970" y="3426638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en-US" b="1" dirty="0">
              <a:latin typeface="+mn-ea"/>
            </a:endParaRPr>
          </a:p>
        </p:txBody>
      </p:sp>
      <p:cxnSp>
        <p:nvCxnSpPr>
          <p:cNvPr id="55" name="Straight Connector 44"/>
          <p:cNvCxnSpPr/>
          <p:nvPr/>
        </p:nvCxnSpPr>
        <p:spPr>
          <a:xfrm>
            <a:off x="7027970" y="3795834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56" name="Straight Connector 45"/>
          <p:cNvCxnSpPr/>
          <p:nvPr/>
        </p:nvCxnSpPr>
        <p:spPr>
          <a:xfrm>
            <a:off x="667570" y="2486883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57" name="Straight Connector 46"/>
          <p:cNvCxnSpPr/>
          <p:nvPr/>
        </p:nvCxnSpPr>
        <p:spPr>
          <a:xfrm>
            <a:off x="630294" y="4532690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58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9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0477" y="1986334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477" y="4067245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27970" y="1186577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27970" y="3326528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9AA9D525-BCD2-478E-ADBF-B69A6D183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30">
                                            <p:graphicEl>
                                              <a:dgm id="{9AA9D525-BCD2-478E-ADBF-B69A6D1830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D2E597FC-40AF-4999-8C9D-3B6C839A1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30">
                                            <p:graphicEl>
                                              <a:dgm id="{D2E597FC-40AF-4999-8C9D-3B6C839A1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A5AAD22-35E3-4CE5-923F-3C5896B89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30">
                                            <p:graphicEl>
                                              <a:dgm id="{2A5AAD22-35E3-4CE5-923F-3C5896B89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D8EF5E2-9955-464E-80AD-53062C24C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300"/>
                                        <p:tgtEl>
                                          <p:spTgt spid="30">
                                            <p:graphicEl>
                                              <a:dgm id="{BD8EF5E2-9955-464E-80AD-53062C24C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C92541E-3533-4C80-ADC9-51E2A26FF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300"/>
                                        <p:tgtEl>
                                          <p:spTgt spid="30">
                                            <p:graphicEl>
                                              <a:dgm id="{FC92541E-3533-4C80-ADC9-51E2A26FF1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FFADFB2-251B-4AB1-9AF7-157A1F562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30">
                                            <p:graphicEl>
                                              <a:dgm id="{BFFADFB2-251B-4AB1-9AF7-157A1F562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8F5DDCB-FE61-4F60-AB87-673DDFF71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30">
                                            <p:graphicEl>
                                              <a:dgm id="{F8F5DDCB-FE61-4F60-AB87-673DDFF716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411061B4-4F1F-4000-B78E-0FA0082A7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300"/>
                                        <p:tgtEl>
                                          <p:spTgt spid="30">
                                            <p:graphicEl>
                                              <a:dgm id="{411061B4-4F1F-4000-B78E-0FA0082A77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Sub>
          <a:bldDgm bld="one"/>
        </p:bldSub>
      </p:bldGraphic>
      <p:bldP spid="34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8" grpId="0"/>
      <p:bldP spid="59" grpId="0"/>
      <p:bldP spid="71" grpId="0"/>
      <p:bldP spid="72" grpId="0"/>
      <p:bldP spid="73" grpId="0"/>
      <p:bldP spid="74" grpId="0"/>
      <p:bldP spid="60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425"/>
          <p:cNvSpPr/>
          <p:nvPr/>
        </p:nvSpPr>
        <p:spPr>
          <a:xfrm>
            <a:off x="1215520" y="2096712"/>
            <a:ext cx="9114342" cy="1809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7606" tIns="57607" rIns="57606" bIns="57607">
            <a:spAutoFit/>
          </a:bodyPr>
          <a:lstStyle/>
          <a:p>
            <a:pPr lvl="0" algn="ctr">
              <a:defRPr>
                <a:uFillTx/>
              </a:defRPr>
            </a:pPr>
            <a:r>
              <a:rPr lang="zh-CN" altLang="en-US" sz="5500" b="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cs typeface="+mn-cs"/>
                <a:sym typeface="Bebas Neue"/>
              </a:rPr>
              <a:t>关于我</a:t>
            </a:r>
            <a:endParaRPr lang="en-US" altLang="zh-CN" sz="5500" b="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  <a:cs typeface="+mn-cs"/>
              <a:sym typeface="Bebas Neue"/>
            </a:endParaRPr>
          </a:p>
          <a:p>
            <a:pPr lvl="0" algn="ctr">
              <a:defRPr>
                <a:uFillTx/>
              </a:defRPr>
            </a:pPr>
            <a:r>
              <a:rPr lang="zh-CN" altLang="en-US" sz="5500" b="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  <a:cs typeface="+mn-cs"/>
                <a:sym typeface="Bebas Neue"/>
              </a:rPr>
              <a:t>设计师个人简历</a:t>
            </a:r>
            <a:endParaRPr sz="5500" b="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 pitchFamily="34" charset="-122"/>
              <a:ea typeface="微软雅黑" pitchFamily="34" charset="-122"/>
              <a:cs typeface="+mn-cs"/>
              <a:sym typeface="Bebas Neue"/>
            </a:endParaRPr>
          </a:p>
        </p:txBody>
      </p:sp>
      <p:grpSp>
        <p:nvGrpSpPr>
          <p:cNvPr id="18" name="Group 1429"/>
          <p:cNvGrpSpPr/>
          <p:nvPr/>
        </p:nvGrpSpPr>
        <p:grpSpPr>
          <a:xfrm>
            <a:off x="5380688" y="1361353"/>
            <a:ext cx="762700" cy="757394"/>
            <a:chOff x="0" y="0"/>
            <a:chExt cx="605282" cy="601163"/>
          </a:xfrm>
          <a:solidFill>
            <a:schemeClr val="tx2"/>
          </a:solidFill>
        </p:grpSpPr>
        <p:sp>
          <p:nvSpPr>
            <p:cNvPr id="19" name="Shape 1427"/>
            <p:cNvSpPr/>
            <p:nvPr/>
          </p:nvSpPr>
          <p:spPr>
            <a:xfrm>
              <a:off x="0" y="65866"/>
              <a:ext cx="536048" cy="53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3" y="0"/>
                  </a:moveTo>
                  <a:cubicBezTo>
                    <a:pt x="4805" y="31"/>
                    <a:pt x="0" y="4853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2" y="21600"/>
                    <a:pt x="21595" y="16769"/>
                    <a:pt x="21600" y="10808"/>
                  </a:cubicBezTo>
                  <a:lnTo>
                    <a:pt x="10743" y="10808"/>
                  </a:lnTo>
                  <a:lnTo>
                    <a:pt x="10743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Shape 1428"/>
            <p:cNvSpPr/>
            <p:nvPr/>
          </p:nvSpPr>
          <p:spPr>
            <a:xfrm>
              <a:off x="335685" y="0"/>
              <a:ext cx="269598" cy="26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" y="0"/>
                  </a:moveTo>
                  <a:cubicBezTo>
                    <a:pt x="75" y="0"/>
                    <a:pt x="38" y="3"/>
                    <a:pt x="0" y="3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595"/>
                    <a:pt x="21600" y="21589"/>
                    <a:pt x="21600" y="21584"/>
                  </a:cubicBezTo>
                  <a:cubicBezTo>
                    <a:pt x="21600" y="9664"/>
                    <a:pt x="11980" y="0"/>
                    <a:pt x="11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7048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dvAuto="0"/>
      <p:bldP spid="18" grpId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val 20"/>
          <p:cNvSpPr/>
          <p:nvPr/>
        </p:nvSpPr>
        <p:spPr>
          <a:xfrm flipH="1">
            <a:off x="10378961" y="5659225"/>
            <a:ext cx="101665" cy="10099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5" name="Oval 21"/>
          <p:cNvSpPr/>
          <p:nvPr/>
        </p:nvSpPr>
        <p:spPr>
          <a:xfrm flipH="1">
            <a:off x="10177726" y="5479669"/>
            <a:ext cx="201235" cy="199916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6" name="Oval 22"/>
          <p:cNvSpPr/>
          <p:nvPr/>
        </p:nvSpPr>
        <p:spPr>
          <a:xfrm flipH="1">
            <a:off x="9991259" y="5379711"/>
            <a:ext cx="201235" cy="199916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7" name="Oval 23"/>
          <p:cNvSpPr/>
          <p:nvPr/>
        </p:nvSpPr>
        <p:spPr>
          <a:xfrm flipH="1">
            <a:off x="10192493" y="5338431"/>
            <a:ext cx="101665" cy="100999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8" name="Oval 24"/>
          <p:cNvSpPr/>
          <p:nvPr/>
        </p:nvSpPr>
        <p:spPr>
          <a:xfrm flipH="1">
            <a:off x="10012159" y="5183483"/>
            <a:ext cx="186467" cy="185244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9" name="Oval 25"/>
          <p:cNvSpPr/>
          <p:nvPr/>
        </p:nvSpPr>
        <p:spPr>
          <a:xfrm flipH="1">
            <a:off x="9868776" y="5309172"/>
            <a:ext cx="137250" cy="136350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0" name="Oval 26"/>
          <p:cNvSpPr/>
          <p:nvPr/>
        </p:nvSpPr>
        <p:spPr>
          <a:xfrm flipH="1">
            <a:off x="9805993" y="5072708"/>
            <a:ext cx="201235" cy="199916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1" name="Oval 27"/>
          <p:cNvSpPr/>
          <p:nvPr/>
        </p:nvSpPr>
        <p:spPr>
          <a:xfrm flipH="1">
            <a:off x="9588459" y="4753627"/>
            <a:ext cx="137250" cy="136350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2" name="Oval 28"/>
          <p:cNvSpPr/>
          <p:nvPr/>
        </p:nvSpPr>
        <p:spPr>
          <a:xfrm flipH="1">
            <a:off x="10019417" y="5063400"/>
            <a:ext cx="101665" cy="100999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3" name="Oval 29"/>
          <p:cNvSpPr/>
          <p:nvPr/>
        </p:nvSpPr>
        <p:spPr>
          <a:xfrm flipH="1">
            <a:off x="9725709" y="5252579"/>
            <a:ext cx="131117" cy="130258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4" name="Oval 30"/>
          <p:cNvSpPr/>
          <p:nvPr/>
        </p:nvSpPr>
        <p:spPr>
          <a:xfrm flipH="1">
            <a:off x="9445485" y="4921139"/>
            <a:ext cx="332662" cy="33048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5" name="Oval 31"/>
          <p:cNvSpPr/>
          <p:nvPr/>
        </p:nvSpPr>
        <p:spPr>
          <a:xfrm flipH="1">
            <a:off x="9756209" y="4811965"/>
            <a:ext cx="201235" cy="199916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6" name="Oval 32"/>
          <p:cNvSpPr/>
          <p:nvPr/>
        </p:nvSpPr>
        <p:spPr>
          <a:xfrm flipH="1">
            <a:off x="9936063" y="4975530"/>
            <a:ext cx="101665" cy="100999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7" name="Oval 33"/>
          <p:cNvSpPr/>
          <p:nvPr/>
        </p:nvSpPr>
        <p:spPr>
          <a:xfrm flipH="1">
            <a:off x="8627132" y="4490981"/>
            <a:ext cx="614532" cy="610504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8" name="Oval 34"/>
          <p:cNvSpPr/>
          <p:nvPr/>
        </p:nvSpPr>
        <p:spPr>
          <a:xfrm flipH="1">
            <a:off x="9224558" y="4886464"/>
            <a:ext cx="201235" cy="199916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9" name="Oval 35"/>
          <p:cNvSpPr/>
          <p:nvPr/>
        </p:nvSpPr>
        <p:spPr>
          <a:xfrm flipH="1">
            <a:off x="9279188" y="4594747"/>
            <a:ext cx="284741" cy="282875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0" name="Oval 36"/>
          <p:cNvSpPr/>
          <p:nvPr/>
        </p:nvSpPr>
        <p:spPr>
          <a:xfrm flipH="1">
            <a:off x="8167841" y="4736241"/>
            <a:ext cx="450195" cy="44724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1" name="Oval 37"/>
          <p:cNvSpPr/>
          <p:nvPr/>
        </p:nvSpPr>
        <p:spPr>
          <a:xfrm flipH="1">
            <a:off x="7187025" y="4426665"/>
            <a:ext cx="788491" cy="78332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2" name="Oval 38"/>
          <p:cNvSpPr/>
          <p:nvPr/>
        </p:nvSpPr>
        <p:spPr>
          <a:xfrm flipH="1">
            <a:off x="7928057" y="4999696"/>
            <a:ext cx="232700" cy="231174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3" name="Oval 39"/>
          <p:cNvSpPr/>
          <p:nvPr/>
        </p:nvSpPr>
        <p:spPr>
          <a:xfrm flipH="1">
            <a:off x="8097775" y="4214547"/>
            <a:ext cx="490061" cy="486848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4" name="Oval 40"/>
          <p:cNvSpPr/>
          <p:nvPr/>
        </p:nvSpPr>
        <p:spPr>
          <a:xfrm flipH="1">
            <a:off x="8632204" y="5054102"/>
            <a:ext cx="108070" cy="10736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5" name="Oval 41"/>
          <p:cNvSpPr/>
          <p:nvPr/>
        </p:nvSpPr>
        <p:spPr>
          <a:xfrm flipH="1">
            <a:off x="7993097" y="4818059"/>
            <a:ext cx="150478" cy="14949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6" name="Oval 42"/>
          <p:cNvSpPr/>
          <p:nvPr/>
        </p:nvSpPr>
        <p:spPr>
          <a:xfrm flipH="1">
            <a:off x="8033435" y="4659422"/>
            <a:ext cx="127322" cy="126488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7" name="Oval 43"/>
          <p:cNvSpPr/>
          <p:nvPr/>
        </p:nvSpPr>
        <p:spPr>
          <a:xfrm flipH="1">
            <a:off x="7982695" y="4522787"/>
            <a:ext cx="108070" cy="10736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8" name="Oval 44"/>
          <p:cNvSpPr/>
          <p:nvPr/>
        </p:nvSpPr>
        <p:spPr>
          <a:xfrm flipH="1">
            <a:off x="8510985" y="4651753"/>
            <a:ext cx="91148" cy="9055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9" name="Oval 45"/>
          <p:cNvSpPr/>
          <p:nvPr/>
        </p:nvSpPr>
        <p:spPr>
          <a:xfrm flipH="1">
            <a:off x="8665035" y="4309778"/>
            <a:ext cx="150478" cy="14949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0" name="Oval 46"/>
          <p:cNvSpPr/>
          <p:nvPr/>
        </p:nvSpPr>
        <p:spPr>
          <a:xfrm flipH="1">
            <a:off x="8612494" y="4504195"/>
            <a:ext cx="91148" cy="9055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1" name="Oval 47"/>
          <p:cNvSpPr/>
          <p:nvPr/>
        </p:nvSpPr>
        <p:spPr>
          <a:xfrm flipH="1">
            <a:off x="9588459" y="4424711"/>
            <a:ext cx="332662" cy="330480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2" name="Oval 48"/>
          <p:cNvSpPr/>
          <p:nvPr/>
        </p:nvSpPr>
        <p:spPr>
          <a:xfrm flipH="1">
            <a:off x="9041719" y="3918395"/>
            <a:ext cx="650752" cy="646486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3" name="Oval 49"/>
          <p:cNvSpPr/>
          <p:nvPr/>
        </p:nvSpPr>
        <p:spPr>
          <a:xfrm flipH="1">
            <a:off x="7352832" y="3932549"/>
            <a:ext cx="450195" cy="44724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4" name="Oval 50"/>
          <p:cNvSpPr/>
          <p:nvPr/>
        </p:nvSpPr>
        <p:spPr>
          <a:xfrm flipH="1">
            <a:off x="6137238" y="3918396"/>
            <a:ext cx="1032206" cy="102543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5" name="Oval 51"/>
          <p:cNvSpPr/>
          <p:nvPr/>
        </p:nvSpPr>
        <p:spPr>
          <a:xfrm flipH="1">
            <a:off x="8839757" y="4257074"/>
            <a:ext cx="196028" cy="194743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6" name="Oval 52"/>
          <p:cNvSpPr/>
          <p:nvPr/>
        </p:nvSpPr>
        <p:spPr>
          <a:xfrm flipH="1">
            <a:off x="8378836" y="3612561"/>
            <a:ext cx="656585" cy="65228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7" name="Oval 53"/>
          <p:cNvSpPr/>
          <p:nvPr/>
        </p:nvSpPr>
        <p:spPr>
          <a:xfrm flipH="1">
            <a:off x="7911993" y="4399214"/>
            <a:ext cx="108070" cy="10736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8" name="Oval 54"/>
          <p:cNvSpPr/>
          <p:nvPr/>
        </p:nvSpPr>
        <p:spPr>
          <a:xfrm flipH="1">
            <a:off x="6908730" y="4869267"/>
            <a:ext cx="233751" cy="232217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9" name="Oval 55"/>
          <p:cNvSpPr/>
          <p:nvPr/>
        </p:nvSpPr>
        <p:spPr>
          <a:xfrm flipH="1">
            <a:off x="7194441" y="4257075"/>
            <a:ext cx="216832" cy="21540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0" name="Oval 56"/>
          <p:cNvSpPr/>
          <p:nvPr/>
        </p:nvSpPr>
        <p:spPr>
          <a:xfrm flipH="1">
            <a:off x="7142482" y="4039157"/>
            <a:ext cx="188116" cy="186883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1" name="Oval 57"/>
          <p:cNvSpPr/>
          <p:nvPr/>
        </p:nvSpPr>
        <p:spPr>
          <a:xfrm flipH="1">
            <a:off x="7778579" y="4290620"/>
            <a:ext cx="121577" cy="120780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2" name="Oval 58"/>
          <p:cNvSpPr/>
          <p:nvPr/>
        </p:nvSpPr>
        <p:spPr>
          <a:xfrm flipH="1">
            <a:off x="7833854" y="3924468"/>
            <a:ext cx="375341" cy="37288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3" name="Oval 59"/>
          <p:cNvSpPr/>
          <p:nvPr/>
        </p:nvSpPr>
        <p:spPr>
          <a:xfrm flipH="1">
            <a:off x="8230903" y="4033091"/>
            <a:ext cx="147580" cy="14661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4" name="Oval 60"/>
          <p:cNvSpPr/>
          <p:nvPr/>
        </p:nvSpPr>
        <p:spPr>
          <a:xfrm flipH="1">
            <a:off x="7064768" y="4760606"/>
            <a:ext cx="91148" cy="9055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5" name="Oval 61"/>
          <p:cNvSpPr/>
          <p:nvPr/>
        </p:nvSpPr>
        <p:spPr>
          <a:xfrm flipH="1">
            <a:off x="6756115" y="4938514"/>
            <a:ext cx="108070" cy="107361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6" name="Oval 62"/>
          <p:cNvSpPr/>
          <p:nvPr/>
        </p:nvSpPr>
        <p:spPr>
          <a:xfrm flipH="1">
            <a:off x="7140405" y="5040514"/>
            <a:ext cx="108070" cy="10736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7" name="Oval 63"/>
          <p:cNvSpPr/>
          <p:nvPr/>
        </p:nvSpPr>
        <p:spPr>
          <a:xfrm flipH="1">
            <a:off x="8215412" y="3894894"/>
            <a:ext cx="108070" cy="10736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8" name="Oval 64"/>
          <p:cNvSpPr/>
          <p:nvPr/>
        </p:nvSpPr>
        <p:spPr>
          <a:xfrm flipH="1">
            <a:off x="9711391" y="3531107"/>
            <a:ext cx="872450" cy="86673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9" name="Oval 65"/>
          <p:cNvSpPr/>
          <p:nvPr/>
        </p:nvSpPr>
        <p:spPr>
          <a:xfrm flipH="1">
            <a:off x="9952971" y="4416921"/>
            <a:ext cx="208815" cy="207446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0" name="Oval 66"/>
          <p:cNvSpPr/>
          <p:nvPr/>
        </p:nvSpPr>
        <p:spPr>
          <a:xfrm flipH="1">
            <a:off x="9726826" y="4280826"/>
            <a:ext cx="108070" cy="10736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1" name="Oval 67"/>
          <p:cNvSpPr/>
          <p:nvPr/>
        </p:nvSpPr>
        <p:spPr>
          <a:xfrm flipH="1">
            <a:off x="9396911" y="3624455"/>
            <a:ext cx="294913" cy="292980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2" name="Oval 68"/>
          <p:cNvSpPr/>
          <p:nvPr/>
        </p:nvSpPr>
        <p:spPr>
          <a:xfrm flipH="1">
            <a:off x="9091414" y="3690726"/>
            <a:ext cx="217051" cy="215627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3" name="Oval 69"/>
          <p:cNvSpPr/>
          <p:nvPr/>
        </p:nvSpPr>
        <p:spPr>
          <a:xfrm flipH="1">
            <a:off x="8987597" y="3640394"/>
            <a:ext cx="91148" cy="90551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4" name="Oval 70"/>
          <p:cNvSpPr/>
          <p:nvPr/>
        </p:nvSpPr>
        <p:spPr>
          <a:xfrm flipH="1">
            <a:off x="6908729" y="1655563"/>
            <a:ext cx="1441229" cy="143177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5" name="Oval 71"/>
          <p:cNvSpPr/>
          <p:nvPr/>
        </p:nvSpPr>
        <p:spPr>
          <a:xfrm flipH="1">
            <a:off x="10134700" y="2866180"/>
            <a:ext cx="698454" cy="693875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6" name="Oval 72"/>
          <p:cNvSpPr/>
          <p:nvPr/>
        </p:nvSpPr>
        <p:spPr>
          <a:xfrm flipH="1">
            <a:off x="9730052" y="3171297"/>
            <a:ext cx="375341" cy="372881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7" name="Oval 73"/>
          <p:cNvSpPr/>
          <p:nvPr/>
        </p:nvSpPr>
        <p:spPr>
          <a:xfrm flipH="1">
            <a:off x="10603407" y="3680663"/>
            <a:ext cx="170895" cy="169776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8" name="Oval 74"/>
          <p:cNvSpPr/>
          <p:nvPr/>
        </p:nvSpPr>
        <p:spPr>
          <a:xfrm flipH="1">
            <a:off x="10521692" y="3600110"/>
            <a:ext cx="108070" cy="10736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9" name="Oval 75"/>
          <p:cNvSpPr/>
          <p:nvPr/>
        </p:nvSpPr>
        <p:spPr>
          <a:xfrm flipH="1">
            <a:off x="10672286" y="3515062"/>
            <a:ext cx="140249" cy="139327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0" name="Oval 76"/>
          <p:cNvSpPr/>
          <p:nvPr/>
        </p:nvSpPr>
        <p:spPr>
          <a:xfrm flipH="1">
            <a:off x="9657088" y="2403396"/>
            <a:ext cx="627327" cy="623214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1" name="Oval 77"/>
          <p:cNvSpPr/>
          <p:nvPr/>
        </p:nvSpPr>
        <p:spPr>
          <a:xfrm flipH="1">
            <a:off x="5134275" y="2922597"/>
            <a:ext cx="938468" cy="93231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2" name="Oval 78"/>
          <p:cNvSpPr/>
          <p:nvPr/>
        </p:nvSpPr>
        <p:spPr>
          <a:xfrm flipH="1">
            <a:off x="8861977" y="2137217"/>
            <a:ext cx="795108" cy="789896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3" name="Oval 79"/>
          <p:cNvSpPr/>
          <p:nvPr/>
        </p:nvSpPr>
        <p:spPr>
          <a:xfrm flipH="1">
            <a:off x="8794869" y="1612008"/>
            <a:ext cx="341810" cy="33956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4" name="Oval 80"/>
          <p:cNvSpPr/>
          <p:nvPr/>
        </p:nvSpPr>
        <p:spPr>
          <a:xfrm flipH="1">
            <a:off x="10329418" y="2544013"/>
            <a:ext cx="273987" cy="272189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5" name="Oval 81"/>
          <p:cNvSpPr/>
          <p:nvPr/>
        </p:nvSpPr>
        <p:spPr>
          <a:xfrm flipH="1">
            <a:off x="10603406" y="2775111"/>
            <a:ext cx="108070" cy="10736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6" name="Oval 82"/>
          <p:cNvSpPr/>
          <p:nvPr/>
        </p:nvSpPr>
        <p:spPr>
          <a:xfrm flipH="1">
            <a:off x="10273585" y="2347344"/>
            <a:ext cx="178754" cy="177584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7" name="Oval 83"/>
          <p:cNvSpPr/>
          <p:nvPr/>
        </p:nvSpPr>
        <p:spPr>
          <a:xfrm flipH="1">
            <a:off x="10080166" y="2228710"/>
            <a:ext cx="178754" cy="177584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8" name="Oval 84"/>
          <p:cNvSpPr/>
          <p:nvPr/>
        </p:nvSpPr>
        <p:spPr>
          <a:xfrm flipH="1">
            <a:off x="9590393" y="1956193"/>
            <a:ext cx="429022" cy="426210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9" name="Oval 85"/>
          <p:cNvSpPr/>
          <p:nvPr/>
        </p:nvSpPr>
        <p:spPr>
          <a:xfrm flipH="1">
            <a:off x="9279189" y="1795140"/>
            <a:ext cx="337102" cy="33489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0" name="Oval 86"/>
          <p:cNvSpPr/>
          <p:nvPr/>
        </p:nvSpPr>
        <p:spPr>
          <a:xfrm flipH="1">
            <a:off x="9056250" y="1932335"/>
            <a:ext cx="178754" cy="177584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1" name="Oval 87"/>
          <p:cNvSpPr/>
          <p:nvPr/>
        </p:nvSpPr>
        <p:spPr>
          <a:xfrm flipH="1">
            <a:off x="8855066" y="2026555"/>
            <a:ext cx="178754" cy="177584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2" name="Oval 88"/>
          <p:cNvSpPr/>
          <p:nvPr/>
        </p:nvSpPr>
        <p:spPr>
          <a:xfrm flipH="1">
            <a:off x="9161009" y="1723608"/>
            <a:ext cx="140108" cy="139189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3" name="Oval 89"/>
          <p:cNvSpPr/>
          <p:nvPr/>
        </p:nvSpPr>
        <p:spPr>
          <a:xfrm flipH="1">
            <a:off x="8372703" y="2484369"/>
            <a:ext cx="493971" cy="49073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4" name="Oval 90"/>
          <p:cNvSpPr/>
          <p:nvPr/>
        </p:nvSpPr>
        <p:spPr>
          <a:xfrm flipH="1">
            <a:off x="8858841" y="2833931"/>
            <a:ext cx="145806" cy="144850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5" name="Oval 91"/>
          <p:cNvSpPr/>
          <p:nvPr/>
        </p:nvSpPr>
        <p:spPr>
          <a:xfrm flipH="1">
            <a:off x="8216825" y="2816669"/>
            <a:ext cx="145806" cy="144850"/>
          </a:xfrm>
          <a:prstGeom prst="ellipse">
            <a:avLst/>
          </a:prstGeom>
          <a:solidFill>
            <a:srgbClr val="427FCC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6" name="Oval 92"/>
          <p:cNvSpPr/>
          <p:nvPr/>
        </p:nvSpPr>
        <p:spPr>
          <a:xfrm flipH="1">
            <a:off x="8513254" y="2109953"/>
            <a:ext cx="341810" cy="339569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" name="Oval 93"/>
          <p:cNvSpPr/>
          <p:nvPr/>
        </p:nvSpPr>
        <p:spPr>
          <a:xfrm flipH="1">
            <a:off x="8391078" y="2356773"/>
            <a:ext cx="110899" cy="110170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8" name="Oval 94"/>
          <p:cNvSpPr/>
          <p:nvPr/>
        </p:nvSpPr>
        <p:spPr>
          <a:xfrm flipH="1">
            <a:off x="8350740" y="2055374"/>
            <a:ext cx="164434" cy="163355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9" name="Oval 95"/>
          <p:cNvSpPr/>
          <p:nvPr/>
        </p:nvSpPr>
        <p:spPr>
          <a:xfrm flipH="1">
            <a:off x="8583001" y="1846908"/>
            <a:ext cx="240345" cy="238769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0" name="Oval 96"/>
          <p:cNvSpPr/>
          <p:nvPr/>
        </p:nvSpPr>
        <p:spPr>
          <a:xfrm flipH="1">
            <a:off x="8413571" y="1895911"/>
            <a:ext cx="136855" cy="135960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1" name="Oval 97"/>
          <p:cNvSpPr/>
          <p:nvPr/>
        </p:nvSpPr>
        <p:spPr>
          <a:xfrm flipH="1">
            <a:off x="8324605" y="1519597"/>
            <a:ext cx="341810" cy="33956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2" name="Oval 98"/>
          <p:cNvSpPr/>
          <p:nvPr/>
        </p:nvSpPr>
        <p:spPr>
          <a:xfrm flipH="1">
            <a:off x="8704845" y="1560053"/>
            <a:ext cx="101882" cy="101214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3" name="Oval 99"/>
          <p:cNvSpPr/>
          <p:nvPr/>
        </p:nvSpPr>
        <p:spPr>
          <a:xfrm flipH="1">
            <a:off x="8670361" y="1715904"/>
            <a:ext cx="101882" cy="101214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4" name="Oval 100"/>
          <p:cNvSpPr/>
          <p:nvPr/>
        </p:nvSpPr>
        <p:spPr>
          <a:xfrm flipH="1">
            <a:off x="7200663" y="3855071"/>
            <a:ext cx="164434" cy="163355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5" name="Oval 101"/>
          <p:cNvSpPr/>
          <p:nvPr/>
        </p:nvSpPr>
        <p:spPr>
          <a:xfrm flipH="1">
            <a:off x="7626642" y="3597662"/>
            <a:ext cx="350193" cy="347897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6" name="Oval 102"/>
          <p:cNvSpPr/>
          <p:nvPr/>
        </p:nvSpPr>
        <p:spPr>
          <a:xfrm flipH="1">
            <a:off x="7361845" y="3691005"/>
            <a:ext cx="221398" cy="21994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7" name="Oval 103"/>
          <p:cNvSpPr/>
          <p:nvPr/>
        </p:nvSpPr>
        <p:spPr>
          <a:xfrm flipH="1">
            <a:off x="8033436" y="3613475"/>
            <a:ext cx="265894" cy="264152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8" name="Oval 104"/>
          <p:cNvSpPr/>
          <p:nvPr/>
        </p:nvSpPr>
        <p:spPr>
          <a:xfrm flipH="1">
            <a:off x="7116653" y="3592615"/>
            <a:ext cx="219652" cy="21821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9" name="Oval 105"/>
          <p:cNvSpPr/>
          <p:nvPr/>
        </p:nvSpPr>
        <p:spPr>
          <a:xfrm flipH="1">
            <a:off x="6939117" y="3799442"/>
            <a:ext cx="226908" cy="225421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0" name="Oval 106"/>
          <p:cNvSpPr/>
          <p:nvPr/>
        </p:nvSpPr>
        <p:spPr>
          <a:xfrm flipH="1">
            <a:off x="6892225" y="3598709"/>
            <a:ext cx="174076" cy="172935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1" name="Oval 107"/>
          <p:cNvSpPr/>
          <p:nvPr/>
        </p:nvSpPr>
        <p:spPr>
          <a:xfrm flipH="1">
            <a:off x="6722150" y="3725751"/>
            <a:ext cx="176174" cy="175019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2" name="Oval 108"/>
          <p:cNvSpPr/>
          <p:nvPr/>
        </p:nvSpPr>
        <p:spPr>
          <a:xfrm flipH="1">
            <a:off x="6668113" y="3597572"/>
            <a:ext cx="108070" cy="10736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3" name="Oval 109"/>
          <p:cNvSpPr/>
          <p:nvPr/>
        </p:nvSpPr>
        <p:spPr>
          <a:xfrm flipH="1">
            <a:off x="5484188" y="3892424"/>
            <a:ext cx="498574" cy="495307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4" name="Oval 110"/>
          <p:cNvSpPr/>
          <p:nvPr/>
        </p:nvSpPr>
        <p:spPr>
          <a:xfrm flipH="1">
            <a:off x="6394782" y="3623083"/>
            <a:ext cx="271118" cy="26934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5" name="Oval 111"/>
          <p:cNvSpPr/>
          <p:nvPr/>
        </p:nvSpPr>
        <p:spPr>
          <a:xfrm flipH="1">
            <a:off x="5971986" y="3593359"/>
            <a:ext cx="337543" cy="335330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6" name="Oval 112"/>
          <p:cNvSpPr/>
          <p:nvPr/>
        </p:nvSpPr>
        <p:spPr>
          <a:xfrm flipH="1">
            <a:off x="6309937" y="3862234"/>
            <a:ext cx="108070" cy="107361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7" name="Oval 113"/>
          <p:cNvSpPr/>
          <p:nvPr/>
        </p:nvSpPr>
        <p:spPr>
          <a:xfrm flipH="1">
            <a:off x="6184129" y="3934750"/>
            <a:ext cx="108070" cy="10736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8" name="Oval 114"/>
          <p:cNvSpPr/>
          <p:nvPr/>
        </p:nvSpPr>
        <p:spPr>
          <a:xfrm flipH="1">
            <a:off x="6019696" y="4009526"/>
            <a:ext cx="164434" cy="163355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9" name="Oval 115"/>
          <p:cNvSpPr/>
          <p:nvPr/>
        </p:nvSpPr>
        <p:spPr>
          <a:xfrm flipH="1">
            <a:off x="5950936" y="3910949"/>
            <a:ext cx="91148" cy="9055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0" name="Oval 116"/>
          <p:cNvSpPr/>
          <p:nvPr/>
        </p:nvSpPr>
        <p:spPr>
          <a:xfrm flipH="1">
            <a:off x="5826550" y="4368214"/>
            <a:ext cx="273755" cy="27196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1" name="Oval 117"/>
          <p:cNvSpPr/>
          <p:nvPr/>
        </p:nvSpPr>
        <p:spPr>
          <a:xfrm flipH="1">
            <a:off x="6057466" y="4645632"/>
            <a:ext cx="91148" cy="9055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2" name="Oval 118"/>
          <p:cNvSpPr/>
          <p:nvPr/>
        </p:nvSpPr>
        <p:spPr>
          <a:xfrm flipH="1">
            <a:off x="5700943" y="4407513"/>
            <a:ext cx="91148" cy="9055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3" name="Oval 119"/>
          <p:cNvSpPr/>
          <p:nvPr/>
        </p:nvSpPr>
        <p:spPr>
          <a:xfrm flipH="1">
            <a:off x="5966230" y="4219383"/>
            <a:ext cx="133942" cy="133063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4" name="Oval 120"/>
          <p:cNvSpPr/>
          <p:nvPr/>
        </p:nvSpPr>
        <p:spPr>
          <a:xfrm flipH="1">
            <a:off x="5300752" y="3855412"/>
            <a:ext cx="191845" cy="190587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5" name="Oval 121"/>
          <p:cNvSpPr/>
          <p:nvPr/>
        </p:nvSpPr>
        <p:spPr>
          <a:xfrm flipH="1">
            <a:off x="5366780" y="4075259"/>
            <a:ext cx="91148" cy="90551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6" name="Oval 122"/>
          <p:cNvSpPr/>
          <p:nvPr/>
        </p:nvSpPr>
        <p:spPr>
          <a:xfrm flipH="1">
            <a:off x="5223646" y="3779440"/>
            <a:ext cx="91148" cy="9055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7" name="Oval 123"/>
          <p:cNvSpPr/>
          <p:nvPr/>
        </p:nvSpPr>
        <p:spPr>
          <a:xfrm flipH="1">
            <a:off x="8222958" y="1815509"/>
            <a:ext cx="128139" cy="127299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8" name="Oval 124"/>
          <p:cNvSpPr/>
          <p:nvPr/>
        </p:nvSpPr>
        <p:spPr>
          <a:xfrm flipH="1">
            <a:off x="7993102" y="1486582"/>
            <a:ext cx="294912" cy="292979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9" name="Oval 125"/>
          <p:cNvSpPr/>
          <p:nvPr/>
        </p:nvSpPr>
        <p:spPr>
          <a:xfrm flipH="1">
            <a:off x="7790844" y="1498211"/>
            <a:ext cx="160606" cy="15955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0" name="Oval 126"/>
          <p:cNvSpPr/>
          <p:nvPr/>
        </p:nvSpPr>
        <p:spPr>
          <a:xfrm flipH="1">
            <a:off x="7620506" y="1507207"/>
            <a:ext cx="114525" cy="113775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1" name="Oval 127"/>
          <p:cNvSpPr/>
          <p:nvPr/>
        </p:nvSpPr>
        <p:spPr>
          <a:xfrm flipH="1">
            <a:off x="7310781" y="1551802"/>
            <a:ext cx="114525" cy="113775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2" name="Oval 128"/>
          <p:cNvSpPr/>
          <p:nvPr/>
        </p:nvSpPr>
        <p:spPr>
          <a:xfrm flipH="1">
            <a:off x="7092892" y="1571671"/>
            <a:ext cx="178601" cy="177429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3" name="Oval 129"/>
          <p:cNvSpPr/>
          <p:nvPr/>
        </p:nvSpPr>
        <p:spPr>
          <a:xfrm flipH="1">
            <a:off x="6756115" y="1660917"/>
            <a:ext cx="310671" cy="30863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4" name="Oval 130"/>
          <p:cNvSpPr/>
          <p:nvPr/>
        </p:nvSpPr>
        <p:spPr>
          <a:xfrm flipH="1">
            <a:off x="6238795" y="1911021"/>
            <a:ext cx="606322" cy="60234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5" name="Oval 131"/>
          <p:cNvSpPr/>
          <p:nvPr/>
        </p:nvSpPr>
        <p:spPr>
          <a:xfrm flipH="1">
            <a:off x="7464401" y="1515687"/>
            <a:ext cx="114525" cy="11377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6" name="Oval 132"/>
          <p:cNvSpPr/>
          <p:nvPr/>
        </p:nvSpPr>
        <p:spPr>
          <a:xfrm flipH="1">
            <a:off x="6596078" y="1726637"/>
            <a:ext cx="114525" cy="113775"/>
          </a:xfrm>
          <a:prstGeom prst="ellipse">
            <a:avLst/>
          </a:prstGeom>
          <a:solidFill>
            <a:srgbClr val="427FCC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7" name="Oval 133"/>
          <p:cNvSpPr/>
          <p:nvPr/>
        </p:nvSpPr>
        <p:spPr>
          <a:xfrm flipH="1">
            <a:off x="6329718" y="2572830"/>
            <a:ext cx="501278" cy="497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8" name="Oval 134"/>
          <p:cNvSpPr/>
          <p:nvPr/>
        </p:nvSpPr>
        <p:spPr>
          <a:xfrm flipH="1">
            <a:off x="6731848" y="2460723"/>
            <a:ext cx="158573" cy="157533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9" name="Oval 135"/>
          <p:cNvSpPr/>
          <p:nvPr/>
        </p:nvSpPr>
        <p:spPr>
          <a:xfrm flipH="1">
            <a:off x="6874750" y="2793460"/>
            <a:ext cx="169988" cy="168873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0" name="Oval 136"/>
          <p:cNvSpPr/>
          <p:nvPr/>
        </p:nvSpPr>
        <p:spPr>
          <a:xfrm flipH="1">
            <a:off x="5954405" y="2425899"/>
            <a:ext cx="390556" cy="387995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1" name="Oval 137"/>
          <p:cNvSpPr/>
          <p:nvPr/>
        </p:nvSpPr>
        <p:spPr>
          <a:xfrm flipH="1">
            <a:off x="5967910" y="2848821"/>
            <a:ext cx="222338" cy="22088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2" name="Oval 138"/>
          <p:cNvSpPr/>
          <p:nvPr/>
        </p:nvSpPr>
        <p:spPr>
          <a:xfrm flipH="1">
            <a:off x="5873165" y="2727612"/>
            <a:ext cx="106346" cy="105648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3" name="Oval 139"/>
          <p:cNvSpPr/>
          <p:nvPr/>
        </p:nvSpPr>
        <p:spPr>
          <a:xfrm flipH="1">
            <a:off x="5799199" y="2836269"/>
            <a:ext cx="106346" cy="1056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4" name="Oval 140"/>
          <p:cNvSpPr/>
          <p:nvPr/>
        </p:nvSpPr>
        <p:spPr>
          <a:xfrm flipH="1">
            <a:off x="5884363" y="2099466"/>
            <a:ext cx="315437" cy="313368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5" name="Oval 141"/>
          <p:cNvSpPr/>
          <p:nvPr/>
        </p:nvSpPr>
        <p:spPr>
          <a:xfrm flipH="1">
            <a:off x="6059736" y="1973629"/>
            <a:ext cx="114525" cy="113775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6" name="Oval 142"/>
          <p:cNvSpPr/>
          <p:nvPr/>
        </p:nvSpPr>
        <p:spPr>
          <a:xfrm flipH="1">
            <a:off x="6457960" y="1761300"/>
            <a:ext cx="99524" cy="9887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7" name="Oval 143"/>
          <p:cNvSpPr/>
          <p:nvPr/>
        </p:nvSpPr>
        <p:spPr>
          <a:xfrm flipH="1">
            <a:off x="6191882" y="1886535"/>
            <a:ext cx="111923" cy="11118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8" name="Oval 144"/>
          <p:cNvSpPr/>
          <p:nvPr/>
        </p:nvSpPr>
        <p:spPr>
          <a:xfrm flipH="1">
            <a:off x="6319983" y="1813078"/>
            <a:ext cx="99524" cy="98873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9" name="Oval 145"/>
          <p:cNvSpPr/>
          <p:nvPr/>
        </p:nvSpPr>
        <p:spPr>
          <a:xfrm flipH="1">
            <a:off x="5492639" y="2308175"/>
            <a:ext cx="457316" cy="45431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0" name="Oval 146"/>
          <p:cNvSpPr/>
          <p:nvPr/>
        </p:nvSpPr>
        <p:spPr>
          <a:xfrm flipH="1">
            <a:off x="5773691" y="2202079"/>
            <a:ext cx="60283" cy="59886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1" name="Oval 147"/>
          <p:cNvSpPr/>
          <p:nvPr/>
        </p:nvSpPr>
        <p:spPr>
          <a:xfrm flipH="1">
            <a:off x="5271073" y="2652731"/>
            <a:ext cx="262603" cy="260880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2" name="Oval 148"/>
          <p:cNvSpPr/>
          <p:nvPr/>
        </p:nvSpPr>
        <p:spPr>
          <a:xfrm flipH="1">
            <a:off x="5217515" y="2911437"/>
            <a:ext cx="85507" cy="8494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3" name="Oval 149"/>
          <p:cNvSpPr/>
          <p:nvPr/>
        </p:nvSpPr>
        <p:spPr>
          <a:xfrm flipH="1">
            <a:off x="5634553" y="2775802"/>
            <a:ext cx="133983" cy="13310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4" name="Oval 150"/>
          <p:cNvSpPr/>
          <p:nvPr/>
        </p:nvSpPr>
        <p:spPr>
          <a:xfrm flipH="1">
            <a:off x="5544021" y="2786320"/>
            <a:ext cx="69668" cy="69213"/>
          </a:xfrm>
          <a:prstGeom prst="ellipse">
            <a:avLst/>
          </a:prstGeom>
          <a:solidFill>
            <a:srgbClr val="427F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5" name="Oval 151"/>
          <p:cNvSpPr/>
          <p:nvPr/>
        </p:nvSpPr>
        <p:spPr>
          <a:xfrm flipH="1">
            <a:off x="6072743" y="3109224"/>
            <a:ext cx="85507" cy="8494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6" name="Oval 153"/>
          <p:cNvSpPr/>
          <p:nvPr/>
        </p:nvSpPr>
        <p:spPr>
          <a:xfrm flipH="1">
            <a:off x="9041720" y="2963248"/>
            <a:ext cx="634739" cy="630576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7" name="Oval 154"/>
          <p:cNvSpPr/>
          <p:nvPr/>
        </p:nvSpPr>
        <p:spPr>
          <a:xfrm flipH="1">
            <a:off x="9535010" y="2866182"/>
            <a:ext cx="150478" cy="14949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8" name="Oval 169"/>
          <p:cNvSpPr/>
          <p:nvPr/>
        </p:nvSpPr>
        <p:spPr>
          <a:xfrm flipH="1">
            <a:off x="6173595" y="3073806"/>
            <a:ext cx="490061" cy="486848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9" name="Oval 170"/>
          <p:cNvSpPr/>
          <p:nvPr/>
        </p:nvSpPr>
        <p:spPr>
          <a:xfrm flipH="1">
            <a:off x="6223437" y="2923463"/>
            <a:ext cx="124934" cy="124116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0" name="Oval 171"/>
          <p:cNvSpPr/>
          <p:nvPr/>
        </p:nvSpPr>
        <p:spPr>
          <a:xfrm flipH="1">
            <a:off x="6094926" y="3462747"/>
            <a:ext cx="108070" cy="10736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1" name="Oval 172"/>
          <p:cNvSpPr/>
          <p:nvPr/>
        </p:nvSpPr>
        <p:spPr>
          <a:xfrm flipH="1">
            <a:off x="6691997" y="3026609"/>
            <a:ext cx="530062" cy="526587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2" name="Oval 173"/>
          <p:cNvSpPr/>
          <p:nvPr/>
        </p:nvSpPr>
        <p:spPr>
          <a:xfrm flipH="1">
            <a:off x="6621821" y="3454575"/>
            <a:ext cx="109537" cy="108820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3" name="Oval 174"/>
          <p:cNvSpPr/>
          <p:nvPr/>
        </p:nvSpPr>
        <p:spPr>
          <a:xfrm flipH="1">
            <a:off x="7352422" y="3395324"/>
            <a:ext cx="241206" cy="239624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4" name="Oval 175"/>
          <p:cNvSpPr/>
          <p:nvPr/>
        </p:nvSpPr>
        <p:spPr>
          <a:xfrm flipH="1">
            <a:off x="7262346" y="3102709"/>
            <a:ext cx="225043" cy="223569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5" name="Oval 176"/>
          <p:cNvSpPr/>
          <p:nvPr/>
        </p:nvSpPr>
        <p:spPr>
          <a:xfrm flipH="1">
            <a:off x="7190157" y="3405335"/>
            <a:ext cx="139305" cy="138393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6" name="Oval 177"/>
          <p:cNvSpPr/>
          <p:nvPr/>
        </p:nvSpPr>
        <p:spPr>
          <a:xfrm flipH="1">
            <a:off x="7537820" y="3106290"/>
            <a:ext cx="357286" cy="35494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7" name="Oval 178"/>
          <p:cNvSpPr/>
          <p:nvPr/>
        </p:nvSpPr>
        <p:spPr>
          <a:xfrm flipH="1">
            <a:off x="7949154" y="2997648"/>
            <a:ext cx="586203" cy="582361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8" name="Oval 179"/>
          <p:cNvSpPr/>
          <p:nvPr/>
        </p:nvSpPr>
        <p:spPr>
          <a:xfrm flipH="1">
            <a:off x="7827415" y="3421319"/>
            <a:ext cx="157815" cy="156780"/>
          </a:xfrm>
          <a:prstGeom prst="ellipse">
            <a:avLst/>
          </a:prstGeom>
          <a:solidFill>
            <a:srgbClr val="D8D8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9" name="Oval 180"/>
          <p:cNvSpPr/>
          <p:nvPr/>
        </p:nvSpPr>
        <p:spPr>
          <a:xfrm flipH="1">
            <a:off x="7635987" y="3487939"/>
            <a:ext cx="108070" cy="10736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0" name="Oval 181"/>
          <p:cNvSpPr/>
          <p:nvPr/>
        </p:nvSpPr>
        <p:spPr>
          <a:xfrm flipH="1">
            <a:off x="8573025" y="3009946"/>
            <a:ext cx="438432" cy="43555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1" name="Oval 182"/>
          <p:cNvSpPr/>
          <p:nvPr/>
        </p:nvSpPr>
        <p:spPr>
          <a:xfrm flipH="1">
            <a:off x="8511843" y="3013353"/>
            <a:ext cx="75233" cy="7473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2" name="Oval 183"/>
          <p:cNvSpPr/>
          <p:nvPr/>
        </p:nvSpPr>
        <p:spPr>
          <a:xfrm flipH="1">
            <a:off x="8491563" y="3432852"/>
            <a:ext cx="168361" cy="167258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3" name="Oval 184"/>
          <p:cNvSpPr/>
          <p:nvPr/>
        </p:nvSpPr>
        <p:spPr>
          <a:xfrm flipH="1">
            <a:off x="8861978" y="3461656"/>
            <a:ext cx="159121" cy="158079"/>
          </a:xfrm>
          <a:prstGeom prst="ellipse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4" name="Oval 185"/>
          <p:cNvSpPr/>
          <p:nvPr/>
        </p:nvSpPr>
        <p:spPr>
          <a:xfrm flipH="1">
            <a:off x="8705078" y="3482989"/>
            <a:ext cx="108070" cy="10736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5" name="Freeform 5"/>
          <p:cNvSpPr>
            <a:spLocks/>
          </p:cNvSpPr>
          <p:nvPr/>
        </p:nvSpPr>
        <p:spPr bwMode="auto">
          <a:xfrm>
            <a:off x="8535154" y="3777122"/>
            <a:ext cx="350010" cy="316204"/>
          </a:xfrm>
          <a:custGeom>
            <a:avLst/>
            <a:gdLst>
              <a:gd name="T0" fmla="*/ 120 w 135"/>
              <a:gd name="T1" fmla="*/ 15 h 123"/>
              <a:gd name="T2" fmla="*/ 70 w 135"/>
              <a:gd name="T3" fmla="*/ 15 h 123"/>
              <a:gd name="T4" fmla="*/ 11 w 135"/>
              <a:gd name="T5" fmla="*/ 72 h 123"/>
              <a:gd name="T6" fmla="*/ 11 w 135"/>
              <a:gd name="T7" fmla="*/ 112 h 123"/>
              <a:gd name="T8" fmla="*/ 51 w 135"/>
              <a:gd name="T9" fmla="*/ 112 h 123"/>
              <a:gd name="T10" fmla="*/ 109 w 135"/>
              <a:gd name="T11" fmla="*/ 54 h 123"/>
              <a:gd name="T12" fmla="*/ 109 w 135"/>
              <a:gd name="T13" fmla="*/ 26 h 123"/>
              <a:gd name="T14" fmla="*/ 81 w 135"/>
              <a:gd name="T15" fmla="*/ 26 h 123"/>
              <a:gd name="T16" fmla="*/ 37 w 135"/>
              <a:gd name="T17" fmla="*/ 70 h 123"/>
              <a:gd name="T18" fmla="*/ 37 w 135"/>
              <a:gd name="T19" fmla="*/ 75 h 123"/>
              <a:gd name="T20" fmla="*/ 43 w 135"/>
              <a:gd name="T21" fmla="*/ 75 h 123"/>
              <a:gd name="T22" fmla="*/ 87 w 135"/>
              <a:gd name="T23" fmla="*/ 32 h 123"/>
              <a:gd name="T24" fmla="*/ 103 w 135"/>
              <a:gd name="T25" fmla="*/ 32 h 123"/>
              <a:gd name="T26" fmla="*/ 103 w 135"/>
              <a:gd name="T27" fmla="*/ 48 h 123"/>
              <a:gd name="T28" fmla="*/ 45 w 135"/>
              <a:gd name="T29" fmla="*/ 106 h 123"/>
              <a:gd name="T30" fmla="*/ 17 w 135"/>
              <a:gd name="T31" fmla="*/ 106 h 123"/>
              <a:gd name="T32" fmla="*/ 17 w 135"/>
              <a:gd name="T33" fmla="*/ 78 h 123"/>
              <a:gd name="T34" fmla="*/ 75 w 135"/>
              <a:gd name="T35" fmla="*/ 21 h 123"/>
              <a:gd name="T36" fmla="*/ 114 w 135"/>
              <a:gd name="T37" fmla="*/ 21 h 123"/>
              <a:gd name="T38" fmla="*/ 114 w 135"/>
              <a:gd name="T39" fmla="*/ 60 h 123"/>
              <a:gd name="T40" fmla="*/ 71 w 135"/>
              <a:gd name="T41" fmla="*/ 104 h 123"/>
              <a:gd name="T42" fmla="*/ 71 w 135"/>
              <a:gd name="T43" fmla="*/ 109 h 123"/>
              <a:gd name="T44" fmla="*/ 77 w 135"/>
              <a:gd name="T45" fmla="*/ 109 h 123"/>
              <a:gd name="T46" fmla="*/ 120 w 135"/>
              <a:gd name="T47" fmla="*/ 65 h 123"/>
              <a:gd name="T48" fmla="*/ 120 w 135"/>
              <a:gd name="T49" fmla="*/ 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23">
                <a:moveTo>
                  <a:pt x="120" y="15"/>
                </a:moveTo>
                <a:cubicBezTo>
                  <a:pt x="106" y="0"/>
                  <a:pt x="84" y="0"/>
                  <a:pt x="70" y="15"/>
                </a:cubicBezTo>
                <a:cubicBezTo>
                  <a:pt x="11" y="72"/>
                  <a:pt x="11" y="72"/>
                  <a:pt x="11" y="72"/>
                </a:cubicBezTo>
                <a:cubicBezTo>
                  <a:pt x="0" y="83"/>
                  <a:pt x="0" y="101"/>
                  <a:pt x="11" y="112"/>
                </a:cubicBezTo>
                <a:cubicBezTo>
                  <a:pt x="22" y="123"/>
                  <a:pt x="40" y="123"/>
                  <a:pt x="51" y="112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17" y="46"/>
                  <a:pt x="117" y="34"/>
                  <a:pt x="109" y="26"/>
                </a:cubicBezTo>
                <a:cubicBezTo>
                  <a:pt x="101" y="18"/>
                  <a:pt x="89" y="18"/>
                  <a:pt x="81" y="26"/>
                </a:cubicBezTo>
                <a:cubicBezTo>
                  <a:pt x="37" y="70"/>
                  <a:pt x="37" y="70"/>
                  <a:pt x="37" y="70"/>
                </a:cubicBezTo>
                <a:cubicBezTo>
                  <a:pt x="35" y="71"/>
                  <a:pt x="35" y="74"/>
                  <a:pt x="37" y="75"/>
                </a:cubicBezTo>
                <a:cubicBezTo>
                  <a:pt x="39" y="77"/>
                  <a:pt x="41" y="77"/>
                  <a:pt x="43" y="75"/>
                </a:cubicBezTo>
                <a:cubicBezTo>
                  <a:pt x="87" y="32"/>
                  <a:pt x="87" y="32"/>
                  <a:pt x="87" y="32"/>
                </a:cubicBezTo>
                <a:cubicBezTo>
                  <a:pt x="91" y="27"/>
                  <a:pt x="99" y="27"/>
                  <a:pt x="103" y="32"/>
                </a:cubicBezTo>
                <a:cubicBezTo>
                  <a:pt x="108" y="36"/>
                  <a:pt x="108" y="44"/>
                  <a:pt x="103" y="48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37" y="114"/>
                  <a:pt x="25" y="114"/>
                  <a:pt x="17" y="106"/>
                </a:cubicBezTo>
                <a:cubicBezTo>
                  <a:pt x="9" y="98"/>
                  <a:pt x="9" y="86"/>
                  <a:pt x="17" y="78"/>
                </a:cubicBezTo>
                <a:cubicBezTo>
                  <a:pt x="75" y="21"/>
                  <a:pt x="75" y="21"/>
                  <a:pt x="75" y="21"/>
                </a:cubicBezTo>
                <a:cubicBezTo>
                  <a:pt x="86" y="10"/>
                  <a:pt x="103" y="10"/>
                  <a:pt x="114" y="21"/>
                </a:cubicBezTo>
                <a:cubicBezTo>
                  <a:pt x="125" y="32"/>
                  <a:pt x="125" y="49"/>
                  <a:pt x="114" y="60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69" y="105"/>
                  <a:pt x="69" y="108"/>
                  <a:pt x="71" y="109"/>
                </a:cubicBezTo>
                <a:cubicBezTo>
                  <a:pt x="72" y="111"/>
                  <a:pt x="75" y="111"/>
                  <a:pt x="77" y="109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35" y="51"/>
                  <a:pt x="135" y="29"/>
                  <a:pt x="120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86" name="Freeform 6"/>
          <p:cNvSpPr>
            <a:spLocks noEditPoints="1"/>
          </p:cNvSpPr>
          <p:nvPr/>
        </p:nvSpPr>
        <p:spPr bwMode="auto">
          <a:xfrm>
            <a:off x="7380035" y="4587979"/>
            <a:ext cx="422386" cy="479788"/>
          </a:xfrm>
          <a:custGeom>
            <a:avLst/>
            <a:gdLst>
              <a:gd name="T0" fmla="*/ 104 w 112"/>
              <a:gd name="T1" fmla="*/ 20 h 128"/>
              <a:gd name="T2" fmla="*/ 100 w 112"/>
              <a:gd name="T3" fmla="*/ 5 h 128"/>
              <a:gd name="T4" fmla="*/ 92 w 112"/>
              <a:gd name="T5" fmla="*/ 0 h 128"/>
              <a:gd name="T6" fmla="*/ 20 w 112"/>
              <a:gd name="T7" fmla="*/ 0 h 128"/>
              <a:gd name="T8" fmla="*/ 12 w 112"/>
              <a:gd name="T9" fmla="*/ 5 h 128"/>
              <a:gd name="T10" fmla="*/ 8 w 112"/>
              <a:gd name="T11" fmla="*/ 20 h 128"/>
              <a:gd name="T12" fmla="*/ 0 w 112"/>
              <a:gd name="T13" fmla="*/ 28 h 128"/>
              <a:gd name="T14" fmla="*/ 0 w 112"/>
              <a:gd name="T15" fmla="*/ 40 h 128"/>
              <a:gd name="T16" fmla="*/ 8 w 112"/>
              <a:gd name="T17" fmla="*/ 48 h 128"/>
              <a:gd name="T18" fmla="*/ 12 w 112"/>
              <a:gd name="T19" fmla="*/ 48 h 128"/>
              <a:gd name="T20" fmla="*/ 12 w 112"/>
              <a:gd name="T21" fmla="*/ 49 h 128"/>
              <a:gd name="T22" fmla="*/ 20 w 112"/>
              <a:gd name="T23" fmla="*/ 121 h 128"/>
              <a:gd name="T24" fmla="*/ 28 w 112"/>
              <a:gd name="T25" fmla="*/ 128 h 128"/>
              <a:gd name="T26" fmla="*/ 84 w 112"/>
              <a:gd name="T27" fmla="*/ 128 h 128"/>
              <a:gd name="T28" fmla="*/ 92 w 112"/>
              <a:gd name="T29" fmla="*/ 121 h 128"/>
              <a:gd name="T30" fmla="*/ 100 w 112"/>
              <a:gd name="T31" fmla="*/ 49 h 128"/>
              <a:gd name="T32" fmla="*/ 100 w 112"/>
              <a:gd name="T33" fmla="*/ 48 h 128"/>
              <a:gd name="T34" fmla="*/ 104 w 112"/>
              <a:gd name="T35" fmla="*/ 48 h 128"/>
              <a:gd name="T36" fmla="*/ 112 w 112"/>
              <a:gd name="T37" fmla="*/ 40 h 128"/>
              <a:gd name="T38" fmla="*/ 112 w 112"/>
              <a:gd name="T39" fmla="*/ 28 h 128"/>
              <a:gd name="T40" fmla="*/ 104 w 112"/>
              <a:gd name="T41" fmla="*/ 20 h 128"/>
              <a:gd name="T42" fmla="*/ 20 w 112"/>
              <a:gd name="T43" fmla="*/ 8 h 128"/>
              <a:gd name="T44" fmla="*/ 92 w 112"/>
              <a:gd name="T45" fmla="*/ 8 h 128"/>
              <a:gd name="T46" fmla="*/ 96 w 112"/>
              <a:gd name="T47" fmla="*/ 20 h 128"/>
              <a:gd name="T48" fmla="*/ 16 w 112"/>
              <a:gd name="T49" fmla="*/ 20 h 128"/>
              <a:gd name="T50" fmla="*/ 20 w 112"/>
              <a:gd name="T51" fmla="*/ 8 h 128"/>
              <a:gd name="T52" fmla="*/ 28 w 112"/>
              <a:gd name="T53" fmla="*/ 120 h 128"/>
              <a:gd name="T54" fmla="*/ 27 w 112"/>
              <a:gd name="T55" fmla="*/ 108 h 128"/>
              <a:gd name="T56" fmla="*/ 85 w 112"/>
              <a:gd name="T57" fmla="*/ 108 h 128"/>
              <a:gd name="T58" fmla="*/ 84 w 112"/>
              <a:gd name="T59" fmla="*/ 120 h 128"/>
              <a:gd name="T60" fmla="*/ 28 w 112"/>
              <a:gd name="T61" fmla="*/ 120 h 128"/>
              <a:gd name="T62" fmla="*/ 86 w 112"/>
              <a:gd name="T63" fmla="*/ 104 h 128"/>
              <a:gd name="T64" fmla="*/ 26 w 112"/>
              <a:gd name="T65" fmla="*/ 104 h 128"/>
              <a:gd name="T66" fmla="*/ 22 w 112"/>
              <a:gd name="T67" fmla="*/ 64 h 128"/>
              <a:gd name="T68" fmla="*/ 90 w 112"/>
              <a:gd name="T69" fmla="*/ 64 h 128"/>
              <a:gd name="T70" fmla="*/ 86 w 112"/>
              <a:gd name="T71" fmla="*/ 104 h 128"/>
              <a:gd name="T72" fmla="*/ 91 w 112"/>
              <a:gd name="T73" fmla="*/ 60 h 128"/>
              <a:gd name="T74" fmla="*/ 21 w 112"/>
              <a:gd name="T75" fmla="*/ 60 h 128"/>
              <a:gd name="T76" fmla="*/ 20 w 112"/>
              <a:gd name="T77" fmla="*/ 48 h 128"/>
              <a:gd name="T78" fmla="*/ 92 w 112"/>
              <a:gd name="T79" fmla="*/ 48 h 128"/>
              <a:gd name="T80" fmla="*/ 91 w 112"/>
              <a:gd name="T81" fmla="*/ 60 h 128"/>
              <a:gd name="T82" fmla="*/ 104 w 112"/>
              <a:gd name="T83" fmla="*/ 40 h 128"/>
              <a:gd name="T84" fmla="*/ 8 w 112"/>
              <a:gd name="T85" fmla="*/ 40 h 128"/>
              <a:gd name="T86" fmla="*/ 8 w 112"/>
              <a:gd name="T87" fmla="*/ 28 h 128"/>
              <a:gd name="T88" fmla="*/ 104 w 112"/>
              <a:gd name="T89" fmla="*/ 28 h 128"/>
              <a:gd name="T90" fmla="*/ 104 w 112"/>
              <a:gd name="T9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" h="128">
                <a:moveTo>
                  <a:pt x="104" y="20"/>
                </a:moveTo>
                <a:cubicBezTo>
                  <a:pt x="100" y="5"/>
                  <a:pt x="100" y="5"/>
                  <a:pt x="100" y="5"/>
                </a:cubicBezTo>
                <a:cubicBezTo>
                  <a:pt x="99" y="2"/>
                  <a:pt x="95" y="0"/>
                  <a:pt x="9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3" y="2"/>
                  <a:pt x="12" y="5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4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9"/>
                  <a:pt x="12" y="49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25"/>
                  <a:pt x="24" y="128"/>
                  <a:pt x="28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8" y="128"/>
                  <a:pt x="92" y="125"/>
                  <a:pt x="92" y="121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49"/>
                  <a:pt x="100" y="48"/>
                  <a:pt x="100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8" y="48"/>
                  <a:pt x="112" y="44"/>
                  <a:pt x="112" y="40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2" y="24"/>
                  <a:pt x="109" y="20"/>
                  <a:pt x="104" y="20"/>
                </a:cubicBezTo>
                <a:close/>
                <a:moveTo>
                  <a:pt x="20" y="8"/>
                </a:moveTo>
                <a:cubicBezTo>
                  <a:pt x="92" y="8"/>
                  <a:pt x="92" y="8"/>
                  <a:pt x="92" y="8"/>
                </a:cubicBezTo>
                <a:cubicBezTo>
                  <a:pt x="96" y="20"/>
                  <a:pt x="96" y="20"/>
                  <a:pt x="96" y="20"/>
                </a:cubicBezTo>
                <a:cubicBezTo>
                  <a:pt x="16" y="20"/>
                  <a:pt x="16" y="20"/>
                  <a:pt x="16" y="20"/>
                </a:cubicBezTo>
                <a:lnTo>
                  <a:pt x="20" y="8"/>
                </a:lnTo>
                <a:close/>
                <a:moveTo>
                  <a:pt x="28" y="120"/>
                </a:moveTo>
                <a:cubicBezTo>
                  <a:pt x="27" y="108"/>
                  <a:pt x="27" y="108"/>
                  <a:pt x="27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4" y="120"/>
                  <a:pt x="84" y="120"/>
                  <a:pt x="84" y="120"/>
                </a:cubicBezTo>
                <a:lnTo>
                  <a:pt x="28" y="120"/>
                </a:lnTo>
                <a:close/>
                <a:moveTo>
                  <a:pt x="86" y="104"/>
                </a:moveTo>
                <a:cubicBezTo>
                  <a:pt x="26" y="104"/>
                  <a:pt x="26" y="104"/>
                  <a:pt x="26" y="104"/>
                </a:cubicBezTo>
                <a:cubicBezTo>
                  <a:pt x="22" y="64"/>
                  <a:pt x="22" y="64"/>
                  <a:pt x="22" y="64"/>
                </a:cubicBezTo>
                <a:cubicBezTo>
                  <a:pt x="90" y="64"/>
                  <a:pt x="90" y="64"/>
                  <a:pt x="90" y="64"/>
                </a:cubicBezTo>
                <a:lnTo>
                  <a:pt x="86" y="104"/>
                </a:lnTo>
                <a:close/>
                <a:moveTo>
                  <a:pt x="91" y="60"/>
                </a:moveTo>
                <a:cubicBezTo>
                  <a:pt x="21" y="60"/>
                  <a:pt x="21" y="60"/>
                  <a:pt x="21" y="60"/>
                </a:cubicBezTo>
                <a:cubicBezTo>
                  <a:pt x="20" y="48"/>
                  <a:pt x="20" y="48"/>
                  <a:pt x="20" y="48"/>
                </a:cubicBezTo>
                <a:cubicBezTo>
                  <a:pt x="92" y="48"/>
                  <a:pt x="92" y="48"/>
                  <a:pt x="92" y="48"/>
                </a:cubicBezTo>
                <a:lnTo>
                  <a:pt x="91" y="60"/>
                </a:lnTo>
                <a:close/>
                <a:moveTo>
                  <a:pt x="104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104" y="28"/>
                  <a:pt x="104" y="28"/>
                  <a:pt x="104" y="28"/>
                </a:cubicBezTo>
                <a:lnTo>
                  <a:pt x="10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387" name="Group 163"/>
          <p:cNvGrpSpPr/>
          <p:nvPr/>
        </p:nvGrpSpPr>
        <p:grpSpPr>
          <a:xfrm>
            <a:off x="10252218" y="2989703"/>
            <a:ext cx="482954" cy="419616"/>
            <a:chOff x="6338888" y="2754313"/>
            <a:chExt cx="481013" cy="420688"/>
          </a:xfrm>
          <a:solidFill>
            <a:srgbClr val="FFFFFF"/>
          </a:solidFill>
        </p:grpSpPr>
        <p:sp>
          <p:nvSpPr>
            <p:cNvPr id="388" name="Freeform 7"/>
            <p:cNvSpPr>
              <a:spLocks noEditPoints="1"/>
            </p:cNvSpPr>
            <p:nvPr/>
          </p:nvSpPr>
          <p:spPr bwMode="auto">
            <a:xfrm>
              <a:off x="6338888" y="2754313"/>
              <a:ext cx="481013" cy="420688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89" name="Freeform 8"/>
            <p:cNvSpPr>
              <a:spLocks noEditPoints="1"/>
            </p:cNvSpPr>
            <p:nvPr/>
          </p:nvSpPr>
          <p:spPr bwMode="auto">
            <a:xfrm>
              <a:off x="6394451" y="2814638"/>
              <a:ext cx="368300" cy="269875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390" name="Group 165"/>
          <p:cNvGrpSpPr/>
          <p:nvPr/>
        </p:nvGrpSpPr>
        <p:grpSpPr>
          <a:xfrm>
            <a:off x="8811264" y="4640174"/>
            <a:ext cx="228826" cy="303435"/>
            <a:chOff x="5437188" y="1762125"/>
            <a:chExt cx="360363" cy="481013"/>
          </a:xfrm>
          <a:solidFill>
            <a:srgbClr val="FFFFFF"/>
          </a:solidFill>
        </p:grpSpPr>
        <p:sp>
          <p:nvSpPr>
            <p:cNvPr id="391" name="Freeform 9"/>
            <p:cNvSpPr>
              <a:spLocks noEditPoints="1"/>
            </p:cNvSpPr>
            <p:nvPr/>
          </p:nvSpPr>
          <p:spPr bwMode="auto">
            <a:xfrm>
              <a:off x="5437188" y="1762125"/>
              <a:ext cx="360363" cy="481013"/>
            </a:xfrm>
            <a:custGeom>
              <a:avLst/>
              <a:gdLst>
                <a:gd name="T0" fmla="*/ 84 w 96"/>
                <a:gd name="T1" fmla="*/ 52 h 128"/>
                <a:gd name="T2" fmla="*/ 84 w 96"/>
                <a:gd name="T3" fmla="*/ 36 h 128"/>
                <a:gd name="T4" fmla="*/ 48 w 96"/>
                <a:gd name="T5" fmla="*/ 0 h 128"/>
                <a:gd name="T6" fmla="*/ 12 w 96"/>
                <a:gd name="T7" fmla="*/ 36 h 128"/>
                <a:gd name="T8" fmla="*/ 12 w 96"/>
                <a:gd name="T9" fmla="*/ 52 h 128"/>
                <a:gd name="T10" fmla="*/ 0 w 96"/>
                <a:gd name="T11" fmla="*/ 64 h 128"/>
                <a:gd name="T12" fmla="*/ 0 w 96"/>
                <a:gd name="T13" fmla="*/ 76 h 128"/>
                <a:gd name="T14" fmla="*/ 0 w 96"/>
                <a:gd name="T15" fmla="*/ 80 h 128"/>
                <a:gd name="T16" fmla="*/ 0 w 96"/>
                <a:gd name="T17" fmla="*/ 88 h 128"/>
                <a:gd name="T18" fmla="*/ 0 w 96"/>
                <a:gd name="T19" fmla="*/ 92 h 128"/>
                <a:gd name="T20" fmla="*/ 36 w 96"/>
                <a:gd name="T21" fmla="*/ 128 h 128"/>
                <a:gd name="T22" fmla="*/ 60 w 96"/>
                <a:gd name="T23" fmla="*/ 128 h 128"/>
                <a:gd name="T24" fmla="*/ 96 w 96"/>
                <a:gd name="T25" fmla="*/ 92 h 128"/>
                <a:gd name="T26" fmla="*/ 96 w 96"/>
                <a:gd name="T27" fmla="*/ 88 h 128"/>
                <a:gd name="T28" fmla="*/ 96 w 96"/>
                <a:gd name="T29" fmla="*/ 80 h 128"/>
                <a:gd name="T30" fmla="*/ 96 w 96"/>
                <a:gd name="T31" fmla="*/ 76 h 128"/>
                <a:gd name="T32" fmla="*/ 96 w 96"/>
                <a:gd name="T33" fmla="*/ 64 h 128"/>
                <a:gd name="T34" fmla="*/ 84 w 96"/>
                <a:gd name="T35" fmla="*/ 52 h 128"/>
                <a:gd name="T36" fmla="*/ 20 w 96"/>
                <a:gd name="T37" fmla="*/ 36 h 128"/>
                <a:gd name="T38" fmla="*/ 48 w 96"/>
                <a:gd name="T39" fmla="*/ 8 h 128"/>
                <a:gd name="T40" fmla="*/ 76 w 96"/>
                <a:gd name="T41" fmla="*/ 36 h 128"/>
                <a:gd name="T42" fmla="*/ 76 w 96"/>
                <a:gd name="T43" fmla="*/ 52 h 128"/>
                <a:gd name="T44" fmla="*/ 68 w 96"/>
                <a:gd name="T45" fmla="*/ 52 h 128"/>
                <a:gd name="T46" fmla="*/ 68 w 96"/>
                <a:gd name="T47" fmla="*/ 36 h 128"/>
                <a:gd name="T48" fmla="*/ 48 w 96"/>
                <a:gd name="T49" fmla="*/ 16 h 128"/>
                <a:gd name="T50" fmla="*/ 28 w 96"/>
                <a:gd name="T51" fmla="*/ 36 h 128"/>
                <a:gd name="T52" fmla="*/ 28 w 96"/>
                <a:gd name="T53" fmla="*/ 52 h 128"/>
                <a:gd name="T54" fmla="*/ 20 w 96"/>
                <a:gd name="T55" fmla="*/ 52 h 128"/>
                <a:gd name="T56" fmla="*/ 20 w 96"/>
                <a:gd name="T57" fmla="*/ 36 h 128"/>
                <a:gd name="T58" fmla="*/ 64 w 96"/>
                <a:gd name="T59" fmla="*/ 36 h 128"/>
                <a:gd name="T60" fmla="*/ 64 w 96"/>
                <a:gd name="T61" fmla="*/ 36 h 128"/>
                <a:gd name="T62" fmla="*/ 64 w 96"/>
                <a:gd name="T63" fmla="*/ 52 h 128"/>
                <a:gd name="T64" fmla="*/ 32 w 96"/>
                <a:gd name="T65" fmla="*/ 52 h 128"/>
                <a:gd name="T66" fmla="*/ 32 w 96"/>
                <a:gd name="T67" fmla="*/ 36 h 128"/>
                <a:gd name="T68" fmla="*/ 32 w 96"/>
                <a:gd name="T69" fmla="*/ 36 h 128"/>
                <a:gd name="T70" fmla="*/ 48 w 96"/>
                <a:gd name="T71" fmla="*/ 20 h 128"/>
                <a:gd name="T72" fmla="*/ 64 w 96"/>
                <a:gd name="T73" fmla="*/ 36 h 128"/>
                <a:gd name="T74" fmla="*/ 88 w 96"/>
                <a:gd name="T75" fmla="*/ 76 h 128"/>
                <a:gd name="T76" fmla="*/ 88 w 96"/>
                <a:gd name="T77" fmla="*/ 80 h 128"/>
                <a:gd name="T78" fmla="*/ 88 w 96"/>
                <a:gd name="T79" fmla="*/ 88 h 128"/>
                <a:gd name="T80" fmla="*/ 88 w 96"/>
                <a:gd name="T81" fmla="*/ 92 h 128"/>
                <a:gd name="T82" fmla="*/ 60 w 96"/>
                <a:gd name="T83" fmla="*/ 120 h 128"/>
                <a:gd name="T84" fmla="*/ 36 w 96"/>
                <a:gd name="T85" fmla="*/ 120 h 128"/>
                <a:gd name="T86" fmla="*/ 8 w 96"/>
                <a:gd name="T87" fmla="*/ 92 h 128"/>
                <a:gd name="T88" fmla="*/ 8 w 96"/>
                <a:gd name="T89" fmla="*/ 88 h 128"/>
                <a:gd name="T90" fmla="*/ 8 w 96"/>
                <a:gd name="T91" fmla="*/ 80 h 128"/>
                <a:gd name="T92" fmla="*/ 8 w 96"/>
                <a:gd name="T93" fmla="*/ 76 h 128"/>
                <a:gd name="T94" fmla="*/ 8 w 96"/>
                <a:gd name="T95" fmla="*/ 64 h 128"/>
                <a:gd name="T96" fmla="*/ 12 w 96"/>
                <a:gd name="T97" fmla="*/ 60 h 128"/>
                <a:gd name="T98" fmla="*/ 20 w 96"/>
                <a:gd name="T99" fmla="*/ 60 h 128"/>
                <a:gd name="T100" fmla="*/ 76 w 96"/>
                <a:gd name="T101" fmla="*/ 60 h 128"/>
                <a:gd name="T102" fmla="*/ 84 w 96"/>
                <a:gd name="T103" fmla="*/ 60 h 128"/>
                <a:gd name="T104" fmla="*/ 88 w 96"/>
                <a:gd name="T105" fmla="*/ 64 h 128"/>
                <a:gd name="T106" fmla="*/ 88 w 96"/>
                <a:gd name="T107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28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92" name="Freeform 10"/>
            <p:cNvSpPr>
              <a:spLocks/>
            </p:cNvSpPr>
            <p:nvPr/>
          </p:nvSpPr>
          <p:spPr bwMode="auto">
            <a:xfrm>
              <a:off x="5586413" y="2047875"/>
              <a:ext cx="60325" cy="90488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3 w 16"/>
                <a:gd name="T5" fmla="*/ 19 h 24"/>
                <a:gd name="T6" fmla="*/ 8 w 16"/>
                <a:gd name="T7" fmla="*/ 24 h 24"/>
                <a:gd name="T8" fmla="*/ 13 w 16"/>
                <a:gd name="T9" fmla="*/ 19 h 24"/>
                <a:gd name="T10" fmla="*/ 16 w 16"/>
                <a:gd name="T11" fmla="*/ 8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5"/>
                    <a:pt x="3" y="19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1" y="24"/>
                    <a:pt x="12" y="22"/>
                    <a:pt x="13" y="19"/>
                  </a:cubicBezTo>
                  <a:cubicBezTo>
                    <a:pt x="15" y="15"/>
                    <a:pt x="16" y="10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393" name="Group 166"/>
          <p:cNvGrpSpPr/>
          <p:nvPr/>
        </p:nvGrpSpPr>
        <p:grpSpPr>
          <a:xfrm rot="19800000">
            <a:off x="6349275" y="2062751"/>
            <a:ext cx="380974" cy="281687"/>
            <a:chOff x="3452813" y="1822450"/>
            <a:chExt cx="484188" cy="360363"/>
          </a:xfrm>
          <a:solidFill>
            <a:srgbClr val="FFFFFF"/>
          </a:solidFill>
        </p:grpSpPr>
        <p:sp>
          <p:nvSpPr>
            <p:cNvPr id="394" name="Freeform 11"/>
            <p:cNvSpPr>
              <a:spLocks noEditPoints="1"/>
            </p:cNvSpPr>
            <p:nvPr/>
          </p:nvSpPr>
          <p:spPr bwMode="auto">
            <a:xfrm>
              <a:off x="3452813" y="1822450"/>
              <a:ext cx="484188" cy="360363"/>
            </a:xfrm>
            <a:custGeom>
              <a:avLst/>
              <a:gdLst>
                <a:gd name="T0" fmla="*/ 126 w 129"/>
                <a:gd name="T1" fmla="*/ 40 h 96"/>
                <a:gd name="T2" fmla="*/ 106 w 129"/>
                <a:gd name="T3" fmla="*/ 8 h 96"/>
                <a:gd name="T4" fmla="*/ 92 w 129"/>
                <a:gd name="T5" fmla="*/ 0 h 96"/>
                <a:gd name="T6" fmla="*/ 16 w 129"/>
                <a:gd name="T7" fmla="*/ 0 h 96"/>
                <a:gd name="T8" fmla="*/ 0 w 129"/>
                <a:gd name="T9" fmla="*/ 16 h 96"/>
                <a:gd name="T10" fmla="*/ 0 w 129"/>
                <a:gd name="T11" fmla="*/ 80 h 96"/>
                <a:gd name="T12" fmla="*/ 16 w 129"/>
                <a:gd name="T13" fmla="*/ 96 h 96"/>
                <a:gd name="T14" fmla="*/ 92 w 129"/>
                <a:gd name="T15" fmla="*/ 96 h 96"/>
                <a:gd name="T16" fmla="*/ 106 w 129"/>
                <a:gd name="T17" fmla="*/ 88 h 96"/>
                <a:gd name="T18" fmla="*/ 126 w 129"/>
                <a:gd name="T19" fmla="*/ 56 h 96"/>
                <a:gd name="T20" fmla="*/ 126 w 129"/>
                <a:gd name="T21" fmla="*/ 40 h 96"/>
                <a:gd name="T22" fmla="*/ 119 w 129"/>
                <a:gd name="T23" fmla="*/ 52 h 96"/>
                <a:gd name="T24" fmla="*/ 99 w 129"/>
                <a:gd name="T25" fmla="*/ 84 h 96"/>
                <a:gd name="T26" fmla="*/ 92 w 129"/>
                <a:gd name="T27" fmla="*/ 88 h 96"/>
                <a:gd name="T28" fmla="*/ 16 w 129"/>
                <a:gd name="T29" fmla="*/ 88 h 96"/>
                <a:gd name="T30" fmla="*/ 8 w 129"/>
                <a:gd name="T31" fmla="*/ 80 h 96"/>
                <a:gd name="T32" fmla="*/ 8 w 129"/>
                <a:gd name="T33" fmla="*/ 16 h 96"/>
                <a:gd name="T34" fmla="*/ 16 w 129"/>
                <a:gd name="T35" fmla="*/ 8 h 96"/>
                <a:gd name="T36" fmla="*/ 92 w 129"/>
                <a:gd name="T37" fmla="*/ 8 h 96"/>
                <a:gd name="T38" fmla="*/ 99 w 129"/>
                <a:gd name="T39" fmla="*/ 12 h 96"/>
                <a:gd name="T40" fmla="*/ 119 w 129"/>
                <a:gd name="T41" fmla="*/ 44 h 96"/>
                <a:gd name="T42" fmla="*/ 119 w 129"/>
                <a:gd name="T4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" h="96">
                  <a:moveTo>
                    <a:pt x="126" y="40"/>
                  </a:moveTo>
                  <a:cubicBezTo>
                    <a:pt x="106" y="8"/>
                    <a:pt x="106" y="8"/>
                    <a:pt x="106" y="8"/>
                  </a:cubicBezTo>
                  <a:cubicBezTo>
                    <a:pt x="103" y="3"/>
                    <a:pt x="98" y="0"/>
                    <a:pt x="9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9"/>
                    <a:pt x="7" y="96"/>
                    <a:pt x="16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8" y="96"/>
                    <a:pt x="103" y="93"/>
                    <a:pt x="106" y="88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9" y="51"/>
                    <a:pt x="129" y="45"/>
                    <a:pt x="126" y="40"/>
                  </a:cubicBezTo>
                  <a:close/>
                  <a:moveTo>
                    <a:pt x="119" y="52"/>
                  </a:moveTo>
                  <a:cubicBezTo>
                    <a:pt x="99" y="84"/>
                    <a:pt x="99" y="84"/>
                    <a:pt x="99" y="84"/>
                  </a:cubicBezTo>
                  <a:cubicBezTo>
                    <a:pt x="97" y="87"/>
                    <a:pt x="95" y="88"/>
                    <a:pt x="92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88"/>
                    <a:pt x="8" y="84"/>
                    <a:pt x="8" y="8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5" y="8"/>
                    <a:pt x="97" y="9"/>
                    <a:pt x="99" y="12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20" y="46"/>
                    <a:pt x="120" y="50"/>
                    <a:pt x="119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95" name="Freeform 12"/>
            <p:cNvSpPr>
              <a:spLocks noEditPoints="1"/>
            </p:cNvSpPr>
            <p:nvPr/>
          </p:nvSpPr>
          <p:spPr bwMode="auto">
            <a:xfrm>
              <a:off x="3752851" y="1957388"/>
              <a:ext cx="90488" cy="9048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20 h 24"/>
                <a:gd name="T12" fmla="*/ 4 w 24"/>
                <a:gd name="T13" fmla="*/ 12 h 24"/>
                <a:gd name="T14" fmla="*/ 12 w 24"/>
                <a:gd name="T15" fmla="*/ 4 h 24"/>
                <a:gd name="T16" fmla="*/ 20 w 24"/>
                <a:gd name="T17" fmla="*/ 12 h 24"/>
                <a:gd name="T18" fmla="*/ 12 w 24"/>
                <a:gd name="T1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20"/>
                  </a:move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396" name="Group 162"/>
          <p:cNvGrpSpPr/>
          <p:nvPr/>
        </p:nvGrpSpPr>
        <p:grpSpPr>
          <a:xfrm>
            <a:off x="9049182" y="2295430"/>
            <a:ext cx="422386" cy="479788"/>
            <a:chOff x="3482976" y="800100"/>
            <a:chExt cx="420688" cy="481013"/>
          </a:xfrm>
          <a:solidFill>
            <a:srgbClr val="FFFFFF"/>
          </a:solidFill>
        </p:grpSpPr>
        <p:sp>
          <p:nvSpPr>
            <p:cNvPr id="397" name="Freeform 13"/>
            <p:cNvSpPr>
              <a:spLocks noEditPoints="1"/>
            </p:cNvSpPr>
            <p:nvPr/>
          </p:nvSpPr>
          <p:spPr bwMode="auto">
            <a:xfrm>
              <a:off x="3482976" y="800100"/>
              <a:ext cx="420688" cy="481013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98" name="Freeform 14"/>
            <p:cNvSpPr>
              <a:spLocks noEditPoints="1"/>
            </p:cNvSpPr>
            <p:nvPr/>
          </p:nvSpPr>
          <p:spPr bwMode="auto">
            <a:xfrm>
              <a:off x="3573463" y="995363"/>
              <a:ext cx="60325" cy="225425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99" name="Freeform 15"/>
            <p:cNvSpPr>
              <a:spLocks noEditPoints="1"/>
            </p:cNvSpPr>
            <p:nvPr/>
          </p:nvSpPr>
          <p:spPr bwMode="auto">
            <a:xfrm>
              <a:off x="3663951" y="995363"/>
              <a:ext cx="58738" cy="225425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0" name="Freeform 16"/>
            <p:cNvSpPr>
              <a:spLocks noEditPoints="1"/>
            </p:cNvSpPr>
            <p:nvPr/>
          </p:nvSpPr>
          <p:spPr bwMode="auto">
            <a:xfrm>
              <a:off x="3752851" y="995363"/>
              <a:ext cx="60325" cy="225425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401" name="Freeform 20"/>
          <p:cNvSpPr>
            <a:spLocks noEditPoints="1"/>
          </p:cNvSpPr>
          <p:nvPr/>
        </p:nvSpPr>
        <p:spPr bwMode="auto">
          <a:xfrm>
            <a:off x="5466267" y="3049973"/>
            <a:ext cx="280305" cy="686833"/>
          </a:xfrm>
          <a:custGeom>
            <a:avLst/>
            <a:gdLst>
              <a:gd name="T0" fmla="*/ 294 w 358"/>
              <a:gd name="T1" fmla="*/ 57 h 883"/>
              <a:gd name="T2" fmla="*/ 263 w 358"/>
              <a:gd name="T3" fmla="*/ 0 h 883"/>
              <a:gd name="T4" fmla="*/ 97 w 358"/>
              <a:gd name="T5" fmla="*/ 0 h 883"/>
              <a:gd name="T6" fmla="*/ 64 w 358"/>
              <a:gd name="T7" fmla="*/ 54 h 883"/>
              <a:gd name="T8" fmla="*/ 102 w 358"/>
              <a:gd name="T9" fmla="*/ 181 h 883"/>
              <a:gd name="T10" fmla="*/ 0 w 358"/>
              <a:gd name="T11" fmla="*/ 687 h 883"/>
              <a:gd name="T12" fmla="*/ 180 w 358"/>
              <a:gd name="T13" fmla="*/ 883 h 883"/>
              <a:gd name="T14" fmla="*/ 358 w 358"/>
              <a:gd name="T15" fmla="*/ 687 h 883"/>
              <a:gd name="T16" fmla="*/ 256 w 358"/>
              <a:gd name="T17" fmla="*/ 181 h 883"/>
              <a:gd name="T18" fmla="*/ 294 w 358"/>
              <a:gd name="T19" fmla="*/ 57 h 883"/>
              <a:gd name="T20" fmla="*/ 121 w 358"/>
              <a:gd name="T21" fmla="*/ 45 h 883"/>
              <a:gd name="T22" fmla="*/ 237 w 358"/>
              <a:gd name="T23" fmla="*/ 45 h 883"/>
              <a:gd name="T24" fmla="*/ 247 w 358"/>
              <a:gd name="T25" fmla="*/ 62 h 883"/>
              <a:gd name="T26" fmla="*/ 216 w 358"/>
              <a:gd name="T27" fmla="*/ 157 h 883"/>
              <a:gd name="T28" fmla="*/ 142 w 358"/>
              <a:gd name="T29" fmla="*/ 157 h 883"/>
              <a:gd name="T30" fmla="*/ 111 w 358"/>
              <a:gd name="T31" fmla="*/ 62 h 883"/>
              <a:gd name="T32" fmla="*/ 121 w 358"/>
              <a:gd name="T33" fmla="*/ 45 h 883"/>
              <a:gd name="T34" fmla="*/ 78 w 358"/>
              <a:gd name="T35" fmla="*/ 523 h 883"/>
              <a:gd name="T36" fmla="*/ 268 w 358"/>
              <a:gd name="T37" fmla="*/ 721 h 883"/>
              <a:gd name="T38" fmla="*/ 232 w 358"/>
              <a:gd name="T39" fmla="*/ 759 h 883"/>
              <a:gd name="T40" fmla="*/ 64 w 358"/>
              <a:gd name="T41" fmla="*/ 592 h 883"/>
              <a:gd name="T42" fmla="*/ 78 w 358"/>
              <a:gd name="T43" fmla="*/ 523 h 883"/>
              <a:gd name="T44" fmla="*/ 83 w 358"/>
              <a:gd name="T45" fmla="*/ 497 h 883"/>
              <a:gd name="T46" fmla="*/ 97 w 358"/>
              <a:gd name="T47" fmla="*/ 428 h 883"/>
              <a:gd name="T48" fmla="*/ 303 w 358"/>
              <a:gd name="T49" fmla="*/ 645 h 883"/>
              <a:gd name="T50" fmla="*/ 311 w 358"/>
              <a:gd name="T51" fmla="*/ 673 h 883"/>
              <a:gd name="T52" fmla="*/ 282 w 358"/>
              <a:gd name="T53" fmla="*/ 704 h 883"/>
              <a:gd name="T54" fmla="*/ 83 w 358"/>
              <a:gd name="T55" fmla="*/ 497 h 883"/>
              <a:gd name="T56" fmla="*/ 102 w 358"/>
              <a:gd name="T57" fmla="*/ 402 h 883"/>
              <a:gd name="T58" fmla="*/ 116 w 358"/>
              <a:gd name="T59" fmla="*/ 338 h 883"/>
              <a:gd name="T60" fmla="*/ 275 w 358"/>
              <a:gd name="T61" fmla="*/ 497 h 883"/>
              <a:gd name="T62" fmla="*/ 296 w 358"/>
              <a:gd name="T63" fmla="*/ 604 h 883"/>
              <a:gd name="T64" fmla="*/ 102 w 358"/>
              <a:gd name="T65" fmla="*/ 402 h 883"/>
              <a:gd name="T66" fmla="*/ 121 w 358"/>
              <a:gd name="T67" fmla="*/ 311 h 883"/>
              <a:gd name="T68" fmla="*/ 135 w 358"/>
              <a:gd name="T69" fmla="*/ 240 h 883"/>
              <a:gd name="T70" fmla="*/ 247 w 358"/>
              <a:gd name="T71" fmla="*/ 359 h 883"/>
              <a:gd name="T72" fmla="*/ 266 w 358"/>
              <a:gd name="T73" fmla="*/ 457 h 883"/>
              <a:gd name="T74" fmla="*/ 121 w 358"/>
              <a:gd name="T75" fmla="*/ 311 h 883"/>
              <a:gd name="T76" fmla="*/ 59 w 358"/>
              <a:gd name="T77" fmla="*/ 618 h 883"/>
              <a:gd name="T78" fmla="*/ 218 w 358"/>
              <a:gd name="T79" fmla="*/ 776 h 883"/>
              <a:gd name="T80" fmla="*/ 180 w 358"/>
              <a:gd name="T81" fmla="*/ 816 h 883"/>
              <a:gd name="T82" fmla="*/ 47 w 358"/>
              <a:gd name="T83" fmla="*/ 673 h 883"/>
              <a:gd name="T84" fmla="*/ 59 w 358"/>
              <a:gd name="T85" fmla="*/ 618 h 883"/>
              <a:gd name="T86" fmla="*/ 216 w 358"/>
              <a:gd name="T87" fmla="*/ 202 h 883"/>
              <a:gd name="T88" fmla="*/ 239 w 358"/>
              <a:gd name="T89" fmla="*/ 316 h 883"/>
              <a:gd name="T90" fmla="*/ 140 w 358"/>
              <a:gd name="T91" fmla="*/ 214 h 883"/>
              <a:gd name="T92" fmla="*/ 142 w 358"/>
              <a:gd name="T93" fmla="*/ 202 h 883"/>
              <a:gd name="T94" fmla="*/ 216 w 358"/>
              <a:gd name="T95" fmla="*/ 20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8" h="883">
                <a:moveTo>
                  <a:pt x="294" y="57"/>
                </a:moveTo>
                <a:lnTo>
                  <a:pt x="263" y="0"/>
                </a:lnTo>
                <a:lnTo>
                  <a:pt x="97" y="0"/>
                </a:lnTo>
                <a:lnTo>
                  <a:pt x="64" y="54"/>
                </a:lnTo>
                <a:lnTo>
                  <a:pt x="102" y="181"/>
                </a:lnTo>
                <a:lnTo>
                  <a:pt x="0" y="687"/>
                </a:lnTo>
                <a:lnTo>
                  <a:pt x="180" y="883"/>
                </a:lnTo>
                <a:lnTo>
                  <a:pt x="358" y="687"/>
                </a:lnTo>
                <a:lnTo>
                  <a:pt x="256" y="181"/>
                </a:lnTo>
                <a:lnTo>
                  <a:pt x="294" y="57"/>
                </a:lnTo>
                <a:close/>
                <a:moveTo>
                  <a:pt x="121" y="45"/>
                </a:moveTo>
                <a:lnTo>
                  <a:pt x="237" y="45"/>
                </a:lnTo>
                <a:lnTo>
                  <a:pt x="247" y="62"/>
                </a:lnTo>
                <a:lnTo>
                  <a:pt x="216" y="157"/>
                </a:lnTo>
                <a:lnTo>
                  <a:pt x="142" y="157"/>
                </a:lnTo>
                <a:lnTo>
                  <a:pt x="111" y="62"/>
                </a:lnTo>
                <a:lnTo>
                  <a:pt x="121" y="45"/>
                </a:lnTo>
                <a:close/>
                <a:moveTo>
                  <a:pt x="78" y="523"/>
                </a:moveTo>
                <a:lnTo>
                  <a:pt x="268" y="721"/>
                </a:lnTo>
                <a:lnTo>
                  <a:pt x="232" y="759"/>
                </a:lnTo>
                <a:lnTo>
                  <a:pt x="64" y="592"/>
                </a:lnTo>
                <a:lnTo>
                  <a:pt x="78" y="523"/>
                </a:lnTo>
                <a:close/>
                <a:moveTo>
                  <a:pt x="83" y="497"/>
                </a:moveTo>
                <a:lnTo>
                  <a:pt x="97" y="428"/>
                </a:lnTo>
                <a:lnTo>
                  <a:pt x="303" y="645"/>
                </a:lnTo>
                <a:lnTo>
                  <a:pt x="311" y="673"/>
                </a:lnTo>
                <a:lnTo>
                  <a:pt x="282" y="704"/>
                </a:lnTo>
                <a:lnTo>
                  <a:pt x="83" y="497"/>
                </a:lnTo>
                <a:close/>
                <a:moveTo>
                  <a:pt x="102" y="402"/>
                </a:moveTo>
                <a:lnTo>
                  <a:pt x="116" y="338"/>
                </a:lnTo>
                <a:lnTo>
                  <a:pt x="275" y="497"/>
                </a:lnTo>
                <a:lnTo>
                  <a:pt x="296" y="604"/>
                </a:lnTo>
                <a:lnTo>
                  <a:pt x="102" y="402"/>
                </a:lnTo>
                <a:close/>
                <a:moveTo>
                  <a:pt x="121" y="311"/>
                </a:moveTo>
                <a:lnTo>
                  <a:pt x="135" y="240"/>
                </a:lnTo>
                <a:lnTo>
                  <a:pt x="247" y="359"/>
                </a:lnTo>
                <a:lnTo>
                  <a:pt x="266" y="457"/>
                </a:lnTo>
                <a:lnTo>
                  <a:pt x="121" y="311"/>
                </a:lnTo>
                <a:close/>
                <a:moveTo>
                  <a:pt x="59" y="618"/>
                </a:moveTo>
                <a:lnTo>
                  <a:pt x="218" y="776"/>
                </a:lnTo>
                <a:lnTo>
                  <a:pt x="180" y="816"/>
                </a:lnTo>
                <a:lnTo>
                  <a:pt x="47" y="673"/>
                </a:lnTo>
                <a:lnTo>
                  <a:pt x="59" y="618"/>
                </a:lnTo>
                <a:close/>
                <a:moveTo>
                  <a:pt x="216" y="202"/>
                </a:moveTo>
                <a:lnTo>
                  <a:pt x="239" y="316"/>
                </a:lnTo>
                <a:lnTo>
                  <a:pt x="140" y="214"/>
                </a:lnTo>
                <a:lnTo>
                  <a:pt x="142" y="202"/>
                </a:lnTo>
                <a:lnTo>
                  <a:pt x="216" y="2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402" name="Group 216"/>
          <p:cNvGrpSpPr/>
          <p:nvPr/>
        </p:nvGrpSpPr>
        <p:grpSpPr>
          <a:xfrm>
            <a:off x="6395461" y="4121125"/>
            <a:ext cx="515158" cy="594896"/>
            <a:chOff x="4038601" y="946150"/>
            <a:chExt cx="1055688" cy="1227138"/>
          </a:xfrm>
          <a:solidFill>
            <a:srgbClr val="FFFFFF"/>
          </a:solidFill>
        </p:grpSpPr>
        <p:sp>
          <p:nvSpPr>
            <p:cNvPr id="403" name="Freeform 21"/>
            <p:cNvSpPr>
              <a:spLocks noEditPoints="1"/>
            </p:cNvSpPr>
            <p:nvPr/>
          </p:nvSpPr>
          <p:spPr bwMode="auto">
            <a:xfrm>
              <a:off x="4038601" y="946150"/>
              <a:ext cx="1055688" cy="1227138"/>
            </a:xfrm>
            <a:custGeom>
              <a:avLst/>
              <a:gdLst>
                <a:gd name="T0" fmla="*/ 27 w 280"/>
                <a:gd name="T1" fmla="*/ 325 h 325"/>
                <a:gd name="T2" fmla="*/ 253 w 280"/>
                <a:gd name="T3" fmla="*/ 325 h 325"/>
                <a:gd name="T4" fmla="*/ 280 w 280"/>
                <a:gd name="T5" fmla="*/ 298 h 325"/>
                <a:gd name="T6" fmla="*/ 280 w 280"/>
                <a:gd name="T7" fmla="*/ 27 h 325"/>
                <a:gd name="T8" fmla="*/ 253 w 280"/>
                <a:gd name="T9" fmla="*/ 0 h 325"/>
                <a:gd name="T10" fmla="*/ 27 w 280"/>
                <a:gd name="T11" fmla="*/ 0 h 325"/>
                <a:gd name="T12" fmla="*/ 0 w 280"/>
                <a:gd name="T13" fmla="*/ 27 h 325"/>
                <a:gd name="T14" fmla="*/ 0 w 280"/>
                <a:gd name="T15" fmla="*/ 298 h 325"/>
                <a:gd name="T16" fmla="*/ 27 w 280"/>
                <a:gd name="T17" fmla="*/ 325 h 325"/>
                <a:gd name="T18" fmla="*/ 19 w 280"/>
                <a:gd name="T19" fmla="*/ 27 h 325"/>
                <a:gd name="T20" fmla="*/ 27 w 280"/>
                <a:gd name="T21" fmla="*/ 19 h 325"/>
                <a:gd name="T22" fmla="*/ 253 w 280"/>
                <a:gd name="T23" fmla="*/ 19 h 325"/>
                <a:gd name="T24" fmla="*/ 261 w 280"/>
                <a:gd name="T25" fmla="*/ 27 h 325"/>
                <a:gd name="T26" fmla="*/ 261 w 280"/>
                <a:gd name="T27" fmla="*/ 298 h 325"/>
                <a:gd name="T28" fmla="*/ 253 w 280"/>
                <a:gd name="T29" fmla="*/ 306 h 325"/>
                <a:gd name="T30" fmla="*/ 27 w 280"/>
                <a:gd name="T31" fmla="*/ 306 h 325"/>
                <a:gd name="T32" fmla="*/ 19 w 280"/>
                <a:gd name="T33" fmla="*/ 298 h 325"/>
                <a:gd name="T34" fmla="*/ 19 w 280"/>
                <a:gd name="T35" fmla="*/ 2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0" h="325">
                  <a:moveTo>
                    <a:pt x="27" y="325"/>
                  </a:moveTo>
                  <a:cubicBezTo>
                    <a:pt x="253" y="325"/>
                    <a:pt x="253" y="325"/>
                    <a:pt x="253" y="325"/>
                  </a:cubicBezTo>
                  <a:cubicBezTo>
                    <a:pt x="268" y="325"/>
                    <a:pt x="280" y="313"/>
                    <a:pt x="280" y="298"/>
                  </a:cubicBezTo>
                  <a:cubicBezTo>
                    <a:pt x="280" y="27"/>
                    <a:pt x="280" y="27"/>
                    <a:pt x="280" y="27"/>
                  </a:cubicBezTo>
                  <a:cubicBezTo>
                    <a:pt x="280" y="12"/>
                    <a:pt x="268" y="0"/>
                    <a:pt x="2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3"/>
                    <a:pt x="12" y="325"/>
                    <a:pt x="27" y="325"/>
                  </a:cubicBezTo>
                  <a:close/>
                  <a:moveTo>
                    <a:pt x="19" y="27"/>
                  </a:moveTo>
                  <a:cubicBezTo>
                    <a:pt x="19" y="23"/>
                    <a:pt x="22" y="19"/>
                    <a:pt x="27" y="19"/>
                  </a:cubicBezTo>
                  <a:cubicBezTo>
                    <a:pt x="253" y="19"/>
                    <a:pt x="253" y="19"/>
                    <a:pt x="253" y="19"/>
                  </a:cubicBezTo>
                  <a:cubicBezTo>
                    <a:pt x="257" y="19"/>
                    <a:pt x="261" y="23"/>
                    <a:pt x="261" y="27"/>
                  </a:cubicBezTo>
                  <a:cubicBezTo>
                    <a:pt x="261" y="298"/>
                    <a:pt x="261" y="298"/>
                    <a:pt x="261" y="298"/>
                  </a:cubicBezTo>
                  <a:cubicBezTo>
                    <a:pt x="261" y="303"/>
                    <a:pt x="257" y="306"/>
                    <a:pt x="253" y="306"/>
                  </a:cubicBezTo>
                  <a:cubicBezTo>
                    <a:pt x="27" y="306"/>
                    <a:pt x="27" y="306"/>
                    <a:pt x="27" y="306"/>
                  </a:cubicBezTo>
                  <a:cubicBezTo>
                    <a:pt x="22" y="306"/>
                    <a:pt x="19" y="303"/>
                    <a:pt x="19" y="298"/>
                  </a:cubicBezTo>
                  <a:lnTo>
                    <a:pt x="1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4" name="Freeform 22"/>
            <p:cNvSpPr>
              <a:spLocks noEditPoints="1"/>
            </p:cNvSpPr>
            <p:nvPr/>
          </p:nvSpPr>
          <p:spPr bwMode="auto">
            <a:xfrm>
              <a:off x="4140201" y="1055688"/>
              <a:ext cx="852488" cy="265113"/>
            </a:xfrm>
            <a:custGeom>
              <a:avLst/>
              <a:gdLst>
                <a:gd name="T0" fmla="*/ 15 w 226"/>
                <a:gd name="T1" fmla="*/ 70 h 70"/>
                <a:gd name="T2" fmla="*/ 211 w 226"/>
                <a:gd name="T3" fmla="*/ 70 h 70"/>
                <a:gd name="T4" fmla="*/ 226 w 226"/>
                <a:gd name="T5" fmla="*/ 55 h 70"/>
                <a:gd name="T6" fmla="*/ 226 w 226"/>
                <a:gd name="T7" fmla="*/ 15 h 70"/>
                <a:gd name="T8" fmla="*/ 211 w 226"/>
                <a:gd name="T9" fmla="*/ 0 h 70"/>
                <a:gd name="T10" fmla="*/ 15 w 226"/>
                <a:gd name="T11" fmla="*/ 0 h 70"/>
                <a:gd name="T12" fmla="*/ 0 w 226"/>
                <a:gd name="T13" fmla="*/ 15 h 70"/>
                <a:gd name="T14" fmla="*/ 0 w 226"/>
                <a:gd name="T15" fmla="*/ 55 h 70"/>
                <a:gd name="T16" fmla="*/ 15 w 226"/>
                <a:gd name="T17" fmla="*/ 70 h 70"/>
                <a:gd name="T18" fmla="*/ 9 w 226"/>
                <a:gd name="T19" fmla="*/ 15 h 70"/>
                <a:gd name="T20" fmla="*/ 15 w 226"/>
                <a:gd name="T21" fmla="*/ 9 h 70"/>
                <a:gd name="T22" fmla="*/ 211 w 226"/>
                <a:gd name="T23" fmla="*/ 9 h 70"/>
                <a:gd name="T24" fmla="*/ 216 w 226"/>
                <a:gd name="T25" fmla="*/ 15 h 70"/>
                <a:gd name="T26" fmla="*/ 216 w 226"/>
                <a:gd name="T27" fmla="*/ 55 h 70"/>
                <a:gd name="T28" fmla="*/ 211 w 226"/>
                <a:gd name="T29" fmla="*/ 61 h 70"/>
                <a:gd name="T30" fmla="*/ 15 w 226"/>
                <a:gd name="T31" fmla="*/ 61 h 70"/>
                <a:gd name="T32" fmla="*/ 9 w 226"/>
                <a:gd name="T33" fmla="*/ 55 h 70"/>
                <a:gd name="T34" fmla="*/ 9 w 226"/>
                <a:gd name="T35" fmla="*/ 1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70">
                  <a:moveTo>
                    <a:pt x="15" y="70"/>
                  </a:moveTo>
                  <a:cubicBezTo>
                    <a:pt x="211" y="70"/>
                    <a:pt x="211" y="70"/>
                    <a:pt x="211" y="70"/>
                  </a:cubicBezTo>
                  <a:cubicBezTo>
                    <a:pt x="219" y="70"/>
                    <a:pt x="226" y="64"/>
                    <a:pt x="226" y="55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226" y="6"/>
                    <a:pt x="219" y="0"/>
                    <a:pt x="21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7" y="70"/>
                    <a:pt x="15" y="70"/>
                  </a:cubicBezTo>
                  <a:close/>
                  <a:moveTo>
                    <a:pt x="9" y="15"/>
                  </a:moveTo>
                  <a:cubicBezTo>
                    <a:pt x="9" y="11"/>
                    <a:pt x="12" y="9"/>
                    <a:pt x="15" y="9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4" y="9"/>
                    <a:pt x="216" y="11"/>
                    <a:pt x="216" y="15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9"/>
                    <a:pt x="214" y="61"/>
                    <a:pt x="211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2" y="61"/>
                    <a:pt x="9" y="59"/>
                    <a:pt x="9" y="55"/>
                  </a:cubicBezTo>
                  <a:lnTo>
                    <a:pt x="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5" name="Rectangle 23"/>
            <p:cNvSpPr>
              <a:spLocks noChangeArrowheads="1"/>
            </p:cNvSpPr>
            <p:nvPr/>
          </p:nvSpPr>
          <p:spPr bwMode="auto">
            <a:xfrm>
              <a:off x="4537076" y="1127125"/>
              <a:ext cx="47625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6" name="Rectangle 24"/>
            <p:cNvSpPr>
              <a:spLocks noChangeArrowheads="1"/>
            </p:cNvSpPr>
            <p:nvPr/>
          </p:nvSpPr>
          <p:spPr bwMode="auto">
            <a:xfrm>
              <a:off x="4622801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7" name="Rectangle 25"/>
            <p:cNvSpPr>
              <a:spLocks noChangeArrowheads="1"/>
            </p:cNvSpPr>
            <p:nvPr/>
          </p:nvSpPr>
          <p:spPr bwMode="auto">
            <a:xfrm>
              <a:off x="4705351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8" name="Rectangle 26"/>
            <p:cNvSpPr>
              <a:spLocks noChangeArrowheads="1"/>
            </p:cNvSpPr>
            <p:nvPr/>
          </p:nvSpPr>
          <p:spPr bwMode="auto">
            <a:xfrm>
              <a:off x="4789488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9" name="Rectangle 27"/>
            <p:cNvSpPr>
              <a:spLocks noChangeArrowheads="1"/>
            </p:cNvSpPr>
            <p:nvPr/>
          </p:nvSpPr>
          <p:spPr bwMode="auto">
            <a:xfrm>
              <a:off x="4875213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0" name="Freeform 28"/>
            <p:cNvSpPr>
              <a:spLocks noEditPoints="1"/>
            </p:cNvSpPr>
            <p:nvPr/>
          </p:nvSpPr>
          <p:spPr bwMode="auto">
            <a:xfrm>
              <a:off x="4175126" y="1419225"/>
              <a:ext cx="157163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1" name="Freeform 29"/>
            <p:cNvSpPr>
              <a:spLocks noEditPoints="1"/>
            </p:cNvSpPr>
            <p:nvPr/>
          </p:nvSpPr>
          <p:spPr bwMode="auto">
            <a:xfrm>
              <a:off x="4381501" y="1419225"/>
              <a:ext cx="158750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2" name="Freeform 30"/>
            <p:cNvSpPr>
              <a:spLocks noEditPoints="1"/>
            </p:cNvSpPr>
            <p:nvPr/>
          </p:nvSpPr>
          <p:spPr bwMode="auto">
            <a:xfrm>
              <a:off x="4589463" y="1419225"/>
              <a:ext cx="158750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3" name="Freeform 31"/>
            <p:cNvSpPr>
              <a:spLocks noEditPoints="1"/>
            </p:cNvSpPr>
            <p:nvPr/>
          </p:nvSpPr>
          <p:spPr bwMode="auto">
            <a:xfrm>
              <a:off x="4795838" y="1419225"/>
              <a:ext cx="158750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4" name="Freeform 32"/>
            <p:cNvSpPr>
              <a:spLocks noEditPoints="1"/>
            </p:cNvSpPr>
            <p:nvPr/>
          </p:nvSpPr>
          <p:spPr bwMode="auto">
            <a:xfrm>
              <a:off x="4381501" y="1625600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5" name="Freeform 33"/>
            <p:cNvSpPr>
              <a:spLocks noEditPoints="1"/>
            </p:cNvSpPr>
            <p:nvPr/>
          </p:nvSpPr>
          <p:spPr bwMode="auto">
            <a:xfrm>
              <a:off x="4589463" y="1625600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6" name="Freeform 34"/>
            <p:cNvSpPr>
              <a:spLocks noEditPoints="1"/>
            </p:cNvSpPr>
            <p:nvPr/>
          </p:nvSpPr>
          <p:spPr bwMode="auto">
            <a:xfrm>
              <a:off x="4795838" y="1625600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7" name="Freeform 35"/>
            <p:cNvSpPr>
              <a:spLocks noEditPoints="1"/>
            </p:cNvSpPr>
            <p:nvPr/>
          </p:nvSpPr>
          <p:spPr bwMode="auto">
            <a:xfrm>
              <a:off x="4175126" y="1625600"/>
              <a:ext cx="157163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8" name="Freeform 36"/>
            <p:cNvSpPr>
              <a:spLocks noEditPoints="1"/>
            </p:cNvSpPr>
            <p:nvPr/>
          </p:nvSpPr>
          <p:spPr bwMode="auto">
            <a:xfrm>
              <a:off x="4381501" y="1833563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9" name="Freeform 37"/>
            <p:cNvSpPr>
              <a:spLocks noEditPoints="1"/>
            </p:cNvSpPr>
            <p:nvPr/>
          </p:nvSpPr>
          <p:spPr bwMode="auto">
            <a:xfrm>
              <a:off x="4589463" y="1833563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20" name="Freeform 38"/>
            <p:cNvSpPr>
              <a:spLocks noEditPoints="1"/>
            </p:cNvSpPr>
            <p:nvPr/>
          </p:nvSpPr>
          <p:spPr bwMode="auto">
            <a:xfrm>
              <a:off x="4795838" y="1833563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21" name="Freeform 39"/>
            <p:cNvSpPr>
              <a:spLocks noEditPoints="1"/>
            </p:cNvSpPr>
            <p:nvPr/>
          </p:nvSpPr>
          <p:spPr bwMode="auto">
            <a:xfrm>
              <a:off x="4175126" y="1833563"/>
              <a:ext cx="157163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422" name="Freeform 43"/>
          <p:cNvSpPr>
            <a:spLocks noEditPoints="1"/>
          </p:cNvSpPr>
          <p:nvPr/>
        </p:nvSpPr>
        <p:spPr bwMode="auto">
          <a:xfrm>
            <a:off x="6403770" y="2642499"/>
            <a:ext cx="353979" cy="351658"/>
          </a:xfrm>
          <a:custGeom>
            <a:avLst/>
            <a:gdLst>
              <a:gd name="T0" fmla="*/ 55 w 64"/>
              <a:gd name="T1" fmla="*/ 26 h 64"/>
              <a:gd name="T2" fmla="*/ 36 w 64"/>
              <a:gd name="T3" fmla="*/ 46 h 64"/>
              <a:gd name="T4" fmla="*/ 18 w 64"/>
              <a:gd name="T5" fmla="*/ 46 h 64"/>
              <a:gd name="T6" fmla="*/ 18 w 64"/>
              <a:gd name="T7" fmla="*/ 28 h 64"/>
              <a:gd name="T8" fmla="*/ 38 w 64"/>
              <a:gd name="T9" fmla="*/ 9 h 64"/>
              <a:gd name="T10" fmla="*/ 29 w 64"/>
              <a:gd name="T11" fmla="*/ 0 h 64"/>
              <a:gd name="T12" fmla="*/ 10 w 64"/>
              <a:gd name="T13" fmla="*/ 20 h 64"/>
              <a:gd name="T14" fmla="*/ 10 w 64"/>
              <a:gd name="T15" fmla="*/ 54 h 64"/>
              <a:gd name="T16" fmla="*/ 44 w 64"/>
              <a:gd name="T17" fmla="*/ 54 h 64"/>
              <a:gd name="T18" fmla="*/ 64 w 64"/>
              <a:gd name="T19" fmla="*/ 35 h 64"/>
              <a:gd name="T20" fmla="*/ 55 w 64"/>
              <a:gd name="T21" fmla="*/ 26 h 64"/>
              <a:gd name="T22" fmla="*/ 29 w 64"/>
              <a:gd name="T23" fmla="*/ 4 h 64"/>
              <a:gd name="T24" fmla="*/ 33 w 64"/>
              <a:gd name="T25" fmla="*/ 9 h 64"/>
              <a:gd name="T26" fmla="*/ 27 w 64"/>
              <a:gd name="T27" fmla="*/ 15 h 64"/>
              <a:gd name="T28" fmla="*/ 23 w 64"/>
              <a:gd name="T29" fmla="*/ 11 h 64"/>
              <a:gd name="T30" fmla="*/ 29 w 64"/>
              <a:gd name="T31" fmla="*/ 4 h 64"/>
              <a:gd name="T32" fmla="*/ 49 w 64"/>
              <a:gd name="T33" fmla="*/ 37 h 64"/>
              <a:gd name="T34" fmla="*/ 55 w 64"/>
              <a:gd name="T35" fmla="*/ 31 h 64"/>
              <a:gd name="T36" fmla="*/ 60 w 64"/>
              <a:gd name="T37" fmla="*/ 35 h 64"/>
              <a:gd name="T38" fmla="*/ 53 w 64"/>
              <a:gd name="T39" fmla="*/ 41 h 64"/>
              <a:gd name="T40" fmla="*/ 49 w 64"/>
              <a:gd name="T41" fmla="*/ 3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55" y="26"/>
                </a:moveTo>
                <a:cubicBezTo>
                  <a:pt x="36" y="46"/>
                  <a:pt x="36" y="46"/>
                  <a:pt x="36" y="46"/>
                </a:cubicBezTo>
                <a:cubicBezTo>
                  <a:pt x="31" y="51"/>
                  <a:pt x="23" y="51"/>
                  <a:pt x="18" y="46"/>
                </a:cubicBezTo>
                <a:cubicBezTo>
                  <a:pt x="13" y="41"/>
                  <a:pt x="13" y="33"/>
                  <a:pt x="18" y="28"/>
                </a:cubicBezTo>
                <a:cubicBezTo>
                  <a:pt x="38" y="9"/>
                  <a:pt x="38" y="9"/>
                  <a:pt x="38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9"/>
                  <a:pt x="0" y="45"/>
                  <a:pt x="10" y="54"/>
                </a:cubicBezTo>
                <a:cubicBezTo>
                  <a:pt x="19" y="64"/>
                  <a:pt x="35" y="64"/>
                  <a:pt x="44" y="54"/>
                </a:cubicBezTo>
                <a:cubicBezTo>
                  <a:pt x="64" y="35"/>
                  <a:pt x="64" y="35"/>
                  <a:pt x="64" y="35"/>
                </a:cubicBezTo>
                <a:lnTo>
                  <a:pt x="55" y="26"/>
                </a:lnTo>
                <a:close/>
                <a:moveTo>
                  <a:pt x="29" y="4"/>
                </a:moveTo>
                <a:cubicBezTo>
                  <a:pt x="33" y="9"/>
                  <a:pt x="33" y="9"/>
                  <a:pt x="33" y="9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11"/>
                  <a:pt x="23" y="11"/>
                  <a:pt x="23" y="11"/>
                </a:cubicBezTo>
                <a:lnTo>
                  <a:pt x="29" y="4"/>
                </a:lnTo>
                <a:close/>
                <a:moveTo>
                  <a:pt x="49" y="37"/>
                </a:moveTo>
                <a:cubicBezTo>
                  <a:pt x="55" y="31"/>
                  <a:pt x="55" y="31"/>
                  <a:pt x="55" y="31"/>
                </a:cubicBezTo>
                <a:cubicBezTo>
                  <a:pt x="60" y="35"/>
                  <a:pt x="60" y="35"/>
                  <a:pt x="60" y="35"/>
                </a:cubicBezTo>
                <a:cubicBezTo>
                  <a:pt x="53" y="41"/>
                  <a:pt x="53" y="41"/>
                  <a:pt x="53" y="41"/>
                </a:cubicBezTo>
                <a:lnTo>
                  <a:pt x="4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423" name="Group 226"/>
          <p:cNvGrpSpPr/>
          <p:nvPr/>
        </p:nvGrpSpPr>
        <p:grpSpPr>
          <a:xfrm>
            <a:off x="6277603" y="3179382"/>
            <a:ext cx="273649" cy="255759"/>
            <a:chOff x="4265613" y="985838"/>
            <a:chExt cx="241300" cy="227013"/>
          </a:xfrm>
          <a:solidFill>
            <a:srgbClr val="FFFFFF"/>
          </a:solidFill>
        </p:grpSpPr>
        <p:sp>
          <p:nvSpPr>
            <p:cNvPr id="424" name="Freeform 44"/>
            <p:cNvSpPr>
              <a:spLocks/>
            </p:cNvSpPr>
            <p:nvPr/>
          </p:nvSpPr>
          <p:spPr bwMode="auto">
            <a:xfrm>
              <a:off x="4265613" y="985838"/>
              <a:ext cx="241300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25" name="Oval 45"/>
            <p:cNvSpPr>
              <a:spLocks noChangeArrowheads="1"/>
            </p:cNvSpPr>
            <p:nvPr/>
          </p:nvSpPr>
          <p:spPr bwMode="auto">
            <a:xfrm>
              <a:off x="4356100" y="1122363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26" name="Freeform 46"/>
            <p:cNvSpPr>
              <a:spLocks noEditPoints="1"/>
            </p:cNvSpPr>
            <p:nvPr/>
          </p:nvSpPr>
          <p:spPr bwMode="auto">
            <a:xfrm>
              <a:off x="4281488" y="1046163"/>
              <a:ext cx="211138" cy="166688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27" name="Group 227"/>
          <p:cNvGrpSpPr/>
          <p:nvPr/>
        </p:nvGrpSpPr>
        <p:grpSpPr>
          <a:xfrm>
            <a:off x="9783751" y="2557088"/>
            <a:ext cx="363739" cy="381568"/>
            <a:chOff x="2349500" y="1939926"/>
            <a:chExt cx="227013" cy="239712"/>
          </a:xfrm>
          <a:solidFill>
            <a:srgbClr val="FFFFFF"/>
          </a:solidFill>
        </p:grpSpPr>
        <p:sp>
          <p:nvSpPr>
            <p:cNvPr id="428" name="Freeform 47"/>
            <p:cNvSpPr>
              <a:spLocks/>
            </p:cNvSpPr>
            <p:nvPr/>
          </p:nvSpPr>
          <p:spPr bwMode="auto">
            <a:xfrm>
              <a:off x="2384425" y="1939926"/>
              <a:ext cx="192088" cy="166688"/>
            </a:xfrm>
            <a:custGeom>
              <a:avLst/>
              <a:gdLst>
                <a:gd name="T0" fmla="*/ 47 w 51"/>
                <a:gd name="T1" fmla="*/ 0 h 44"/>
                <a:gd name="T2" fmla="*/ 0 w 51"/>
                <a:gd name="T3" fmla="*/ 0 h 44"/>
                <a:gd name="T4" fmla="*/ 16 w 51"/>
                <a:gd name="T5" fmla="*/ 8 h 44"/>
                <a:gd name="T6" fmla="*/ 43 w 51"/>
                <a:gd name="T7" fmla="*/ 8 h 44"/>
                <a:gd name="T8" fmla="*/ 43 w 51"/>
                <a:gd name="T9" fmla="*/ 12 h 44"/>
                <a:gd name="T10" fmla="*/ 24 w 51"/>
                <a:gd name="T11" fmla="*/ 12 h 44"/>
                <a:gd name="T12" fmla="*/ 29 w 51"/>
                <a:gd name="T13" fmla="*/ 15 h 44"/>
                <a:gd name="T14" fmla="*/ 34 w 51"/>
                <a:gd name="T15" fmla="*/ 20 h 44"/>
                <a:gd name="T16" fmla="*/ 43 w 51"/>
                <a:gd name="T17" fmla="*/ 20 h 44"/>
                <a:gd name="T18" fmla="*/ 43 w 51"/>
                <a:gd name="T19" fmla="*/ 24 h 44"/>
                <a:gd name="T20" fmla="*/ 35 w 51"/>
                <a:gd name="T21" fmla="*/ 24 h 44"/>
                <a:gd name="T22" fmla="*/ 35 w 51"/>
                <a:gd name="T23" fmla="*/ 44 h 44"/>
                <a:gd name="T24" fmla="*/ 47 w 51"/>
                <a:gd name="T25" fmla="*/ 44 h 44"/>
                <a:gd name="T26" fmla="*/ 51 w 51"/>
                <a:gd name="T27" fmla="*/ 40 h 44"/>
                <a:gd name="T28" fmla="*/ 51 w 51"/>
                <a:gd name="T29" fmla="*/ 4 h 44"/>
                <a:gd name="T30" fmla="*/ 47 w 51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4">
                  <a:moveTo>
                    <a:pt x="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3" y="18"/>
                    <a:pt x="3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9" y="44"/>
                    <a:pt x="51" y="42"/>
                    <a:pt x="51" y="40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49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29" name="Freeform 48"/>
            <p:cNvSpPr>
              <a:spLocks noEditPoints="1"/>
            </p:cNvSpPr>
            <p:nvPr/>
          </p:nvSpPr>
          <p:spPr bwMode="auto">
            <a:xfrm>
              <a:off x="2349500" y="1944688"/>
              <a:ext cx="150813" cy="234950"/>
            </a:xfrm>
            <a:custGeom>
              <a:avLst/>
              <a:gdLst>
                <a:gd name="T0" fmla="*/ 36 w 40"/>
                <a:gd name="T1" fmla="*/ 17 h 62"/>
                <a:gd name="T2" fmla="*/ 4 w 40"/>
                <a:gd name="T3" fmla="*/ 1 h 62"/>
                <a:gd name="T4" fmla="*/ 2 w 40"/>
                <a:gd name="T5" fmla="*/ 0 h 62"/>
                <a:gd name="T6" fmla="*/ 0 w 40"/>
                <a:gd name="T7" fmla="*/ 3 h 62"/>
                <a:gd name="T8" fmla="*/ 0 w 40"/>
                <a:gd name="T9" fmla="*/ 39 h 62"/>
                <a:gd name="T10" fmla="*/ 4 w 40"/>
                <a:gd name="T11" fmla="*/ 45 h 62"/>
                <a:gd name="T12" fmla="*/ 36 w 40"/>
                <a:gd name="T13" fmla="*/ 61 h 62"/>
                <a:gd name="T14" fmla="*/ 38 w 40"/>
                <a:gd name="T15" fmla="*/ 62 h 62"/>
                <a:gd name="T16" fmla="*/ 40 w 40"/>
                <a:gd name="T17" fmla="*/ 59 h 62"/>
                <a:gd name="T18" fmla="*/ 40 w 40"/>
                <a:gd name="T19" fmla="*/ 23 h 62"/>
                <a:gd name="T20" fmla="*/ 36 w 40"/>
                <a:gd name="T21" fmla="*/ 17 h 62"/>
                <a:gd name="T22" fmla="*/ 28 w 40"/>
                <a:gd name="T23" fmla="*/ 43 h 62"/>
                <a:gd name="T24" fmla="*/ 24 w 40"/>
                <a:gd name="T25" fmla="*/ 37 h 62"/>
                <a:gd name="T26" fmla="*/ 28 w 40"/>
                <a:gd name="T27" fmla="*/ 31 h 62"/>
                <a:gd name="T28" fmla="*/ 32 w 40"/>
                <a:gd name="T29" fmla="*/ 37 h 62"/>
                <a:gd name="T30" fmla="*/ 28 w 40"/>
                <a:gd name="T31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62">
                  <a:moveTo>
                    <a:pt x="36" y="1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4"/>
                    <a:pt x="4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2"/>
                    <a:pt x="38" y="62"/>
                  </a:cubicBezTo>
                  <a:cubicBezTo>
                    <a:pt x="39" y="62"/>
                    <a:pt x="40" y="61"/>
                    <a:pt x="40" y="59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38" y="18"/>
                    <a:pt x="36" y="17"/>
                  </a:cubicBezTo>
                  <a:close/>
                  <a:moveTo>
                    <a:pt x="28" y="43"/>
                  </a:moveTo>
                  <a:cubicBezTo>
                    <a:pt x="26" y="43"/>
                    <a:pt x="24" y="40"/>
                    <a:pt x="24" y="37"/>
                  </a:cubicBezTo>
                  <a:cubicBezTo>
                    <a:pt x="24" y="34"/>
                    <a:pt x="26" y="31"/>
                    <a:pt x="28" y="31"/>
                  </a:cubicBezTo>
                  <a:cubicBezTo>
                    <a:pt x="30" y="31"/>
                    <a:pt x="32" y="34"/>
                    <a:pt x="32" y="37"/>
                  </a:cubicBezTo>
                  <a:cubicBezTo>
                    <a:pt x="32" y="40"/>
                    <a:pt x="30" y="43"/>
                    <a:pt x="2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30" name="Group 238"/>
          <p:cNvGrpSpPr/>
          <p:nvPr/>
        </p:nvGrpSpPr>
        <p:grpSpPr>
          <a:xfrm>
            <a:off x="9936061" y="3747908"/>
            <a:ext cx="442663" cy="428556"/>
            <a:chOff x="8535988" y="-15875"/>
            <a:chExt cx="249238" cy="242888"/>
          </a:xfrm>
          <a:solidFill>
            <a:srgbClr val="FFFFFF"/>
          </a:solidFill>
        </p:grpSpPr>
        <p:sp>
          <p:nvSpPr>
            <p:cNvPr id="431" name="Freeform 52"/>
            <p:cNvSpPr>
              <a:spLocks/>
            </p:cNvSpPr>
            <p:nvPr/>
          </p:nvSpPr>
          <p:spPr bwMode="auto">
            <a:xfrm>
              <a:off x="8613775" y="79375"/>
              <a:ext cx="101600" cy="98425"/>
            </a:xfrm>
            <a:custGeom>
              <a:avLst/>
              <a:gdLst>
                <a:gd name="T0" fmla="*/ 4 w 26"/>
                <a:gd name="T1" fmla="*/ 25 h 26"/>
                <a:gd name="T2" fmla="*/ 24 w 26"/>
                <a:gd name="T3" fmla="*/ 15 h 26"/>
                <a:gd name="T4" fmla="*/ 24 w 26"/>
                <a:gd name="T5" fmla="*/ 11 h 26"/>
                <a:gd name="T6" fmla="*/ 4 w 26"/>
                <a:gd name="T7" fmla="*/ 1 h 26"/>
                <a:gd name="T8" fmla="*/ 0 w 26"/>
                <a:gd name="T9" fmla="*/ 3 h 26"/>
                <a:gd name="T10" fmla="*/ 0 w 26"/>
                <a:gd name="T11" fmla="*/ 23 h 26"/>
                <a:gd name="T12" fmla="*/ 4 w 26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4" y="25"/>
                  </a:move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6" y="12"/>
                    <a:pt x="24" y="1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32" name="Freeform 53"/>
            <p:cNvSpPr>
              <a:spLocks noEditPoints="1"/>
            </p:cNvSpPr>
            <p:nvPr/>
          </p:nvSpPr>
          <p:spPr bwMode="auto">
            <a:xfrm>
              <a:off x="8535988" y="-15875"/>
              <a:ext cx="249238" cy="242888"/>
            </a:xfrm>
            <a:custGeom>
              <a:avLst/>
              <a:gdLst>
                <a:gd name="T0" fmla="*/ 58 w 64"/>
                <a:gd name="T1" fmla="*/ 0 h 64"/>
                <a:gd name="T2" fmla="*/ 6 w 64"/>
                <a:gd name="T3" fmla="*/ 0 h 64"/>
                <a:gd name="T4" fmla="*/ 0 w 64"/>
                <a:gd name="T5" fmla="*/ 6 h 64"/>
                <a:gd name="T6" fmla="*/ 0 w 64"/>
                <a:gd name="T7" fmla="*/ 58 h 64"/>
                <a:gd name="T8" fmla="*/ 6 w 64"/>
                <a:gd name="T9" fmla="*/ 64 h 64"/>
                <a:gd name="T10" fmla="*/ 58 w 64"/>
                <a:gd name="T11" fmla="*/ 64 h 64"/>
                <a:gd name="T12" fmla="*/ 64 w 64"/>
                <a:gd name="T13" fmla="*/ 58 h 64"/>
                <a:gd name="T14" fmla="*/ 64 w 64"/>
                <a:gd name="T15" fmla="*/ 6 h 64"/>
                <a:gd name="T16" fmla="*/ 58 w 64"/>
                <a:gd name="T17" fmla="*/ 0 h 64"/>
                <a:gd name="T18" fmla="*/ 40 w 64"/>
                <a:gd name="T19" fmla="*/ 4 h 64"/>
                <a:gd name="T20" fmla="*/ 44 w 64"/>
                <a:gd name="T21" fmla="*/ 12 h 64"/>
                <a:gd name="T22" fmla="*/ 36 w 64"/>
                <a:gd name="T23" fmla="*/ 12 h 64"/>
                <a:gd name="T24" fmla="*/ 32 w 64"/>
                <a:gd name="T25" fmla="*/ 4 h 64"/>
                <a:gd name="T26" fmla="*/ 40 w 64"/>
                <a:gd name="T27" fmla="*/ 4 h 64"/>
                <a:gd name="T28" fmla="*/ 24 w 64"/>
                <a:gd name="T29" fmla="*/ 4 h 64"/>
                <a:gd name="T30" fmla="*/ 28 w 64"/>
                <a:gd name="T31" fmla="*/ 12 h 64"/>
                <a:gd name="T32" fmla="*/ 20 w 64"/>
                <a:gd name="T33" fmla="*/ 12 h 64"/>
                <a:gd name="T34" fmla="*/ 16 w 64"/>
                <a:gd name="T35" fmla="*/ 4 h 64"/>
                <a:gd name="T36" fmla="*/ 24 w 64"/>
                <a:gd name="T37" fmla="*/ 4 h 64"/>
                <a:gd name="T38" fmla="*/ 4 w 64"/>
                <a:gd name="T39" fmla="*/ 6 h 64"/>
                <a:gd name="T40" fmla="*/ 6 w 64"/>
                <a:gd name="T41" fmla="*/ 4 h 64"/>
                <a:gd name="T42" fmla="*/ 8 w 64"/>
                <a:gd name="T43" fmla="*/ 4 h 64"/>
                <a:gd name="T44" fmla="*/ 12 w 64"/>
                <a:gd name="T45" fmla="*/ 12 h 64"/>
                <a:gd name="T46" fmla="*/ 4 w 64"/>
                <a:gd name="T47" fmla="*/ 12 h 64"/>
                <a:gd name="T48" fmla="*/ 4 w 64"/>
                <a:gd name="T49" fmla="*/ 6 h 64"/>
                <a:gd name="T50" fmla="*/ 60 w 64"/>
                <a:gd name="T51" fmla="*/ 58 h 64"/>
                <a:gd name="T52" fmla="*/ 58 w 64"/>
                <a:gd name="T53" fmla="*/ 60 h 64"/>
                <a:gd name="T54" fmla="*/ 6 w 64"/>
                <a:gd name="T55" fmla="*/ 60 h 64"/>
                <a:gd name="T56" fmla="*/ 4 w 64"/>
                <a:gd name="T57" fmla="*/ 58 h 64"/>
                <a:gd name="T58" fmla="*/ 4 w 64"/>
                <a:gd name="T59" fmla="*/ 16 h 64"/>
                <a:gd name="T60" fmla="*/ 60 w 64"/>
                <a:gd name="T61" fmla="*/ 16 h 64"/>
                <a:gd name="T62" fmla="*/ 60 w 64"/>
                <a:gd name="T63" fmla="*/ 58 h 64"/>
                <a:gd name="T64" fmla="*/ 52 w 64"/>
                <a:gd name="T65" fmla="*/ 12 h 64"/>
                <a:gd name="T66" fmla="*/ 48 w 64"/>
                <a:gd name="T67" fmla="*/ 4 h 64"/>
                <a:gd name="T68" fmla="*/ 56 w 64"/>
                <a:gd name="T69" fmla="*/ 4 h 64"/>
                <a:gd name="T70" fmla="*/ 60 w 64"/>
                <a:gd name="T71" fmla="*/ 12 h 64"/>
                <a:gd name="T72" fmla="*/ 52 w 64"/>
                <a:gd name="T7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4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1" y="64"/>
                    <a:pt x="64" y="61"/>
                    <a:pt x="64" y="5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lose/>
                  <a:moveTo>
                    <a:pt x="40" y="4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4"/>
                    <a:pt x="32" y="4"/>
                    <a:pt x="32" y="4"/>
                  </a:cubicBezTo>
                  <a:lnTo>
                    <a:pt x="40" y="4"/>
                  </a:lnTo>
                  <a:close/>
                  <a:moveTo>
                    <a:pt x="24" y="4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24" y="4"/>
                  </a:lnTo>
                  <a:close/>
                  <a:moveTo>
                    <a:pt x="4" y="6"/>
                  </a:moveTo>
                  <a:cubicBezTo>
                    <a:pt x="4" y="5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4" y="6"/>
                  </a:lnTo>
                  <a:close/>
                  <a:moveTo>
                    <a:pt x="60" y="58"/>
                  </a:moveTo>
                  <a:cubicBezTo>
                    <a:pt x="60" y="59"/>
                    <a:pt x="59" y="60"/>
                    <a:pt x="58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59"/>
                    <a:pt x="4" y="5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0" y="16"/>
                    <a:pt x="60" y="16"/>
                    <a:pt x="60" y="16"/>
                  </a:cubicBezTo>
                  <a:lnTo>
                    <a:pt x="60" y="58"/>
                  </a:lnTo>
                  <a:close/>
                  <a:moveTo>
                    <a:pt x="52" y="12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12"/>
                    <a:pt x="60" y="12"/>
                    <a:pt x="60" y="12"/>
                  </a:cubicBez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33" name="Group 237"/>
          <p:cNvGrpSpPr/>
          <p:nvPr/>
        </p:nvGrpSpPr>
        <p:grpSpPr>
          <a:xfrm>
            <a:off x="5572170" y="3959855"/>
            <a:ext cx="300072" cy="290508"/>
            <a:chOff x="8535988" y="952500"/>
            <a:chExt cx="249238" cy="242888"/>
          </a:xfrm>
          <a:solidFill>
            <a:srgbClr val="FFFFFF"/>
          </a:solidFill>
        </p:grpSpPr>
        <p:sp>
          <p:nvSpPr>
            <p:cNvPr id="434" name="Freeform 54"/>
            <p:cNvSpPr>
              <a:spLocks/>
            </p:cNvSpPr>
            <p:nvPr/>
          </p:nvSpPr>
          <p:spPr bwMode="auto">
            <a:xfrm>
              <a:off x="8535988" y="1089025"/>
              <a:ext cx="109538" cy="44450"/>
            </a:xfrm>
            <a:custGeom>
              <a:avLst/>
              <a:gdLst>
                <a:gd name="T0" fmla="*/ 3 w 28"/>
                <a:gd name="T1" fmla="*/ 10 h 12"/>
                <a:gd name="T2" fmla="*/ 10 w 28"/>
                <a:gd name="T3" fmla="*/ 12 h 12"/>
                <a:gd name="T4" fmla="*/ 28 w 28"/>
                <a:gd name="T5" fmla="*/ 8 h 12"/>
                <a:gd name="T6" fmla="*/ 5 w 28"/>
                <a:gd name="T7" fmla="*/ 1 h 12"/>
                <a:gd name="T8" fmla="*/ 2 w 28"/>
                <a:gd name="T9" fmla="*/ 1 h 12"/>
                <a:gd name="T10" fmla="*/ 0 w 28"/>
                <a:gd name="T11" fmla="*/ 5 h 12"/>
                <a:gd name="T12" fmla="*/ 0 w 28"/>
                <a:gd name="T13" fmla="*/ 6 h 12"/>
                <a:gd name="T14" fmla="*/ 3 w 28"/>
                <a:gd name="T1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2">
                  <a:moveTo>
                    <a:pt x="3" y="1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35" name="Freeform 55"/>
            <p:cNvSpPr>
              <a:spLocks/>
            </p:cNvSpPr>
            <p:nvPr/>
          </p:nvSpPr>
          <p:spPr bwMode="auto">
            <a:xfrm>
              <a:off x="8704263" y="1157288"/>
              <a:ext cx="80963" cy="38100"/>
            </a:xfrm>
            <a:custGeom>
              <a:avLst/>
              <a:gdLst>
                <a:gd name="T0" fmla="*/ 18 w 21"/>
                <a:gd name="T1" fmla="*/ 0 h 10"/>
                <a:gd name="T2" fmla="*/ 18 w 21"/>
                <a:gd name="T3" fmla="*/ 0 h 10"/>
                <a:gd name="T4" fmla="*/ 0 w 21"/>
                <a:gd name="T5" fmla="*/ 5 h 10"/>
                <a:gd name="T6" fmla="*/ 16 w 21"/>
                <a:gd name="T7" fmla="*/ 10 h 10"/>
                <a:gd name="T8" fmla="*/ 19 w 21"/>
                <a:gd name="T9" fmla="*/ 9 h 10"/>
                <a:gd name="T10" fmla="*/ 21 w 21"/>
                <a:gd name="T11" fmla="*/ 6 h 10"/>
                <a:gd name="T12" fmla="*/ 21 w 21"/>
                <a:gd name="T13" fmla="*/ 4 h 10"/>
                <a:gd name="T14" fmla="*/ 18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20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36" name="Freeform 56"/>
            <p:cNvSpPr>
              <a:spLocks/>
            </p:cNvSpPr>
            <p:nvPr/>
          </p:nvSpPr>
          <p:spPr bwMode="auto">
            <a:xfrm>
              <a:off x="8535988" y="1103313"/>
              <a:ext cx="249238" cy="92075"/>
            </a:xfrm>
            <a:custGeom>
              <a:avLst/>
              <a:gdLst>
                <a:gd name="T0" fmla="*/ 62 w 64"/>
                <a:gd name="T1" fmla="*/ 1 h 24"/>
                <a:gd name="T2" fmla="*/ 60 w 64"/>
                <a:gd name="T3" fmla="*/ 0 h 24"/>
                <a:gd name="T4" fmla="*/ 59 w 64"/>
                <a:gd name="T5" fmla="*/ 0 h 24"/>
                <a:gd name="T6" fmla="*/ 3 w 64"/>
                <a:gd name="T7" fmla="*/ 14 h 24"/>
                <a:gd name="T8" fmla="*/ 0 w 64"/>
                <a:gd name="T9" fmla="*/ 18 h 24"/>
                <a:gd name="T10" fmla="*/ 0 w 64"/>
                <a:gd name="T11" fmla="*/ 20 h 24"/>
                <a:gd name="T12" fmla="*/ 2 w 64"/>
                <a:gd name="T13" fmla="*/ 23 h 24"/>
                <a:gd name="T14" fmla="*/ 4 w 64"/>
                <a:gd name="T15" fmla="*/ 24 h 24"/>
                <a:gd name="T16" fmla="*/ 5 w 64"/>
                <a:gd name="T17" fmla="*/ 24 h 24"/>
                <a:gd name="T18" fmla="*/ 61 w 64"/>
                <a:gd name="T19" fmla="*/ 10 h 24"/>
                <a:gd name="T20" fmla="*/ 64 w 64"/>
                <a:gd name="T21" fmla="*/ 6 h 24"/>
                <a:gd name="T22" fmla="*/ 64 w 64"/>
                <a:gd name="T23" fmla="*/ 4 h 24"/>
                <a:gd name="T24" fmla="*/ 62 w 64"/>
                <a:gd name="T2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4">
                  <a:moveTo>
                    <a:pt x="62" y="1"/>
                  </a:moveTo>
                  <a:cubicBezTo>
                    <a:pt x="62" y="1"/>
                    <a:pt x="61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3" y="9"/>
                    <a:pt x="64" y="8"/>
                    <a:pt x="6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3" y="2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37" name="Freeform 57"/>
            <p:cNvSpPr>
              <a:spLocks noEditPoints="1"/>
            </p:cNvSpPr>
            <p:nvPr/>
          </p:nvSpPr>
          <p:spPr bwMode="auto">
            <a:xfrm>
              <a:off x="8589963" y="952500"/>
              <a:ext cx="144463" cy="166688"/>
            </a:xfrm>
            <a:custGeom>
              <a:avLst/>
              <a:gdLst>
                <a:gd name="T0" fmla="*/ 8 w 37"/>
                <a:gd name="T1" fmla="*/ 32 h 44"/>
                <a:gd name="T2" fmla="*/ 31 w 37"/>
                <a:gd name="T3" fmla="*/ 35 h 44"/>
                <a:gd name="T4" fmla="*/ 20 w 37"/>
                <a:gd name="T5" fmla="*/ 0 h 44"/>
                <a:gd name="T6" fmla="*/ 8 w 37"/>
                <a:gd name="T7" fmla="*/ 32 h 44"/>
                <a:gd name="T8" fmla="*/ 15 w 37"/>
                <a:gd name="T9" fmla="*/ 28 h 44"/>
                <a:gd name="T10" fmla="*/ 21 w 37"/>
                <a:gd name="T11" fmla="*/ 16 h 44"/>
                <a:gd name="T12" fmla="*/ 20 w 37"/>
                <a:gd name="T13" fmla="*/ 36 h 44"/>
                <a:gd name="T14" fmla="*/ 15 w 37"/>
                <a:gd name="T1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4">
                  <a:moveTo>
                    <a:pt x="8" y="32"/>
                  </a:moveTo>
                  <a:cubicBezTo>
                    <a:pt x="11" y="40"/>
                    <a:pt x="24" y="44"/>
                    <a:pt x="31" y="35"/>
                  </a:cubicBezTo>
                  <a:cubicBezTo>
                    <a:pt x="37" y="25"/>
                    <a:pt x="31" y="10"/>
                    <a:pt x="20" y="0"/>
                  </a:cubicBezTo>
                  <a:cubicBezTo>
                    <a:pt x="22" y="11"/>
                    <a:pt x="0" y="15"/>
                    <a:pt x="8" y="32"/>
                  </a:cubicBezTo>
                  <a:close/>
                  <a:moveTo>
                    <a:pt x="15" y="28"/>
                  </a:moveTo>
                  <a:cubicBezTo>
                    <a:pt x="17" y="26"/>
                    <a:pt x="21" y="24"/>
                    <a:pt x="21" y="16"/>
                  </a:cubicBezTo>
                  <a:cubicBezTo>
                    <a:pt x="31" y="22"/>
                    <a:pt x="27" y="38"/>
                    <a:pt x="20" y="36"/>
                  </a:cubicBezTo>
                  <a:cubicBezTo>
                    <a:pt x="13" y="35"/>
                    <a:pt x="13" y="30"/>
                    <a:pt x="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38" name="Group 245"/>
          <p:cNvGrpSpPr/>
          <p:nvPr/>
        </p:nvGrpSpPr>
        <p:grpSpPr>
          <a:xfrm>
            <a:off x="5610599" y="2402001"/>
            <a:ext cx="221554" cy="250185"/>
            <a:chOff x="4854575" y="2103438"/>
            <a:chExt cx="220663" cy="250825"/>
          </a:xfrm>
          <a:solidFill>
            <a:srgbClr val="FFFFFF"/>
          </a:solidFill>
        </p:grpSpPr>
        <p:sp>
          <p:nvSpPr>
            <p:cNvPr id="439" name="Freeform 61"/>
            <p:cNvSpPr>
              <a:spLocks noEditPoints="1"/>
            </p:cNvSpPr>
            <p:nvPr/>
          </p:nvSpPr>
          <p:spPr bwMode="auto">
            <a:xfrm>
              <a:off x="4854575" y="2149475"/>
              <a:ext cx="220663" cy="204788"/>
            </a:xfrm>
            <a:custGeom>
              <a:avLst/>
              <a:gdLst>
                <a:gd name="T0" fmla="*/ 28 w 56"/>
                <a:gd name="T1" fmla="*/ 8 h 52"/>
                <a:gd name="T2" fmla="*/ 0 w 56"/>
                <a:gd name="T3" fmla="*/ 24 h 52"/>
                <a:gd name="T4" fmla="*/ 20 w 56"/>
                <a:gd name="T5" fmla="*/ 52 h 52"/>
                <a:gd name="T6" fmla="*/ 28 w 56"/>
                <a:gd name="T7" fmla="*/ 48 h 52"/>
                <a:gd name="T8" fmla="*/ 36 w 56"/>
                <a:gd name="T9" fmla="*/ 52 h 52"/>
                <a:gd name="T10" fmla="*/ 56 w 56"/>
                <a:gd name="T11" fmla="*/ 24 h 52"/>
                <a:gd name="T12" fmla="*/ 28 w 56"/>
                <a:gd name="T13" fmla="*/ 8 h 52"/>
                <a:gd name="T14" fmla="*/ 12 w 56"/>
                <a:gd name="T15" fmla="*/ 40 h 52"/>
                <a:gd name="T16" fmla="*/ 12 w 56"/>
                <a:gd name="T17" fmla="*/ 12 h 52"/>
                <a:gd name="T18" fmla="*/ 20 w 56"/>
                <a:gd name="T19" fmla="*/ 12 h 52"/>
                <a:gd name="T20" fmla="*/ 12 w 56"/>
                <a:gd name="T21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2">
                  <a:moveTo>
                    <a:pt x="28" y="8"/>
                  </a:moveTo>
                  <a:cubicBezTo>
                    <a:pt x="7" y="0"/>
                    <a:pt x="0" y="12"/>
                    <a:pt x="0" y="24"/>
                  </a:cubicBezTo>
                  <a:cubicBezTo>
                    <a:pt x="0" y="36"/>
                    <a:pt x="14" y="52"/>
                    <a:pt x="20" y="52"/>
                  </a:cubicBezTo>
                  <a:cubicBezTo>
                    <a:pt x="28" y="52"/>
                    <a:pt x="28" y="48"/>
                    <a:pt x="28" y="48"/>
                  </a:cubicBezTo>
                  <a:cubicBezTo>
                    <a:pt x="28" y="48"/>
                    <a:pt x="28" y="52"/>
                    <a:pt x="36" y="52"/>
                  </a:cubicBezTo>
                  <a:cubicBezTo>
                    <a:pt x="42" y="52"/>
                    <a:pt x="56" y="36"/>
                    <a:pt x="56" y="24"/>
                  </a:cubicBezTo>
                  <a:cubicBezTo>
                    <a:pt x="56" y="12"/>
                    <a:pt x="49" y="0"/>
                    <a:pt x="28" y="8"/>
                  </a:cubicBezTo>
                  <a:close/>
                  <a:moveTo>
                    <a:pt x="12" y="40"/>
                  </a:moveTo>
                  <a:cubicBezTo>
                    <a:pt x="0" y="24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2" y="20"/>
                    <a:pt x="1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40" name="Freeform 62"/>
            <p:cNvSpPr>
              <a:spLocks/>
            </p:cNvSpPr>
            <p:nvPr/>
          </p:nvSpPr>
          <p:spPr bwMode="auto">
            <a:xfrm>
              <a:off x="4902200" y="2103438"/>
              <a:ext cx="63500" cy="61913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0 h 16"/>
                <a:gd name="T4" fmla="*/ 0 w 16"/>
                <a:gd name="T5" fmla="*/ 0 h 16"/>
                <a:gd name="T6" fmla="*/ 12 w 16"/>
                <a:gd name="T7" fmla="*/ 16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12" y="8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41" name="Freeform 63"/>
            <p:cNvSpPr>
              <a:spLocks/>
            </p:cNvSpPr>
            <p:nvPr/>
          </p:nvSpPr>
          <p:spPr bwMode="auto">
            <a:xfrm>
              <a:off x="4965700" y="2103438"/>
              <a:ext cx="79375" cy="61913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0 w 2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20" y="0"/>
                    <a:pt x="0" y="0"/>
                    <a:pt x="0" y="16"/>
                  </a:cubicBezTo>
                  <a:cubicBezTo>
                    <a:pt x="0" y="16"/>
                    <a:pt x="20" y="16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42" name="Group 254"/>
          <p:cNvGrpSpPr/>
          <p:nvPr/>
        </p:nvGrpSpPr>
        <p:grpSpPr>
          <a:xfrm>
            <a:off x="7216539" y="1967853"/>
            <a:ext cx="845027" cy="786651"/>
            <a:chOff x="9337676" y="650875"/>
            <a:chExt cx="227013" cy="212725"/>
          </a:xfrm>
          <a:solidFill>
            <a:srgbClr val="FFFFFF"/>
          </a:solidFill>
        </p:grpSpPr>
        <p:sp>
          <p:nvSpPr>
            <p:cNvPr id="443" name="Freeform 67"/>
            <p:cNvSpPr>
              <a:spLocks/>
            </p:cNvSpPr>
            <p:nvPr/>
          </p:nvSpPr>
          <p:spPr bwMode="auto">
            <a:xfrm>
              <a:off x="9367838" y="833438"/>
              <a:ext cx="166688" cy="30162"/>
            </a:xfrm>
            <a:custGeom>
              <a:avLst/>
              <a:gdLst>
                <a:gd name="T0" fmla="*/ 43 w 44"/>
                <a:gd name="T1" fmla="*/ 0 h 8"/>
                <a:gd name="T2" fmla="*/ 1 w 44"/>
                <a:gd name="T3" fmla="*/ 0 h 8"/>
                <a:gd name="T4" fmla="*/ 0 w 44"/>
                <a:gd name="T5" fmla="*/ 1 h 8"/>
                <a:gd name="T6" fmla="*/ 0 w 44"/>
                <a:gd name="T7" fmla="*/ 7 h 8"/>
                <a:gd name="T8" fmla="*/ 1 w 44"/>
                <a:gd name="T9" fmla="*/ 8 h 8"/>
                <a:gd name="T10" fmla="*/ 43 w 44"/>
                <a:gd name="T11" fmla="*/ 8 h 8"/>
                <a:gd name="T12" fmla="*/ 44 w 44"/>
                <a:gd name="T13" fmla="*/ 7 h 8"/>
                <a:gd name="T14" fmla="*/ 44 w 44"/>
                <a:gd name="T15" fmla="*/ 1 h 8"/>
                <a:gd name="T16" fmla="*/ 43 w 4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">
                  <a:moveTo>
                    <a:pt x="4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44" name="Freeform 68"/>
            <p:cNvSpPr>
              <a:spLocks/>
            </p:cNvSpPr>
            <p:nvPr/>
          </p:nvSpPr>
          <p:spPr bwMode="auto">
            <a:xfrm>
              <a:off x="9337676" y="650875"/>
              <a:ext cx="227013" cy="166687"/>
            </a:xfrm>
            <a:custGeom>
              <a:avLst/>
              <a:gdLst>
                <a:gd name="T0" fmla="*/ 60 w 60"/>
                <a:gd name="T1" fmla="*/ 6 h 44"/>
                <a:gd name="T2" fmla="*/ 54 w 60"/>
                <a:gd name="T3" fmla="*/ 0 h 44"/>
                <a:gd name="T4" fmla="*/ 48 w 60"/>
                <a:gd name="T5" fmla="*/ 6 h 44"/>
                <a:gd name="T6" fmla="*/ 51 w 60"/>
                <a:gd name="T7" fmla="*/ 11 h 44"/>
                <a:gd name="T8" fmla="*/ 40 w 60"/>
                <a:gd name="T9" fmla="*/ 32 h 44"/>
                <a:gd name="T10" fmla="*/ 33 w 60"/>
                <a:gd name="T11" fmla="*/ 11 h 44"/>
                <a:gd name="T12" fmla="*/ 36 w 60"/>
                <a:gd name="T13" fmla="*/ 6 h 44"/>
                <a:gd name="T14" fmla="*/ 30 w 60"/>
                <a:gd name="T15" fmla="*/ 0 h 44"/>
                <a:gd name="T16" fmla="*/ 24 w 60"/>
                <a:gd name="T17" fmla="*/ 6 h 44"/>
                <a:gd name="T18" fmla="*/ 27 w 60"/>
                <a:gd name="T19" fmla="*/ 11 h 44"/>
                <a:gd name="T20" fmla="*/ 20 w 60"/>
                <a:gd name="T21" fmla="*/ 32 h 44"/>
                <a:gd name="T22" fmla="*/ 9 w 60"/>
                <a:gd name="T23" fmla="*/ 11 h 44"/>
                <a:gd name="T24" fmla="*/ 12 w 60"/>
                <a:gd name="T25" fmla="*/ 6 h 44"/>
                <a:gd name="T26" fmla="*/ 6 w 60"/>
                <a:gd name="T27" fmla="*/ 0 h 44"/>
                <a:gd name="T28" fmla="*/ 0 w 60"/>
                <a:gd name="T29" fmla="*/ 6 h 44"/>
                <a:gd name="T30" fmla="*/ 4 w 60"/>
                <a:gd name="T31" fmla="*/ 12 h 44"/>
                <a:gd name="T32" fmla="*/ 8 w 60"/>
                <a:gd name="T33" fmla="*/ 44 h 44"/>
                <a:gd name="T34" fmla="*/ 52 w 60"/>
                <a:gd name="T35" fmla="*/ 44 h 44"/>
                <a:gd name="T36" fmla="*/ 56 w 60"/>
                <a:gd name="T37" fmla="*/ 12 h 44"/>
                <a:gd name="T38" fmla="*/ 60 w 60"/>
                <a:gd name="T3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4">
                  <a:moveTo>
                    <a:pt x="60" y="6"/>
                  </a:moveTo>
                  <a:cubicBezTo>
                    <a:pt x="60" y="3"/>
                    <a:pt x="57" y="0"/>
                    <a:pt x="54" y="0"/>
                  </a:cubicBezTo>
                  <a:cubicBezTo>
                    <a:pt x="51" y="0"/>
                    <a:pt x="48" y="3"/>
                    <a:pt x="48" y="6"/>
                  </a:cubicBezTo>
                  <a:cubicBezTo>
                    <a:pt x="48" y="8"/>
                    <a:pt x="49" y="10"/>
                    <a:pt x="51" y="1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6" y="8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27" y="0"/>
                    <a:pt x="24" y="3"/>
                    <a:pt x="24" y="6"/>
                  </a:cubicBezTo>
                  <a:cubicBezTo>
                    <a:pt x="24" y="8"/>
                    <a:pt x="25" y="10"/>
                    <a:pt x="27" y="1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0"/>
                    <a:pt x="12" y="8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1"/>
                    <a:pt x="60" y="9"/>
                    <a:pt x="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45" name="Group 253"/>
          <p:cNvGrpSpPr/>
          <p:nvPr/>
        </p:nvGrpSpPr>
        <p:grpSpPr>
          <a:xfrm>
            <a:off x="8086056" y="3073111"/>
            <a:ext cx="326861" cy="375989"/>
            <a:chOff x="8355013" y="1108075"/>
            <a:chExt cx="211138" cy="244475"/>
          </a:xfrm>
          <a:solidFill>
            <a:srgbClr val="FFFFFF"/>
          </a:solidFill>
        </p:grpSpPr>
        <p:sp>
          <p:nvSpPr>
            <p:cNvPr id="446" name="Freeform 69"/>
            <p:cNvSpPr>
              <a:spLocks noEditPoints="1"/>
            </p:cNvSpPr>
            <p:nvPr/>
          </p:nvSpPr>
          <p:spPr bwMode="auto">
            <a:xfrm>
              <a:off x="8355013" y="1108075"/>
              <a:ext cx="211138" cy="122237"/>
            </a:xfrm>
            <a:custGeom>
              <a:avLst/>
              <a:gdLst>
                <a:gd name="T0" fmla="*/ 4 w 56"/>
                <a:gd name="T1" fmla="*/ 32 h 32"/>
                <a:gd name="T2" fmla="*/ 52 w 56"/>
                <a:gd name="T3" fmla="*/ 32 h 32"/>
                <a:gd name="T4" fmla="*/ 56 w 56"/>
                <a:gd name="T5" fmla="*/ 28 h 32"/>
                <a:gd name="T6" fmla="*/ 52 w 56"/>
                <a:gd name="T7" fmla="*/ 24 h 32"/>
                <a:gd name="T8" fmla="*/ 40 w 56"/>
                <a:gd name="T9" fmla="*/ 24 h 32"/>
                <a:gd name="T10" fmla="*/ 36 w 56"/>
                <a:gd name="T11" fmla="*/ 20 h 32"/>
                <a:gd name="T12" fmla="*/ 36 w 56"/>
                <a:gd name="T13" fmla="*/ 4 h 32"/>
                <a:gd name="T14" fmla="*/ 32 w 56"/>
                <a:gd name="T15" fmla="*/ 0 h 32"/>
                <a:gd name="T16" fmla="*/ 24 w 56"/>
                <a:gd name="T17" fmla="*/ 0 h 32"/>
                <a:gd name="T18" fmla="*/ 20 w 56"/>
                <a:gd name="T19" fmla="*/ 4 h 32"/>
                <a:gd name="T20" fmla="*/ 20 w 56"/>
                <a:gd name="T21" fmla="*/ 20 h 32"/>
                <a:gd name="T22" fmla="*/ 16 w 56"/>
                <a:gd name="T23" fmla="*/ 24 h 32"/>
                <a:gd name="T24" fmla="*/ 4 w 56"/>
                <a:gd name="T25" fmla="*/ 24 h 32"/>
                <a:gd name="T26" fmla="*/ 0 w 56"/>
                <a:gd name="T27" fmla="*/ 28 h 32"/>
                <a:gd name="T28" fmla="*/ 4 w 56"/>
                <a:gd name="T29" fmla="*/ 32 h 32"/>
                <a:gd name="T30" fmla="*/ 26 w 56"/>
                <a:gd name="T31" fmla="*/ 4 h 32"/>
                <a:gd name="T32" fmla="*/ 30 w 56"/>
                <a:gd name="T33" fmla="*/ 4 h 32"/>
                <a:gd name="T34" fmla="*/ 32 w 56"/>
                <a:gd name="T35" fmla="*/ 6 h 32"/>
                <a:gd name="T36" fmla="*/ 30 w 56"/>
                <a:gd name="T37" fmla="*/ 8 h 32"/>
                <a:gd name="T38" fmla="*/ 26 w 56"/>
                <a:gd name="T39" fmla="*/ 8 h 32"/>
                <a:gd name="T40" fmla="*/ 24 w 56"/>
                <a:gd name="T41" fmla="*/ 6 h 32"/>
                <a:gd name="T42" fmla="*/ 26 w 56"/>
                <a:gd name="T43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2">
                  <a:moveTo>
                    <a:pt x="4" y="32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6" y="30"/>
                    <a:pt x="56" y="28"/>
                  </a:cubicBezTo>
                  <a:cubicBezTo>
                    <a:pt x="56" y="26"/>
                    <a:pt x="54" y="24"/>
                    <a:pt x="52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8" y="24"/>
                    <a:pt x="36" y="22"/>
                    <a:pt x="36" y="2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2"/>
                    <a:pt x="18" y="24"/>
                    <a:pt x="1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26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5"/>
                    <a:pt x="32" y="6"/>
                  </a:cubicBezTo>
                  <a:cubicBezTo>
                    <a:pt x="32" y="7"/>
                    <a:pt x="31" y="8"/>
                    <a:pt x="3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4" y="7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47" name="Freeform 70"/>
            <p:cNvSpPr>
              <a:spLocks/>
            </p:cNvSpPr>
            <p:nvPr/>
          </p:nvSpPr>
          <p:spPr bwMode="auto">
            <a:xfrm>
              <a:off x="8355013" y="1244600"/>
              <a:ext cx="211138" cy="107950"/>
            </a:xfrm>
            <a:custGeom>
              <a:avLst/>
              <a:gdLst>
                <a:gd name="T0" fmla="*/ 50 w 56"/>
                <a:gd name="T1" fmla="*/ 0 h 28"/>
                <a:gd name="T2" fmla="*/ 6 w 56"/>
                <a:gd name="T3" fmla="*/ 0 h 28"/>
                <a:gd name="T4" fmla="*/ 4 w 56"/>
                <a:gd name="T5" fmla="*/ 2 h 28"/>
                <a:gd name="T6" fmla="*/ 0 w 56"/>
                <a:gd name="T7" fmla="*/ 28 h 28"/>
                <a:gd name="T8" fmla="*/ 12 w 56"/>
                <a:gd name="T9" fmla="*/ 28 h 28"/>
                <a:gd name="T10" fmla="*/ 16 w 56"/>
                <a:gd name="T11" fmla="*/ 16 h 28"/>
                <a:gd name="T12" fmla="*/ 16 w 56"/>
                <a:gd name="T13" fmla="*/ 28 h 28"/>
                <a:gd name="T14" fmla="*/ 40 w 56"/>
                <a:gd name="T15" fmla="*/ 28 h 28"/>
                <a:gd name="T16" fmla="*/ 40 w 56"/>
                <a:gd name="T17" fmla="*/ 16 h 28"/>
                <a:gd name="T18" fmla="*/ 44 w 56"/>
                <a:gd name="T19" fmla="*/ 28 h 28"/>
                <a:gd name="T20" fmla="*/ 56 w 56"/>
                <a:gd name="T21" fmla="*/ 28 h 28"/>
                <a:gd name="T22" fmla="*/ 52 w 56"/>
                <a:gd name="T23" fmla="*/ 2 h 28"/>
                <a:gd name="T24" fmla="*/ 50 w 5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28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448" name="TextBox 447"/>
          <p:cNvSpPr txBox="1"/>
          <p:nvPr/>
        </p:nvSpPr>
        <p:spPr>
          <a:xfrm>
            <a:off x="1593059" y="2544387"/>
            <a:ext cx="697904" cy="400247"/>
          </a:xfrm>
          <a:prstGeom prst="rect">
            <a:avLst/>
          </a:prstGeom>
          <a:noFill/>
        </p:spPr>
        <p:txBody>
          <a:bodyPr wrap="none" lIns="91577" tIns="45788" rIns="91577" bIns="45788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id-ID" sz="2000" b="1" dirty="0">
              <a:latin typeface="+mn-ea"/>
            </a:endParaRPr>
          </a:p>
        </p:txBody>
      </p:sp>
      <p:sp>
        <p:nvSpPr>
          <p:cNvPr id="449" name="Rectangle 310"/>
          <p:cNvSpPr/>
          <p:nvPr/>
        </p:nvSpPr>
        <p:spPr>
          <a:xfrm>
            <a:off x="1593060" y="2979910"/>
            <a:ext cx="3162739" cy="523357"/>
          </a:xfrm>
          <a:prstGeom prst="rect">
            <a:avLst/>
          </a:prstGeom>
        </p:spPr>
        <p:txBody>
          <a:bodyPr wrap="square" lIns="91577" tIns="45788" rIns="91577" bIns="4578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</a:t>
            </a:r>
            <a:endParaRPr kumimoji="0" lang="id-ID" sz="1400" b="0" i="0" u="none" strike="noStrike" kern="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50" name="TextBox 34"/>
          <p:cNvSpPr txBox="1"/>
          <p:nvPr/>
        </p:nvSpPr>
        <p:spPr>
          <a:xfrm>
            <a:off x="747810" y="3612653"/>
            <a:ext cx="4007986" cy="1169688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字，据统计每页幻灯片的最好控制在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分钟之内。此处添加详细文本描述，建议与标题相关并符合整体语言风格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451" name="Straight Connector 323"/>
          <p:cNvCxnSpPr/>
          <p:nvPr/>
        </p:nvCxnSpPr>
        <p:spPr>
          <a:xfrm>
            <a:off x="1593060" y="2974045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grpSp>
        <p:nvGrpSpPr>
          <p:cNvPr id="452" name="Group 340"/>
          <p:cNvGrpSpPr/>
          <p:nvPr/>
        </p:nvGrpSpPr>
        <p:grpSpPr>
          <a:xfrm>
            <a:off x="1026314" y="2715238"/>
            <a:ext cx="492518" cy="489289"/>
            <a:chOff x="1670050" y="2947988"/>
            <a:chExt cx="490538" cy="490538"/>
          </a:xfrm>
          <a:solidFill>
            <a:schemeClr val="accent2"/>
          </a:solidFill>
        </p:grpSpPr>
        <p:sp>
          <p:nvSpPr>
            <p:cNvPr id="453" name="Freeform 79"/>
            <p:cNvSpPr>
              <a:spLocks noEditPoints="1"/>
            </p:cNvSpPr>
            <p:nvPr/>
          </p:nvSpPr>
          <p:spPr bwMode="auto">
            <a:xfrm>
              <a:off x="1670050" y="2947988"/>
              <a:ext cx="490538" cy="490538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54" name="Freeform 80"/>
            <p:cNvSpPr>
              <a:spLocks/>
            </p:cNvSpPr>
            <p:nvPr/>
          </p:nvSpPr>
          <p:spPr bwMode="auto">
            <a:xfrm>
              <a:off x="1960563" y="3132138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55" name="Freeform 81"/>
            <p:cNvSpPr>
              <a:spLocks/>
            </p:cNvSpPr>
            <p:nvPr/>
          </p:nvSpPr>
          <p:spPr bwMode="auto">
            <a:xfrm>
              <a:off x="1960563" y="3086100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56" name="Freeform 82"/>
            <p:cNvSpPr>
              <a:spLocks/>
            </p:cNvSpPr>
            <p:nvPr/>
          </p:nvSpPr>
          <p:spPr bwMode="auto">
            <a:xfrm>
              <a:off x="1960563" y="3040063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57" name="Freeform 83"/>
            <p:cNvSpPr>
              <a:spLocks/>
            </p:cNvSpPr>
            <p:nvPr/>
          </p:nvSpPr>
          <p:spPr bwMode="auto">
            <a:xfrm>
              <a:off x="1792288" y="3362325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58" name="Freeform 84"/>
            <p:cNvSpPr>
              <a:spLocks/>
            </p:cNvSpPr>
            <p:nvPr/>
          </p:nvSpPr>
          <p:spPr bwMode="auto">
            <a:xfrm>
              <a:off x="1792288" y="3316288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59" name="Freeform 85"/>
            <p:cNvSpPr>
              <a:spLocks/>
            </p:cNvSpPr>
            <p:nvPr/>
          </p:nvSpPr>
          <p:spPr bwMode="auto">
            <a:xfrm>
              <a:off x="1792288" y="327025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60" name="Freeform 86"/>
            <p:cNvSpPr>
              <a:spLocks/>
            </p:cNvSpPr>
            <p:nvPr/>
          </p:nvSpPr>
          <p:spPr bwMode="auto">
            <a:xfrm>
              <a:off x="1960563" y="3362325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61" name="Freeform 87"/>
            <p:cNvSpPr>
              <a:spLocks/>
            </p:cNvSpPr>
            <p:nvPr/>
          </p:nvSpPr>
          <p:spPr bwMode="auto">
            <a:xfrm>
              <a:off x="1960563" y="3316288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62" name="Freeform 88"/>
            <p:cNvSpPr>
              <a:spLocks/>
            </p:cNvSpPr>
            <p:nvPr/>
          </p:nvSpPr>
          <p:spPr bwMode="auto">
            <a:xfrm>
              <a:off x="1960563" y="327025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63" name="Freeform 89"/>
            <p:cNvSpPr>
              <a:spLocks/>
            </p:cNvSpPr>
            <p:nvPr/>
          </p:nvSpPr>
          <p:spPr bwMode="auto">
            <a:xfrm>
              <a:off x="1792288" y="3178175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64" name="Freeform 90"/>
            <p:cNvSpPr>
              <a:spLocks/>
            </p:cNvSpPr>
            <p:nvPr/>
          </p:nvSpPr>
          <p:spPr bwMode="auto">
            <a:xfrm>
              <a:off x="1792288" y="3224213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65" name="Freeform 91"/>
            <p:cNvSpPr>
              <a:spLocks noEditPoints="1"/>
            </p:cNvSpPr>
            <p:nvPr/>
          </p:nvSpPr>
          <p:spPr bwMode="auto">
            <a:xfrm>
              <a:off x="1792288" y="3008313"/>
              <a:ext cx="138113" cy="138113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466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7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1534457" y="2429856"/>
            <a:ext cx="178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8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矩形 468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3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3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3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3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600"/>
                            </p:stCondLst>
                            <p:childTnLst>
                              <p:par>
                                <p:cTn id="3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3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3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1" dur="3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900"/>
                            </p:stCondLst>
                            <p:childTnLst>
                              <p:par>
                                <p:cTn id="3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3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2" dur="3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3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3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3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3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3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2"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3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3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3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2" dur="3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3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2" dur="3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3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0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3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3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3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3200"/>
                            </p:stCondLst>
                            <p:childTnLst>
                              <p:par>
                                <p:cTn id="4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8" dur="3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3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6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3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3" dur="3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3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3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3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3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8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3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3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3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6" dur="3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3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8" dur="3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3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3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3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3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8" dur="3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3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3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3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6" dur="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8" dur="3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3500"/>
                            </p:stCondLst>
                            <p:childTnLst>
                              <p:par>
                                <p:cTn id="5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3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3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4" dur="3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3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3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3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3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3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3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3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3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3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4" dur="3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7" dur="3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3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9" dur="3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3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3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3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3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3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3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3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3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3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3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3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4" dur="3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3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3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3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2" dur="3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3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4" dur="3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3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3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3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3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3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3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3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3800"/>
                            </p:stCondLst>
                            <p:childTnLst>
                              <p:par>
                                <p:cTn id="6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3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3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3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3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3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0"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3" dur="3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3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5" dur="3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8" dur="3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3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0" dur="3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3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3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3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8" dur="3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3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3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3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3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5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3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3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3" dur="3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3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5" dur="3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8" dur="3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3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0" dur="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3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3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5" dur="3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8" dur="3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3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0" dur="3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3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5" dur="3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4100"/>
                            </p:stCondLst>
                            <p:childTnLst>
                              <p:par>
                                <p:cTn id="7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9" dur="3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3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3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4" dur="3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3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6" dur="3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9" dur="3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0" dur="3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1" dur="3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4" dur="3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3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6" dur="3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3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3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1" dur="3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4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6" dur="3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9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1" dur="3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6" dur="3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9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0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1" dur="3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4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6" dur="3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3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3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1" dur="3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4400"/>
                            </p:stCondLst>
                            <p:childTnLst>
                              <p:par>
                                <p:cTn id="7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5" dur="3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3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7" dur="3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0" dur="3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3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2" dur="3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5" dur="3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3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7" dur="3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0" dur="3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3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2" dur="3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5" dur="3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3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7" dur="3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0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2" dur="3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5" dur="3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3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7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0" dur="3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3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2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5" dur="3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3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7" dur="3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0" dur="3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3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2" dur="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5" dur="3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3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7" dur="3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4700"/>
                            </p:stCondLst>
                            <p:childTnLst>
                              <p:par>
                                <p:cTn id="8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1" dur="3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2" dur="3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3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6" dur="3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7" dur="3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8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1" dur="3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3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3" dur="3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6" dur="3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3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8" dur="3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3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3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6" dur="3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3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8" dur="3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1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3" dur="3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6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7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8" dur="3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1" dur="3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3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3" dur="3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6" dur="3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3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8" dur="3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5000"/>
                            </p:stCondLst>
                            <p:childTnLst>
                              <p:par>
                                <p:cTn id="8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3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3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3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1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3" dur="3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6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9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0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401" grpId="0" animBg="1"/>
      <p:bldP spid="422" grpId="0" animBg="1"/>
      <p:bldP spid="448" grpId="0"/>
      <p:bldP spid="449" grpId="0"/>
      <p:bldP spid="450" grpId="0"/>
      <p:bldP spid="466" grpId="0"/>
      <p:bldP spid="467" grpId="0"/>
      <p:bldP spid="479" grpId="0"/>
      <p:bldP spid="468" grpId="0" animBg="1"/>
      <p:bldP spid="4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68" name="矩形 2"/>
          <p:cNvSpPr>
            <a:spLocks/>
          </p:cNvSpPr>
          <p:nvPr/>
        </p:nvSpPr>
        <p:spPr bwMode="auto">
          <a:xfrm>
            <a:off x="4824933" y="3990036"/>
            <a:ext cx="1513151" cy="2346395"/>
          </a:xfrm>
          <a:custGeom>
            <a:avLst/>
            <a:gdLst>
              <a:gd name="T0" fmla="*/ 46765 w 1421711"/>
              <a:gd name="T1" fmla="*/ 637203 h 2080612"/>
              <a:gd name="T2" fmla="*/ 98013 w 1421711"/>
              <a:gd name="T3" fmla="*/ 561500 h 2080612"/>
              <a:gd name="T4" fmla="*/ 293276 w 1421711"/>
              <a:gd name="T5" fmla="*/ 663895 h 2080612"/>
              <a:gd name="T6" fmla="*/ 307564 w 1421711"/>
              <a:gd name="T7" fmla="*/ 618652 h 2080612"/>
              <a:gd name="T8" fmla="*/ 17052 w 1421711"/>
              <a:gd name="T9" fmla="*/ 330520 h 2080612"/>
              <a:gd name="T10" fmla="*/ 90870 w 1421711"/>
              <a:gd name="T11" fmla="*/ 266226 h 2080612"/>
              <a:gd name="T12" fmla="*/ 364713 w 1421711"/>
              <a:gd name="T13" fmla="*/ 497208 h 2080612"/>
              <a:gd name="T14" fmla="*/ 395669 w 1421711"/>
              <a:gd name="T15" fmla="*/ 451964 h 2080612"/>
              <a:gd name="T16" fmla="*/ 219459 w 1421711"/>
              <a:gd name="T17" fmla="*/ 140021 h 2080612"/>
              <a:gd name="T18" fmla="*/ 305184 w 1421711"/>
              <a:gd name="T19" fmla="*/ 85254 h 2080612"/>
              <a:gd name="T20" fmla="*/ 514733 w 1421711"/>
              <a:gd name="T21" fmla="*/ 390054 h 2080612"/>
              <a:gd name="T22" fmla="*/ 671896 w 1421711"/>
              <a:gd name="T23" fmla="*/ 354334 h 2080612"/>
              <a:gd name="T24" fmla="*/ 624271 w 1421711"/>
              <a:gd name="T25" fmla="*/ 85253 h 2080612"/>
              <a:gd name="T26" fmla="*/ 736189 w 1421711"/>
              <a:gd name="T27" fmla="*/ 90017 h 2080612"/>
              <a:gd name="T28" fmla="*/ 860014 w 1421711"/>
              <a:gd name="T29" fmla="*/ 430536 h 2080612"/>
              <a:gd name="T30" fmla="*/ 1088614 w 1421711"/>
              <a:gd name="T31" fmla="*/ 509117 h 2080612"/>
              <a:gd name="T32" fmla="*/ 1305307 w 1421711"/>
              <a:gd name="T33" fmla="*/ 299567 h 2080612"/>
              <a:gd name="T34" fmla="*/ 1388651 w 1421711"/>
              <a:gd name="T35" fmla="*/ 378148 h 2080612"/>
              <a:gd name="T36" fmla="*/ 1067652 w 1421711"/>
              <a:gd name="T37" fmla="*/ 1080115 h 2080612"/>
              <a:gd name="T38" fmla="*/ 1108133 w 1421711"/>
              <a:gd name="T39" fmla="*/ 2080612 h 2080612"/>
              <a:gd name="T40" fmla="*/ 565877 w 1421711"/>
              <a:gd name="T41" fmla="*/ 2078231 h 2080612"/>
              <a:gd name="T42" fmla="*/ 617125 w 1421711"/>
              <a:gd name="T43" fmla="*/ 1116331 h 2080612"/>
              <a:gd name="T44" fmla="*/ 46765 w 1421711"/>
              <a:gd name="T45" fmla="*/ 637203 h 2080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1711" h="2080612">
                <a:moveTo>
                  <a:pt x="46765" y="637203"/>
                </a:moveTo>
                <a:cubicBezTo>
                  <a:pt x="-19495" y="583394"/>
                  <a:pt x="42831" y="522440"/>
                  <a:pt x="98013" y="561500"/>
                </a:cubicBezTo>
                <a:lnTo>
                  <a:pt x="293276" y="663895"/>
                </a:lnTo>
                <a:cubicBezTo>
                  <a:pt x="381383" y="701202"/>
                  <a:pt x="355189" y="667071"/>
                  <a:pt x="307564" y="618652"/>
                </a:cubicBezTo>
                <a:cubicBezTo>
                  <a:pt x="182151" y="515464"/>
                  <a:pt x="97221" y="426564"/>
                  <a:pt x="17052" y="330520"/>
                </a:cubicBezTo>
                <a:cubicBezTo>
                  <a:pt x="-32161" y="263846"/>
                  <a:pt x="35308" y="213838"/>
                  <a:pt x="90870" y="266226"/>
                </a:cubicBezTo>
                <a:lnTo>
                  <a:pt x="364713" y="497208"/>
                </a:lnTo>
                <a:cubicBezTo>
                  <a:pt x="425039" y="553565"/>
                  <a:pt x="459169" y="548007"/>
                  <a:pt x="395669" y="451964"/>
                </a:cubicBezTo>
                <a:lnTo>
                  <a:pt x="219459" y="140021"/>
                </a:lnTo>
                <a:cubicBezTo>
                  <a:pt x="169453" y="62234"/>
                  <a:pt x="269466" y="29691"/>
                  <a:pt x="305184" y="85254"/>
                </a:cubicBezTo>
                <a:cubicBezTo>
                  <a:pt x="367890" y="191617"/>
                  <a:pt x="444883" y="288454"/>
                  <a:pt x="514733" y="390054"/>
                </a:cubicBezTo>
                <a:cubicBezTo>
                  <a:pt x="597282" y="494035"/>
                  <a:pt x="689358" y="455140"/>
                  <a:pt x="671896" y="354334"/>
                </a:cubicBezTo>
                <a:lnTo>
                  <a:pt x="624271" y="85253"/>
                </a:lnTo>
                <a:cubicBezTo>
                  <a:pt x="616333" y="10641"/>
                  <a:pt x="677452" y="-63971"/>
                  <a:pt x="736189" y="90017"/>
                </a:cubicBezTo>
                <a:cubicBezTo>
                  <a:pt x="775083" y="203523"/>
                  <a:pt x="809214" y="317030"/>
                  <a:pt x="860014" y="430536"/>
                </a:cubicBezTo>
                <a:cubicBezTo>
                  <a:pt x="947326" y="586905"/>
                  <a:pt x="1025114" y="555155"/>
                  <a:pt x="1088614" y="509117"/>
                </a:cubicBezTo>
                <a:cubicBezTo>
                  <a:pt x="1187038" y="448792"/>
                  <a:pt x="1230695" y="369417"/>
                  <a:pt x="1305307" y="299567"/>
                </a:cubicBezTo>
                <a:cubicBezTo>
                  <a:pt x="1378331" y="237655"/>
                  <a:pt x="1472788" y="282897"/>
                  <a:pt x="1388651" y="378148"/>
                </a:cubicBezTo>
                <a:cubicBezTo>
                  <a:pt x="1212595" y="583562"/>
                  <a:pt x="1122264" y="831839"/>
                  <a:pt x="1067652" y="1080115"/>
                </a:cubicBezTo>
                <a:cubicBezTo>
                  <a:pt x="994628" y="1354083"/>
                  <a:pt x="1097814" y="1766163"/>
                  <a:pt x="1108133" y="2080612"/>
                </a:cubicBezTo>
                <a:lnTo>
                  <a:pt x="565877" y="2078231"/>
                </a:lnTo>
                <a:cubicBezTo>
                  <a:pt x="590104" y="1840148"/>
                  <a:pt x="657192" y="1356795"/>
                  <a:pt x="617125" y="1116331"/>
                </a:cubicBezTo>
                <a:cubicBezTo>
                  <a:pt x="571467" y="879628"/>
                  <a:pt x="275777" y="807231"/>
                  <a:pt x="46765" y="63720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lIns="91458" tIns="45729" rIns="91458" bIns="45729" anchor="ctr"/>
          <a:lstStyle/>
          <a:p>
            <a:endParaRPr lang="zh-CN" altLang="en-US"/>
          </a:p>
        </p:txBody>
      </p:sp>
      <p:sp>
        <p:nvSpPr>
          <p:cNvPr id="69" name="矩形 3"/>
          <p:cNvSpPr>
            <a:spLocks/>
          </p:cNvSpPr>
          <p:nvPr/>
        </p:nvSpPr>
        <p:spPr bwMode="auto">
          <a:xfrm rot="2444456">
            <a:off x="2857149" y="3640855"/>
            <a:ext cx="2020011" cy="1252002"/>
          </a:xfrm>
          <a:custGeom>
            <a:avLst/>
            <a:gdLst>
              <a:gd name="T0" fmla="*/ 1301769 w 1880918"/>
              <a:gd name="T1" fmla="*/ 504 h 990094"/>
              <a:gd name="T2" fmla="*/ 1725813 w 1880918"/>
              <a:gd name="T3" fmla="*/ 110991 h 990094"/>
              <a:gd name="T4" fmla="*/ 1880918 w 1880918"/>
              <a:gd name="T5" fmla="*/ 339043 h 990094"/>
              <a:gd name="T6" fmla="*/ 396753 w 1880918"/>
              <a:gd name="T7" fmla="*/ 688527 h 990094"/>
              <a:gd name="T8" fmla="*/ 1880001 w 1880918"/>
              <a:gd name="T9" fmla="*/ 434068 h 990094"/>
              <a:gd name="T10" fmla="*/ 1778126 w 1880918"/>
              <a:gd name="T11" fmla="*/ 655391 h 990094"/>
              <a:gd name="T12" fmla="*/ 885431 w 1880918"/>
              <a:gd name="T13" fmla="*/ 924864 h 990094"/>
              <a:gd name="T14" fmla="*/ 0 w 1880918"/>
              <a:gd name="T15" fmla="*/ 901830 h 990094"/>
              <a:gd name="T16" fmla="*/ 955222 w 1880918"/>
              <a:gd name="T17" fmla="*/ 66541 h 990094"/>
              <a:gd name="T18" fmla="*/ 1301769 w 1880918"/>
              <a:gd name="T19" fmla="*/ 504 h 99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0918" h="990094">
                <a:moveTo>
                  <a:pt x="1301769" y="504"/>
                </a:moveTo>
                <a:cubicBezTo>
                  <a:pt x="1492311" y="-5426"/>
                  <a:pt x="1653569" y="41558"/>
                  <a:pt x="1725813" y="110991"/>
                </a:cubicBezTo>
                <a:cubicBezTo>
                  <a:pt x="1802305" y="180538"/>
                  <a:pt x="1864096" y="255374"/>
                  <a:pt x="1880918" y="339043"/>
                </a:cubicBezTo>
                <a:cubicBezTo>
                  <a:pt x="1391177" y="307716"/>
                  <a:pt x="950801" y="373082"/>
                  <a:pt x="396753" y="688527"/>
                </a:cubicBezTo>
                <a:cubicBezTo>
                  <a:pt x="864071" y="463725"/>
                  <a:pt x="1400345" y="386034"/>
                  <a:pt x="1880001" y="434068"/>
                </a:cubicBezTo>
                <a:cubicBezTo>
                  <a:pt x="1871050" y="493965"/>
                  <a:pt x="1839186" y="565019"/>
                  <a:pt x="1778126" y="655391"/>
                </a:cubicBezTo>
                <a:cubicBezTo>
                  <a:pt x="1449113" y="1057272"/>
                  <a:pt x="1270081" y="1026145"/>
                  <a:pt x="885431" y="924864"/>
                </a:cubicBezTo>
                <a:cubicBezTo>
                  <a:pt x="655601" y="871224"/>
                  <a:pt x="331430" y="786136"/>
                  <a:pt x="0" y="901830"/>
                </a:cubicBezTo>
                <a:cubicBezTo>
                  <a:pt x="256317" y="549216"/>
                  <a:pt x="548923" y="225631"/>
                  <a:pt x="955222" y="66541"/>
                </a:cubicBezTo>
                <a:cubicBezTo>
                  <a:pt x="1066061" y="24926"/>
                  <a:pt x="1187444" y="4062"/>
                  <a:pt x="1301769" y="50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lIns="91458" tIns="45729" rIns="91458" bIns="45729" anchor="ctr"/>
          <a:lstStyle/>
          <a:p>
            <a:endParaRPr lang="zh-CN" altLang="en-US"/>
          </a:p>
        </p:txBody>
      </p:sp>
      <p:sp>
        <p:nvSpPr>
          <p:cNvPr id="70" name="矩形 3"/>
          <p:cNvSpPr>
            <a:spLocks/>
          </p:cNvSpPr>
          <p:nvPr/>
        </p:nvSpPr>
        <p:spPr bwMode="auto">
          <a:xfrm rot="4118785">
            <a:off x="3988822" y="2663631"/>
            <a:ext cx="1938651" cy="1028850"/>
          </a:xfrm>
          <a:custGeom>
            <a:avLst/>
            <a:gdLst>
              <a:gd name="T0" fmla="*/ 1301769 w 1880918"/>
              <a:gd name="T1" fmla="*/ 504 h 990094"/>
              <a:gd name="T2" fmla="*/ 1725813 w 1880918"/>
              <a:gd name="T3" fmla="*/ 110991 h 990094"/>
              <a:gd name="T4" fmla="*/ 1880918 w 1880918"/>
              <a:gd name="T5" fmla="*/ 339043 h 990094"/>
              <a:gd name="T6" fmla="*/ 396753 w 1880918"/>
              <a:gd name="T7" fmla="*/ 688527 h 990094"/>
              <a:gd name="T8" fmla="*/ 1880001 w 1880918"/>
              <a:gd name="T9" fmla="*/ 434068 h 990094"/>
              <a:gd name="T10" fmla="*/ 1778126 w 1880918"/>
              <a:gd name="T11" fmla="*/ 655391 h 990094"/>
              <a:gd name="T12" fmla="*/ 885431 w 1880918"/>
              <a:gd name="T13" fmla="*/ 924864 h 990094"/>
              <a:gd name="T14" fmla="*/ 0 w 1880918"/>
              <a:gd name="T15" fmla="*/ 901830 h 990094"/>
              <a:gd name="T16" fmla="*/ 955222 w 1880918"/>
              <a:gd name="T17" fmla="*/ 66541 h 990094"/>
              <a:gd name="T18" fmla="*/ 1301769 w 1880918"/>
              <a:gd name="T19" fmla="*/ 504 h 99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0918" h="990094">
                <a:moveTo>
                  <a:pt x="1301769" y="504"/>
                </a:moveTo>
                <a:cubicBezTo>
                  <a:pt x="1492311" y="-5426"/>
                  <a:pt x="1653569" y="41558"/>
                  <a:pt x="1725813" y="110991"/>
                </a:cubicBezTo>
                <a:cubicBezTo>
                  <a:pt x="1802305" y="180538"/>
                  <a:pt x="1864096" y="255374"/>
                  <a:pt x="1880918" y="339043"/>
                </a:cubicBezTo>
                <a:cubicBezTo>
                  <a:pt x="1391177" y="307716"/>
                  <a:pt x="950801" y="373082"/>
                  <a:pt x="396753" y="688527"/>
                </a:cubicBezTo>
                <a:cubicBezTo>
                  <a:pt x="864071" y="463725"/>
                  <a:pt x="1400345" y="386034"/>
                  <a:pt x="1880001" y="434068"/>
                </a:cubicBezTo>
                <a:cubicBezTo>
                  <a:pt x="1871050" y="493965"/>
                  <a:pt x="1839186" y="565019"/>
                  <a:pt x="1778126" y="655391"/>
                </a:cubicBezTo>
                <a:cubicBezTo>
                  <a:pt x="1449113" y="1057272"/>
                  <a:pt x="1270081" y="1026145"/>
                  <a:pt x="885431" y="924864"/>
                </a:cubicBezTo>
                <a:cubicBezTo>
                  <a:pt x="655601" y="871224"/>
                  <a:pt x="331430" y="786136"/>
                  <a:pt x="0" y="901830"/>
                </a:cubicBezTo>
                <a:cubicBezTo>
                  <a:pt x="256317" y="549216"/>
                  <a:pt x="548923" y="225631"/>
                  <a:pt x="955222" y="66541"/>
                </a:cubicBezTo>
                <a:cubicBezTo>
                  <a:pt x="1066061" y="24926"/>
                  <a:pt x="1187444" y="4062"/>
                  <a:pt x="1301769" y="50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lIns="91458" tIns="45729" rIns="91458" bIns="45729" anchor="ctr"/>
          <a:lstStyle/>
          <a:p>
            <a:endParaRPr lang="zh-CN" altLang="en-US"/>
          </a:p>
        </p:txBody>
      </p:sp>
      <p:sp>
        <p:nvSpPr>
          <p:cNvPr id="71" name="矩形 3"/>
          <p:cNvSpPr>
            <a:spLocks/>
          </p:cNvSpPr>
          <p:nvPr/>
        </p:nvSpPr>
        <p:spPr bwMode="auto">
          <a:xfrm rot="8239095">
            <a:off x="5460371" y="2002441"/>
            <a:ext cx="2478817" cy="1552955"/>
          </a:xfrm>
          <a:custGeom>
            <a:avLst/>
            <a:gdLst>
              <a:gd name="T0" fmla="*/ 1301769 w 1880918"/>
              <a:gd name="T1" fmla="*/ 504 h 990094"/>
              <a:gd name="T2" fmla="*/ 1725813 w 1880918"/>
              <a:gd name="T3" fmla="*/ 110991 h 990094"/>
              <a:gd name="T4" fmla="*/ 1880918 w 1880918"/>
              <a:gd name="T5" fmla="*/ 339043 h 990094"/>
              <a:gd name="T6" fmla="*/ 396753 w 1880918"/>
              <a:gd name="T7" fmla="*/ 688527 h 990094"/>
              <a:gd name="T8" fmla="*/ 1880001 w 1880918"/>
              <a:gd name="T9" fmla="*/ 434068 h 990094"/>
              <a:gd name="T10" fmla="*/ 1778126 w 1880918"/>
              <a:gd name="T11" fmla="*/ 655391 h 990094"/>
              <a:gd name="T12" fmla="*/ 885431 w 1880918"/>
              <a:gd name="T13" fmla="*/ 924864 h 990094"/>
              <a:gd name="T14" fmla="*/ 0 w 1880918"/>
              <a:gd name="T15" fmla="*/ 901830 h 990094"/>
              <a:gd name="T16" fmla="*/ 955222 w 1880918"/>
              <a:gd name="T17" fmla="*/ 66541 h 990094"/>
              <a:gd name="T18" fmla="*/ 1301769 w 1880918"/>
              <a:gd name="T19" fmla="*/ 504 h 99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0918" h="990094">
                <a:moveTo>
                  <a:pt x="1301769" y="504"/>
                </a:moveTo>
                <a:cubicBezTo>
                  <a:pt x="1492311" y="-5426"/>
                  <a:pt x="1653569" y="41558"/>
                  <a:pt x="1725813" y="110991"/>
                </a:cubicBezTo>
                <a:cubicBezTo>
                  <a:pt x="1802305" y="180538"/>
                  <a:pt x="1864096" y="255374"/>
                  <a:pt x="1880918" y="339043"/>
                </a:cubicBezTo>
                <a:cubicBezTo>
                  <a:pt x="1391177" y="307716"/>
                  <a:pt x="950801" y="373082"/>
                  <a:pt x="396753" y="688527"/>
                </a:cubicBezTo>
                <a:cubicBezTo>
                  <a:pt x="864071" y="463725"/>
                  <a:pt x="1400345" y="386034"/>
                  <a:pt x="1880001" y="434068"/>
                </a:cubicBezTo>
                <a:cubicBezTo>
                  <a:pt x="1871050" y="493965"/>
                  <a:pt x="1839186" y="565019"/>
                  <a:pt x="1778126" y="655391"/>
                </a:cubicBezTo>
                <a:cubicBezTo>
                  <a:pt x="1449113" y="1057272"/>
                  <a:pt x="1270081" y="1026145"/>
                  <a:pt x="885431" y="924864"/>
                </a:cubicBezTo>
                <a:cubicBezTo>
                  <a:pt x="655601" y="871224"/>
                  <a:pt x="331430" y="786136"/>
                  <a:pt x="0" y="901830"/>
                </a:cubicBezTo>
                <a:cubicBezTo>
                  <a:pt x="256317" y="549216"/>
                  <a:pt x="548923" y="225631"/>
                  <a:pt x="955222" y="66541"/>
                </a:cubicBezTo>
                <a:cubicBezTo>
                  <a:pt x="1066061" y="24926"/>
                  <a:pt x="1187444" y="4062"/>
                  <a:pt x="1301769" y="50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lIns="91458" tIns="45729" rIns="91458" bIns="45729" anchor="ctr"/>
          <a:lstStyle/>
          <a:p>
            <a:endParaRPr lang="zh-CN" altLang="en-US"/>
          </a:p>
        </p:txBody>
      </p:sp>
      <p:sp>
        <p:nvSpPr>
          <p:cNvPr id="72" name="矩形 3"/>
          <p:cNvSpPr>
            <a:spLocks/>
          </p:cNvSpPr>
          <p:nvPr/>
        </p:nvSpPr>
        <p:spPr bwMode="auto">
          <a:xfrm rot="10393058">
            <a:off x="6353533" y="3831738"/>
            <a:ext cx="2009984" cy="1165948"/>
          </a:xfrm>
          <a:custGeom>
            <a:avLst/>
            <a:gdLst>
              <a:gd name="T0" fmla="*/ 1301769 w 1880918"/>
              <a:gd name="T1" fmla="*/ 504 h 990094"/>
              <a:gd name="T2" fmla="*/ 1725813 w 1880918"/>
              <a:gd name="T3" fmla="*/ 110991 h 990094"/>
              <a:gd name="T4" fmla="*/ 1880918 w 1880918"/>
              <a:gd name="T5" fmla="*/ 339043 h 990094"/>
              <a:gd name="T6" fmla="*/ 396753 w 1880918"/>
              <a:gd name="T7" fmla="*/ 688527 h 990094"/>
              <a:gd name="T8" fmla="*/ 1880001 w 1880918"/>
              <a:gd name="T9" fmla="*/ 434068 h 990094"/>
              <a:gd name="T10" fmla="*/ 1778126 w 1880918"/>
              <a:gd name="T11" fmla="*/ 655391 h 990094"/>
              <a:gd name="T12" fmla="*/ 885431 w 1880918"/>
              <a:gd name="T13" fmla="*/ 924864 h 990094"/>
              <a:gd name="T14" fmla="*/ 0 w 1880918"/>
              <a:gd name="T15" fmla="*/ 901830 h 990094"/>
              <a:gd name="T16" fmla="*/ 955222 w 1880918"/>
              <a:gd name="T17" fmla="*/ 66541 h 990094"/>
              <a:gd name="T18" fmla="*/ 1301769 w 1880918"/>
              <a:gd name="T19" fmla="*/ 504 h 99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0918" h="990094">
                <a:moveTo>
                  <a:pt x="1301769" y="504"/>
                </a:moveTo>
                <a:cubicBezTo>
                  <a:pt x="1492311" y="-5426"/>
                  <a:pt x="1653569" y="41558"/>
                  <a:pt x="1725813" y="110991"/>
                </a:cubicBezTo>
                <a:cubicBezTo>
                  <a:pt x="1802305" y="180538"/>
                  <a:pt x="1864096" y="255374"/>
                  <a:pt x="1880918" y="339043"/>
                </a:cubicBezTo>
                <a:cubicBezTo>
                  <a:pt x="1391177" y="307716"/>
                  <a:pt x="950801" y="373082"/>
                  <a:pt x="396753" y="688527"/>
                </a:cubicBezTo>
                <a:cubicBezTo>
                  <a:pt x="864071" y="463725"/>
                  <a:pt x="1400345" y="386034"/>
                  <a:pt x="1880001" y="434068"/>
                </a:cubicBezTo>
                <a:cubicBezTo>
                  <a:pt x="1871050" y="493965"/>
                  <a:pt x="1839186" y="565019"/>
                  <a:pt x="1778126" y="655391"/>
                </a:cubicBezTo>
                <a:cubicBezTo>
                  <a:pt x="1449113" y="1057272"/>
                  <a:pt x="1270081" y="1026145"/>
                  <a:pt x="885431" y="924864"/>
                </a:cubicBezTo>
                <a:cubicBezTo>
                  <a:pt x="655601" y="871224"/>
                  <a:pt x="331430" y="786136"/>
                  <a:pt x="0" y="901830"/>
                </a:cubicBezTo>
                <a:cubicBezTo>
                  <a:pt x="256317" y="549216"/>
                  <a:pt x="548923" y="225631"/>
                  <a:pt x="955222" y="66541"/>
                </a:cubicBezTo>
                <a:cubicBezTo>
                  <a:pt x="1066061" y="24926"/>
                  <a:pt x="1187444" y="4062"/>
                  <a:pt x="1301769" y="50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lIns="91458" tIns="45729" rIns="91458" bIns="45729" anchor="ctr"/>
          <a:lstStyle/>
          <a:p>
            <a:endParaRPr lang="zh-CN" altLang="en-US"/>
          </a:p>
        </p:txBody>
      </p:sp>
      <p:sp>
        <p:nvSpPr>
          <p:cNvPr id="73" name="椭圆 8"/>
          <p:cNvSpPr>
            <a:spLocks/>
          </p:cNvSpPr>
          <p:nvPr/>
        </p:nvSpPr>
        <p:spPr bwMode="auto">
          <a:xfrm>
            <a:off x="3690435" y="6132677"/>
            <a:ext cx="3820188" cy="347770"/>
          </a:xfrm>
          <a:custGeom>
            <a:avLst/>
            <a:gdLst>
              <a:gd name="T0" fmla="*/ 1750378 w 3500756"/>
              <a:gd name="T1" fmla="*/ 0 h 379896"/>
              <a:gd name="T2" fmla="*/ 3500756 w 3500756"/>
              <a:gd name="T3" fmla="*/ 379896 h 379896"/>
              <a:gd name="T4" fmla="*/ 0 w 3500756"/>
              <a:gd name="T5" fmla="*/ 379896 h 379896"/>
              <a:gd name="T6" fmla="*/ 1750378 w 3500756"/>
              <a:gd name="T7" fmla="*/ 0 h 379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00756" h="379896">
                <a:moveTo>
                  <a:pt x="1750378" y="0"/>
                </a:moveTo>
                <a:cubicBezTo>
                  <a:pt x="2570761" y="0"/>
                  <a:pt x="3265486" y="159525"/>
                  <a:pt x="3500756" y="379896"/>
                </a:cubicBezTo>
                <a:lnTo>
                  <a:pt x="0" y="379896"/>
                </a:lnTo>
                <a:cubicBezTo>
                  <a:pt x="235271" y="159525"/>
                  <a:pt x="929995" y="0"/>
                  <a:pt x="1750378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lIns="91458" tIns="45729" rIns="91458" bIns="45729" anchor="ctr"/>
          <a:lstStyle/>
          <a:p>
            <a:endParaRPr lang="zh-CN" altLang="en-US"/>
          </a:p>
        </p:txBody>
      </p:sp>
      <p:cxnSp>
        <p:nvCxnSpPr>
          <p:cNvPr id="74" name="直接连接符 20"/>
          <p:cNvCxnSpPr>
            <a:cxnSpLocks noChangeShapeType="1"/>
          </p:cNvCxnSpPr>
          <p:nvPr/>
        </p:nvCxnSpPr>
        <p:spPr bwMode="auto">
          <a:xfrm flipH="1">
            <a:off x="3817457" y="3239358"/>
            <a:ext cx="720850" cy="0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矩形 1"/>
          <p:cNvSpPr>
            <a:spLocks noChangeArrowheads="1"/>
          </p:cNvSpPr>
          <p:nvPr/>
        </p:nvSpPr>
        <p:spPr bwMode="auto">
          <a:xfrm>
            <a:off x="1152525" y="2471656"/>
            <a:ext cx="2537910" cy="107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6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22"/>
          <p:cNvCxnSpPr>
            <a:cxnSpLocks noChangeShapeType="1"/>
          </p:cNvCxnSpPr>
          <p:nvPr/>
        </p:nvCxnSpPr>
        <p:spPr bwMode="auto">
          <a:xfrm flipH="1">
            <a:off x="3334773" y="4695545"/>
            <a:ext cx="720850" cy="0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" name="矩形 1"/>
          <p:cNvSpPr>
            <a:spLocks noChangeArrowheads="1"/>
          </p:cNvSpPr>
          <p:nvPr/>
        </p:nvSpPr>
        <p:spPr bwMode="auto">
          <a:xfrm>
            <a:off x="864493" y="4374772"/>
            <a:ext cx="2470280" cy="18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6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</a:t>
            </a:r>
            <a:r>
              <a:rPr lang="zh-CN" altLang="en-US" sz="16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。亮亮图文旗舰店</a:t>
            </a:r>
            <a:r>
              <a:rPr lang="en-US" altLang="zh-CN" sz="16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1"/>
          <p:cNvSpPr>
            <a:spLocks noChangeArrowheads="1"/>
          </p:cNvSpPr>
          <p:nvPr/>
        </p:nvSpPr>
        <p:spPr bwMode="auto">
          <a:xfrm>
            <a:off x="7539228" y="2447999"/>
            <a:ext cx="2470281" cy="107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6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25"/>
          <p:cNvCxnSpPr>
            <a:cxnSpLocks noChangeShapeType="1"/>
          </p:cNvCxnSpPr>
          <p:nvPr/>
        </p:nvCxnSpPr>
        <p:spPr bwMode="auto">
          <a:xfrm flipH="1">
            <a:off x="6481745" y="3239358"/>
            <a:ext cx="720850" cy="0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" name="矩形 1"/>
          <p:cNvSpPr>
            <a:spLocks noChangeArrowheads="1"/>
          </p:cNvSpPr>
          <p:nvPr/>
        </p:nvSpPr>
        <p:spPr bwMode="auto">
          <a:xfrm>
            <a:off x="8043285" y="4403356"/>
            <a:ext cx="2470280" cy="107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6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连接符 27"/>
          <p:cNvCxnSpPr>
            <a:cxnSpLocks noChangeShapeType="1"/>
          </p:cNvCxnSpPr>
          <p:nvPr/>
        </p:nvCxnSpPr>
        <p:spPr bwMode="auto">
          <a:xfrm flipH="1">
            <a:off x="6986657" y="4724129"/>
            <a:ext cx="719263" cy="0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矩形 17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790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9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utoUpdateAnimBg="0"/>
      <p:bldP spid="77" grpId="0" autoUpdateAnimBg="0"/>
      <p:bldP spid="78" grpId="0" autoUpdateAnimBg="0"/>
      <p:bldP spid="80" grpId="0" autoUpdateAnimBg="0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5"/>
          <p:cNvSpPr>
            <a:spLocks/>
          </p:cNvSpPr>
          <p:nvPr/>
        </p:nvSpPr>
        <p:spPr bwMode="auto">
          <a:xfrm>
            <a:off x="1824631" y="2391424"/>
            <a:ext cx="3937628" cy="887512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n-ea"/>
            </a:endParaRPr>
          </a:p>
        </p:txBody>
      </p:sp>
      <p:sp>
        <p:nvSpPr>
          <p:cNvPr id="223" name="Freeform 17"/>
          <p:cNvSpPr>
            <a:spLocks/>
          </p:cNvSpPr>
          <p:nvPr/>
        </p:nvSpPr>
        <p:spPr bwMode="auto">
          <a:xfrm>
            <a:off x="1824631" y="3332422"/>
            <a:ext cx="3937628" cy="805614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n-ea"/>
            </a:endParaRPr>
          </a:p>
        </p:txBody>
      </p:sp>
      <p:sp>
        <p:nvSpPr>
          <p:cNvPr id="224" name="Freeform 9"/>
          <p:cNvSpPr>
            <a:spLocks/>
          </p:cNvSpPr>
          <p:nvPr/>
        </p:nvSpPr>
        <p:spPr bwMode="auto">
          <a:xfrm>
            <a:off x="826191" y="1638096"/>
            <a:ext cx="830489" cy="994481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25" name="Freeform 10"/>
          <p:cNvSpPr>
            <a:spLocks/>
          </p:cNvSpPr>
          <p:nvPr/>
        </p:nvSpPr>
        <p:spPr bwMode="auto">
          <a:xfrm>
            <a:off x="826191" y="2678177"/>
            <a:ext cx="830489" cy="887512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26" name="Freeform 11"/>
          <p:cNvSpPr>
            <a:spLocks/>
          </p:cNvSpPr>
          <p:nvPr/>
        </p:nvSpPr>
        <p:spPr bwMode="auto">
          <a:xfrm>
            <a:off x="826191" y="3664773"/>
            <a:ext cx="830489" cy="994481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27" name="Freeform 12"/>
          <p:cNvSpPr>
            <a:spLocks/>
          </p:cNvSpPr>
          <p:nvPr/>
        </p:nvSpPr>
        <p:spPr bwMode="auto">
          <a:xfrm>
            <a:off x="826191" y="4410691"/>
            <a:ext cx="830489" cy="1261904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id-ID" sz="18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28" name="Freeform 19"/>
          <p:cNvSpPr>
            <a:spLocks/>
          </p:cNvSpPr>
          <p:nvPr/>
        </p:nvSpPr>
        <p:spPr bwMode="auto">
          <a:xfrm>
            <a:off x="1824631" y="4191521"/>
            <a:ext cx="3937628" cy="725387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n-ea"/>
            </a:endParaRPr>
          </a:p>
        </p:txBody>
      </p:sp>
      <p:sp>
        <p:nvSpPr>
          <p:cNvPr id="229" name="Rectangle 5"/>
          <p:cNvSpPr>
            <a:spLocks noChangeArrowheads="1"/>
          </p:cNvSpPr>
          <p:nvPr/>
        </p:nvSpPr>
        <p:spPr bwMode="auto">
          <a:xfrm>
            <a:off x="-33911" y="2174615"/>
            <a:ext cx="825771" cy="45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30" name="Rectangle 6"/>
          <p:cNvSpPr>
            <a:spLocks noChangeArrowheads="1"/>
          </p:cNvSpPr>
          <p:nvPr/>
        </p:nvSpPr>
        <p:spPr bwMode="auto">
          <a:xfrm>
            <a:off x="-33911" y="2920531"/>
            <a:ext cx="825771" cy="456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31" name="Rectangle 7"/>
          <p:cNvSpPr>
            <a:spLocks noChangeArrowheads="1"/>
          </p:cNvSpPr>
          <p:nvPr/>
        </p:nvSpPr>
        <p:spPr bwMode="auto">
          <a:xfrm>
            <a:off x="-33911" y="3664773"/>
            <a:ext cx="825771" cy="457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32" name="Rectangle 8"/>
          <p:cNvSpPr>
            <a:spLocks noChangeArrowheads="1"/>
          </p:cNvSpPr>
          <p:nvPr/>
        </p:nvSpPr>
        <p:spPr bwMode="auto">
          <a:xfrm>
            <a:off x="-33911" y="4410689"/>
            <a:ext cx="825771" cy="456293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id-ID" sz="18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33" name="Freeform 13"/>
          <p:cNvSpPr>
            <a:spLocks/>
          </p:cNvSpPr>
          <p:nvPr/>
        </p:nvSpPr>
        <p:spPr bwMode="auto">
          <a:xfrm>
            <a:off x="1695964" y="1638096"/>
            <a:ext cx="3209974" cy="7521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34" name="Rectangle 63"/>
          <p:cNvSpPr/>
          <p:nvPr/>
        </p:nvSpPr>
        <p:spPr>
          <a:xfrm>
            <a:off x="1803777" y="1659645"/>
            <a:ext cx="1199202" cy="699626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会议</a:t>
            </a:r>
            <a:endParaRPr kumimoji="0" lang="id-ID" sz="3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35" name="Rectangle 64"/>
          <p:cNvSpPr/>
          <p:nvPr/>
        </p:nvSpPr>
        <p:spPr>
          <a:xfrm>
            <a:off x="5905773" y="1617799"/>
            <a:ext cx="4779508" cy="791959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sp>
        <p:nvSpPr>
          <p:cNvPr id="236" name="Freeform 14"/>
          <p:cNvSpPr>
            <a:spLocks/>
          </p:cNvSpPr>
          <p:nvPr/>
        </p:nvSpPr>
        <p:spPr bwMode="auto">
          <a:xfrm>
            <a:off x="1695964" y="2678177"/>
            <a:ext cx="3209974" cy="887512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3000"/>
            </a:schemeClr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37" name="Rectangle 67"/>
          <p:cNvSpPr/>
          <p:nvPr/>
        </p:nvSpPr>
        <p:spPr>
          <a:xfrm>
            <a:off x="1803777" y="2763210"/>
            <a:ext cx="1199202" cy="699626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900" b="1" kern="0" noProof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kumimoji="0" lang="id-ID" sz="3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38" name="Rectangle 68"/>
          <p:cNvSpPr/>
          <p:nvPr/>
        </p:nvSpPr>
        <p:spPr>
          <a:xfrm>
            <a:off x="5905773" y="2689269"/>
            <a:ext cx="4779508" cy="791959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sp>
        <p:nvSpPr>
          <p:cNvPr id="239" name="Freeform 16"/>
          <p:cNvSpPr>
            <a:spLocks/>
          </p:cNvSpPr>
          <p:nvPr/>
        </p:nvSpPr>
        <p:spPr bwMode="auto">
          <a:xfrm>
            <a:off x="1695964" y="3853640"/>
            <a:ext cx="3209974" cy="805614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40" name="Rectangle 71"/>
          <p:cNvSpPr/>
          <p:nvPr/>
        </p:nvSpPr>
        <p:spPr>
          <a:xfrm>
            <a:off x="1803777" y="3901933"/>
            <a:ext cx="1199202" cy="699626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9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创意</a:t>
            </a:r>
            <a:endParaRPr kumimoji="0" lang="id-ID" sz="3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41" name="Rectangle 72"/>
          <p:cNvSpPr/>
          <p:nvPr/>
        </p:nvSpPr>
        <p:spPr>
          <a:xfrm>
            <a:off x="5905773" y="3852785"/>
            <a:ext cx="4779508" cy="791959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sp>
        <p:nvSpPr>
          <p:cNvPr id="242" name="Freeform 18"/>
          <p:cNvSpPr>
            <a:spLocks/>
          </p:cNvSpPr>
          <p:nvPr/>
        </p:nvSpPr>
        <p:spPr bwMode="auto">
          <a:xfrm>
            <a:off x="1695964" y="4947209"/>
            <a:ext cx="3209974" cy="725387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94000"/>
            </a:schemeClr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id-ID" sz="18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43" name="Rectangle 75"/>
          <p:cNvSpPr/>
          <p:nvPr/>
        </p:nvSpPr>
        <p:spPr>
          <a:xfrm>
            <a:off x="1803777" y="4967110"/>
            <a:ext cx="1199202" cy="699626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上线</a:t>
            </a:r>
            <a:endParaRPr kumimoji="0" lang="id-ID" sz="3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44" name="Rectangle 76"/>
          <p:cNvSpPr/>
          <p:nvPr/>
        </p:nvSpPr>
        <p:spPr>
          <a:xfrm>
            <a:off x="5905773" y="4936744"/>
            <a:ext cx="4779508" cy="791959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</a:p>
        </p:txBody>
      </p:sp>
      <p:sp>
        <p:nvSpPr>
          <p:cNvPr id="245" name="Freeform 26"/>
          <p:cNvSpPr>
            <a:spLocks noEditPoints="1"/>
          </p:cNvSpPr>
          <p:nvPr/>
        </p:nvSpPr>
        <p:spPr bwMode="auto">
          <a:xfrm rot="2700000">
            <a:off x="5264685" y="1780742"/>
            <a:ext cx="275092" cy="488524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46" name="Group 97"/>
          <p:cNvGrpSpPr/>
          <p:nvPr/>
        </p:nvGrpSpPr>
        <p:grpSpPr>
          <a:xfrm>
            <a:off x="5199212" y="4059638"/>
            <a:ext cx="406036" cy="400707"/>
            <a:chOff x="6719888" y="887413"/>
            <a:chExt cx="492125" cy="468312"/>
          </a:xfrm>
          <a:solidFill>
            <a:srgbClr val="0A0A0A"/>
          </a:solidFill>
        </p:grpSpPr>
        <p:sp>
          <p:nvSpPr>
            <p:cNvPr id="247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8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9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0" name="Freeform 16"/>
            <p:cNvSpPr>
              <a:spLocks/>
            </p:cNvSpPr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1" name="Freeform 17"/>
            <p:cNvSpPr>
              <a:spLocks/>
            </p:cNvSpPr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2" name="Freeform 18"/>
            <p:cNvSpPr>
              <a:spLocks/>
            </p:cNvSpPr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53" name="Freeform 22"/>
          <p:cNvSpPr>
            <a:spLocks noEditPoints="1"/>
          </p:cNvSpPr>
          <p:nvPr/>
        </p:nvSpPr>
        <p:spPr bwMode="auto">
          <a:xfrm>
            <a:off x="5196298" y="2881600"/>
            <a:ext cx="411867" cy="429748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54" name="Group 105"/>
          <p:cNvGrpSpPr/>
          <p:nvPr/>
        </p:nvGrpSpPr>
        <p:grpSpPr>
          <a:xfrm rot="2700000">
            <a:off x="5262063" y="5108409"/>
            <a:ext cx="280339" cy="471080"/>
            <a:chOff x="4732338" y="4783138"/>
            <a:chExt cx="703263" cy="1225550"/>
          </a:xfrm>
          <a:solidFill>
            <a:srgbClr val="0A0A0A"/>
          </a:solidFill>
        </p:grpSpPr>
        <p:sp>
          <p:nvSpPr>
            <p:cNvPr id="255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6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7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58" name="Rectangle 109"/>
          <p:cNvSpPr/>
          <p:nvPr/>
        </p:nvSpPr>
        <p:spPr>
          <a:xfrm>
            <a:off x="100162" y="2119669"/>
            <a:ext cx="609297" cy="499571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01</a:t>
            </a:r>
            <a:endParaRPr kumimoji="0" lang="id-ID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59" name="Rectangle 110"/>
          <p:cNvSpPr/>
          <p:nvPr/>
        </p:nvSpPr>
        <p:spPr>
          <a:xfrm>
            <a:off x="87379" y="2865011"/>
            <a:ext cx="609297" cy="499571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02</a:t>
            </a:r>
            <a:endParaRPr kumimoji="0" lang="id-ID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60" name="Rectangle 111"/>
          <p:cNvSpPr/>
          <p:nvPr/>
        </p:nvSpPr>
        <p:spPr>
          <a:xfrm>
            <a:off x="89082" y="3620160"/>
            <a:ext cx="609297" cy="499571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03</a:t>
            </a:r>
            <a:endParaRPr kumimoji="0" lang="id-ID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61" name="Rectangle 112"/>
          <p:cNvSpPr/>
          <p:nvPr/>
        </p:nvSpPr>
        <p:spPr>
          <a:xfrm>
            <a:off x="88231" y="4365502"/>
            <a:ext cx="609297" cy="499571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04</a:t>
            </a:r>
            <a:endParaRPr kumimoji="0" lang="id-ID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cxnSp>
        <p:nvCxnSpPr>
          <p:cNvPr id="262" name="Straight Connector 114"/>
          <p:cNvCxnSpPr/>
          <p:nvPr/>
        </p:nvCxnSpPr>
        <p:spPr>
          <a:xfrm>
            <a:off x="5876463" y="1608586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263" name="Straight Connector 115"/>
          <p:cNvCxnSpPr/>
          <p:nvPr/>
        </p:nvCxnSpPr>
        <p:spPr>
          <a:xfrm>
            <a:off x="5876463" y="2680057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264" name="Straight Connector 116"/>
          <p:cNvCxnSpPr/>
          <p:nvPr/>
        </p:nvCxnSpPr>
        <p:spPr>
          <a:xfrm>
            <a:off x="5876463" y="3843573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265" name="Straight Connector 117"/>
          <p:cNvCxnSpPr/>
          <p:nvPr/>
        </p:nvCxnSpPr>
        <p:spPr>
          <a:xfrm>
            <a:off x="5876463" y="4927532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66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67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8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7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  <p:bldP spid="226" grpId="0" animBg="1"/>
      <p:bldP spid="227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/>
      <p:bldP spid="235" grpId="0"/>
      <p:bldP spid="236" grpId="0" animBg="1"/>
      <p:bldP spid="237" grpId="0"/>
      <p:bldP spid="238" grpId="0"/>
      <p:bldP spid="239" grpId="0" animBg="1"/>
      <p:bldP spid="240" grpId="0"/>
      <p:bldP spid="241" grpId="0"/>
      <p:bldP spid="242" grpId="0" animBg="1"/>
      <p:bldP spid="243" grpId="0"/>
      <p:bldP spid="244" grpId="0"/>
      <p:bldP spid="245" grpId="0" animBg="1"/>
      <p:bldP spid="253" grpId="0" animBg="1"/>
      <p:bldP spid="258" grpId="0"/>
      <p:bldP spid="259" grpId="0"/>
      <p:bldP spid="260" grpId="0"/>
      <p:bldP spid="261" grpId="0"/>
      <p:bldP spid="266" grpId="0"/>
      <p:bldP spid="267" grpId="0"/>
      <p:bldP spid="48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40" name="组合 12"/>
          <p:cNvGrpSpPr>
            <a:grpSpLocks/>
          </p:cNvGrpSpPr>
          <p:nvPr/>
        </p:nvGrpSpPr>
        <p:grpSpPr bwMode="auto">
          <a:xfrm>
            <a:off x="8235973" y="2332838"/>
            <a:ext cx="2061568" cy="1987369"/>
            <a:chOff x="0" y="0"/>
            <a:chExt cx="1671177" cy="1609411"/>
          </a:xfrm>
        </p:grpSpPr>
        <p:sp>
          <p:nvSpPr>
            <p:cNvPr id="241" name="右箭头 55"/>
            <p:cNvSpPr>
              <a:spLocks/>
            </p:cNvSpPr>
            <p:nvPr/>
          </p:nvSpPr>
          <p:spPr bwMode="auto">
            <a:xfrm>
              <a:off x="0" y="0"/>
              <a:ext cx="1671177" cy="1609411"/>
            </a:xfrm>
            <a:custGeom>
              <a:avLst/>
              <a:gdLst>
                <a:gd name="T0" fmla="*/ 0 w 1671177"/>
                <a:gd name="T1" fmla="*/ 354510 h 1609411"/>
                <a:gd name="T2" fmla="*/ 556334 w 1671177"/>
                <a:gd name="T3" fmla="*/ 353057 h 1609411"/>
                <a:gd name="T4" fmla="*/ 850996 w 1671177"/>
                <a:gd name="T5" fmla="*/ 94099 h 1609411"/>
                <a:gd name="T6" fmla="*/ 1004876 w 1671177"/>
                <a:gd name="T7" fmla="*/ 34278 h 1609411"/>
                <a:gd name="T8" fmla="*/ 1577267 w 1671177"/>
                <a:gd name="T9" fmla="*/ 619386 h 1609411"/>
                <a:gd name="T10" fmla="*/ 1589104 w 1671177"/>
                <a:gd name="T11" fmla="*/ 982488 h 1609411"/>
                <a:gd name="T12" fmla="*/ 1013753 w 1671177"/>
                <a:gd name="T13" fmla="*/ 1548957 h 1609411"/>
                <a:gd name="T14" fmla="*/ 853956 w 1671177"/>
                <a:gd name="T15" fmla="*/ 1495056 h 1609411"/>
                <a:gd name="T16" fmla="*/ 582967 w 1671177"/>
                <a:gd name="T17" fmla="*/ 1267456 h 1609411"/>
                <a:gd name="T18" fmla="*/ 0 w 1671177"/>
                <a:gd name="T19" fmla="*/ 1267196 h 1609411"/>
                <a:gd name="T20" fmla="*/ 266330 w 1671177"/>
                <a:gd name="T21" fmla="*/ 989289 h 1609411"/>
                <a:gd name="T22" fmla="*/ 287045 w 1671177"/>
                <a:gd name="T23" fmla="*/ 646020 h 1609411"/>
                <a:gd name="T24" fmla="*/ 0 w 1671177"/>
                <a:gd name="T25" fmla="*/ 354510 h 1609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1177" h="1609411">
                  <a:moveTo>
                    <a:pt x="0" y="354510"/>
                  </a:moveTo>
                  <a:lnTo>
                    <a:pt x="556334" y="353057"/>
                  </a:lnTo>
                  <a:cubicBezTo>
                    <a:pt x="746291" y="355515"/>
                    <a:pt x="856347" y="257358"/>
                    <a:pt x="850996" y="94099"/>
                  </a:cubicBezTo>
                  <a:cubicBezTo>
                    <a:pt x="849023" y="-2780"/>
                    <a:pt x="929910" y="-28640"/>
                    <a:pt x="1004876" y="34278"/>
                  </a:cubicBezTo>
                  <a:lnTo>
                    <a:pt x="1577267" y="619386"/>
                  </a:lnTo>
                  <a:cubicBezTo>
                    <a:pt x="1720296" y="767053"/>
                    <a:pt x="1679854" y="873291"/>
                    <a:pt x="1589104" y="982488"/>
                  </a:cubicBezTo>
                  <a:lnTo>
                    <a:pt x="1013753" y="1548957"/>
                  </a:lnTo>
                  <a:cubicBezTo>
                    <a:pt x="927935" y="1643440"/>
                    <a:pt x="868752" y="1628432"/>
                    <a:pt x="853956" y="1495056"/>
                  </a:cubicBezTo>
                  <a:cubicBezTo>
                    <a:pt x="849443" y="1377760"/>
                    <a:pt x="794625" y="1269343"/>
                    <a:pt x="582967" y="1267456"/>
                  </a:cubicBezTo>
                  <a:lnTo>
                    <a:pt x="0" y="1267196"/>
                  </a:lnTo>
                  <a:lnTo>
                    <a:pt x="266330" y="989289"/>
                  </a:lnTo>
                  <a:cubicBezTo>
                    <a:pt x="347215" y="886703"/>
                    <a:pt x="398509" y="775239"/>
                    <a:pt x="287045" y="646020"/>
                  </a:cubicBezTo>
                  <a:lnTo>
                    <a:pt x="0" y="354510"/>
                  </a:lnTo>
                  <a:close/>
                </a:path>
              </a:pathLst>
            </a:custGeom>
            <a:solidFill>
              <a:srgbClr val="80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2" name="TextBox 14"/>
            <p:cNvSpPr txBox="1">
              <a:spLocks noChangeArrowheads="1"/>
            </p:cNvSpPr>
            <p:nvPr/>
          </p:nvSpPr>
          <p:spPr bwMode="auto">
            <a:xfrm>
              <a:off x="680641" y="543095"/>
              <a:ext cx="5693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05</a:t>
              </a:r>
              <a:endParaRPr lang="zh-CN" altLang="en-US" sz="28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grpSp>
        <p:nvGrpSpPr>
          <p:cNvPr id="243" name="组合 15"/>
          <p:cNvGrpSpPr>
            <a:grpSpLocks/>
          </p:cNvGrpSpPr>
          <p:nvPr/>
        </p:nvGrpSpPr>
        <p:grpSpPr bwMode="auto">
          <a:xfrm>
            <a:off x="6481117" y="2332838"/>
            <a:ext cx="2188947" cy="1987369"/>
            <a:chOff x="0" y="0"/>
            <a:chExt cx="1773781" cy="1609411"/>
          </a:xfrm>
        </p:grpSpPr>
        <p:grpSp>
          <p:nvGrpSpPr>
            <p:cNvPr id="244" name="组合 16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246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chemeClr val="tx1">
                  <a:alpha val="14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47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5D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45" name="TextBox 17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565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04</a:t>
              </a:r>
              <a:endParaRPr lang="zh-CN" altLang="en-US" sz="28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grpSp>
        <p:nvGrpSpPr>
          <p:cNvPr id="248" name="组合 20"/>
          <p:cNvGrpSpPr>
            <a:grpSpLocks/>
          </p:cNvGrpSpPr>
          <p:nvPr/>
        </p:nvGrpSpPr>
        <p:grpSpPr bwMode="auto">
          <a:xfrm>
            <a:off x="4752925" y="2332838"/>
            <a:ext cx="2188946" cy="1987369"/>
            <a:chOff x="0" y="0"/>
            <a:chExt cx="1773781" cy="1609411"/>
          </a:xfrm>
        </p:grpSpPr>
        <p:grpSp>
          <p:nvGrpSpPr>
            <p:cNvPr id="249" name="组合 21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251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chemeClr val="tx1">
                  <a:alpha val="14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2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50" name="TextBox 22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677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03</a:t>
              </a:r>
              <a:endParaRPr lang="zh-CN" altLang="en-US" sz="28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grpSp>
        <p:nvGrpSpPr>
          <p:cNvPr id="253" name="组合 25"/>
          <p:cNvGrpSpPr>
            <a:grpSpLocks/>
          </p:cNvGrpSpPr>
          <p:nvPr/>
        </p:nvGrpSpPr>
        <p:grpSpPr bwMode="auto">
          <a:xfrm>
            <a:off x="3024733" y="2332838"/>
            <a:ext cx="2188947" cy="1987369"/>
            <a:chOff x="0" y="0"/>
            <a:chExt cx="1773781" cy="1609411"/>
          </a:xfrm>
        </p:grpSpPr>
        <p:grpSp>
          <p:nvGrpSpPr>
            <p:cNvPr id="254" name="组合 26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256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chemeClr val="tx1">
                  <a:alpha val="14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7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55" name="TextBox 27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565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02</a:t>
              </a:r>
              <a:endParaRPr lang="zh-CN" altLang="en-US" sz="28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grpSp>
        <p:nvGrpSpPr>
          <p:cNvPr id="258" name="组合 31"/>
          <p:cNvGrpSpPr>
            <a:grpSpLocks/>
          </p:cNvGrpSpPr>
          <p:nvPr/>
        </p:nvGrpSpPr>
        <p:grpSpPr bwMode="auto">
          <a:xfrm>
            <a:off x="1296541" y="2332838"/>
            <a:ext cx="2190906" cy="1987369"/>
            <a:chOff x="0" y="0"/>
            <a:chExt cx="1773781" cy="1609411"/>
          </a:xfrm>
        </p:grpSpPr>
        <p:grpSp>
          <p:nvGrpSpPr>
            <p:cNvPr id="259" name="组合 32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261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chemeClr val="tx1">
                  <a:alpha val="14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62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0038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60" name="TextBox 33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132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01</a:t>
              </a:r>
              <a:endParaRPr lang="zh-CN" altLang="en-US" sz="28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cxnSp>
        <p:nvCxnSpPr>
          <p:cNvPr id="263" name="直接连接符 36"/>
          <p:cNvCxnSpPr>
            <a:cxnSpLocks noChangeShapeType="1"/>
          </p:cNvCxnSpPr>
          <p:nvPr/>
        </p:nvCxnSpPr>
        <p:spPr bwMode="auto">
          <a:xfrm flipV="1">
            <a:off x="2376661" y="1722841"/>
            <a:ext cx="0" cy="874983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4" name="矩形 1"/>
          <p:cNvSpPr>
            <a:spLocks noChangeArrowheads="1"/>
          </p:cNvSpPr>
          <p:nvPr/>
        </p:nvSpPr>
        <p:spPr bwMode="auto">
          <a:xfrm>
            <a:off x="2487805" y="1367879"/>
            <a:ext cx="1894217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5" name="直接连接符 38"/>
          <p:cNvCxnSpPr>
            <a:cxnSpLocks noChangeShapeType="1"/>
          </p:cNvCxnSpPr>
          <p:nvPr/>
        </p:nvCxnSpPr>
        <p:spPr bwMode="auto">
          <a:xfrm flipV="1">
            <a:off x="4024433" y="3992079"/>
            <a:ext cx="0" cy="874982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" name="矩形 1"/>
          <p:cNvSpPr>
            <a:spLocks noChangeArrowheads="1"/>
          </p:cNvSpPr>
          <p:nvPr/>
        </p:nvSpPr>
        <p:spPr bwMode="auto">
          <a:xfrm>
            <a:off x="4104853" y="4507757"/>
            <a:ext cx="1894217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7" name="直接连接符 40"/>
          <p:cNvCxnSpPr>
            <a:cxnSpLocks noChangeShapeType="1"/>
          </p:cNvCxnSpPr>
          <p:nvPr/>
        </p:nvCxnSpPr>
        <p:spPr bwMode="auto">
          <a:xfrm flipV="1">
            <a:off x="4628127" y="1722841"/>
            <a:ext cx="0" cy="874983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8" name="矩形 1"/>
          <p:cNvSpPr>
            <a:spLocks noChangeArrowheads="1"/>
          </p:cNvSpPr>
          <p:nvPr/>
        </p:nvSpPr>
        <p:spPr bwMode="auto">
          <a:xfrm>
            <a:off x="4737685" y="1367879"/>
            <a:ext cx="1894216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9" name="直接连接符 43"/>
          <p:cNvCxnSpPr>
            <a:cxnSpLocks noChangeShapeType="1"/>
          </p:cNvCxnSpPr>
          <p:nvPr/>
        </p:nvCxnSpPr>
        <p:spPr bwMode="auto">
          <a:xfrm flipV="1">
            <a:off x="6269548" y="3992079"/>
            <a:ext cx="0" cy="874982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0" name="矩形 1"/>
          <p:cNvSpPr>
            <a:spLocks noChangeArrowheads="1"/>
          </p:cNvSpPr>
          <p:nvPr/>
        </p:nvSpPr>
        <p:spPr bwMode="auto">
          <a:xfrm>
            <a:off x="6409109" y="4507757"/>
            <a:ext cx="1894217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1" name="直接连接符 51"/>
          <p:cNvCxnSpPr>
            <a:cxnSpLocks noChangeShapeType="1"/>
          </p:cNvCxnSpPr>
          <p:nvPr/>
        </p:nvCxnSpPr>
        <p:spPr bwMode="auto">
          <a:xfrm flipV="1">
            <a:off x="6954219" y="1722841"/>
            <a:ext cx="0" cy="874983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2" name="矩形 1"/>
          <p:cNvSpPr>
            <a:spLocks noChangeArrowheads="1"/>
          </p:cNvSpPr>
          <p:nvPr/>
        </p:nvSpPr>
        <p:spPr bwMode="auto">
          <a:xfrm>
            <a:off x="7063775" y="1439887"/>
            <a:ext cx="1894217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8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64" grpId="0" autoUpdateAnimBg="0"/>
      <p:bldP spid="266" grpId="0" autoUpdateAnimBg="0"/>
      <p:bldP spid="268" grpId="0" autoUpdateAnimBg="0"/>
      <p:bldP spid="270" grpId="0" autoUpdateAnimBg="0"/>
      <p:bldP spid="272" grpId="0" autoUpdateAnimBg="0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2"/>
          <p:cNvSpPr/>
          <p:nvPr/>
        </p:nvSpPr>
        <p:spPr>
          <a:xfrm>
            <a:off x="1524157" y="4721862"/>
            <a:ext cx="10005278" cy="10772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6" name="Rectangle 3"/>
          <p:cNvSpPr/>
          <p:nvPr/>
        </p:nvSpPr>
        <p:spPr>
          <a:xfrm>
            <a:off x="2823512" y="3643956"/>
            <a:ext cx="8705923" cy="107725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7" name="Rectangle 4"/>
          <p:cNvSpPr/>
          <p:nvPr/>
        </p:nvSpPr>
        <p:spPr>
          <a:xfrm>
            <a:off x="4122073" y="2560129"/>
            <a:ext cx="7399844" cy="10772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8" name="Rectangle 5"/>
          <p:cNvSpPr/>
          <p:nvPr/>
        </p:nvSpPr>
        <p:spPr>
          <a:xfrm>
            <a:off x="5408987" y="1482222"/>
            <a:ext cx="6112929" cy="10772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69" name="Group 24"/>
          <p:cNvGrpSpPr/>
          <p:nvPr/>
        </p:nvGrpSpPr>
        <p:grpSpPr>
          <a:xfrm>
            <a:off x="356330" y="4733053"/>
            <a:ext cx="1003350" cy="982824"/>
            <a:chOff x="3754438" y="585788"/>
            <a:chExt cx="1474787" cy="1454151"/>
          </a:xfrm>
          <a:solidFill>
            <a:schemeClr val="accent1"/>
          </a:solidFill>
          <a:effectLst/>
        </p:grpSpPr>
        <p:sp>
          <p:nvSpPr>
            <p:cNvPr id="170" name="Freeform 5"/>
            <p:cNvSpPr>
              <a:spLocks/>
            </p:cNvSpPr>
            <p:nvPr/>
          </p:nvSpPr>
          <p:spPr bwMode="auto">
            <a:xfrm>
              <a:off x="4837113" y="1476376"/>
              <a:ext cx="392112" cy="563563"/>
            </a:xfrm>
            <a:custGeom>
              <a:avLst/>
              <a:gdLst>
                <a:gd name="T0" fmla="*/ 42 w 104"/>
                <a:gd name="T1" fmla="*/ 139 h 149"/>
                <a:gd name="T2" fmla="*/ 52 w 104"/>
                <a:gd name="T3" fmla="*/ 149 h 149"/>
                <a:gd name="T4" fmla="*/ 63 w 104"/>
                <a:gd name="T5" fmla="*/ 139 h 149"/>
                <a:gd name="T6" fmla="*/ 56 w 104"/>
                <a:gd name="T7" fmla="*/ 129 h 149"/>
                <a:gd name="T8" fmla="*/ 57 w 104"/>
                <a:gd name="T9" fmla="*/ 115 h 149"/>
                <a:gd name="T10" fmla="*/ 83 w 104"/>
                <a:gd name="T11" fmla="*/ 121 h 149"/>
                <a:gd name="T12" fmla="*/ 89 w 104"/>
                <a:gd name="T13" fmla="*/ 125 h 149"/>
                <a:gd name="T14" fmla="*/ 89 w 104"/>
                <a:gd name="T15" fmla="*/ 126 h 149"/>
                <a:gd name="T16" fmla="*/ 89 w 104"/>
                <a:gd name="T17" fmla="*/ 130 h 149"/>
                <a:gd name="T18" fmla="*/ 84 w 104"/>
                <a:gd name="T19" fmla="*/ 139 h 149"/>
                <a:gd name="T20" fmla="*/ 94 w 104"/>
                <a:gd name="T21" fmla="*/ 149 h 149"/>
                <a:gd name="T22" fmla="*/ 104 w 104"/>
                <a:gd name="T23" fmla="*/ 139 h 149"/>
                <a:gd name="T24" fmla="*/ 97 w 104"/>
                <a:gd name="T25" fmla="*/ 129 h 149"/>
                <a:gd name="T26" fmla="*/ 97 w 104"/>
                <a:gd name="T27" fmla="*/ 123 h 149"/>
                <a:gd name="T28" fmla="*/ 96 w 104"/>
                <a:gd name="T29" fmla="*/ 123 h 149"/>
                <a:gd name="T30" fmla="*/ 58 w 104"/>
                <a:gd name="T31" fmla="*/ 108 h 149"/>
                <a:gd name="T32" fmla="*/ 59 w 104"/>
                <a:gd name="T33" fmla="*/ 93 h 149"/>
                <a:gd name="T34" fmla="*/ 89 w 104"/>
                <a:gd name="T35" fmla="*/ 93 h 149"/>
                <a:gd name="T36" fmla="*/ 98 w 104"/>
                <a:gd name="T37" fmla="*/ 84 h 149"/>
                <a:gd name="T38" fmla="*/ 102 w 104"/>
                <a:gd name="T39" fmla="*/ 11 h 149"/>
                <a:gd name="T40" fmla="*/ 94 w 104"/>
                <a:gd name="T41" fmla="*/ 1 h 149"/>
                <a:gd name="T42" fmla="*/ 84 w 104"/>
                <a:gd name="T43" fmla="*/ 10 h 149"/>
                <a:gd name="T44" fmla="*/ 84 w 104"/>
                <a:gd name="T45" fmla="*/ 10 h 149"/>
                <a:gd name="T46" fmla="*/ 80 w 104"/>
                <a:gd name="T47" fmla="*/ 74 h 149"/>
                <a:gd name="T48" fmla="*/ 15 w 104"/>
                <a:gd name="T49" fmla="*/ 74 h 149"/>
                <a:gd name="T50" fmla="*/ 6 w 104"/>
                <a:gd name="T51" fmla="*/ 83 h 149"/>
                <a:gd name="T52" fmla="*/ 15 w 104"/>
                <a:gd name="T53" fmla="*/ 93 h 149"/>
                <a:gd name="T54" fmla="*/ 44 w 104"/>
                <a:gd name="T55" fmla="*/ 93 h 149"/>
                <a:gd name="T56" fmla="*/ 46 w 104"/>
                <a:gd name="T57" fmla="*/ 108 h 149"/>
                <a:gd name="T58" fmla="*/ 7 w 104"/>
                <a:gd name="T59" fmla="*/ 123 h 149"/>
                <a:gd name="T60" fmla="*/ 7 w 104"/>
                <a:gd name="T61" fmla="*/ 123 h 149"/>
                <a:gd name="T62" fmla="*/ 7 w 104"/>
                <a:gd name="T63" fmla="*/ 129 h 149"/>
                <a:gd name="T64" fmla="*/ 0 w 104"/>
                <a:gd name="T65" fmla="*/ 139 h 149"/>
                <a:gd name="T66" fmla="*/ 10 w 104"/>
                <a:gd name="T67" fmla="*/ 149 h 149"/>
                <a:gd name="T68" fmla="*/ 20 w 104"/>
                <a:gd name="T69" fmla="*/ 139 h 149"/>
                <a:gd name="T70" fmla="*/ 14 w 104"/>
                <a:gd name="T71" fmla="*/ 129 h 149"/>
                <a:gd name="T72" fmla="*/ 14 w 104"/>
                <a:gd name="T73" fmla="*/ 126 h 149"/>
                <a:gd name="T74" fmla="*/ 46 w 104"/>
                <a:gd name="T75" fmla="*/ 115 h 149"/>
                <a:gd name="T76" fmla="*/ 48 w 104"/>
                <a:gd name="T77" fmla="*/ 130 h 149"/>
                <a:gd name="T78" fmla="*/ 42 w 104"/>
                <a:gd name="T79" fmla="*/ 1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49">
                  <a:moveTo>
                    <a:pt x="42" y="139"/>
                  </a:moveTo>
                  <a:cubicBezTo>
                    <a:pt x="42" y="144"/>
                    <a:pt x="47" y="149"/>
                    <a:pt x="52" y="149"/>
                  </a:cubicBezTo>
                  <a:cubicBezTo>
                    <a:pt x="58" y="149"/>
                    <a:pt x="63" y="144"/>
                    <a:pt x="63" y="139"/>
                  </a:cubicBezTo>
                  <a:cubicBezTo>
                    <a:pt x="63" y="134"/>
                    <a:pt x="60" y="131"/>
                    <a:pt x="56" y="129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70" y="116"/>
                    <a:pt x="78" y="119"/>
                    <a:pt x="83" y="121"/>
                  </a:cubicBezTo>
                  <a:cubicBezTo>
                    <a:pt x="86" y="123"/>
                    <a:pt x="88" y="124"/>
                    <a:pt x="89" y="125"/>
                  </a:cubicBezTo>
                  <a:cubicBezTo>
                    <a:pt x="89" y="125"/>
                    <a:pt x="89" y="126"/>
                    <a:pt x="89" y="126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6" y="131"/>
                    <a:pt x="84" y="135"/>
                    <a:pt x="84" y="139"/>
                  </a:cubicBezTo>
                  <a:cubicBezTo>
                    <a:pt x="84" y="144"/>
                    <a:pt x="88" y="149"/>
                    <a:pt x="94" y="149"/>
                  </a:cubicBezTo>
                  <a:cubicBezTo>
                    <a:pt x="99" y="149"/>
                    <a:pt x="104" y="144"/>
                    <a:pt x="104" y="139"/>
                  </a:cubicBezTo>
                  <a:cubicBezTo>
                    <a:pt x="104" y="134"/>
                    <a:pt x="101" y="130"/>
                    <a:pt x="97" y="129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1"/>
                    <a:pt x="87" y="109"/>
                    <a:pt x="58" y="108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4" y="93"/>
                    <a:pt x="98" y="89"/>
                    <a:pt x="98" y="84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3" y="6"/>
                    <a:pt x="99" y="1"/>
                    <a:pt x="94" y="1"/>
                  </a:cubicBezTo>
                  <a:cubicBezTo>
                    <a:pt x="88" y="0"/>
                    <a:pt x="84" y="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0" y="74"/>
                    <a:pt x="6" y="78"/>
                    <a:pt x="6" y="83"/>
                  </a:cubicBezTo>
                  <a:cubicBezTo>
                    <a:pt x="6" y="88"/>
                    <a:pt x="10" y="93"/>
                    <a:pt x="15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16" y="109"/>
                    <a:pt x="8" y="121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3" y="131"/>
                    <a:pt x="0" y="134"/>
                    <a:pt x="0" y="139"/>
                  </a:cubicBezTo>
                  <a:cubicBezTo>
                    <a:pt x="0" y="144"/>
                    <a:pt x="5" y="149"/>
                    <a:pt x="10" y="149"/>
                  </a:cubicBezTo>
                  <a:cubicBezTo>
                    <a:pt x="16" y="149"/>
                    <a:pt x="20" y="144"/>
                    <a:pt x="20" y="139"/>
                  </a:cubicBezTo>
                  <a:cubicBezTo>
                    <a:pt x="20" y="134"/>
                    <a:pt x="18" y="131"/>
                    <a:pt x="14" y="129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6" y="123"/>
                    <a:pt x="24" y="116"/>
                    <a:pt x="46" y="115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5" y="131"/>
                    <a:pt x="42" y="135"/>
                    <a:pt x="4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1" name="Freeform 6"/>
            <p:cNvSpPr>
              <a:spLocks/>
            </p:cNvSpPr>
            <p:nvPr/>
          </p:nvSpPr>
          <p:spPr bwMode="auto">
            <a:xfrm>
              <a:off x="3754438" y="1476376"/>
              <a:ext cx="393700" cy="563563"/>
            </a:xfrm>
            <a:custGeom>
              <a:avLst/>
              <a:gdLst>
                <a:gd name="T0" fmla="*/ 8 w 104"/>
                <a:gd name="T1" fmla="*/ 123 h 149"/>
                <a:gd name="T2" fmla="*/ 7 w 104"/>
                <a:gd name="T3" fmla="*/ 123 h 149"/>
                <a:gd name="T4" fmla="*/ 7 w 104"/>
                <a:gd name="T5" fmla="*/ 129 h 149"/>
                <a:gd name="T6" fmla="*/ 0 w 104"/>
                <a:gd name="T7" fmla="*/ 139 h 149"/>
                <a:gd name="T8" fmla="*/ 10 w 104"/>
                <a:gd name="T9" fmla="*/ 149 h 149"/>
                <a:gd name="T10" fmla="*/ 20 w 104"/>
                <a:gd name="T11" fmla="*/ 139 h 149"/>
                <a:gd name="T12" fmla="*/ 14 w 104"/>
                <a:gd name="T13" fmla="*/ 130 h 149"/>
                <a:gd name="T14" fmla="*/ 14 w 104"/>
                <a:gd name="T15" fmla="*/ 126 h 149"/>
                <a:gd name="T16" fmla="*/ 47 w 104"/>
                <a:gd name="T17" fmla="*/ 115 h 149"/>
                <a:gd name="T18" fmla="*/ 48 w 104"/>
                <a:gd name="T19" fmla="*/ 129 h 149"/>
                <a:gd name="T20" fmla="*/ 41 w 104"/>
                <a:gd name="T21" fmla="*/ 139 h 149"/>
                <a:gd name="T22" fmla="*/ 51 w 104"/>
                <a:gd name="T23" fmla="*/ 149 h 149"/>
                <a:gd name="T24" fmla="*/ 62 w 104"/>
                <a:gd name="T25" fmla="*/ 139 h 149"/>
                <a:gd name="T26" fmla="*/ 56 w 104"/>
                <a:gd name="T27" fmla="*/ 130 h 149"/>
                <a:gd name="T28" fmla="*/ 58 w 104"/>
                <a:gd name="T29" fmla="*/ 115 h 149"/>
                <a:gd name="T30" fmla="*/ 84 w 104"/>
                <a:gd name="T31" fmla="*/ 121 h 149"/>
                <a:gd name="T32" fmla="*/ 89 w 104"/>
                <a:gd name="T33" fmla="*/ 125 h 149"/>
                <a:gd name="T34" fmla="*/ 90 w 104"/>
                <a:gd name="T35" fmla="*/ 126 h 149"/>
                <a:gd name="T36" fmla="*/ 90 w 104"/>
                <a:gd name="T37" fmla="*/ 129 h 149"/>
                <a:gd name="T38" fmla="*/ 84 w 104"/>
                <a:gd name="T39" fmla="*/ 139 h 149"/>
                <a:gd name="T40" fmla="*/ 94 w 104"/>
                <a:gd name="T41" fmla="*/ 149 h 149"/>
                <a:gd name="T42" fmla="*/ 104 w 104"/>
                <a:gd name="T43" fmla="*/ 139 h 149"/>
                <a:gd name="T44" fmla="*/ 97 w 104"/>
                <a:gd name="T45" fmla="*/ 129 h 149"/>
                <a:gd name="T46" fmla="*/ 97 w 104"/>
                <a:gd name="T47" fmla="*/ 123 h 149"/>
                <a:gd name="T48" fmla="*/ 97 w 104"/>
                <a:gd name="T49" fmla="*/ 123 h 149"/>
                <a:gd name="T50" fmla="*/ 58 w 104"/>
                <a:gd name="T51" fmla="*/ 108 h 149"/>
                <a:gd name="T52" fmla="*/ 60 w 104"/>
                <a:gd name="T53" fmla="*/ 93 h 149"/>
                <a:gd name="T54" fmla="*/ 89 w 104"/>
                <a:gd name="T55" fmla="*/ 93 h 149"/>
                <a:gd name="T56" fmla="*/ 98 w 104"/>
                <a:gd name="T57" fmla="*/ 83 h 149"/>
                <a:gd name="T58" fmla="*/ 89 w 104"/>
                <a:gd name="T59" fmla="*/ 74 h 149"/>
                <a:gd name="T60" fmla="*/ 24 w 104"/>
                <a:gd name="T61" fmla="*/ 74 h 149"/>
                <a:gd name="T62" fmla="*/ 20 w 104"/>
                <a:gd name="T63" fmla="*/ 10 h 149"/>
                <a:gd name="T64" fmla="*/ 10 w 104"/>
                <a:gd name="T65" fmla="*/ 1 h 149"/>
                <a:gd name="T66" fmla="*/ 1 w 104"/>
                <a:gd name="T67" fmla="*/ 11 h 149"/>
                <a:gd name="T68" fmla="*/ 1 w 104"/>
                <a:gd name="T69" fmla="*/ 11 h 149"/>
                <a:gd name="T70" fmla="*/ 6 w 104"/>
                <a:gd name="T71" fmla="*/ 84 h 149"/>
                <a:gd name="T72" fmla="*/ 15 w 104"/>
                <a:gd name="T73" fmla="*/ 93 h 149"/>
                <a:gd name="T74" fmla="*/ 44 w 104"/>
                <a:gd name="T75" fmla="*/ 93 h 149"/>
                <a:gd name="T76" fmla="*/ 46 w 104"/>
                <a:gd name="T77" fmla="*/ 108 h 149"/>
                <a:gd name="T78" fmla="*/ 8 w 104"/>
                <a:gd name="T79" fmla="*/ 1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49">
                  <a:moveTo>
                    <a:pt x="8" y="123"/>
                  </a:moveTo>
                  <a:cubicBezTo>
                    <a:pt x="7" y="123"/>
                    <a:pt x="7" y="123"/>
                    <a:pt x="7" y="123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3" y="130"/>
                    <a:pt x="0" y="134"/>
                    <a:pt x="0" y="139"/>
                  </a:cubicBezTo>
                  <a:cubicBezTo>
                    <a:pt x="0" y="144"/>
                    <a:pt x="5" y="149"/>
                    <a:pt x="10" y="149"/>
                  </a:cubicBezTo>
                  <a:cubicBezTo>
                    <a:pt x="16" y="149"/>
                    <a:pt x="20" y="144"/>
                    <a:pt x="20" y="139"/>
                  </a:cubicBezTo>
                  <a:cubicBezTo>
                    <a:pt x="20" y="135"/>
                    <a:pt x="18" y="131"/>
                    <a:pt x="14" y="130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6" y="123"/>
                    <a:pt x="24" y="116"/>
                    <a:pt x="47" y="115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4" y="131"/>
                    <a:pt x="41" y="134"/>
                    <a:pt x="41" y="139"/>
                  </a:cubicBezTo>
                  <a:cubicBezTo>
                    <a:pt x="41" y="144"/>
                    <a:pt x="46" y="149"/>
                    <a:pt x="51" y="149"/>
                  </a:cubicBezTo>
                  <a:cubicBezTo>
                    <a:pt x="57" y="149"/>
                    <a:pt x="62" y="144"/>
                    <a:pt x="62" y="139"/>
                  </a:cubicBezTo>
                  <a:cubicBezTo>
                    <a:pt x="62" y="135"/>
                    <a:pt x="59" y="131"/>
                    <a:pt x="56" y="13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71" y="116"/>
                    <a:pt x="79" y="119"/>
                    <a:pt x="84" y="121"/>
                  </a:cubicBezTo>
                  <a:cubicBezTo>
                    <a:pt x="86" y="123"/>
                    <a:pt x="88" y="124"/>
                    <a:pt x="89" y="125"/>
                  </a:cubicBezTo>
                  <a:cubicBezTo>
                    <a:pt x="89" y="125"/>
                    <a:pt x="90" y="126"/>
                    <a:pt x="90" y="126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86" y="131"/>
                    <a:pt x="84" y="134"/>
                    <a:pt x="84" y="139"/>
                  </a:cubicBezTo>
                  <a:cubicBezTo>
                    <a:pt x="84" y="144"/>
                    <a:pt x="88" y="149"/>
                    <a:pt x="94" y="149"/>
                  </a:cubicBezTo>
                  <a:cubicBezTo>
                    <a:pt x="99" y="149"/>
                    <a:pt x="104" y="144"/>
                    <a:pt x="104" y="139"/>
                  </a:cubicBezTo>
                  <a:cubicBezTo>
                    <a:pt x="104" y="134"/>
                    <a:pt x="101" y="131"/>
                    <a:pt x="97" y="129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1"/>
                    <a:pt x="88" y="109"/>
                    <a:pt x="58" y="10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4" y="93"/>
                    <a:pt x="98" y="88"/>
                    <a:pt x="98" y="83"/>
                  </a:cubicBezTo>
                  <a:cubicBezTo>
                    <a:pt x="98" y="78"/>
                    <a:pt x="94" y="74"/>
                    <a:pt x="89" y="74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15" y="0"/>
                    <a:pt x="10" y="1"/>
                  </a:cubicBezTo>
                  <a:cubicBezTo>
                    <a:pt x="5" y="1"/>
                    <a:pt x="1" y="6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9"/>
                    <a:pt x="10" y="93"/>
                    <a:pt x="15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16" y="109"/>
                    <a:pt x="8" y="121"/>
                    <a:pt x="8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2" name="Freeform 7"/>
            <p:cNvSpPr>
              <a:spLocks/>
            </p:cNvSpPr>
            <p:nvPr/>
          </p:nvSpPr>
          <p:spPr bwMode="auto">
            <a:xfrm>
              <a:off x="4183063" y="1465263"/>
              <a:ext cx="566737" cy="566738"/>
            </a:xfrm>
            <a:custGeom>
              <a:avLst/>
              <a:gdLst>
                <a:gd name="T0" fmla="*/ 144 w 150"/>
                <a:gd name="T1" fmla="*/ 0 h 150"/>
                <a:gd name="T2" fmla="*/ 7 w 150"/>
                <a:gd name="T3" fmla="*/ 0 h 150"/>
                <a:gd name="T4" fmla="*/ 0 w 150"/>
                <a:gd name="T5" fmla="*/ 6 h 150"/>
                <a:gd name="T6" fmla="*/ 0 w 150"/>
                <a:gd name="T7" fmla="*/ 7 h 150"/>
                <a:gd name="T8" fmla="*/ 7 w 150"/>
                <a:gd name="T9" fmla="*/ 13 h 150"/>
                <a:gd name="T10" fmla="*/ 48 w 150"/>
                <a:gd name="T11" fmla="*/ 13 h 150"/>
                <a:gd name="T12" fmla="*/ 48 w 150"/>
                <a:gd name="T13" fmla="*/ 150 h 150"/>
                <a:gd name="T14" fmla="*/ 63 w 150"/>
                <a:gd name="T15" fmla="*/ 150 h 150"/>
                <a:gd name="T16" fmla="*/ 63 w 150"/>
                <a:gd name="T17" fmla="*/ 12 h 150"/>
                <a:gd name="T18" fmla="*/ 87 w 150"/>
                <a:gd name="T19" fmla="*/ 12 h 150"/>
                <a:gd name="T20" fmla="*/ 87 w 150"/>
                <a:gd name="T21" fmla="*/ 150 h 150"/>
                <a:gd name="T22" fmla="*/ 103 w 150"/>
                <a:gd name="T23" fmla="*/ 150 h 150"/>
                <a:gd name="T24" fmla="*/ 103 w 150"/>
                <a:gd name="T25" fmla="*/ 13 h 150"/>
                <a:gd name="T26" fmla="*/ 144 w 150"/>
                <a:gd name="T27" fmla="*/ 13 h 150"/>
                <a:gd name="T28" fmla="*/ 150 w 150"/>
                <a:gd name="T29" fmla="*/ 7 h 150"/>
                <a:gd name="T30" fmla="*/ 150 w 150"/>
                <a:gd name="T31" fmla="*/ 6 h 150"/>
                <a:gd name="T32" fmla="*/ 144 w 150"/>
                <a:gd name="T3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50">
                  <a:moveTo>
                    <a:pt x="1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7" y="13"/>
                    <a:pt x="150" y="10"/>
                    <a:pt x="150" y="7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3" name="Freeform 8"/>
            <p:cNvSpPr>
              <a:spLocks/>
            </p:cNvSpPr>
            <p:nvPr/>
          </p:nvSpPr>
          <p:spPr bwMode="auto">
            <a:xfrm>
              <a:off x="4848225" y="1054101"/>
              <a:ext cx="211137" cy="215900"/>
            </a:xfrm>
            <a:custGeom>
              <a:avLst/>
              <a:gdLst>
                <a:gd name="T0" fmla="*/ 28 w 56"/>
                <a:gd name="T1" fmla="*/ 57 h 57"/>
                <a:gd name="T2" fmla="*/ 0 w 56"/>
                <a:gd name="T3" fmla="*/ 29 h 57"/>
                <a:gd name="T4" fmla="*/ 28 w 56"/>
                <a:gd name="T5" fmla="*/ 0 h 57"/>
                <a:gd name="T6" fmla="*/ 56 w 56"/>
                <a:gd name="T7" fmla="*/ 28 h 57"/>
                <a:gd name="T8" fmla="*/ 28 w 5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1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4" name="Freeform 9"/>
            <p:cNvSpPr>
              <a:spLocks/>
            </p:cNvSpPr>
            <p:nvPr/>
          </p:nvSpPr>
          <p:spPr bwMode="auto">
            <a:xfrm>
              <a:off x="4651375" y="1300163"/>
              <a:ext cx="423862" cy="153988"/>
            </a:xfrm>
            <a:custGeom>
              <a:avLst/>
              <a:gdLst>
                <a:gd name="T0" fmla="*/ 84 w 112"/>
                <a:gd name="T1" fmla="*/ 10 h 41"/>
                <a:gd name="T2" fmla="*/ 93 w 112"/>
                <a:gd name="T3" fmla="*/ 5 h 41"/>
                <a:gd name="T4" fmla="*/ 94 w 112"/>
                <a:gd name="T5" fmla="*/ 4 h 41"/>
                <a:gd name="T6" fmla="*/ 95 w 112"/>
                <a:gd name="T7" fmla="*/ 4 h 41"/>
                <a:gd name="T8" fmla="*/ 95 w 112"/>
                <a:gd name="T9" fmla="*/ 4 h 41"/>
                <a:gd name="T10" fmla="*/ 109 w 112"/>
                <a:gd name="T11" fmla="*/ 5 h 41"/>
                <a:gd name="T12" fmla="*/ 108 w 112"/>
                <a:gd name="T13" fmla="*/ 19 h 41"/>
                <a:gd name="T14" fmla="*/ 108 w 112"/>
                <a:gd name="T15" fmla="*/ 19 h 41"/>
                <a:gd name="T16" fmla="*/ 91 w 112"/>
                <a:gd name="T17" fmla="*/ 28 h 41"/>
                <a:gd name="T18" fmla="*/ 91 w 112"/>
                <a:gd name="T19" fmla="*/ 28 h 41"/>
                <a:gd name="T20" fmla="*/ 9 w 112"/>
                <a:gd name="T21" fmla="*/ 35 h 41"/>
                <a:gd name="T22" fmla="*/ 1 w 112"/>
                <a:gd name="T23" fmla="*/ 24 h 41"/>
                <a:gd name="T24" fmla="*/ 12 w 112"/>
                <a:gd name="T25" fmla="*/ 15 h 41"/>
                <a:gd name="T26" fmla="*/ 84 w 112"/>
                <a:gd name="T2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41">
                  <a:moveTo>
                    <a:pt x="84" y="10"/>
                  </a:moveTo>
                  <a:cubicBezTo>
                    <a:pt x="88" y="8"/>
                    <a:pt x="91" y="6"/>
                    <a:pt x="93" y="5"/>
                  </a:cubicBezTo>
                  <a:cubicBezTo>
                    <a:pt x="94" y="5"/>
                    <a:pt x="94" y="4"/>
                    <a:pt x="94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9" y="0"/>
                    <a:pt x="105" y="0"/>
                    <a:pt x="109" y="5"/>
                  </a:cubicBezTo>
                  <a:cubicBezTo>
                    <a:pt x="112" y="9"/>
                    <a:pt x="112" y="15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7" y="19"/>
                    <a:pt x="102" y="24"/>
                    <a:pt x="91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76" y="35"/>
                    <a:pt x="49" y="41"/>
                    <a:pt x="9" y="35"/>
                  </a:cubicBezTo>
                  <a:cubicBezTo>
                    <a:pt x="4" y="34"/>
                    <a:pt x="0" y="29"/>
                    <a:pt x="1" y="24"/>
                  </a:cubicBezTo>
                  <a:cubicBezTo>
                    <a:pt x="2" y="18"/>
                    <a:pt x="7" y="15"/>
                    <a:pt x="12" y="15"/>
                  </a:cubicBezTo>
                  <a:cubicBezTo>
                    <a:pt x="49" y="21"/>
                    <a:pt x="72" y="15"/>
                    <a:pt x="8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5" name="Freeform 10"/>
            <p:cNvSpPr>
              <a:spLocks/>
            </p:cNvSpPr>
            <p:nvPr/>
          </p:nvSpPr>
          <p:spPr bwMode="auto">
            <a:xfrm>
              <a:off x="4881563" y="1431926"/>
              <a:ext cx="57150" cy="112713"/>
            </a:xfrm>
            <a:custGeom>
              <a:avLst/>
              <a:gdLst>
                <a:gd name="T0" fmla="*/ 12 w 15"/>
                <a:gd name="T1" fmla="*/ 18 h 30"/>
                <a:gd name="T2" fmla="*/ 15 w 15"/>
                <a:gd name="T3" fmla="*/ 0 h 30"/>
                <a:gd name="T4" fmla="*/ 4 w 15"/>
                <a:gd name="T5" fmla="*/ 2 h 30"/>
                <a:gd name="T6" fmla="*/ 0 w 15"/>
                <a:gd name="T7" fmla="*/ 15 h 30"/>
                <a:gd name="T8" fmla="*/ 4 w 15"/>
                <a:gd name="T9" fmla="*/ 30 h 30"/>
                <a:gd name="T10" fmla="*/ 12 w 15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">
                  <a:moveTo>
                    <a:pt x="12" y="18"/>
                  </a:moveTo>
                  <a:cubicBezTo>
                    <a:pt x="12" y="12"/>
                    <a:pt x="14" y="6"/>
                    <a:pt x="15" y="0"/>
                  </a:cubicBezTo>
                  <a:cubicBezTo>
                    <a:pt x="12" y="1"/>
                    <a:pt x="8" y="2"/>
                    <a:pt x="4" y="2"/>
                  </a:cubicBezTo>
                  <a:cubicBezTo>
                    <a:pt x="3" y="7"/>
                    <a:pt x="1" y="11"/>
                    <a:pt x="0" y="15"/>
                  </a:cubicBezTo>
                  <a:cubicBezTo>
                    <a:pt x="1" y="20"/>
                    <a:pt x="2" y="25"/>
                    <a:pt x="4" y="30"/>
                  </a:cubicBezTo>
                  <a:cubicBezTo>
                    <a:pt x="6" y="25"/>
                    <a:pt x="9" y="21"/>
                    <a:pt x="1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6" name="Freeform 11"/>
            <p:cNvSpPr>
              <a:spLocks/>
            </p:cNvSpPr>
            <p:nvPr/>
          </p:nvSpPr>
          <p:spPr bwMode="auto">
            <a:xfrm>
              <a:off x="4662488" y="1243013"/>
              <a:ext cx="484187" cy="763588"/>
            </a:xfrm>
            <a:custGeom>
              <a:avLst/>
              <a:gdLst>
                <a:gd name="T0" fmla="*/ 125 w 128"/>
                <a:gd name="T1" fmla="*/ 32 h 202"/>
                <a:gd name="T2" fmla="*/ 93 w 128"/>
                <a:gd name="T3" fmla="*/ 5 h 202"/>
                <a:gd name="T4" fmla="*/ 88 w 128"/>
                <a:gd name="T5" fmla="*/ 8 h 202"/>
                <a:gd name="T6" fmla="*/ 87 w 128"/>
                <a:gd name="T7" fmla="*/ 9 h 202"/>
                <a:gd name="T8" fmla="*/ 79 w 128"/>
                <a:gd name="T9" fmla="*/ 16 h 202"/>
                <a:gd name="T10" fmla="*/ 75 w 128"/>
                <a:gd name="T11" fmla="*/ 25 h 202"/>
                <a:gd name="T12" fmla="*/ 80 w 128"/>
                <a:gd name="T13" fmla="*/ 23 h 202"/>
                <a:gd name="T14" fmla="*/ 89 w 128"/>
                <a:gd name="T15" fmla="*/ 19 h 202"/>
                <a:gd name="T16" fmla="*/ 90 w 128"/>
                <a:gd name="T17" fmla="*/ 17 h 202"/>
                <a:gd name="T18" fmla="*/ 98 w 128"/>
                <a:gd name="T19" fmla="*/ 14 h 202"/>
                <a:gd name="T20" fmla="*/ 107 w 128"/>
                <a:gd name="T21" fmla="*/ 18 h 202"/>
                <a:gd name="T22" fmla="*/ 106 w 128"/>
                <a:gd name="T23" fmla="*/ 35 h 202"/>
                <a:gd name="T24" fmla="*/ 89 w 128"/>
                <a:gd name="T25" fmla="*/ 45 h 202"/>
                <a:gd name="T26" fmla="*/ 76 w 128"/>
                <a:gd name="T27" fmla="*/ 50 h 202"/>
                <a:gd name="T28" fmla="*/ 71 w 128"/>
                <a:gd name="T29" fmla="*/ 92 h 202"/>
                <a:gd name="T30" fmla="*/ 69 w 128"/>
                <a:gd name="T31" fmla="*/ 99 h 202"/>
                <a:gd name="T32" fmla="*/ 28 w 128"/>
                <a:gd name="T33" fmla="*/ 99 h 202"/>
                <a:gd name="T34" fmla="*/ 12 w 128"/>
                <a:gd name="T35" fmla="*/ 112 h 202"/>
                <a:gd name="T36" fmla="*/ 1 w 128"/>
                <a:gd name="T37" fmla="*/ 184 h 202"/>
                <a:gd name="T38" fmla="*/ 14 w 128"/>
                <a:gd name="T39" fmla="*/ 202 h 202"/>
                <a:gd name="T40" fmla="*/ 16 w 128"/>
                <a:gd name="T41" fmla="*/ 202 h 202"/>
                <a:gd name="T42" fmla="*/ 32 w 128"/>
                <a:gd name="T43" fmla="*/ 189 h 202"/>
                <a:gd name="T44" fmla="*/ 41 w 128"/>
                <a:gd name="T45" fmla="*/ 130 h 202"/>
                <a:gd name="T46" fmla="*/ 91 w 128"/>
                <a:gd name="T47" fmla="*/ 130 h 202"/>
                <a:gd name="T48" fmla="*/ 93 w 128"/>
                <a:gd name="T49" fmla="*/ 130 h 202"/>
                <a:gd name="T50" fmla="*/ 94 w 128"/>
                <a:gd name="T51" fmla="*/ 130 h 202"/>
                <a:gd name="T52" fmla="*/ 118 w 128"/>
                <a:gd name="T53" fmla="*/ 106 h 202"/>
                <a:gd name="T54" fmla="*/ 125 w 128"/>
                <a:gd name="T55" fmla="*/ 3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202">
                  <a:moveTo>
                    <a:pt x="125" y="32"/>
                  </a:moveTo>
                  <a:cubicBezTo>
                    <a:pt x="122" y="12"/>
                    <a:pt x="106" y="0"/>
                    <a:pt x="93" y="5"/>
                  </a:cubicBezTo>
                  <a:cubicBezTo>
                    <a:pt x="91" y="6"/>
                    <a:pt x="89" y="7"/>
                    <a:pt x="88" y="8"/>
                  </a:cubicBezTo>
                  <a:cubicBezTo>
                    <a:pt x="87" y="8"/>
                    <a:pt x="87" y="8"/>
                    <a:pt x="87" y="9"/>
                  </a:cubicBezTo>
                  <a:cubicBezTo>
                    <a:pt x="85" y="10"/>
                    <a:pt x="79" y="16"/>
                    <a:pt x="79" y="16"/>
                  </a:cubicBezTo>
                  <a:cubicBezTo>
                    <a:pt x="78" y="18"/>
                    <a:pt x="76" y="21"/>
                    <a:pt x="75" y="25"/>
                  </a:cubicBezTo>
                  <a:cubicBezTo>
                    <a:pt x="77" y="24"/>
                    <a:pt x="78" y="24"/>
                    <a:pt x="80" y="23"/>
                  </a:cubicBezTo>
                  <a:cubicBezTo>
                    <a:pt x="84" y="21"/>
                    <a:pt x="87" y="20"/>
                    <a:pt x="89" y="19"/>
                  </a:cubicBezTo>
                  <a:cubicBezTo>
                    <a:pt x="89" y="18"/>
                    <a:pt x="90" y="18"/>
                    <a:pt x="90" y="17"/>
                  </a:cubicBezTo>
                  <a:cubicBezTo>
                    <a:pt x="93" y="15"/>
                    <a:pt x="95" y="14"/>
                    <a:pt x="98" y="14"/>
                  </a:cubicBezTo>
                  <a:cubicBezTo>
                    <a:pt x="102" y="14"/>
                    <a:pt x="105" y="16"/>
                    <a:pt x="107" y="18"/>
                  </a:cubicBezTo>
                  <a:cubicBezTo>
                    <a:pt x="112" y="23"/>
                    <a:pt x="111" y="31"/>
                    <a:pt x="106" y="35"/>
                  </a:cubicBezTo>
                  <a:cubicBezTo>
                    <a:pt x="105" y="36"/>
                    <a:pt x="100" y="41"/>
                    <a:pt x="89" y="45"/>
                  </a:cubicBezTo>
                  <a:cubicBezTo>
                    <a:pt x="86" y="47"/>
                    <a:pt x="81" y="48"/>
                    <a:pt x="76" y="50"/>
                  </a:cubicBezTo>
                  <a:cubicBezTo>
                    <a:pt x="76" y="64"/>
                    <a:pt x="75" y="78"/>
                    <a:pt x="71" y="92"/>
                  </a:cubicBezTo>
                  <a:cubicBezTo>
                    <a:pt x="70" y="94"/>
                    <a:pt x="69" y="96"/>
                    <a:pt x="69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0" y="99"/>
                    <a:pt x="13" y="104"/>
                    <a:pt x="12" y="112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92"/>
                    <a:pt x="5" y="200"/>
                    <a:pt x="14" y="202"/>
                  </a:cubicBezTo>
                  <a:cubicBezTo>
                    <a:pt x="15" y="202"/>
                    <a:pt x="16" y="202"/>
                    <a:pt x="16" y="202"/>
                  </a:cubicBezTo>
                  <a:cubicBezTo>
                    <a:pt x="24" y="202"/>
                    <a:pt x="31" y="196"/>
                    <a:pt x="32" y="189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2" y="130"/>
                    <a:pt x="92" y="130"/>
                    <a:pt x="93" y="130"/>
                  </a:cubicBezTo>
                  <a:cubicBezTo>
                    <a:pt x="93" y="130"/>
                    <a:pt x="94" y="130"/>
                    <a:pt x="94" y="130"/>
                  </a:cubicBezTo>
                  <a:cubicBezTo>
                    <a:pt x="104" y="129"/>
                    <a:pt x="114" y="120"/>
                    <a:pt x="118" y="106"/>
                  </a:cubicBezTo>
                  <a:cubicBezTo>
                    <a:pt x="126" y="82"/>
                    <a:pt x="128" y="57"/>
                    <a:pt x="12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7" name="Freeform 12"/>
            <p:cNvSpPr>
              <a:spLocks/>
            </p:cNvSpPr>
            <p:nvPr/>
          </p:nvSpPr>
          <p:spPr bwMode="auto">
            <a:xfrm>
              <a:off x="4829175" y="1262063"/>
              <a:ext cx="98425" cy="93663"/>
            </a:xfrm>
            <a:custGeom>
              <a:avLst/>
              <a:gdLst>
                <a:gd name="T0" fmla="*/ 21 w 26"/>
                <a:gd name="T1" fmla="*/ 23 h 25"/>
                <a:gd name="T2" fmla="*/ 25 w 26"/>
                <a:gd name="T3" fmla="*/ 11 h 25"/>
                <a:gd name="T4" fmla="*/ 19 w 26"/>
                <a:gd name="T5" fmla="*/ 1 h 25"/>
                <a:gd name="T6" fmla="*/ 9 w 26"/>
                <a:gd name="T7" fmla="*/ 7 h 25"/>
                <a:gd name="T8" fmla="*/ 0 w 26"/>
                <a:gd name="T9" fmla="*/ 25 h 25"/>
                <a:gd name="T10" fmla="*/ 0 w 26"/>
                <a:gd name="T11" fmla="*/ 25 h 25"/>
                <a:gd name="T12" fmla="*/ 21 w 26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1" y="23"/>
                  </a:moveTo>
                  <a:cubicBezTo>
                    <a:pt x="22" y="19"/>
                    <a:pt x="24" y="15"/>
                    <a:pt x="25" y="11"/>
                  </a:cubicBezTo>
                  <a:cubicBezTo>
                    <a:pt x="26" y="7"/>
                    <a:pt x="24" y="2"/>
                    <a:pt x="19" y="1"/>
                  </a:cubicBezTo>
                  <a:cubicBezTo>
                    <a:pt x="15" y="0"/>
                    <a:pt x="10" y="2"/>
                    <a:pt x="9" y="7"/>
                  </a:cubicBezTo>
                  <a:cubicBezTo>
                    <a:pt x="7" y="15"/>
                    <a:pt x="4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4" y="24"/>
                    <a:pt x="2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8" name="Freeform 13"/>
            <p:cNvSpPr>
              <a:spLocks/>
            </p:cNvSpPr>
            <p:nvPr/>
          </p:nvSpPr>
          <p:spPr bwMode="auto">
            <a:xfrm>
              <a:off x="3917950" y="1038226"/>
              <a:ext cx="211137" cy="215900"/>
            </a:xfrm>
            <a:custGeom>
              <a:avLst/>
              <a:gdLst>
                <a:gd name="T0" fmla="*/ 28 w 56"/>
                <a:gd name="T1" fmla="*/ 57 h 57"/>
                <a:gd name="T2" fmla="*/ 56 w 56"/>
                <a:gd name="T3" fmla="*/ 29 h 57"/>
                <a:gd name="T4" fmla="*/ 28 w 56"/>
                <a:gd name="T5" fmla="*/ 0 h 57"/>
                <a:gd name="T6" fmla="*/ 0 w 56"/>
                <a:gd name="T7" fmla="*/ 28 h 57"/>
                <a:gd name="T8" fmla="*/ 28 w 5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57"/>
                  </a:moveTo>
                  <a:cubicBezTo>
                    <a:pt x="43" y="57"/>
                    <a:pt x="56" y="44"/>
                    <a:pt x="56" y="29"/>
                  </a:cubicBezTo>
                  <a:cubicBezTo>
                    <a:pt x="56" y="13"/>
                    <a:pt x="43" y="1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9" name="Freeform 14"/>
            <p:cNvSpPr>
              <a:spLocks/>
            </p:cNvSpPr>
            <p:nvPr/>
          </p:nvSpPr>
          <p:spPr bwMode="auto">
            <a:xfrm>
              <a:off x="3913188" y="1300163"/>
              <a:ext cx="428625" cy="153988"/>
            </a:xfrm>
            <a:custGeom>
              <a:avLst/>
              <a:gdLst>
                <a:gd name="T0" fmla="*/ 29 w 113"/>
                <a:gd name="T1" fmla="*/ 10 h 41"/>
                <a:gd name="T2" fmla="*/ 20 w 113"/>
                <a:gd name="T3" fmla="*/ 5 h 41"/>
                <a:gd name="T4" fmla="*/ 18 w 113"/>
                <a:gd name="T5" fmla="*/ 4 h 41"/>
                <a:gd name="T6" fmla="*/ 18 w 113"/>
                <a:gd name="T7" fmla="*/ 4 h 41"/>
                <a:gd name="T8" fmla="*/ 18 w 113"/>
                <a:gd name="T9" fmla="*/ 4 h 41"/>
                <a:gd name="T10" fmla="*/ 4 w 113"/>
                <a:gd name="T11" fmla="*/ 5 h 41"/>
                <a:gd name="T12" fmla="*/ 5 w 113"/>
                <a:gd name="T13" fmla="*/ 19 h 41"/>
                <a:gd name="T14" fmla="*/ 5 w 113"/>
                <a:gd name="T15" fmla="*/ 19 h 41"/>
                <a:gd name="T16" fmla="*/ 21 w 113"/>
                <a:gd name="T17" fmla="*/ 28 h 41"/>
                <a:gd name="T18" fmla="*/ 21 w 113"/>
                <a:gd name="T19" fmla="*/ 28 h 41"/>
                <a:gd name="T20" fmla="*/ 103 w 113"/>
                <a:gd name="T21" fmla="*/ 35 h 41"/>
                <a:gd name="T22" fmla="*/ 112 w 113"/>
                <a:gd name="T23" fmla="*/ 24 h 41"/>
                <a:gd name="T24" fmla="*/ 101 w 113"/>
                <a:gd name="T25" fmla="*/ 15 h 41"/>
                <a:gd name="T26" fmla="*/ 29 w 113"/>
                <a:gd name="T2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41">
                  <a:moveTo>
                    <a:pt x="29" y="10"/>
                  </a:moveTo>
                  <a:cubicBezTo>
                    <a:pt x="25" y="8"/>
                    <a:pt x="22" y="6"/>
                    <a:pt x="20" y="5"/>
                  </a:cubicBezTo>
                  <a:cubicBezTo>
                    <a:pt x="19" y="5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5"/>
                  </a:cubicBezTo>
                  <a:cubicBezTo>
                    <a:pt x="0" y="9"/>
                    <a:pt x="1" y="15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11" y="24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37" y="35"/>
                    <a:pt x="64" y="41"/>
                    <a:pt x="103" y="35"/>
                  </a:cubicBezTo>
                  <a:cubicBezTo>
                    <a:pt x="109" y="34"/>
                    <a:pt x="113" y="29"/>
                    <a:pt x="112" y="24"/>
                  </a:cubicBezTo>
                  <a:cubicBezTo>
                    <a:pt x="111" y="18"/>
                    <a:pt x="106" y="15"/>
                    <a:pt x="101" y="15"/>
                  </a:cubicBezTo>
                  <a:cubicBezTo>
                    <a:pt x="64" y="21"/>
                    <a:pt x="41" y="15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0" name="Freeform 15"/>
            <p:cNvSpPr>
              <a:spLocks/>
            </p:cNvSpPr>
            <p:nvPr/>
          </p:nvSpPr>
          <p:spPr bwMode="auto">
            <a:xfrm>
              <a:off x="4054475" y="1431926"/>
              <a:ext cx="55562" cy="112713"/>
            </a:xfrm>
            <a:custGeom>
              <a:avLst/>
              <a:gdLst>
                <a:gd name="T0" fmla="*/ 3 w 15"/>
                <a:gd name="T1" fmla="*/ 18 h 30"/>
                <a:gd name="T2" fmla="*/ 11 w 15"/>
                <a:gd name="T3" fmla="*/ 30 h 30"/>
                <a:gd name="T4" fmla="*/ 15 w 15"/>
                <a:gd name="T5" fmla="*/ 15 h 30"/>
                <a:gd name="T6" fmla="*/ 10 w 15"/>
                <a:gd name="T7" fmla="*/ 2 h 30"/>
                <a:gd name="T8" fmla="*/ 0 w 15"/>
                <a:gd name="T9" fmla="*/ 0 h 30"/>
                <a:gd name="T10" fmla="*/ 3 w 15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">
                  <a:moveTo>
                    <a:pt x="3" y="18"/>
                  </a:moveTo>
                  <a:cubicBezTo>
                    <a:pt x="6" y="21"/>
                    <a:pt x="9" y="25"/>
                    <a:pt x="11" y="30"/>
                  </a:cubicBezTo>
                  <a:cubicBezTo>
                    <a:pt x="13" y="25"/>
                    <a:pt x="14" y="20"/>
                    <a:pt x="15" y="15"/>
                  </a:cubicBezTo>
                  <a:cubicBezTo>
                    <a:pt x="14" y="11"/>
                    <a:pt x="12" y="7"/>
                    <a:pt x="10" y="2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1" y="6"/>
                    <a:pt x="2" y="12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1" name="Freeform 16"/>
            <p:cNvSpPr>
              <a:spLocks/>
            </p:cNvSpPr>
            <p:nvPr/>
          </p:nvSpPr>
          <p:spPr bwMode="auto">
            <a:xfrm>
              <a:off x="3846513" y="1243013"/>
              <a:ext cx="482600" cy="763588"/>
            </a:xfrm>
            <a:custGeom>
              <a:avLst/>
              <a:gdLst>
                <a:gd name="T0" fmla="*/ 116 w 128"/>
                <a:gd name="T1" fmla="*/ 112 h 202"/>
                <a:gd name="T2" fmla="*/ 100 w 128"/>
                <a:gd name="T3" fmla="*/ 99 h 202"/>
                <a:gd name="T4" fmla="*/ 58 w 128"/>
                <a:gd name="T5" fmla="*/ 99 h 202"/>
                <a:gd name="T6" fmla="*/ 57 w 128"/>
                <a:gd name="T7" fmla="*/ 92 h 202"/>
                <a:gd name="T8" fmla="*/ 52 w 128"/>
                <a:gd name="T9" fmla="*/ 50 h 202"/>
                <a:gd name="T10" fmla="*/ 39 w 128"/>
                <a:gd name="T11" fmla="*/ 45 h 202"/>
                <a:gd name="T12" fmla="*/ 21 w 128"/>
                <a:gd name="T13" fmla="*/ 35 h 202"/>
                <a:gd name="T14" fmla="*/ 20 w 128"/>
                <a:gd name="T15" fmla="*/ 18 h 202"/>
                <a:gd name="T16" fmla="*/ 29 w 128"/>
                <a:gd name="T17" fmla="*/ 14 h 202"/>
                <a:gd name="T18" fmla="*/ 37 w 128"/>
                <a:gd name="T19" fmla="*/ 17 h 202"/>
                <a:gd name="T20" fmla="*/ 39 w 128"/>
                <a:gd name="T21" fmla="*/ 19 h 202"/>
                <a:gd name="T22" fmla="*/ 48 w 128"/>
                <a:gd name="T23" fmla="*/ 23 h 202"/>
                <a:gd name="T24" fmla="*/ 53 w 128"/>
                <a:gd name="T25" fmla="*/ 25 h 202"/>
                <a:gd name="T26" fmla="*/ 48 w 128"/>
                <a:gd name="T27" fmla="*/ 16 h 202"/>
                <a:gd name="T28" fmla="*/ 41 w 128"/>
                <a:gd name="T29" fmla="*/ 9 h 202"/>
                <a:gd name="T30" fmla="*/ 40 w 128"/>
                <a:gd name="T31" fmla="*/ 8 h 202"/>
                <a:gd name="T32" fmla="*/ 35 w 128"/>
                <a:gd name="T33" fmla="*/ 5 h 202"/>
                <a:gd name="T34" fmla="*/ 3 w 128"/>
                <a:gd name="T35" fmla="*/ 32 h 202"/>
                <a:gd name="T36" fmla="*/ 10 w 128"/>
                <a:gd name="T37" fmla="*/ 106 h 202"/>
                <a:gd name="T38" fmla="*/ 34 w 128"/>
                <a:gd name="T39" fmla="*/ 130 h 202"/>
                <a:gd name="T40" fmla="*/ 35 w 128"/>
                <a:gd name="T41" fmla="*/ 130 h 202"/>
                <a:gd name="T42" fmla="*/ 37 w 128"/>
                <a:gd name="T43" fmla="*/ 130 h 202"/>
                <a:gd name="T44" fmla="*/ 87 w 128"/>
                <a:gd name="T45" fmla="*/ 130 h 202"/>
                <a:gd name="T46" fmla="*/ 96 w 128"/>
                <a:gd name="T47" fmla="*/ 189 h 202"/>
                <a:gd name="T48" fmla="*/ 111 w 128"/>
                <a:gd name="T49" fmla="*/ 202 h 202"/>
                <a:gd name="T50" fmla="*/ 114 w 128"/>
                <a:gd name="T51" fmla="*/ 202 h 202"/>
                <a:gd name="T52" fmla="*/ 127 w 128"/>
                <a:gd name="T53" fmla="*/ 184 h 202"/>
                <a:gd name="T54" fmla="*/ 116 w 128"/>
                <a:gd name="T55" fmla="*/ 11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202">
                  <a:moveTo>
                    <a:pt x="116" y="112"/>
                  </a:moveTo>
                  <a:cubicBezTo>
                    <a:pt x="114" y="104"/>
                    <a:pt x="108" y="99"/>
                    <a:pt x="100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6"/>
                    <a:pt x="58" y="94"/>
                    <a:pt x="57" y="92"/>
                  </a:cubicBezTo>
                  <a:cubicBezTo>
                    <a:pt x="53" y="78"/>
                    <a:pt x="51" y="64"/>
                    <a:pt x="52" y="50"/>
                  </a:cubicBezTo>
                  <a:cubicBezTo>
                    <a:pt x="47" y="48"/>
                    <a:pt x="42" y="47"/>
                    <a:pt x="39" y="45"/>
                  </a:cubicBezTo>
                  <a:cubicBezTo>
                    <a:pt x="28" y="41"/>
                    <a:pt x="22" y="36"/>
                    <a:pt x="21" y="35"/>
                  </a:cubicBezTo>
                  <a:cubicBezTo>
                    <a:pt x="17" y="31"/>
                    <a:pt x="16" y="23"/>
                    <a:pt x="20" y="18"/>
                  </a:cubicBezTo>
                  <a:cubicBezTo>
                    <a:pt x="23" y="16"/>
                    <a:pt x="26" y="14"/>
                    <a:pt x="29" y="14"/>
                  </a:cubicBezTo>
                  <a:cubicBezTo>
                    <a:pt x="32" y="14"/>
                    <a:pt x="35" y="15"/>
                    <a:pt x="37" y="17"/>
                  </a:cubicBezTo>
                  <a:cubicBezTo>
                    <a:pt x="38" y="18"/>
                    <a:pt x="38" y="18"/>
                    <a:pt x="39" y="19"/>
                  </a:cubicBezTo>
                  <a:cubicBezTo>
                    <a:pt x="41" y="20"/>
                    <a:pt x="44" y="21"/>
                    <a:pt x="48" y="23"/>
                  </a:cubicBezTo>
                  <a:cubicBezTo>
                    <a:pt x="49" y="24"/>
                    <a:pt x="51" y="24"/>
                    <a:pt x="53" y="25"/>
                  </a:cubicBezTo>
                  <a:cubicBezTo>
                    <a:pt x="52" y="21"/>
                    <a:pt x="50" y="18"/>
                    <a:pt x="48" y="16"/>
                  </a:cubicBezTo>
                  <a:cubicBezTo>
                    <a:pt x="49" y="16"/>
                    <a:pt x="43" y="10"/>
                    <a:pt x="41" y="9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38" y="7"/>
                    <a:pt x="37" y="6"/>
                    <a:pt x="35" y="5"/>
                  </a:cubicBezTo>
                  <a:cubicBezTo>
                    <a:pt x="22" y="0"/>
                    <a:pt x="6" y="12"/>
                    <a:pt x="3" y="32"/>
                  </a:cubicBezTo>
                  <a:cubicBezTo>
                    <a:pt x="0" y="57"/>
                    <a:pt x="2" y="82"/>
                    <a:pt x="10" y="106"/>
                  </a:cubicBezTo>
                  <a:cubicBezTo>
                    <a:pt x="14" y="120"/>
                    <a:pt x="24" y="129"/>
                    <a:pt x="34" y="130"/>
                  </a:cubicBezTo>
                  <a:cubicBezTo>
                    <a:pt x="34" y="130"/>
                    <a:pt x="34" y="130"/>
                    <a:pt x="35" y="130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96" y="189"/>
                    <a:pt x="96" y="189"/>
                    <a:pt x="96" y="189"/>
                  </a:cubicBezTo>
                  <a:cubicBezTo>
                    <a:pt x="97" y="196"/>
                    <a:pt x="104" y="202"/>
                    <a:pt x="111" y="202"/>
                  </a:cubicBezTo>
                  <a:cubicBezTo>
                    <a:pt x="112" y="202"/>
                    <a:pt x="113" y="202"/>
                    <a:pt x="114" y="202"/>
                  </a:cubicBezTo>
                  <a:cubicBezTo>
                    <a:pt x="122" y="200"/>
                    <a:pt x="128" y="192"/>
                    <a:pt x="127" y="184"/>
                  </a:cubicBezTo>
                  <a:lnTo>
                    <a:pt x="116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2" name="Freeform 17"/>
            <p:cNvSpPr>
              <a:spLocks/>
            </p:cNvSpPr>
            <p:nvPr/>
          </p:nvSpPr>
          <p:spPr bwMode="auto">
            <a:xfrm>
              <a:off x="4046538" y="1300163"/>
              <a:ext cx="295275" cy="63500"/>
            </a:xfrm>
            <a:custGeom>
              <a:avLst/>
              <a:gdLst>
                <a:gd name="T0" fmla="*/ 38 w 78"/>
                <a:gd name="T1" fmla="*/ 16 h 17"/>
                <a:gd name="T2" fmla="*/ 65 w 78"/>
                <a:gd name="T3" fmla="*/ 13 h 17"/>
                <a:gd name="T4" fmla="*/ 67 w 78"/>
                <a:gd name="T5" fmla="*/ 13 h 17"/>
                <a:gd name="T6" fmla="*/ 75 w 78"/>
                <a:gd name="T7" fmla="*/ 17 h 17"/>
                <a:gd name="T8" fmla="*/ 77 w 78"/>
                <a:gd name="T9" fmla="*/ 8 h 17"/>
                <a:gd name="T10" fmla="*/ 64 w 78"/>
                <a:gd name="T11" fmla="*/ 1 h 17"/>
                <a:gd name="T12" fmla="*/ 0 w 78"/>
                <a:gd name="T13" fmla="*/ 10 h 17"/>
                <a:gd name="T14" fmla="*/ 38 w 78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7">
                  <a:moveTo>
                    <a:pt x="38" y="16"/>
                  </a:moveTo>
                  <a:cubicBezTo>
                    <a:pt x="47" y="16"/>
                    <a:pt x="56" y="15"/>
                    <a:pt x="65" y="13"/>
                  </a:cubicBezTo>
                  <a:cubicBezTo>
                    <a:pt x="66" y="13"/>
                    <a:pt x="66" y="13"/>
                    <a:pt x="67" y="13"/>
                  </a:cubicBezTo>
                  <a:cubicBezTo>
                    <a:pt x="70" y="13"/>
                    <a:pt x="73" y="15"/>
                    <a:pt x="75" y="17"/>
                  </a:cubicBezTo>
                  <a:cubicBezTo>
                    <a:pt x="77" y="14"/>
                    <a:pt x="78" y="11"/>
                    <a:pt x="77" y="8"/>
                  </a:cubicBezTo>
                  <a:cubicBezTo>
                    <a:pt x="75" y="2"/>
                    <a:pt x="70" y="0"/>
                    <a:pt x="64" y="1"/>
                  </a:cubicBezTo>
                  <a:cubicBezTo>
                    <a:pt x="35" y="11"/>
                    <a:pt x="14" y="12"/>
                    <a:pt x="0" y="10"/>
                  </a:cubicBezTo>
                  <a:cubicBezTo>
                    <a:pt x="11" y="14"/>
                    <a:pt x="24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3" name="Freeform 18"/>
            <p:cNvSpPr>
              <a:spLocks/>
            </p:cNvSpPr>
            <p:nvPr/>
          </p:nvSpPr>
          <p:spPr bwMode="auto">
            <a:xfrm>
              <a:off x="4284663" y="1193801"/>
              <a:ext cx="38100" cy="196850"/>
            </a:xfrm>
            <a:custGeom>
              <a:avLst/>
              <a:gdLst>
                <a:gd name="T0" fmla="*/ 24 w 24"/>
                <a:gd name="T1" fmla="*/ 121 h 124"/>
                <a:gd name="T2" fmla="*/ 17 w 24"/>
                <a:gd name="T3" fmla="*/ 124 h 124"/>
                <a:gd name="T4" fmla="*/ 0 w 24"/>
                <a:gd name="T5" fmla="*/ 0 h 124"/>
                <a:gd name="T6" fmla="*/ 9 w 24"/>
                <a:gd name="T7" fmla="*/ 0 h 124"/>
                <a:gd name="T8" fmla="*/ 24 w 24"/>
                <a:gd name="T9" fmla="*/ 1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24">
                  <a:moveTo>
                    <a:pt x="24" y="121"/>
                  </a:moveTo>
                  <a:lnTo>
                    <a:pt x="17" y="124"/>
                  </a:lnTo>
                  <a:lnTo>
                    <a:pt x="0" y="0"/>
                  </a:lnTo>
                  <a:lnTo>
                    <a:pt x="9" y="0"/>
                  </a:lnTo>
                  <a:lnTo>
                    <a:pt x="2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4" name="Freeform 19"/>
            <p:cNvSpPr>
              <a:spLocks noEditPoints="1"/>
            </p:cNvSpPr>
            <p:nvPr/>
          </p:nvSpPr>
          <p:spPr bwMode="auto">
            <a:xfrm>
              <a:off x="4454525" y="769938"/>
              <a:ext cx="401637" cy="355600"/>
            </a:xfrm>
            <a:custGeom>
              <a:avLst/>
              <a:gdLst>
                <a:gd name="T0" fmla="*/ 82 w 106"/>
                <a:gd name="T1" fmla="*/ 94 h 94"/>
                <a:gd name="T2" fmla="*/ 81 w 106"/>
                <a:gd name="T3" fmla="*/ 94 h 94"/>
                <a:gd name="T4" fmla="*/ 68 w 106"/>
                <a:gd name="T5" fmla="*/ 86 h 94"/>
                <a:gd name="T6" fmla="*/ 50 w 106"/>
                <a:gd name="T7" fmla="*/ 88 h 94"/>
                <a:gd name="T8" fmla="*/ 0 w 106"/>
                <a:gd name="T9" fmla="*/ 44 h 94"/>
                <a:gd name="T10" fmla="*/ 50 w 106"/>
                <a:gd name="T11" fmla="*/ 0 h 94"/>
                <a:gd name="T12" fmla="*/ 106 w 106"/>
                <a:gd name="T13" fmla="*/ 44 h 94"/>
                <a:gd name="T14" fmla="*/ 86 w 106"/>
                <a:gd name="T15" fmla="*/ 78 h 94"/>
                <a:gd name="T16" fmla="*/ 86 w 106"/>
                <a:gd name="T17" fmla="*/ 89 h 94"/>
                <a:gd name="T18" fmla="*/ 86 w 106"/>
                <a:gd name="T19" fmla="*/ 90 h 94"/>
                <a:gd name="T20" fmla="*/ 83 w 106"/>
                <a:gd name="T21" fmla="*/ 94 h 94"/>
                <a:gd name="T22" fmla="*/ 82 w 106"/>
                <a:gd name="T23" fmla="*/ 94 h 94"/>
                <a:gd name="T24" fmla="*/ 68 w 106"/>
                <a:gd name="T25" fmla="*/ 78 h 94"/>
                <a:gd name="T26" fmla="*/ 70 w 106"/>
                <a:gd name="T27" fmla="*/ 79 h 94"/>
                <a:gd name="T28" fmla="*/ 79 w 106"/>
                <a:gd name="T29" fmla="*/ 84 h 94"/>
                <a:gd name="T30" fmla="*/ 79 w 106"/>
                <a:gd name="T31" fmla="*/ 76 h 94"/>
                <a:gd name="T32" fmla="*/ 80 w 106"/>
                <a:gd name="T33" fmla="*/ 73 h 94"/>
                <a:gd name="T34" fmla="*/ 98 w 106"/>
                <a:gd name="T35" fmla="*/ 44 h 94"/>
                <a:gd name="T36" fmla="*/ 50 w 106"/>
                <a:gd name="T37" fmla="*/ 8 h 94"/>
                <a:gd name="T38" fmla="*/ 8 w 106"/>
                <a:gd name="T39" fmla="*/ 44 h 94"/>
                <a:gd name="T40" fmla="*/ 50 w 106"/>
                <a:gd name="T41" fmla="*/ 81 h 94"/>
                <a:gd name="T42" fmla="*/ 67 w 106"/>
                <a:gd name="T43" fmla="*/ 78 h 94"/>
                <a:gd name="T44" fmla="*/ 68 w 106"/>
                <a:gd name="T45" fmla="*/ 7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94">
                  <a:moveTo>
                    <a:pt x="82" y="94"/>
                  </a:moveTo>
                  <a:cubicBezTo>
                    <a:pt x="82" y="94"/>
                    <a:pt x="81" y="94"/>
                    <a:pt x="81" y="94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2" y="88"/>
                    <a:pt x="56" y="88"/>
                    <a:pt x="50" y="88"/>
                  </a:cubicBezTo>
                  <a:cubicBezTo>
                    <a:pt x="21" y="88"/>
                    <a:pt x="0" y="70"/>
                    <a:pt x="0" y="44"/>
                  </a:cubicBezTo>
                  <a:cubicBezTo>
                    <a:pt x="0" y="19"/>
                    <a:pt x="21" y="0"/>
                    <a:pt x="50" y="0"/>
                  </a:cubicBezTo>
                  <a:cubicBezTo>
                    <a:pt x="81" y="0"/>
                    <a:pt x="106" y="20"/>
                    <a:pt x="106" y="44"/>
                  </a:cubicBezTo>
                  <a:cubicBezTo>
                    <a:pt x="106" y="57"/>
                    <a:pt x="99" y="70"/>
                    <a:pt x="86" y="78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2"/>
                    <a:pt x="85" y="94"/>
                    <a:pt x="83" y="94"/>
                  </a:cubicBezTo>
                  <a:cubicBezTo>
                    <a:pt x="83" y="94"/>
                    <a:pt x="83" y="94"/>
                    <a:pt x="82" y="94"/>
                  </a:cubicBezTo>
                  <a:close/>
                  <a:moveTo>
                    <a:pt x="68" y="78"/>
                  </a:moveTo>
                  <a:cubicBezTo>
                    <a:pt x="69" y="78"/>
                    <a:pt x="70" y="78"/>
                    <a:pt x="70" y="79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5"/>
                    <a:pt x="79" y="73"/>
                    <a:pt x="80" y="73"/>
                  </a:cubicBezTo>
                  <a:cubicBezTo>
                    <a:pt x="92" y="66"/>
                    <a:pt x="98" y="55"/>
                    <a:pt x="98" y="44"/>
                  </a:cubicBezTo>
                  <a:cubicBezTo>
                    <a:pt x="98" y="24"/>
                    <a:pt x="77" y="8"/>
                    <a:pt x="50" y="8"/>
                  </a:cubicBezTo>
                  <a:cubicBezTo>
                    <a:pt x="25" y="8"/>
                    <a:pt x="8" y="23"/>
                    <a:pt x="8" y="44"/>
                  </a:cubicBezTo>
                  <a:cubicBezTo>
                    <a:pt x="8" y="66"/>
                    <a:pt x="25" y="81"/>
                    <a:pt x="50" y="81"/>
                  </a:cubicBezTo>
                  <a:cubicBezTo>
                    <a:pt x="56" y="81"/>
                    <a:pt x="62" y="80"/>
                    <a:pt x="67" y="78"/>
                  </a:cubicBezTo>
                  <a:cubicBezTo>
                    <a:pt x="68" y="78"/>
                    <a:pt x="68" y="78"/>
                    <a:pt x="68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5" name="Freeform 20"/>
            <p:cNvSpPr>
              <a:spLocks/>
            </p:cNvSpPr>
            <p:nvPr/>
          </p:nvSpPr>
          <p:spPr bwMode="auto">
            <a:xfrm>
              <a:off x="4121150" y="585788"/>
              <a:ext cx="601662" cy="539750"/>
            </a:xfrm>
            <a:custGeom>
              <a:avLst/>
              <a:gdLst>
                <a:gd name="T0" fmla="*/ 94 w 159"/>
                <a:gd name="T1" fmla="*/ 122 h 143"/>
                <a:gd name="T2" fmla="*/ 85 w 159"/>
                <a:gd name="T3" fmla="*/ 123 h 143"/>
                <a:gd name="T4" fmla="*/ 59 w 159"/>
                <a:gd name="T5" fmla="*/ 119 h 143"/>
                <a:gd name="T6" fmla="*/ 57 w 159"/>
                <a:gd name="T7" fmla="*/ 119 h 143"/>
                <a:gd name="T8" fmla="*/ 54 w 159"/>
                <a:gd name="T9" fmla="*/ 120 h 143"/>
                <a:gd name="T10" fmla="*/ 41 w 159"/>
                <a:gd name="T11" fmla="*/ 127 h 143"/>
                <a:gd name="T12" fmla="*/ 41 w 159"/>
                <a:gd name="T13" fmla="*/ 115 h 143"/>
                <a:gd name="T14" fmla="*/ 39 w 159"/>
                <a:gd name="T15" fmla="*/ 110 h 143"/>
                <a:gd name="T16" fmla="*/ 12 w 159"/>
                <a:gd name="T17" fmla="*/ 67 h 143"/>
                <a:gd name="T18" fmla="*/ 85 w 159"/>
                <a:gd name="T19" fmla="*/ 11 h 143"/>
                <a:gd name="T20" fmla="*/ 146 w 159"/>
                <a:gd name="T21" fmla="*/ 46 h 143"/>
                <a:gd name="T22" fmla="*/ 159 w 159"/>
                <a:gd name="T23" fmla="*/ 48 h 143"/>
                <a:gd name="T24" fmla="*/ 85 w 159"/>
                <a:gd name="T25" fmla="*/ 0 h 143"/>
                <a:gd name="T26" fmla="*/ 0 w 159"/>
                <a:gd name="T27" fmla="*/ 67 h 143"/>
                <a:gd name="T28" fmla="*/ 30 w 159"/>
                <a:gd name="T29" fmla="*/ 118 h 143"/>
                <a:gd name="T30" fmla="*/ 30 w 159"/>
                <a:gd name="T31" fmla="*/ 136 h 143"/>
                <a:gd name="T32" fmla="*/ 30 w 159"/>
                <a:gd name="T33" fmla="*/ 137 h 143"/>
                <a:gd name="T34" fmla="*/ 35 w 159"/>
                <a:gd name="T35" fmla="*/ 143 h 143"/>
                <a:gd name="T36" fmla="*/ 36 w 159"/>
                <a:gd name="T37" fmla="*/ 143 h 143"/>
                <a:gd name="T38" fmla="*/ 38 w 159"/>
                <a:gd name="T39" fmla="*/ 142 h 143"/>
                <a:gd name="T40" fmla="*/ 58 w 159"/>
                <a:gd name="T41" fmla="*/ 131 h 143"/>
                <a:gd name="T42" fmla="*/ 85 w 159"/>
                <a:gd name="T43" fmla="*/ 134 h 143"/>
                <a:gd name="T44" fmla="*/ 105 w 159"/>
                <a:gd name="T45" fmla="*/ 132 h 143"/>
                <a:gd name="T46" fmla="*/ 94 w 159"/>
                <a:gd name="T47" fmla="*/ 12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9" h="143">
                  <a:moveTo>
                    <a:pt x="94" y="122"/>
                  </a:moveTo>
                  <a:cubicBezTo>
                    <a:pt x="91" y="122"/>
                    <a:pt x="88" y="123"/>
                    <a:pt x="85" y="123"/>
                  </a:cubicBezTo>
                  <a:cubicBezTo>
                    <a:pt x="76" y="123"/>
                    <a:pt x="67" y="121"/>
                    <a:pt x="59" y="119"/>
                  </a:cubicBezTo>
                  <a:cubicBezTo>
                    <a:pt x="58" y="119"/>
                    <a:pt x="58" y="119"/>
                    <a:pt x="57" y="119"/>
                  </a:cubicBezTo>
                  <a:cubicBezTo>
                    <a:pt x="56" y="119"/>
                    <a:pt x="55" y="119"/>
                    <a:pt x="54" y="120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1" y="113"/>
                    <a:pt x="40" y="111"/>
                    <a:pt x="39" y="110"/>
                  </a:cubicBezTo>
                  <a:cubicBezTo>
                    <a:pt x="21" y="100"/>
                    <a:pt x="12" y="84"/>
                    <a:pt x="12" y="67"/>
                  </a:cubicBezTo>
                  <a:cubicBezTo>
                    <a:pt x="12" y="36"/>
                    <a:pt x="44" y="11"/>
                    <a:pt x="85" y="11"/>
                  </a:cubicBezTo>
                  <a:cubicBezTo>
                    <a:pt x="114" y="11"/>
                    <a:pt x="137" y="25"/>
                    <a:pt x="146" y="46"/>
                  </a:cubicBezTo>
                  <a:cubicBezTo>
                    <a:pt x="150" y="46"/>
                    <a:pt x="155" y="47"/>
                    <a:pt x="159" y="48"/>
                  </a:cubicBezTo>
                  <a:cubicBezTo>
                    <a:pt x="150" y="19"/>
                    <a:pt x="122" y="0"/>
                    <a:pt x="85" y="0"/>
                  </a:cubicBezTo>
                  <a:cubicBezTo>
                    <a:pt x="37" y="0"/>
                    <a:pt x="0" y="29"/>
                    <a:pt x="0" y="67"/>
                  </a:cubicBezTo>
                  <a:cubicBezTo>
                    <a:pt x="0" y="87"/>
                    <a:pt x="11" y="106"/>
                    <a:pt x="30" y="118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7"/>
                    <a:pt x="30" y="137"/>
                  </a:cubicBezTo>
                  <a:cubicBezTo>
                    <a:pt x="30" y="140"/>
                    <a:pt x="32" y="143"/>
                    <a:pt x="35" y="143"/>
                  </a:cubicBezTo>
                  <a:cubicBezTo>
                    <a:pt x="35" y="143"/>
                    <a:pt x="35" y="143"/>
                    <a:pt x="36" y="143"/>
                  </a:cubicBezTo>
                  <a:cubicBezTo>
                    <a:pt x="37" y="143"/>
                    <a:pt x="38" y="143"/>
                    <a:pt x="38" y="142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67" y="133"/>
                    <a:pt x="76" y="134"/>
                    <a:pt x="85" y="134"/>
                  </a:cubicBezTo>
                  <a:cubicBezTo>
                    <a:pt x="92" y="134"/>
                    <a:pt x="98" y="134"/>
                    <a:pt x="105" y="132"/>
                  </a:cubicBezTo>
                  <a:cubicBezTo>
                    <a:pt x="101" y="129"/>
                    <a:pt x="97" y="126"/>
                    <a:pt x="94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6" name="Freeform 21"/>
            <p:cNvSpPr>
              <a:spLocks noEditPoints="1"/>
            </p:cNvSpPr>
            <p:nvPr/>
          </p:nvSpPr>
          <p:spPr bwMode="auto">
            <a:xfrm>
              <a:off x="4533900" y="909638"/>
              <a:ext cx="65087" cy="65088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8 h 17"/>
                <a:gd name="T4" fmla="*/ 8 w 17"/>
                <a:gd name="T5" fmla="*/ 0 h 17"/>
                <a:gd name="T6" fmla="*/ 17 w 17"/>
                <a:gd name="T7" fmla="*/ 8 h 17"/>
                <a:gd name="T8" fmla="*/ 8 w 17"/>
                <a:gd name="T9" fmla="*/ 17 h 17"/>
                <a:gd name="T10" fmla="*/ 8 w 17"/>
                <a:gd name="T11" fmla="*/ 4 h 17"/>
                <a:gd name="T12" fmla="*/ 4 w 17"/>
                <a:gd name="T13" fmla="*/ 8 h 17"/>
                <a:gd name="T14" fmla="*/ 8 w 17"/>
                <a:gd name="T15" fmla="*/ 13 h 17"/>
                <a:gd name="T16" fmla="*/ 13 w 17"/>
                <a:gd name="T17" fmla="*/ 8 h 17"/>
                <a:gd name="T18" fmla="*/ 8 w 1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7" name="Freeform 22"/>
            <p:cNvSpPr>
              <a:spLocks noEditPoints="1"/>
            </p:cNvSpPr>
            <p:nvPr/>
          </p:nvSpPr>
          <p:spPr bwMode="auto">
            <a:xfrm>
              <a:off x="4616450" y="909638"/>
              <a:ext cx="65087" cy="65088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8 h 17"/>
                <a:gd name="T4" fmla="*/ 9 w 17"/>
                <a:gd name="T5" fmla="*/ 0 h 17"/>
                <a:gd name="T6" fmla="*/ 17 w 17"/>
                <a:gd name="T7" fmla="*/ 8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8 h 17"/>
                <a:gd name="T14" fmla="*/ 9 w 17"/>
                <a:gd name="T15" fmla="*/ 13 h 17"/>
                <a:gd name="T16" fmla="*/ 13 w 17"/>
                <a:gd name="T17" fmla="*/ 8 h 17"/>
                <a:gd name="T18" fmla="*/ 9 w 1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8" name="Freeform 23"/>
            <p:cNvSpPr>
              <a:spLocks noEditPoints="1"/>
            </p:cNvSpPr>
            <p:nvPr/>
          </p:nvSpPr>
          <p:spPr bwMode="auto">
            <a:xfrm>
              <a:off x="4700588" y="909638"/>
              <a:ext cx="63500" cy="65088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8 h 17"/>
                <a:gd name="T4" fmla="*/ 9 w 17"/>
                <a:gd name="T5" fmla="*/ 0 h 17"/>
                <a:gd name="T6" fmla="*/ 17 w 17"/>
                <a:gd name="T7" fmla="*/ 8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8 h 17"/>
                <a:gd name="T14" fmla="*/ 9 w 17"/>
                <a:gd name="T15" fmla="*/ 13 h 17"/>
                <a:gd name="T16" fmla="*/ 13 w 17"/>
                <a:gd name="T17" fmla="*/ 8 h 17"/>
                <a:gd name="T18" fmla="*/ 9 w 1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89" name="Group 46"/>
          <p:cNvGrpSpPr/>
          <p:nvPr/>
        </p:nvGrpSpPr>
        <p:grpSpPr>
          <a:xfrm>
            <a:off x="1939080" y="3691335"/>
            <a:ext cx="629504" cy="919434"/>
            <a:chOff x="5310188" y="708025"/>
            <a:chExt cx="985838" cy="1449388"/>
          </a:xfrm>
          <a:solidFill>
            <a:schemeClr val="accent1"/>
          </a:solidFill>
          <a:effectLst/>
        </p:grpSpPr>
        <p:sp>
          <p:nvSpPr>
            <p:cNvPr id="190" name="Freeform 27"/>
            <p:cNvSpPr>
              <a:spLocks/>
            </p:cNvSpPr>
            <p:nvPr/>
          </p:nvSpPr>
          <p:spPr bwMode="auto">
            <a:xfrm>
              <a:off x="5386388" y="1587500"/>
              <a:ext cx="100013" cy="17463"/>
            </a:xfrm>
            <a:custGeom>
              <a:avLst/>
              <a:gdLst>
                <a:gd name="T0" fmla="*/ 0 w 37"/>
                <a:gd name="T1" fmla="*/ 6 h 6"/>
                <a:gd name="T2" fmla="*/ 37 w 37"/>
                <a:gd name="T3" fmla="*/ 6 h 6"/>
                <a:gd name="T4" fmla="*/ 37 w 37"/>
                <a:gd name="T5" fmla="*/ 0 h 6"/>
                <a:gd name="T6" fmla="*/ 25 w 37"/>
                <a:gd name="T7" fmla="*/ 0 h 6"/>
                <a:gd name="T8" fmla="*/ 19 w 37"/>
                <a:gd name="T9" fmla="*/ 2 h 6"/>
                <a:gd name="T10" fmla="*/ 17 w 37"/>
                <a:gd name="T11" fmla="*/ 2 h 6"/>
                <a:gd name="T12" fmla="*/ 10 w 37"/>
                <a:gd name="T13" fmla="*/ 0 h 6"/>
                <a:gd name="T14" fmla="*/ 0 w 37"/>
                <a:gd name="T15" fmla="*/ 0 h 6"/>
                <a:gd name="T16" fmla="*/ 0 w 37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6">
                  <a:moveTo>
                    <a:pt x="0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5" y="2"/>
                    <a:pt x="12" y="1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1" name="Freeform 28"/>
            <p:cNvSpPr>
              <a:spLocks/>
            </p:cNvSpPr>
            <p:nvPr/>
          </p:nvSpPr>
          <p:spPr bwMode="auto">
            <a:xfrm>
              <a:off x="5853113" y="708025"/>
              <a:ext cx="307975" cy="306388"/>
            </a:xfrm>
            <a:custGeom>
              <a:avLst/>
              <a:gdLst>
                <a:gd name="T0" fmla="*/ 71 w 113"/>
                <a:gd name="T1" fmla="*/ 105 h 113"/>
                <a:gd name="T2" fmla="*/ 106 w 113"/>
                <a:gd name="T3" fmla="*/ 42 h 113"/>
                <a:gd name="T4" fmla="*/ 43 w 113"/>
                <a:gd name="T5" fmla="*/ 7 h 113"/>
                <a:gd name="T6" fmla="*/ 8 w 113"/>
                <a:gd name="T7" fmla="*/ 70 h 113"/>
                <a:gd name="T8" fmla="*/ 71 w 113"/>
                <a:gd name="T9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71" y="105"/>
                  </a:moveTo>
                  <a:cubicBezTo>
                    <a:pt x="98" y="97"/>
                    <a:pt x="113" y="69"/>
                    <a:pt x="106" y="42"/>
                  </a:cubicBezTo>
                  <a:cubicBezTo>
                    <a:pt x="98" y="15"/>
                    <a:pt x="70" y="0"/>
                    <a:pt x="43" y="7"/>
                  </a:cubicBezTo>
                  <a:cubicBezTo>
                    <a:pt x="16" y="15"/>
                    <a:pt x="0" y="43"/>
                    <a:pt x="8" y="70"/>
                  </a:cubicBezTo>
                  <a:cubicBezTo>
                    <a:pt x="16" y="97"/>
                    <a:pt x="44" y="113"/>
                    <a:pt x="71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2" name="Freeform 29"/>
            <p:cNvSpPr>
              <a:spLocks/>
            </p:cNvSpPr>
            <p:nvPr/>
          </p:nvSpPr>
          <p:spPr bwMode="auto">
            <a:xfrm>
              <a:off x="5986463" y="1003300"/>
              <a:ext cx="309563" cy="1154113"/>
            </a:xfrm>
            <a:custGeom>
              <a:avLst/>
              <a:gdLst>
                <a:gd name="T0" fmla="*/ 111 w 114"/>
                <a:gd name="T1" fmla="*/ 166 h 426"/>
                <a:gd name="T2" fmla="*/ 91 w 114"/>
                <a:gd name="T3" fmla="*/ 42 h 426"/>
                <a:gd name="T4" fmla="*/ 31 w 114"/>
                <a:gd name="T5" fmla="*/ 6 h 426"/>
                <a:gd name="T6" fmla="*/ 11 w 114"/>
                <a:gd name="T7" fmla="*/ 29 h 426"/>
                <a:gd name="T8" fmla="*/ 0 w 114"/>
                <a:gd name="T9" fmla="*/ 105 h 426"/>
                <a:gd name="T10" fmla="*/ 15 w 114"/>
                <a:gd name="T11" fmla="*/ 80 h 426"/>
                <a:gd name="T12" fmla="*/ 15 w 114"/>
                <a:gd name="T13" fmla="*/ 71 h 426"/>
                <a:gd name="T14" fmla="*/ 16 w 114"/>
                <a:gd name="T15" fmla="*/ 77 h 426"/>
                <a:gd name="T16" fmla="*/ 18 w 114"/>
                <a:gd name="T17" fmla="*/ 70 h 426"/>
                <a:gd name="T18" fmla="*/ 23 w 114"/>
                <a:gd name="T19" fmla="*/ 49 h 426"/>
                <a:gd name="T20" fmla="*/ 24 w 114"/>
                <a:gd name="T21" fmla="*/ 43 h 426"/>
                <a:gd name="T22" fmla="*/ 24 w 114"/>
                <a:gd name="T23" fmla="*/ 42 h 426"/>
                <a:gd name="T24" fmla="*/ 24 w 114"/>
                <a:gd name="T25" fmla="*/ 41 h 426"/>
                <a:gd name="T26" fmla="*/ 46 w 114"/>
                <a:gd name="T27" fmla="*/ 20 h 426"/>
                <a:gd name="T28" fmla="*/ 47 w 114"/>
                <a:gd name="T29" fmla="*/ 20 h 426"/>
                <a:gd name="T30" fmla="*/ 63 w 114"/>
                <a:gd name="T31" fmla="*/ 27 h 426"/>
                <a:gd name="T32" fmla="*/ 69 w 114"/>
                <a:gd name="T33" fmla="*/ 43 h 426"/>
                <a:gd name="T34" fmla="*/ 69 w 114"/>
                <a:gd name="T35" fmla="*/ 43 h 426"/>
                <a:gd name="T36" fmla="*/ 69 w 114"/>
                <a:gd name="T37" fmla="*/ 43 h 426"/>
                <a:gd name="T38" fmla="*/ 69 w 114"/>
                <a:gd name="T39" fmla="*/ 43 h 426"/>
                <a:gd name="T40" fmla="*/ 52 w 114"/>
                <a:gd name="T41" fmla="*/ 108 h 426"/>
                <a:gd name="T42" fmla="*/ 27 w 114"/>
                <a:gd name="T43" fmla="*/ 141 h 426"/>
                <a:gd name="T44" fmla="*/ 29 w 114"/>
                <a:gd name="T45" fmla="*/ 156 h 426"/>
                <a:gd name="T46" fmla="*/ 29 w 114"/>
                <a:gd name="T47" fmla="*/ 398 h 426"/>
                <a:gd name="T48" fmla="*/ 57 w 114"/>
                <a:gd name="T49" fmla="*/ 426 h 426"/>
                <a:gd name="T50" fmla="*/ 86 w 114"/>
                <a:gd name="T51" fmla="*/ 398 h 426"/>
                <a:gd name="T52" fmla="*/ 86 w 114"/>
                <a:gd name="T53" fmla="*/ 204 h 426"/>
                <a:gd name="T54" fmla="*/ 111 w 114"/>
                <a:gd name="T55" fmla="*/ 16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426">
                  <a:moveTo>
                    <a:pt x="111" y="166"/>
                  </a:moveTo>
                  <a:cubicBezTo>
                    <a:pt x="114" y="115"/>
                    <a:pt x="109" y="86"/>
                    <a:pt x="91" y="42"/>
                  </a:cubicBezTo>
                  <a:cubicBezTo>
                    <a:pt x="78" y="9"/>
                    <a:pt x="50" y="0"/>
                    <a:pt x="31" y="6"/>
                  </a:cubicBezTo>
                  <a:cubicBezTo>
                    <a:pt x="21" y="9"/>
                    <a:pt x="14" y="18"/>
                    <a:pt x="11" y="29"/>
                  </a:cubicBezTo>
                  <a:cubicBezTo>
                    <a:pt x="5" y="42"/>
                    <a:pt x="1" y="76"/>
                    <a:pt x="0" y="105"/>
                  </a:cubicBezTo>
                  <a:cubicBezTo>
                    <a:pt x="7" y="97"/>
                    <a:pt x="12" y="88"/>
                    <a:pt x="15" y="80"/>
                  </a:cubicBezTo>
                  <a:cubicBezTo>
                    <a:pt x="15" y="77"/>
                    <a:pt x="15" y="74"/>
                    <a:pt x="15" y="71"/>
                  </a:cubicBezTo>
                  <a:cubicBezTo>
                    <a:pt x="15" y="73"/>
                    <a:pt x="16" y="75"/>
                    <a:pt x="16" y="77"/>
                  </a:cubicBezTo>
                  <a:cubicBezTo>
                    <a:pt x="17" y="75"/>
                    <a:pt x="18" y="72"/>
                    <a:pt x="18" y="70"/>
                  </a:cubicBezTo>
                  <a:cubicBezTo>
                    <a:pt x="21" y="62"/>
                    <a:pt x="22" y="54"/>
                    <a:pt x="23" y="49"/>
                  </a:cubicBezTo>
                  <a:cubicBezTo>
                    <a:pt x="24" y="46"/>
                    <a:pt x="24" y="44"/>
                    <a:pt x="24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29"/>
                    <a:pt x="34" y="20"/>
                    <a:pt x="46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53" y="20"/>
                    <a:pt x="59" y="22"/>
                    <a:pt x="63" y="27"/>
                  </a:cubicBezTo>
                  <a:cubicBezTo>
                    <a:pt x="67" y="31"/>
                    <a:pt x="69" y="37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8" y="53"/>
                    <a:pt x="66" y="80"/>
                    <a:pt x="52" y="108"/>
                  </a:cubicBezTo>
                  <a:cubicBezTo>
                    <a:pt x="45" y="120"/>
                    <a:pt x="37" y="132"/>
                    <a:pt x="27" y="141"/>
                  </a:cubicBezTo>
                  <a:cubicBezTo>
                    <a:pt x="28" y="146"/>
                    <a:pt x="29" y="152"/>
                    <a:pt x="29" y="156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29" y="414"/>
                    <a:pt x="42" y="426"/>
                    <a:pt x="57" y="426"/>
                  </a:cubicBezTo>
                  <a:cubicBezTo>
                    <a:pt x="73" y="426"/>
                    <a:pt x="86" y="414"/>
                    <a:pt x="86" y="398"/>
                  </a:cubicBezTo>
                  <a:cubicBezTo>
                    <a:pt x="86" y="204"/>
                    <a:pt x="86" y="204"/>
                    <a:pt x="86" y="204"/>
                  </a:cubicBezTo>
                  <a:cubicBezTo>
                    <a:pt x="98" y="198"/>
                    <a:pt x="108" y="188"/>
                    <a:pt x="111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3" name="Freeform 30"/>
            <p:cNvSpPr>
              <a:spLocks/>
            </p:cNvSpPr>
            <p:nvPr/>
          </p:nvSpPr>
          <p:spPr bwMode="auto">
            <a:xfrm>
              <a:off x="6011863" y="1409700"/>
              <a:ext cx="23813" cy="42863"/>
            </a:xfrm>
            <a:custGeom>
              <a:avLst/>
              <a:gdLst>
                <a:gd name="T0" fmla="*/ 9 w 9"/>
                <a:gd name="T1" fmla="*/ 0 h 16"/>
                <a:gd name="T2" fmla="*/ 3 w 9"/>
                <a:gd name="T3" fmla="*/ 4 h 16"/>
                <a:gd name="T4" fmla="*/ 0 w 9"/>
                <a:gd name="T5" fmla="*/ 6 h 16"/>
                <a:gd name="T6" fmla="*/ 6 w 9"/>
                <a:gd name="T7" fmla="*/ 16 h 16"/>
                <a:gd name="T8" fmla="*/ 9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1"/>
                    <a:pt x="5" y="2"/>
                    <a:pt x="3" y="4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2" y="10"/>
                    <a:pt x="4" y="14"/>
                    <a:pt x="6" y="16"/>
                  </a:cubicBezTo>
                  <a:cubicBezTo>
                    <a:pt x="7" y="12"/>
                    <a:pt x="8" y="6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4" name="Freeform 31"/>
            <p:cNvSpPr>
              <a:spLocks/>
            </p:cNvSpPr>
            <p:nvPr/>
          </p:nvSpPr>
          <p:spPr bwMode="auto">
            <a:xfrm>
              <a:off x="5767388" y="1068388"/>
              <a:ext cx="395288" cy="398463"/>
            </a:xfrm>
            <a:custGeom>
              <a:avLst/>
              <a:gdLst>
                <a:gd name="T0" fmla="*/ 90 w 146"/>
                <a:gd name="T1" fmla="*/ 126 h 147"/>
                <a:gd name="T2" fmla="*/ 129 w 146"/>
                <a:gd name="T3" fmla="*/ 81 h 147"/>
                <a:gd name="T4" fmla="*/ 146 w 146"/>
                <a:gd name="T5" fmla="*/ 19 h 147"/>
                <a:gd name="T6" fmla="*/ 128 w 146"/>
                <a:gd name="T7" fmla="*/ 0 h 147"/>
                <a:gd name="T8" fmla="*/ 109 w 146"/>
                <a:gd name="T9" fmla="*/ 18 h 147"/>
                <a:gd name="T10" fmla="*/ 109 w 146"/>
                <a:gd name="T11" fmla="*/ 18 h 147"/>
                <a:gd name="T12" fmla="*/ 109 w 146"/>
                <a:gd name="T13" fmla="*/ 19 h 147"/>
                <a:gd name="T14" fmla="*/ 109 w 146"/>
                <a:gd name="T15" fmla="*/ 26 h 147"/>
                <a:gd name="T16" fmla="*/ 104 w 146"/>
                <a:gd name="T17" fmla="*/ 48 h 147"/>
                <a:gd name="T18" fmla="*/ 70 w 146"/>
                <a:gd name="T19" fmla="*/ 96 h 147"/>
                <a:gd name="T20" fmla="*/ 19 w 146"/>
                <a:gd name="T21" fmla="*/ 110 h 147"/>
                <a:gd name="T22" fmla="*/ 18 w 146"/>
                <a:gd name="T23" fmla="*/ 110 h 147"/>
                <a:gd name="T24" fmla="*/ 0 w 146"/>
                <a:gd name="T25" fmla="*/ 129 h 147"/>
                <a:gd name="T26" fmla="*/ 18 w 146"/>
                <a:gd name="T27" fmla="*/ 147 h 147"/>
                <a:gd name="T28" fmla="*/ 18 w 146"/>
                <a:gd name="T29" fmla="*/ 147 h 147"/>
                <a:gd name="T30" fmla="*/ 19 w 146"/>
                <a:gd name="T31" fmla="*/ 147 h 147"/>
                <a:gd name="T32" fmla="*/ 90 w 146"/>
                <a:gd name="T33" fmla="*/ 12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47">
                  <a:moveTo>
                    <a:pt x="90" y="126"/>
                  </a:moveTo>
                  <a:cubicBezTo>
                    <a:pt x="109" y="114"/>
                    <a:pt x="121" y="97"/>
                    <a:pt x="129" y="81"/>
                  </a:cubicBezTo>
                  <a:cubicBezTo>
                    <a:pt x="145" y="50"/>
                    <a:pt x="145" y="20"/>
                    <a:pt x="146" y="19"/>
                  </a:cubicBezTo>
                  <a:cubicBezTo>
                    <a:pt x="146" y="9"/>
                    <a:pt x="138" y="0"/>
                    <a:pt x="128" y="0"/>
                  </a:cubicBezTo>
                  <a:cubicBezTo>
                    <a:pt x="118" y="0"/>
                    <a:pt x="110" y="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9"/>
                    <a:pt x="109" y="19"/>
                  </a:cubicBezTo>
                  <a:cubicBezTo>
                    <a:pt x="109" y="21"/>
                    <a:pt x="109" y="23"/>
                    <a:pt x="109" y="26"/>
                  </a:cubicBezTo>
                  <a:cubicBezTo>
                    <a:pt x="108" y="31"/>
                    <a:pt x="106" y="39"/>
                    <a:pt x="104" y="48"/>
                  </a:cubicBezTo>
                  <a:cubicBezTo>
                    <a:pt x="98" y="65"/>
                    <a:pt x="88" y="84"/>
                    <a:pt x="70" y="96"/>
                  </a:cubicBezTo>
                  <a:cubicBezTo>
                    <a:pt x="58" y="105"/>
                    <a:pt x="42" y="110"/>
                    <a:pt x="19" y="110"/>
                  </a:cubicBezTo>
                  <a:cubicBezTo>
                    <a:pt x="19" y="110"/>
                    <a:pt x="18" y="110"/>
                    <a:pt x="18" y="110"/>
                  </a:cubicBezTo>
                  <a:cubicBezTo>
                    <a:pt x="8" y="111"/>
                    <a:pt x="0" y="119"/>
                    <a:pt x="0" y="129"/>
                  </a:cubicBezTo>
                  <a:cubicBezTo>
                    <a:pt x="0" y="139"/>
                    <a:pt x="8" y="147"/>
                    <a:pt x="18" y="147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8" y="147"/>
                    <a:pt x="18" y="147"/>
                    <a:pt x="19" y="147"/>
                  </a:cubicBezTo>
                  <a:cubicBezTo>
                    <a:pt x="48" y="147"/>
                    <a:pt x="72" y="139"/>
                    <a:pt x="90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5" name="Freeform 32"/>
            <p:cNvSpPr>
              <a:spLocks/>
            </p:cNvSpPr>
            <p:nvPr/>
          </p:nvSpPr>
          <p:spPr bwMode="auto">
            <a:xfrm>
              <a:off x="5443538" y="708025"/>
              <a:ext cx="306388" cy="306388"/>
            </a:xfrm>
            <a:custGeom>
              <a:avLst/>
              <a:gdLst>
                <a:gd name="T0" fmla="*/ 8 w 113"/>
                <a:gd name="T1" fmla="*/ 42 h 113"/>
                <a:gd name="T2" fmla="*/ 43 w 113"/>
                <a:gd name="T3" fmla="*/ 105 h 113"/>
                <a:gd name="T4" fmla="*/ 106 w 113"/>
                <a:gd name="T5" fmla="*/ 70 h 113"/>
                <a:gd name="T6" fmla="*/ 71 w 113"/>
                <a:gd name="T7" fmla="*/ 7 h 113"/>
                <a:gd name="T8" fmla="*/ 8 w 113"/>
                <a:gd name="T9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8" y="42"/>
                  </a:moveTo>
                  <a:cubicBezTo>
                    <a:pt x="0" y="69"/>
                    <a:pt x="16" y="97"/>
                    <a:pt x="43" y="105"/>
                  </a:cubicBezTo>
                  <a:cubicBezTo>
                    <a:pt x="70" y="113"/>
                    <a:pt x="98" y="97"/>
                    <a:pt x="106" y="70"/>
                  </a:cubicBezTo>
                  <a:cubicBezTo>
                    <a:pt x="113" y="43"/>
                    <a:pt x="98" y="15"/>
                    <a:pt x="71" y="7"/>
                  </a:cubicBezTo>
                  <a:cubicBezTo>
                    <a:pt x="44" y="0"/>
                    <a:pt x="16" y="15"/>
                    <a:pt x="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6" name="Freeform 33"/>
            <p:cNvSpPr>
              <a:spLocks/>
            </p:cNvSpPr>
            <p:nvPr/>
          </p:nvSpPr>
          <p:spPr bwMode="auto">
            <a:xfrm>
              <a:off x="5383213" y="1054100"/>
              <a:ext cx="168275" cy="525463"/>
            </a:xfrm>
            <a:custGeom>
              <a:avLst/>
              <a:gdLst>
                <a:gd name="T0" fmla="*/ 18 w 62"/>
                <a:gd name="T1" fmla="*/ 194 h 194"/>
                <a:gd name="T2" fmla="*/ 19 w 62"/>
                <a:gd name="T3" fmla="*/ 194 h 194"/>
                <a:gd name="T4" fmla="*/ 36 w 62"/>
                <a:gd name="T5" fmla="*/ 175 h 194"/>
                <a:gd name="T6" fmla="*/ 36 w 62"/>
                <a:gd name="T7" fmla="*/ 149 h 194"/>
                <a:gd name="T8" fmla="*/ 57 w 62"/>
                <a:gd name="T9" fmla="*/ 30 h 194"/>
                <a:gd name="T10" fmla="*/ 57 w 62"/>
                <a:gd name="T11" fmla="*/ 30 h 194"/>
                <a:gd name="T12" fmla="*/ 57 w 62"/>
                <a:gd name="T13" fmla="*/ 30 h 194"/>
                <a:gd name="T14" fmla="*/ 57 w 62"/>
                <a:gd name="T15" fmla="*/ 30 h 194"/>
                <a:gd name="T16" fmla="*/ 50 w 62"/>
                <a:gd name="T17" fmla="*/ 5 h 194"/>
                <a:gd name="T18" fmla="*/ 26 w 62"/>
                <a:gd name="T19" fmla="*/ 12 h 194"/>
                <a:gd name="T20" fmla="*/ 0 w 62"/>
                <a:gd name="T21" fmla="*/ 149 h 194"/>
                <a:gd name="T22" fmla="*/ 0 w 62"/>
                <a:gd name="T23" fmla="*/ 177 h 194"/>
                <a:gd name="T24" fmla="*/ 18 w 62"/>
                <a:gd name="T2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194">
                  <a:moveTo>
                    <a:pt x="18" y="194"/>
                  </a:moveTo>
                  <a:cubicBezTo>
                    <a:pt x="19" y="194"/>
                    <a:pt x="19" y="194"/>
                    <a:pt x="19" y="194"/>
                  </a:cubicBezTo>
                  <a:cubicBezTo>
                    <a:pt x="29" y="194"/>
                    <a:pt x="37" y="185"/>
                    <a:pt x="36" y="175"/>
                  </a:cubicBezTo>
                  <a:cubicBezTo>
                    <a:pt x="36" y="166"/>
                    <a:pt x="36" y="157"/>
                    <a:pt x="36" y="149"/>
                  </a:cubicBezTo>
                  <a:cubicBezTo>
                    <a:pt x="36" y="70"/>
                    <a:pt x="56" y="32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2" y="21"/>
                    <a:pt x="59" y="10"/>
                    <a:pt x="50" y="5"/>
                  </a:cubicBezTo>
                  <a:cubicBezTo>
                    <a:pt x="42" y="0"/>
                    <a:pt x="31" y="3"/>
                    <a:pt x="26" y="12"/>
                  </a:cubicBezTo>
                  <a:cubicBezTo>
                    <a:pt x="24" y="14"/>
                    <a:pt x="0" y="58"/>
                    <a:pt x="0" y="149"/>
                  </a:cubicBezTo>
                  <a:cubicBezTo>
                    <a:pt x="0" y="158"/>
                    <a:pt x="0" y="167"/>
                    <a:pt x="0" y="177"/>
                  </a:cubicBezTo>
                  <a:cubicBezTo>
                    <a:pt x="1" y="187"/>
                    <a:pt x="9" y="194"/>
                    <a:pt x="18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7" name="Freeform 34"/>
            <p:cNvSpPr>
              <a:spLocks noEditPoints="1"/>
            </p:cNvSpPr>
            <p:nvPr/>
          </p:nvSpPr>
          <p:spPr bwMode="auto">
            <a:xfrm>
              <a:off x="5310188" y="1003300"/>
              <a:ext cx="485775" cy="1154113"/>
            </a:xfrm>
            <a:custGeom>
              <a:avLst/>
              <a:gdLst>
                <a:gd name="T0" fmla="*/ 179 w 179"/>
                <a:gd name="T1" fmla="*/ 131 h 426"/>
                <a:gd name="T2" fmla="*/ 129 w 179"/>
                <a:gd name="T3" fmla="*/ 117 h 426"/>
                <a:gd name="T4" fmla="*/ 114 w 179"/>
                <a:gd name="T5" fmla="*/ 103 h 426"/>
                <a:gd name="T6" fmla="*/ 103 w 179"/>
                <a:gd name="T7" fmla="*/ 30 h 426"/>
                <a:gd name="T8" fmla="*/ 83 w 179"/>
                <a:gd name="T9" fmla="*/ 6 h 426"/>
                <a:gd name="T10" fmla="*/ 23 w 179"/>
                <a:gd name="T11" fmla="*/ 42 h 426"/>
                <a:gd name="T12" fmla="*/ 3 w 179"/>
                <a:gd name="T13" fmla="*/ 166 h 426"/>
                <a:gd name="T14" fmla="*/ 19 w 179"/>
                <a:gd name="T15" fmla="*/ 198 h 426"/>
                <a:gd name="T16" fmla="*/ 22 w 179"/>
                <a:gd name="T17" fmla="*/ 198 h 426"/>
                <a:gd name="T18" fmla="*/ 21 w 179"/>
                <a:gd name="T19" fmla="*/ 197 h 426"/>
                <a:gd name="T20" fmla="*/ 21 w 179"/>
                <a:gd name="T21" fmla="*/ 168 h 426"/>
                <a:gd name="T22" fmla="*/ 48 w 179"/>
                <a:gd name="T23" fmla="*/ 28 h 426"/>
                <a:gd name="T24" fmla="*/ 68 w 179"/>
                <a:gd name="T25" fmla="*/ 16 h 426"/>
                <a:gd name="T26" fmla="*/ 81 w 179"/>
                <a:gd name="T27" fmla="*/ 19 h 426"/>
                <a:gd name="T28" fmla="*/ 92 w 179"/>
                <a:gd name="T29" fmla="*/ 34 h 426"/>
                <a:gd name="T30" fmla="*/ 90 w 179"/>
                <a:gd name="T31" fmla="*/ 49 h 426"/>
                <a:gd name="T32" fmla="*/ 90 w 179"/>
                <a:gd name="T33" fmla="*/ 49 h 426"/>
                <a:gd name="T34" fmla="*/ 90 w 179"/>
                <a:gd name="T35" fmla="*/ 50 h 426"/>
                <a:gd name="T36" fmla="*/ 89 w 179"/>
                <a:gd name="T37" fmla="*/ 52 h 426"/>
                <a:gd name="T38" fmla="*/ 89 w 179"/>
                <a:gd name="T39" fmla="*/ 52 h 426"/>
                <a:gd name="T40" fmla="*/ 69 w 179"/>
                <a:gd name="T41" fmla="*/ 168 h 426"/>
                <a:gd name="T42" fmla="*/ 69 w 179"/>
                <a:gd name="T43" fmla="*/ 194 h 426"/>
                <a:gd name="T44" fmla="*/ 47 w 179"/>
                <a:gd name="T45" fmla="*/ 219 h 426"/>
                <a:gd name="T46" fmla="*/ 45 w 179"/>
                <a:gd name="T47" fmla="*/ 219 h 426"/>
                <a:gd name="T48" fmla="*/ 28 w 179"/>
                <a:gd name="T49" fmla="*/ 212 h 426"/>
                <a:gd name="T50" fmla="*/ 28 w 179"/>
                <a:gd name="T51" fmla="*/ 398 h 426"/>
                <a:gd name="T52" fmla="*/ 56 w 179"/>
                <a:gd name="T53" fmla="*/ 426 h 426"/>
                <a:gd name="T54" fmla="*/ 85 w 179"/>
                <a:gd name="T55" fmla="*/ 398 h 426"/>
                <a:gd name="T56" fmla="*/ 85 w 179"/>
                <a:gd name="T57" fmla="*/ 222 h 426"/>
                <a:gd name="T58" fmla="*/ 85 w 179"/>
                <a:gd name="T59" fmla="*/ 184 h 426"/>
                <a:gd name="T60" fmla="*/ 85 w 179"/>
                <a:gd name="T61" fmla="*/ 156 h 426"/>
                <a:gd name="T62" fmla="*/ 88 w 179"/>
                <a:gd name="T63" fmla="*/ 128 h 426"/>
                <a:gd name="T64" fmla="*/ 93 w 179"/>
                <a:gd name="T65" fmla="*/ 134 h 426"/>
                <a:gd name="T66" fmla="*/ 99 w 179"/>
                <a:gd name="T67" fmla="*/ 166 h 426"/>
                <a:gd name="T68" fmla="*/ 108 w 179"/>
                <a:gd name="T69" fmla="*/ 146 h 426"/>
                <a:gd name="T70" fmla="*/ 109 w 179"/>
                <a:gd name="T71" fmla="*/ 147 h 426"/>
                <a:gd name="T72" fmla="*/ 168 w 179"/>
                <a:gd name="T73" fmla="*/ 167 h 426"/>
                <a:gd name="T74" fmla="*/ 163 w 179"/>
                <a:gd name="T75" fmla="*/ 153 h 426"/>
                <a:gd name="T76" fmla="*/ 170 w 179"/>
                <a:gd name="T77" fmla="*/ 137 h 426"/>
                <a:gd name="T78" fmla="*/ 179 w 179"/>
                <a:gd name="T79" fmla="*/ 131 h 426"/>
                <a:gd name="T80" fmla="*/ 99 w 179"/>
                <a:gd name="T81" fmla="*/ 77 h 426"/>
                <a:gd name="T82" fmla="*/ 98 w 179"/>
                <a:gd name="T83" fmla="*/ 75 h 426"/>
                <a:gd name="T84" fmla="*/ 99 w 179"/>
                <a:gd name="T85" fmla="*/ 71 h 426"/>
                <a:gd name="T86" fmla="*/ 99 w 179"/>
                <a:gd name="T87" fmla="*/ 7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426">
                  <a:moveTo>
                    <a:pt x="179" y="131"/>
                  </a:moveTo>
                  <a:cubicBezTo>
                    <a:pt x="157" y="131"/>
                    <a:pt x="141" y="125"/>
                    <a:pt x="129" y="117"/>
                  </a:cubicBezTo>
                  <a:cubicBezTo>
                    <a:pt x="123" y="113"/>
                    <a:pt x="118" y="108"/>
                    <a:pt x="114" y="103"/>
                  </a:cubicBezTo>
                  <a:cubicBezTo>
                    <a:pt x="112" y="75"/>
                    <a:pt x="108" y="42"/>
                    <a:pt x="103" y="30"/>
                  </a:cubicBezTo>
                  <a:cubicBezTo>
                    <a:pt x="100" y="18"/>
                    <a:pt x="93" y="9"/>
                    <a:pt x="83" y="6"/>
                  </a:cubicBezTo>
                  <a:cubicBezTo>
                    <a:pt x="64" y="0"/>
                    <a:pt x="36" y="9"/>
                    <a:pt x="23" y="42"/>
                  </a:cubicBezTo>
                  <a:cubicBezTo>
                    <a:pt x="5" y="86"/>
                    <a:pt x="0" y="115"/>
                    <a:pt x="3" y="166"/>
                  </a:cubicBezTo>
                  <a:cubicBezTo>
                    <a:pt x="5" y="182"/>
                    <a:pt x="11" y="192"/>
                    <a:pt x="19" y="198"/>
                  </a:cubicBezTo>
                  <a:cubicBezTo>
                    <a:pt x="22" y="198"/>
                    <a:pt x="22" y="198"/>
                    <a:pt x="22" y="198"/>
                  </a:cubicBezTo>
                  <a:cubicBezTo>
                    <a:pt x="22" y="198"/>
                    <a:pt x="21" y="197"/>
                    <a:pt x="21" y="197"/>
                  </a:cubicBezTo>
                  <a:cubicBezTo>
                    <a:pt x="21" y="187"/>
                    <a:pt x="21" y="177"/>
                    <a:pt x="21" y="168"/>
                  </a:cubicBezTo>
                  <a:cubicBezTo>
                    <a:pt x="21" y="73"/>
                    <a:pt x="47" y="29"/>
                    <a:pt x="48" y="28"/>
                  </a:cubicBezTo>
                  <a:cubicBezTo>
                    <a:pt x="52" y="20"/>
                    <a:pt x="60" y="16"/>
                    <a:pt x="68" y="16"/>
                  </a:cubicBezTo>
                  <a:cubicBezTo>
                    <a:pt x="73" y="16"/>
                    <a:pt x="77" y="17"/>
                    <a:pt x="81" y="19"/>
                  </a:cubicBezTo>
                  <a:cubicBezTo>
                    <a:pt x="86" y="22"/>
                    <a:pt x="90" y="28"/>
                    <a:pt x="92" y="34"/>
                  </a:cubicBezTo>
                  <a:cubicBezTo>
                    <a:pt x="93" y="39"/>
                    <a:pt x="93" y="44"/>
                    <a:pt x="90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1"/>
                    <a:pt x="89" y="51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7" y="56"/>
                    <a:pt x="69" y="92"/>
                    <a:pt x="69" y="168"/>
                  </a:cubicBezTo>
                  <a:cubicBezTo>
                    <a:pt x="69" y="176"/>
                    <a:pt x="69" y="185"/>
                    <a:pt x="69" y="194"/>
                  </a:cubicBezTo>
                  <a:cubicBezTo>
                    <a:pt x="70" y="207"/>
                    <a:pt x="60" y="219"/>
                    <a:pt x="47" y="219"/>
                  </a:cubicBezTo>
                  <a:cubicBezTo>
                    <a:pt x="46" y="219"/>
                    <a:pt x="46" y="219"/>
                    <a:pt x="45" y="219"/>
                  </a:cubicBezTo>
                  <a:cubicBezTo>
                    <a:pt x="39" y="219"/>
                    <a:pt x="33" y="217"/>
                    <a:pt x="28" y="212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8" y="414"/>
                    <a:pt x="41" y="426"/>
                    <a:pt x="56" y="426"/>
                  </a:cubicBezTo>
                  <a:cubicBezTo>
                    <a:pt x="72" y="426"/>
                    <a:pt x="85" y="414"/>
                    <a:pt x="85" y="398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184"/>
                    <a:pt x="85" y="184"/>
                    <a:pt x="85" y="184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5" y="148"/>
                    <a:pt x="87" y="138"/>
                    <a:pt x="88" y="128"/>
                  </a:cubicBezTo>
                  <a:cubicBezTo>
                    <a:pt x="90" y="130"/>
                    <a:pt x="91" y="132"/>
                    <a:pt x="93" y="134"/>
                  </a:cubicBezTo>
                  <a:cubicBezTo>
                    <a:pt x="95" y="142"/>
                    <a:pt x="97" y="158"/>
                    <a:pt x="99" y="166"/>
                  </a:cubicBezTo>
                  <a:cubicBezTo>
                    <a:pt x="102" y="162"/>
                    <a:pt x="105" y="154"/>
                    <a:pt x="108" y="146"/>
                  </a:cubicBezTo>
                  <a:cubicBezTo>
                    <a:pt x="108" y="146"/>
                    <a:pt x="109" y="147"/>
                    <a:pt x="109" y="147"/>
                  </a:cubicBezTo>
                  <a:cubicBezTo>
                    <a:pt x="124" y="157"/>
                    <a:pt x="144" y="165"/>
                    <a:pt x="168" y="167"/>
                  </a:cubicBezTo>
                  <a:cubicBezTo>
                    <a:pt x="165" y="163"/>
                    <a:pt x="163" y="158"/>
                    <a:pt x="163" y="153"/>
                  </a:cubicBezTo>
                  <a:cubicBezTo>
                    <a:pt x="163" y="147"/>
                    <a:pt x="165" y="141"/>
                    <a:pt x="170" y="137"/>
                  </a:cubicBezTo>
                  <a:cubicBezTo>
                    <a:pt x="172" y="134"/>
                    <a:pt x="175" y="132"/>
                    <a:pt x="179" y="131"/>
                  </a:cubicBezTo>
                  <a:close/>
                  <a:moveTo>
                    <a:pt x="99" y="77"/>
                  </a:moveTo>
                  <a:cubicBezTo>
                    <a:pt x="99" y="77"/>
                    <a:pt x="98" y="76"/>
                    <a:pt x="98" y="75"/>
                  </a:cubicBezTo>
                  <a:cubicBezTo>
                    <a:pt x="98" y="74"/>
                    <a:pt x="99" y="73"/>
                    <a:pt x="99" y="71"/>
                  </a:cubicBezTo>
                  <a:cubicBezTo>
                    <a:pt x="99" y="73"/>
                    <a:pt x="99" y="75"/>
                    <a:pt x="9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8" name="Freeform 35"/>
            <p:cNvSpPr>
              <a:spLocks/>
            </p:cNvSpPr>
            <p:nvPr/>
          </p:nvSpPr>
          <p:spPr bwMode="auto">
            <a:xfrm>
              <a:off x="5611813" y="1866900"/>
              <a:ext cx="369888" cy="106363"/>
            </a:xfrm>
            <a:custGeom>
              <a:avLst/>
              <a:gdLst>
                <a:gd name="T0" fmla="*/ 136 w 136"/>
                <a:gd name="T1" fmla="*/ 19 h 39"/>
                <a:gd name="T2" fmla="*/ 136 w 136"/>
                <a:gd name="T3" fmla="*/ 10 h 39"/>
                <a:gd name="T4" fmla="*/ 126 w 136"/>
                <a:gd name="T5" fmla="*/ 0 h 39"/>
                <a:gd name="T6" fmla="*/ 10 w 136"/>
                <a:gd name="T7" fmla="*/ 0 h 39"/>
                <a:gd name="T8" fmla="*/ 0 w 136"/>
                <a:gd name="T9" fmla="*/ 10 h 39"/>
                <a:gd name="T10" fmla="*/ 0 w 136"/>
                <a:gd name="T11" fmla="*/ 19 h 39"/>
                <a:gd name="T12" fmla="*/ 68 w 136"/>
                <a:gd name="T13" fmla="*/ 39 h 39"/>
                <a:gd name="T14" fmla="*/ 136 w 136"/>
                <a:gd name="T1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39">
                  <a:moveTo>
                    <a:pt x="136" y="19"/>
                  </a:moveTo>
                  <a:cubicBezTo>
                    <a:pt x="136" y="10"/>
                    <a:pt x="136" y="10"/>
                    <a:pt x="136" y="10"/>
                  </a:cubicBezTo>
                  <a:cubicBezTo>
                    <a:pt x="136" y="5"/>
                    <a:pt x="132" y="0"/>
                    <a:pt x="12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8" y="39"/>
                    <a:pt x="68" y="39"/>
                    <a:pt x="68" y="39"/>
                  </a:cubicBezTo>
                  <a:lnTo>
                    <a:pt x="13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9" name="Freeform 36"/>
            <p:cNvSpPr>
              <a:spLocks/>
            </p:cNvSpPr>
            <p:nvPr/>
          </p:nvSpPr>
          <p:spPr bwMode="auto">
            <a:xfrm>
              <a:off x="5611813" y="1939925"/>
              <a:ext cx="369888" cy="217488"/>
            </a:xfrm>
            <a:custGeom>
              <a:avLst/>
              <a:gdLst>
                <a:gd name="T0" fmla="*/ 76 w 136"/>
                <a:gd name="T1" fmla="*/ 18 h 80"/>
                <a:gd name="T2" fmla="*/ 76 w 136"/>
                <a:gd name="T3" fmla="*/ 28 h 80"/>
                <a:gd name="T4" fmla="*/ 73 w 136"/>
                <a:gd name="T5" fmla="*/ 31 h 80"/>
                <a:gd name="T6" fmla="*/ 62 w 136"/>
                <a:gd name="T7" fmla="*/ 31 h 80"/>
                <a:gd name="T8" fmla="*/ 60 w 136"/>
                <a:gd name="T9" fmla="*/ 28 h 80"/>
                <a:gd name="T10" fmla="*/ 60 w 136"/>
                <a:gd name="T11" fmla="*/ 18 h 80"/>
                <a:gd name="T12" fmla="*/ 0 w 136"/>
                <a:gd name="T13" fmla="*/ 0 h 80"/>
                <a:gd name="T14" fmla="*/ 0 w 136"/>
                <a:gd name="T15" fmla="*/ 70 h 80"/>
                <a:gd name="T16" fmla="*/ 10 w 136"/>
                <a:gd name="T17" fmla="*/ 80 h 80"/>
                <a:gd name="T18" fmla="*/ 126 w 136"/>
                <a:gd name="T19" fmla="*/ 80 h 80"/>
                <a:gd name="T20" fmla="*/ 136 w 136"/>
                <a:gd name="T21" fmla="*/ 70 h 80"/>
                <a:gd name="T22" fmla="*/ 136 w 136"/>
                <a:gd name="T23" fmla="*/ 0 h 80"/>
                <a:gd name="T24" fmla="*/ 76 w 136"/>
                <a:gd name="T25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80">
                  <a:moveTo>
                    <a:pt x="76" y="18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6" y="29"/>
                    <a:pt x="75" y="31"/>
                    <a:pt x="73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31"/>
                    <a:pt x="60" y="29"/>
                    <a:pt x="60" y="2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6"/>
                    <a:pt x="4" y="80"/>
                    <a:pt x="10" y="80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32" y="80"/>
                    <a:pt x="136" y="76"/>
                    <a:pt x="136" y="70"/>
                  </a:cubicBezTo>
                  <a:cubicBezTo>
                    <a:pt x="136" y="0"/>
                    <a:pt x="136" y="0"/>
                    <a:pt x="136" y="0"/>
                  </a:cubicBez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0" name="Freeform 37"/>
            <p:cNvSpPr>
              <a:spLocks/>
            </p:cNvSpPr>
            <p:nvPr/>
          </p:nvSpPr>
          <p:spPr bwMode="auto">
            <a:xfrm>
              <a:off x="5721351" y="1817688"/>
              <a:ext cx="150813" cy="17463"/>
            </a:xfrm>
            <a:custGeom>
              <a:avLst/>
              <a:gdLst>
                <a:gd name="T0" fmla="*/ 56 w 56"/>
                <a:gd name="T1" fmla="*/ 3 h 6"/>
                <a:gd name="T2" fmla="*/ 53 w 56"/>
                <a:gd name="T3" fmla="*/ 6 h 6"/>
                <a:gd name="T4" fmla="*/ 3 w 56"/>
                <a:gd name="T5" fmla="*/ 6 h 6"/>
                <a:gd name="T6" fmla="*/ 0 w 56"/>
                <a:gd name="T7" fmla="*/ 3 h 6"/>
                <a:gd name="T8" fmla="*/ 3 w 56"/>
                <a:gd name="T9" fmla="*/ 0 h 6"/>
                <a:gd name="T10" fmla="*/ 53 w 56"/>
                <a:gd name="T11" fmla="*/ 0 h 6"/>
                <a:gd name="T12" fmla="*/ 56 w 5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">
                  <a:moveTo>
                    <a:pt x="56" y="3"/>
                  </a:moveTo>
                  <a:cubicBezTo>
                    <a:pt x="56" y="5"/>
                    <a:pt x="55" y="6"/>
                    <a:pt x="5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1" name="Rectangle 38"/>
            <p:cNvSpPr>
              <a:spLocks noChangeArrowheads="1"/>
            </p:cNvSpPr>
            <p:nvPr/>
          </p:nvSpPr>
          <p:spPr bwMode="auto">
            <a:xfrm>
              <a:off x="5862638" y="1827213"/>
              <a:ext cx="4763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2" name="Rectangle 39"/>
            <p:cNvSpPr>
              <a:spLocks noChangeArrowheads="1"/>
            </p:cNvSpPr>
            <p:nvPr/>
          </p:nvSpPr>
          <p:spPr bwMode="auto">
            <a:xfrm>
              <a:off x="5722938" y="1827213"/>
              <a:ext cx="7938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03" name="Content Placeholder 19"/>
          <p:cNvSpPr txBox="1">
            <a:spLocks/>
          </p:cNvSpPr>
          <p:nvPr/>
        </p:nvSpPr>
        <p:spPr>
          <a:xfrm>
            <a:off x="3795899" y="4934217"/>
            <a:ext cx="3753175" cy="72347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字以内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559091" y="5019617"/>
            <a:ext cx="2108016" cy="507969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会议</a:t>
            </a:r>
            <a:endParaRPr lang="en-US" sz="2700" b="1" dirty="0">
              <a:latin typeface="+mn-ea"/>
            </a:endParaRPr>
          </a:p>
        </p:txBody>
      </p:sp>
      <p:cxnSp>
        <p:nvCxnSpPr>
          <p:cNvPr id="205" name="Straight Connector 66"/>
          <p:cNvCxnSpPr/>
          <p:nvPr/>
        </p:nvCxnSpPr>
        <p:spPr>
          <a:xfrm>
            <a:off x="3516892" y="4907009"/>
            <a:ext cx="0" cy="77789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06" name="Content Placeholder 19"/>
          <p:cNvSpPr txBox="1">
            <a:spLocks/>
          </p:cNvSpPr>
          <p:nvPr/>
        </p:nvSpPr>
        <p:spPr>
          <a:xfrm>
            <a:off x="5055151" y="3877873"/>
            <a:ext cx="3753175" cy="72347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字以内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842195" y="3963271"/>
            <a:ext cx="2108016" cy="507969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合作</a:t>
            </a:r>
            <a:endParaRPr lang="en-US" sz="2700" b="1" dirty="0">
              <a:latin typeface="+mn-ea"/>
            </a:endParaRPr>
          </a:p>
        </p:txBody>
      </p:sp>
      <p:cxnSp>
        <p:nvCxnSpPr>
          <p:cNvPr id="208" name="Straight Connector 69"/>
          <p:cNvCxnSpPr/>
          <p:nvPr/>
        </p:nvCxnSpPr>
        <p:spPr>
          <a:xfrm>
            <a:off x="4847681" y="3850665"/>
            <a:ext cx="0" cy="77789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grpSp>
        <p:nvGrpSpPr>
          <p:cNvPr id="209" name="Group 72"/>
          <p:cNvGrpSpPr/>
          <p:nvPr/>
        </p:nvGrpSpPr>
        <p:grpSpPr>
          <a:xfrm>
            <a:off x="3158200" y="2571317"/>
            <a:ext cx="685386" cy="970270"/>
            <a:chOff x="6626225" y="441325"/>
            <a:chExt cx="889001" cy="1266826"/>
          </a:xfrm>
          <a:solidFill>
            <a:schemeClr val="accent1"/>
          </a:solidFill>
        </p:grpSpPr>
        <p:sp>
          <p:nvSpPr>
            <p:cNvPr id="210" name="Freeform 50"/>
            <p:cNvSpPr>
              <a:spLocks/>
            </p:cNvSpPr>
            <p:nvPr/>
          </p:nvSpPr>
          <p:spPr bwMode="auto">
            <a:xfrm>
              <a:off x="6626225" y="1147763"/>
              <a:ext cx="395288" cy="560388"/>
            </a:xfrm>
            <a:custGeom>
              <a:avLst/>
              <a:gdLst>
                <a:gd name="T0" fmla="*/ 7 w 104"/>
                <a:gd name="T1" fmla="*/ 122 h 148"/>
                <a:gd name="T2" fmla="*/ 7 w 104"/>
                <a:gd name="T3" fmla="*/ 123 h 148"/>
                <a:gd name="T4" fmla="*/ 7 w 104"/>
                <a:gd name="T5" fmla="*/ 128 h 148"/>
                <a:gd name="T6" fmla="*/ 0 w 104"/>
                <a:gd name="T7" fmla="*/ 138 h 148"/>
                <a:gd name="T8" fmla="*/ 10 w 104"/>
                <a:gd name="T9" fmla="*/ 148 h 148"/>
                <a:gd name="T10" fmla="*/ 20 w 104"/>
                <a:gd name="T11" fmla="*/ 138 h 148"/>
                <a:gd name="T12" fmla="*/ 14 w 104"/>
                <a:gd name="T13" fmla="*/ 129 h 148"/>
                <a:gd name="T14" fmla="*/ 14 w 104"/>
                <a:gd name="T15" fmla="*/ 125 h 148"/>
                <a:gd name="T16" fmla="*/ 46 w 104"/>
                <a:gd name="T17" fmla="*/ 114 h 148"/>
                <a:gd name="T18" fmla="*/ 48 w 104"/>
                <a:gd name="T19" fmla="*/ 128 h 148"/>
                <a:gd name="T20" fmla="*/ 41 w 104"/>
                <a:gd name="T21" fmla="*/ 138 h 148"/>
                <a:gd name="T22" fmla="*/ 51 w 104"/>
                <a:gd name="T23" fmla="*/ 148 h 148"/>
                <a:gd name="T24" fmla="*/ 61 w 104"/>
                <a:gd name="T25" fmla="*/ 138 h 148"/>
                <a:gd name="T26" fmla="*/ 56 w 104"/>
                <a:gd name="T27" fmla="*/ 129 h 148"/>
                <a:gd name="T28" fmla="*/ 57 w 104"/>
                <a:gd name="T29" fmla="*/ 114 h 148"/>
                <a:gd name="T30" fmla="*/ 83 w 104"/>
                <a:gd name="T31" fmla="*/ 120 h 148"/>
                <a:gd name="T32" fmla="*/ 89 w 104"/>
                <a:gd name="T33" fmla="*/ 124 h 148"/>
                <a:gd name="T34" fmla="*/ 89 w 104"/>
                <a:gd name="T35" fmla="*/ 125 h 148"/>
                <a:gd name="T36" fmla="*/ 89 w 104"/>
                <a:gd name="T37" fmla="*/ 129 h 148"/>
                <a:gd name="T38" fmla="*/ 83 w 104"/>
                <a:gd name="T39" fmla="*/ 138 h 148"/>
                <a:gd name="T40" fmla="*/ 93 w 104"/>
                <a:gd name="T41" fmla="*/ 148 h 148"/>
                <a:gd name="T42" fmla="*/ 104 w 104"/>
                <a:gd name="T43" fmla="*/ 138 h 148"/>
                <a:gd name="T44" fmla="*/ 97 w 104"/>
                <a:gd name="T45" fmla="*/ 128 h 148"/>
                <a:gd name="T46" fmla="*/ 97 w 104"/>
                <a:gd name="T47" fmla="*/ 123 h 148"/>
                <a:gd name="T48" fmla="*/ 96 w 104"/>
                <a:gd name="T49" fmla="*/ 122 h 148"/>
                <a:gd name="T50" fmla="*/ 58 w 104"/>
                <a:gd name="T51" fmla="*/ 107 h 148"/>
                <a:gd name="T52" fmla="*/ 60 w 104"/>
                <a:gd name="T53" fmla="*/ 92 h 148"/>
                <a:gd name="T54" fmla="*/ 88 w 104"/>
                <a:gd name="T55" fmla="*/ 92 h 148"/>
                <a:gd name="T56" fmla="*/ 98 w 104"/>
                <a:gd name="T57" fmla="*/ 83 h 148"/>
                <a:gd name="T58" fmla="*/ 88 w 104"/>
                <a:gd name="T59" fmla="*/ 73 h 148"/>
                <a:gd name="T60" fmla="*/ 24 w 104"/>
                <a:gd name="T61" fmla="*/ 73 h 148"/>
                <a:gd name="T62" fmla="*/ 20 w 104"/>
                <a:gd name="T63" fmla="*/ 9 h 148"/>
                <a:gd name="T64" fmla="*/ 10 w 104"/>
                <a:gd name="T65" fmla="*/ 0 h 148"/>
                <a:gd name="T66" fmla="*/ 1 w 104"/>
                <a:gd name="T67" fmla="*/ 10 h 148"/>
                <a:gd name="T68" fmla="*/ 1 w 104"/>
                <a:gd name="T69" fmla="*/ 10 h 148"/>
                <a:gd name="T70" fmla="*/ 6 w 104"/>
                <a:gd name="T71" fmla="*/ 83 h 148"/>
                <a:gd name="T72" fmla="*/ 15 w 104"/>
                <a:gd name="T73" fmla="*/ 92 h 148"/>
                <a:gd name="T74" fmla="*/ 44 w 104"/>
                <a:gd name="T75" fmla="*/ 92 h 148"/>
                <a:gd name="T76" fmla="*/ 46 w 104"/>
                <a:gd name="T77" fmla="*/ 107 h 148"/>
                <a:gd name="T78" fmla="*/ 7 w 104"/>
                <a:gd name="T79" fmla="*/ 12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48">
                  <a:moveTo>
                    <a:pt x="7" y="122"/>
                  </a:moveTo>
                  <a:cubicBezTo>
                    <a:pt x="7" y="123"/>
                    <a:pt x="7" y="123"/>
                    <a:pt x="7" y="123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3" y="130"/>
                    <a:pt x="0" y="133"/>
                    <a:pt x="0" y="138"/>
                  </a:cubicBezTo>
                  <a:cubicBezTo>
                    <a:pt x="0" y="144"/>
                    <a:pt x="4" y="148"/>
                    <a:pt x="10" y="148"/>
                  </a:cubicBezTo>
                  <a:cubicBezTo>
                    <a:pt x="15" y="148"/>
                    <a:pt x="20" y="144"/>
                    <a:pt x="20" y="138"/>
                  </a:cubicBezTo>
                  <a:cubicBezTo>
                    <a:pt x="20" y="134"/>
                    <a:pt x="18" y="130"/>
                    <a:pt x="14" y="129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6" y="123"/>
                    <a:pt x="24" y="116"/>
                    <a:pt x="46" y="114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4" y="130"/>
                    <a:pt x="41" y="134"/>
                    <a:pt x="41" y="138"/>
                  </a:cubicBezTo>
                  <a:cubicBezTo>
                    <a:pt x="41" y="144"/>
                    <a:pt x="46" y="148"/>
                    <a:pt x="51" y="148"/>
                  </a:cubicBezTo>
                  <a:cubicBezTo>
                    <a:pt x="57" y="148"/>
                    <a:pt x="61" y="144"/>
                    <a:pt x="61" y="138"/>
                  </a:cubicBezTo>
                  <a:cubicBezTo>
                    <a:pt x="61" y="134"/>
                    <a:pt x="59" y="131"/>
                    <a:pt x="56" y="129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70" y="115"/>
                    <a:pt x="78" y="118"/>
                    <a:pt x="83" y="120"/>
                  </a:cubicBezTo>
                  <a:cubicBezTo>
                    <a:pt x="86" y="122"/>
                    <a:pt x="88" y="123"/>
                    <a:pt x="89" y="124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9"/>
                    <a:pt x="89" y="129"/>
                    <a:pt x="89" y="129"/>
                  </a:cubicBezTo>
                  <a:cubicBezTo>
                    <a:pt x="86" y="130"/>
                    <a:pt x="83" y="134"/>
                    <a:pt x="83" y="138"/>
                  </a:cubicBezTo>
                  <a:cubicBezTo>
                    <a:pt x="83" y="144"/>
                    <a:pt x="88" y="148"/>
                    <a:pt x="93" y="148"/>
                  </a:cubicBezTo>
                  <a:cubicBezTo>
                    <a:pt x="99" y="148"/>
                    <a:pt x="104" y="144"/>
                    <a:pt x="104" y="138"/>
                  </a:cubicBezTo>
                  <a:cubicBezTo>
                    <a:pt x="104" y="134"/>
                    <a:pt x="101" y="130"/>
                    <a:pt x="97" y="12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1"/>
                    <a:pt x="88" y="108"/>
                    <a:pt x="58" y="107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4" y="92"/>
                    <a:pt x="98" y="88"/>
                    <a:pt x="98" y="83"/>
                  </a:cubicBezTo>
                  <a:cubicBezTo>
                    <a:pt x="98" y="77"/>
                    <a:pt x="94" y="73"/>
                    <a:pt x="88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1" y="5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8"/>
                    <a:pt x="10" y="92"/>
                    <a:pt x="15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16" y="108"/>
                    <a:pt x="8" y="121"/>
                    <a:pt x="7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1" name="Oval 51"/>
            <p:cNvSpPr>
              <a:spLocks noChangeArrowheads="1"/>
            </p:cNvSpPr>
            <p:nvPr/>
          </p:nvSpPr>
          <p:spPr bwMode="auto">
            <a:xfrm>
              <a:off x="6786563" y="7096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2" name="Freeform 52"/>
            <p:cNvSpPr>
              <a:spLocks/>
            </p:cNvSpPr>
            <p:nvPr/>
          </p:nvSpPr>
          <p:spPr bwMode="auto">
            <a:xfrm>
              <a:off x="6786563" y="966788"/>
              <a:ext cx="425450" cy="155575"/>
            </a:xfrm>
            <a:custGeom>
              <a:avLst/>
              <a:gdLst>
                <a:gd name="T0" fmla="*/ 29 w 112"/>
                <a:gd name="T1" fmla="*/ 10 h 41"/>
                <a:gd name="T2" fmla="*/ 20 w 112"/>
                <a:gd name="T3" fmla="*/ 6 h 41"/>
                <a:gd name="T4" fmla="*/ 18 w 112"/>
                <a:gd name="T5" fmla="*/ 4 h 41"/>
                <a:gd name="T6" fmla="*/ 18 w 112"/>
                <a:gd name="T7" fmla="*/ 4 h 41"/>
                <a:gd name="T8" fmla="*/ 18 w 112"/>
                <a:gd name="T9" fmla="*/ 4 h 41"/>
                <a:gd name="T10" fmla="*/ 4 w 112"/>
                <a:gd name="T11" fmla="*/ 5 h 41"/>
                <a:gd name="T12" fmla="*/ 5 w 112"/>
                <a:gd name="T13" fmla="*/ 19 h 41"/>
                <a:gd name="T14" fmla="*/ 5 w 112"/>
                <a:gd name="T15" fmla="*/ 19 h 41"/>
                <a:gd name="T16" fmla="*/ 21 w 112"/>
                <a:gd name="T17" fmla="*/ 29 h 41"/>
                <a:gd name="T18" fmla="*/ 21 w 112"/>
                <a:gd name="T19" fmla="*/ 29 h 41"/>
                <a:gd name="T20" fmla="*/ 103 w 112"/>
                <a:gd name="T21" fmla="*/ 35 h 41"/>
                <a:gd name="T22" fmla="*/ 112 w 112"/>
                <a:gd name="T23" fmla="*/ 24 h 41"/>
                <a:gd name="T24" fmla="*/ 100 w 112"/>
                <a:gd name="T25" fmla="*/ 16 h 41"/>
                <a:gd name="T26" fmla="*/ 29 w 112"/>
                <a:gd name="T2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41">
                  <a:moveTo>
                    <a:pt x="29" y="10"/>
                  </a:moveTo>
                  <a:cubicBezTo>
                    <a:pt x="25" y="8"/>
                    <a:pt x="22" y="7"/>
                    <a:pt x="20" y="6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1"/>
                    <a:pt x="4" y="5"/>
                  </a:cubicBezTo>
                  <a:cubicBezTo>
                    <a:pt x="0" y="9"/>
                    <a:pt x="0" y="15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10" y="24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7" y="35"/>
                    <a:pt x="63" y="41"/>
                    <a:pt x="103" y="35"/>
                  </a:cubicBezTo>
                  <a:cubicBezTo>
                    <a:pt x="109" y="35"/>
                    <a:pt x="112" y="30"/>
                    <a:pt x="112" y="24"/>
                  </a:cubicBezTo>
                  <a:cubicBezTo>
                    <a:pt x="111" y="19"/>
                    <a:pt x="106" y="15"/>
                    <a:pt x="100" y="16"/>
                  </a:cubicBezTo>
                  <a:cubicBezTo>
                    <a:pt x="64" y="21"/>
                    <a:pt x="41" y="15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3" name="Freeform 53"/>
            <p:cNvSpPr>
              <a:spLocks/>
            </p:cNvSpPr>
            <p:nvPr/>
          </p:nvSpPr>
          <p:spPr bwMode="auto">
            <a:xfrm>
              <a:off x="6926263" y="1103313"/>
              <a:ext cx="57150" cy="109538"/>
            </a:xfrm>
            <a:custGeom>
              <a:avLst/>
              <a:gdLst>
                <a:gd name="T0" fmla="*/ 3 w 15"/>
                <a:gd name="T1" fmla="*/ 17 h 29"/>
                <a:gd name="T2" fmla="*/ 11 w 15"/>
                <a:gd name="T3" fmla="*/ 29 h 29"/>
                <a:gd name="T4" fmla="*/ 15 w 15"/>
                <a:gd name="T5" fmla="*/ 14 h 29"/>
                <a:gd name="T6" fmla="*/ 10 w 15"/>
                <a:gd name="T7" fmla="*/ 2 h 29"/>
                <a:gd name="T8" fmla="*/ 0 w 15"/>
                <a:gd name="T9" fmla="*/ 0 h 29"/>
                <a:gd name="T10" fmla="*/ 3 w 15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9">
                  <a:moveTo>
                    <a:pt x="3" y="17"/>
                  </a:moveTo>
                  <a:cubicBezTo>
                    <a:pt x="6" y="21"/>
                    <a:pt x="8" y="25"/>
                    <a:pt x="11" y="29"/>
                  </a:cubicBezTo>
                  <a:cubicBezTo>
                    <a:pt x="12" y="24"/>
                    <a:pt x="14" y="19"/>
                    <a:pt x="15" y="14"/>
                  </a:cubicBezTo>
                  <a:cubicBezTo>
                    <a:pt x="13" y="11"/>
                    <a:pt x="12" y="6"/>
                    <a:pt x="10" y="2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1" y="5"/>
                    <a:pt x="2" y="11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4" name="Freeform 54"/>
            <p:cNvSpPr>
              <a:spLocks/>
            </p:cNvSpPr>
            <p:nvPr/>
          </p:nvSpPr>
          <p:spPr bwMode="auto">
            <a:xfrm>
              <a:off x="6718300" y="914400"/>
              <a:ext cx="485775" cy="758825"/>
            </a:xfrm>
            <a:custGeom>
              <a:avLst/>
              <a:gdLst>
                <a:gd name="T0" fmla="*/ 115 w 128"/>
                <a:gd name="T1" fmla="*/ 111 h 201"/>
                <a:gd name="T2" fmla="*/ 100 w 128"/>
                <a:gd name="T3" fmla="*/ 98 h 201"/>
                <a:gd name="T4" fmla="*/ 58 w 128"/>
                <a:gd name="T5" fmla="*/ 98 h 201"/>
                <a:gd name="T6" fmla="*/ 57 w 128"/>
                <a:gd name="T7" fmla="*/ 91 h 201"/>
                <a:gd name="T8" fmla="*/ 52 w 128"/>
                <a:gd name="T9" fmla="*/ 49 h 201"/>
                <a:gd name="T10" fmla="*/ 38 w 128"/>
                <a:gd name="T11" fmla="*/ 44 h 201"/>
                <a:gd name="T12" fmla="*/ 21 w 128"/>
                <a:gd name="T13" fmla="*/ 34 h 201"/>
                <a:gd name="T14" fmla="*/ 20 w 128"/>
                <a:gd name="T15" fmla="*/ 18 h 201"/>
                <a:gd name="T16" fmla="*/ 29 w 128"/>
                <a:gd name="T17" fmla="*/ 14 h 201"/>
                <a:gd name="T18" fmla="*/ 37 w 128"/>
                <a:gd name="T19" fmla="*/ 17 h 201"/>
                <a:gd name="T20" fmla="*/ 39 w 128"/>
                <a:gd name="T21" fmla="*/ 18 h 201"/>
                <a:gd name="T22" fmla="*/ 48 w 128"/>
                <a:gd name="T23" fmla="*/ 22 h 201"/>
                <a:gd name="T24" fmla="*/ 52 w 128"/>
                <a:gd name="T25" fmla="*/ 24 h 201"/>
                <a:gd name="T26" fmla="*/ 48 w 128"/>
                <a:gd name="T27" fmla="*/ 15 h 201"/>
                <a:gd name="T28" fmla="*/ 41 w 128"/>
                <a:gd name="T29" fmla="*/ 8 h 201"/>
                <a:gd name="T30" fmla="*/ 40 w 128"/>
                <a:gd name="T31" fmla="*/ 7 h 201"/>
                <a:gd name="T32" fmla="*/ 35 w 128"/>
                <a:gd name="T33" fmla="*/ 4 h 201"/>
                <a:gd name="T34" fmla="*/ 3 w 128"/>
                <a:gd name="T35" fmla="*/ 31 h 201"/>
                <a:gd name="T36" fmla="*/ 9 w 128"/>
                <a:gd name="T37" fmla="*/ 106 h 201"/>
                <a:gd name="T38" fmla="*/ 34 w 128"/>
                <a:gd name="T39" fmla="*/ 129 h 201"/>
                <a:gd name="T40" fmla="*/ 34 w 128"/>
                <a:gd name="T41" fmla="*/ 129 h 201"/>
                <a:gd name="T42" fmla="*/ 37 w 128"/>
                <a:gd name="T43" fmla="*/ 129 h 201"/>
                <a:gd name="T44" fmla="*/ 87 w 128"/>
                <a:gd name="T45" fmla="*/ 129 h 201"/>
                <a:gd name="T46" fmla="*/ 96 w 128"/>
                <a:gd name="T47" fmla="*/ 188 h 201"/>
                <a:gd name="T48" fmla="*/ 111 w 128"/>
                <a:gd name="T49" fmla="*/ 201 h 201"/>
                <a:gd name="T50" fmla="*/ 114 w 128"/>
                <a:gd name="T51" fmla="*/ 201 h 201"/>
                <a:gd name="T52" fmla="*/ 127 w 128"/>
                <a:gd name="T53" fmla="*/ 183 h 201"/>
                <a:gd name="T54" fmla="*/ 115 w 128"/>
                <a:gd name="T55" fmla="*/ 11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201">
                  <a:moveTo>
                    <a:pt x="115" y="111"/>
                  </a:moveTo>
                  <a:cubicBezTo>
                    <a:pt x="114" y="104"/>
                    <a:pt x="108" y="98"/>
                    <a:pt x="100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6"/>
                    <a:pt x="58" y="93"/>
                    <a:pt x="57" y="91"/>
                  </a:cubicBezTo>
                  <a:cubicBezTo>
                    <a:pt x="53" y="78"/>
                    <a:pt x="51" y="63"/>
                    <a:pt x="52" y="49"/>
                  </a:cubicBezTo>
                  <a:cubicBezTo>
                    <a:pt x="46" y="47"/>
                    <a:pt x="42" y="46"/>
                    <a:pt x="38" y="44"/>
                  </a:cubicBezTo>
                  <a:cubicBezTo>
                    <a:pt x="28" y="40"/>
                    <a:pt x="22" y="35"/>
                    <a:pt x="21" y="34"/>
                  </a:cubicBezTo>
                  <a:cubicBezTo>
                    <a:pt x="16" y="30"/>
                    <a:pt x="16" y="22"/>
                    <a:pt x="20" y="18"/>
                  </a:cubicBezTo>
                  <a:cubicBezTo>
                    <a:pt x="22" y="15"/>
                    <a:pt x="26" y="14"/>
                    <a:pt x="29" y="14"/>
                  </a:cubicBezTo>
                  <a:cubicBezTo>
                    <a:pt x="32" y="14"/>
                    <a:pt x="35" y="15"/>
                    <a:pt x="37" y="17"/>
                  </a:cubicBezTo>
                  <a:cubicBezTo>
                    <a:pt x="38" y="17"/>
                    <a:pt x="38" y="17"/>
                    <a:pt x="39" y="18"/>
                  </a:cubicBezTo>
                  <a:cubicBezTo>
                    <a:pt x="41" y="19"/>
                    <a:pt x="44" y="21"/>
                    <a:pt x="48" y="22"/>
                  </a:cubicBezTo>
                  <a:cubicBezTo>
                    <a:pt x="49" y="23"/>
                    <a:pt x="51" y="24"/>
                    <a:pt x="52" y="24"/>
                  </a:cubicBezTo>
                  <a:cubicBezTo>
                    <a:pt x="51" y="20"/>
                    <a:pt x="50" y="18"/>
                    <a:pt x="48" y="15"/>
                  </a:cubicBezTo>
                  <a:cubicBezTo>
                    <a:pt x="48" y="15"/>
                    <a:pt x="43" y="9"/>
                    <a:pt x="41" y="8"/>
                  </a:cubicBezTo>
                  <a:cubicBezTo>
                    <a:pt x="41" y="8"/>
                    <a:pt x="40" y="7"/>
                    <a:pt x="40" y="7"/>
                  </a:cubicBezTo>
                  <a:cubicBezTo>
                    <a:pt x="38" y="6"/>
                    <a:pt x="36" y="5"/>
                    <a:pt x="35" y="4"/>
                  </a:cubicBezTo>
                  <a:cubicBezTo>
                    <a:pt x="22" y="0"/>
                    <a:pt x="6" y="11"/>
                    <a:pt x="3" y="31"/>
                  </a:cubicBezTo>
                  <a:cubicBezTo>
                    <a:pt x="0" y="56"/>
                    <a:pt x="2" y="82"/>
                    <a:pt x="9" y="106"/>
                  </a:cubicBezTo>
                  <a:cubicBezTo>
                    <a:pt x="13" y="119"/>
                    <a:pt x="24" y="128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5" y="129"/>
                    <a:pt x="36" y="129"/>
                    <a:pt x="37" y="129"/>
                  </a:cubicBezTo>
                  <a:cubicBezTo>
                    <a:pt x="87" y="129"/>
                    <a:pt x="87" y="129"/>
                    <a:pt x="87" y="129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7" y="196"/>
                    <a:pt x="104" y="201"/>
                    <a:pt x="111" y="201"/>
                  </a:cubicBezTo>
                  <a:cubicBezTo>
                    <a:pt x="112" y="201"/>
                    <a:pt x="113" y="201"/>
                    <a:pt x="114" y="201"/>
                  </a:cubicBezTo>
                  <a:cubicBezTo>
                    <a:pt x="122" y="200"/>
                    <a:pt x="128" y="192"/>
                    <a:pt x="127" y="183"/>
                  </a:cubicBez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5" name="Freeform 55"/>
            <p:cNvSpPr>
              <a:spLocks/>
            </p:cNvSpPr>
            <p:nvPr/>
          </p:nvSpPr>
          <p:spPr bwMode="auto">
            <a:xfrm>
              <a:off x="6919913" y="966788"/>
              <a:ext cx="295275" cy="63500"/>
            </a:xfrm>
            <a:custGeom>
              <a:avLst/>
              <a:gdLst>
                <a:gd name="T0" fmla="*/ 38 w 78"/>
                <a:gd name="T1" fmla="*/ 16 h 17"/>
                <a:gd name="T2" fmla="*/ 65 w 78"/>
                <a:gd name="T3" fmla="*/ 14 h 17"/>
                <a:gd name="T4" fmla="*/ 67 w 78"/>
                <a:gd name="T5" fmla="*/ 14 h 17"/>
                <a:gd name="T6" fmla="*/ 75 w 78"/>
                <a:gd name="T7" fmla="*/ 17 h 17"/>
                <a:gd name="T8" fmla="*/ 77 w 78"/>
                <a:gd name="T9" fmla="*/ 8 h 17"/>
                <a:gd name="T10" fmla="*/ 64 w 78"/>
                <a:gd name="T11" fmla="*/ 2 h 17"/>
                <a:gd name="T12" fmla="*/ 0 w 78"/>
                <a:gd name="T13" fmla="*/ 10 h 17"/>
                <a:gd name="T14" fmla="*/ 38 w 78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7">
                  <a:moveTo>
                    <a:pt x="38" y="16"/>
                  </a:moveTo>
                  <a:cubicBezTo>
                    <a:pt x="46" y="16"/>
                    <a:pt x="55" y="15"/>
                    <a:pt x="65" y="14"/>
                  </a:cubicBezTo>
                  <a:cubicBezTo>
                    <a:pt x="66" y="14"/>
                    <a:pt x="66" y="14"/>
                    <a:pt x="67" y="14"/>
                  </a:cubicBezTo>
                  <a:cubicBezTo>
                    <a:pt x="70" y="14"/>
                    <a:pt x="73" y="15"/>
                    <a:pt x="75" y="17"/>
                  </a:cubicBezTo>
                  <a:cubicBezTo>
                    <a:pt x="77" y="15"/>
                    <a:pt x="78" y="11"/>
                    <a:pt x="77" y="8"/>
                  </a:cubicBezTo>
                  <a:cubicBezTo>
                    <a:pt x="75" y="3"/>
                    <a:pt x="69" y="0"/>
                    <a:pt x="64" y="2"/>
                  </a:cubicBezTo>
                  <a:cubicBezTo>
                    <a:pt x="35" y="11"/>
                    <a:pt x="14" y="12"/>
                    <a:pt x="0" y="10"/>
                  </a:cubicBezTo>
                  <a:cubicBezTo>
                    <a:pt x="11" y="14"/>
                    <a:pt x="24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6" name="Freeform 56"/>
            <p:cNvSpPr>
              <a:spLocks noEditPoints="1"/>
            </p:cNvSpPr>
            <p:nvPr/>
          </p:nvSpPr>
          <p:spPr bwMode="auto">
            <a:xfrm>
              <a:off x="6991350" y="441325"/>
              <a:ext cx="403225" cy="350838"/>
            </a:xfrm>
            <a:custGeom>
              <a:avLst/>
              <a:gdLst>
                <a:gd name="T0" fmla="*/ 21 w 106"/>
                <a:gd name="T1" fmla="*/ 93 h 93"/>
                <a:gd name="T2" fmla="*/ 20 w 106"/>
                <a:gd name="T3" fmla="*/ 91 h 93"/>
                <a:gd name="T4" fmla="*/ 20 w 106"/>
                <a:gd name="T5" fmla="*/ 91 h 93"/>
                <a:gd name="T6" fmla="*/ 20 w 106"/>
                <a:gd name="T7" fmla="*/ 91 h 93"/>
                <a:gd name="T8" fmla="*/ 20 w 106"/>
                <a:gd name="T9" fmla="*/ 77 h 93"/>
                <a:gd name="T10" fmla="*/ 19 w 106"/>
                <a:gd name="T11" fmla="*/ 77 h 93"/>
                <a:gd name="T12" fmla="*/ 0 w 106"/>
                <a:gd name="T13" fmla="*/ 43 h 93"/>
                <a:gd name="T14" fmla="*/ 56 w 106"/>
                <a:gd name="T15" fmla="*/ 1 h 93"/>
                <a:gd name="T16" fmla="*/ 105 w 106"/>
                <a:gd name="T17" fmla="*/ 45 h 93"/>
                <a:gd name="T18" fmla="*/ 55 w 106"/>
                <a:gd name="T19" fmla="*/ 88 h 93"/>
                <a:gd name="T20" fmla="*/ 37 w 106"/>
                <a:gd name="T21" fmla="*/ 85 h 93"/>
                <a:gd name="T22" fmla="*/ 37 w 106"/>
                <a:gd name="T23" fmla="*/ 85 h 93"/>
                <a:gd name="T24" fmla="*/ 22 w 106"/>
                <a:gd name="T25" fmla="*/ 93 h 93"/>
                <a:gd name="T26" fmla="*/ 22 w 106"/>
                <a:gd name="T27" fmla="*/ 93 h 93"/>
                <a:gd name="T28" fmla="*/ 21 w 106"/>
                <a:gd name="T29" fmla="*/ 93 h 93"/>
                <a:gd name="T30" fmla="*/ 56 w 106"/>
                <a:gd name="T31" fmla="*/ 5 h 93"/>
                <a:gd name="T32" fmla="*/ 4 w 106"/>
                <a:gd name="T33" fmla="*/ 43 h 93"/>
                <a:gd name="T34" fmla="*/ 23 w 106"/>
                <a:gd name="T35" fmla="*/ 75 h 93"/>
                <a:gd name="T36" fmla="*/ 24 w 106"/>
                <a:gd name="T37" fmla="*/ 76 h 93"/>
                <a:gd name="T38" fmla="*/ 23 w 106"/>
                <a:gd name="T39" fmla="*/ 88 h 93"/>
                <a:gd name="T40" fmla="*/ 35 w 106"/>
                <a:gd name="T41" fmla="*/ 81 h 93"/>
                <a:gd name="T42" fmla="*/ 36 w 106"/>
                <a:gd name="T43" fmla="*/ 81 h 93"/>
                <a:gd name="T44" fmla="*/ 37 w 106"/>
                <a:gd name="T45" fmla="*/ 81 h 93"/>
                <a:gd name="T46" fmla="*/ 55 w 106"/>
                <a:gd name="T47" fmla="*/ 84 h 93"/>
                <a:gd name="T48" fmla="*/ 102 w 106"/>
                <a:gd name="T49" fmla="*/ 45 h 93"/>
                <a:gd name="T50" fmla="*/ 56 w 106"/>
                <a:gd name="T51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93">
                  <a:moveTo>
                    <a:pt x="21" y="93"/>
                  </a:moveTo>
                  <a:cubicBezTo>
                    <a:pt x="20" y="93"/>
                    <a:pt x="20" y="92"/>
                    <a:pt x="20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7" y="68"/>
                    <a:pt x="0" y="56"/>
                    <a:pt x="0" y="43"/>
                  </a:cubicBezTo>
                  <a:cubicBezTo>
                    <a:pt x="1" y="19"/>
                    <a:pt x="25" y="0"/>
                    <a:pt x="56" y="1"/>
                  </a:cubicBezTo>
                  <a:cubicBezTo>
                    <a:pt x="85" y="1"/>
                    <a:pt x="106" y="20"/>
                    <a:pt x="105" y="45"/>
                  </a:cubicBezTo>
                  <a:cubicBezTo>
                    <a:pt x="105" y="71"/>
                    <a:pt x="84" y="88"/>
                    <a:pt x="55" y="88"/>
                  </a:cubicBezTo>
                  <a:cubicBezTo>
                    <a:pt x="49" y="88"/>
                    <a:pt x="43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lnTo>
                    <a:pt x="21" y="93"/>
                  </a:lnTo>
                  <a:close/>
                  <a:moveTo>
                    <a:pt x="56" y="5"/>
                  </a:moveTo>
                  <a:cubicBezTo>
                    <a:pt x="28" y="4"/>
                    <a:pt x="4" y="22"/>
                    <a:pt x="4" y="43"/>
                  </a:cubicBezTo>
                  <a:cubicBezTo>
                    <a:pt x="4" y="56"/>
                    <a:pt x="11" y="67"/>
                    <a:pt x="23" y="75"/>
                  </a:cubicBezTo>
                  <a:cubicBezTo>
                    <a:pt x="23" y="75"/>
                    <a:pt x="24" y="76"/>
                    <a:pt x="24" y="76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43" y="83"/>
                    <a:pt x="49" y="84"/>
                    <a:pt x="55" y="84"/>
                  </a:cubicBezTo>
                  <a:cubicBezTo>
                    <a:pt x="82" y="84"/>
                    <a:pt x="101" y="68"/>
                    <a:pt x="102" y="45"/>
                  </a:cubicBezTo>
                  <a:cubicBezTo>
                    <a:pt x="102" y="22"/>
                    <a:pt x="83" y="5"/>
                    <a:pt x="5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7146925" y="1092200"/>
              <a:ext cx="1682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8" name="Freeform 59"/>
            <p:cNvSpPr>
              <a:spLocks/>
            </p:cNvSpPr>
            <p:nvPr/>
          </p:nvSpPr>
          <p:spPr bwMode="auto">
            <a:xfrm>
              <a:off x="7329488" y="1344613"/>
              <a:ext cx="185738" cy="355600"/>
            </a:xfrm>
            <a:custGeom>
              <a:avLst/>
              <a:gdLst>
                <a:gd name="T0" fmla="*/ 5 w 49"/>
                <a:gd name="T1" fmla="*/ 94 h 94"/>
                <a:gd name="T2" fmla="*/ 44 w 49"/>
                <a:gd name="T3" fmla="*/ 94 h 94"/>
                <a:gd name="T4" fmla="*/ 49 w 49"/>
                <a:gd name="T5" fmla="*/ 84 h 94"/>
                <a:gd name="T6" fmla="*/ 49 w 49"/>
                <a:gd name="T7" fmla="*/ 12 h 94"/>
                <a:gd name="T8" fmla="*/ 37 w 49"/>
                <a:gd name="T9" fmla="*/ 0 h 94"/>
                <a:gd name="T10" fmla="*/ 12 w 49"/>
                <a:gd name="T11" fmla="*/ 0 h 94"/>
                <a:gd name="T12" fmla="*/ 0 w 49"/>
                <a:gd name="T13" fmla="*/ 12 h 94"/>
                <a:gd name="T14" fmla="*/ 0 w 49"/>
                <a:gd name="T15" fmla="*/ 84 h 94"/>
                <a:gd name="T16" fmla="*/ 5 w 49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4">
                  <a:moveTo>
                    <a:pt x="5" y="94"/>
                  </a:moveTo>
                  <a:cubicBezTo>
                    <a:pt x="44" y="94"/>
                    <a:pt x="44" y="94"/>
                    <a:pt x="44" y="94"/>
                  </a:cubicBezTo>
                  <a:cubicBezTo>
                    <a:pt x="47" y="92"/>
                    <a:pt x="49" y="88"/>
                    <a:pt x="49" y="84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5"/>
                    <a:pt x="44" y="0"/>
                    <a:pt x="3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8"/>
                    <a:pt x="2" y="92"/>
                    <a:pt x="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9" name="Freeform 60"/>
            <p:cNvSpPr>
              <a:spLocks/>
            </p:cNvSpPr>
            <p:nvPr/>
          </p:nvSpPr>
          <p:spPr bwMode="auto">
            <a:xfrm>
              <a:off x="7405688" y="758825"/>
              <a:ext cx="46038" cy="336550"/>
            </a:xfrm>
            <a:custGeom>
              <a:avLst/>
              <a:gdLst>
                <a:gd name="T0" fmla="*/ 0 w 29"/>
                <a:gd name="T1" fmla="*/ 0 h 212"/>
                <a:gd name="T2" fmla="*/ 0 w 29"/>
                <a:gd name="T3" fmla="*/ 167 h 212"/>
                <a:gd name="T4" fmla="*/ 14 w 29"/>
                <a:gd name="T5" fmla="*/ 167 h 212"/>
                <a:gd name="T6" fmla="*/ 14 w 29"/>
                <a:gd name="T7" fmla="*/ 212 h 212"/>
                <a:gd name="T8" fmla="*/ 29 w 29"/>
                <a:gd name="T9" fmla="*/ 212 h 212"/>
                <a:gd name="T10" fmla="*/ 29 w 29"/>
                <a:gd name="T11" fmla="*/ 167 h 212"/>
                <a:gd name="T12" fmla="*/ 29 w 29"/>
                <a:gd name="T13" fmla="*/ 121 h 212"/>
                <a:gd name="T14" fmla="*/ 29 w 29"/>
                <a:gd name="T15" fmla="*/ 0 h 212"/>
                <a:gd name="T16" fmla="*/ 0 w 29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12">
                  <a:moveTo>
                    <a:pt x="0" y="0"/>
                  </a:moveTo>
                  <a:lnTo>
                    <a:pt x="0" y="167"/>
                  </a:lnTo>
                  <a:lnTo>
                    <a:pt x="14" y="167"/>
                  </a:lnTo>
                  <a:lnTo>
                    <a:pt x="14" y="212"/>
                  </a:lnTo>
                  <a:lnTo>
                    <a:pt x="29" y="212"/>
                  </a:lnTo>
                  <a:lnTo>
                    <a:pt x="29" y="167"/>
                  </a:lnTo>
                  <a:lnTo>
                    <a:pt x="29" y="12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0" name="Freeform 61"/>
            <p:cNvSpPr>
              <a:spLocks/>
            </p:cNvSpPr>
            <p:nvPr/>
          </p:nvSpPr>
          <p:spPr bwMode="auto">
            <a:xfrm>
              <a:off x="7375525" y="1092200"/>
              <a:ext cx="98425" cy="22225"/>
            </a:xfrm>
            <a:custGeom>
              <a:avLst/>
              <a:gdLst>
                <a:gd name="T0" fmla="*/ 26 w 26"/>
                <a:gd name="T1" fmla="*/ 3 h 6"/>
                <a:gd name="T2" fmla="*/ 23 w 26"/>
                <a:gd name="T3" fmla="*/ 6 h 6"/>
                <a:gd name="T4" fmla="*/ 3 w 26"/>
                <a:gd name="T5" fmla="*/ 6 h 6"/>
                <a:gd name="T6" fmla="*/ 0 w 26"/>
                <a:gd name="T7" fmla="*/ 3 h 6"/>
                <a:gd name="T8" fmla="*/ 0 w 26"/>
                <a:gd name="T9" fmla="*/ 3 h 6"/>
                <a:gd name="T10" fmla="*/ 3 w 26"/>
                <a:gd name="T11" fmla="*/ 0 h 6"/>
                <a:gd name="T12" fmla="*/ 23 w 26"/>
                <a:gd name="T13" fmla="*/ 0 h 6"/>
                <a:gd name="T14" fmla="*/ 26 w 26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">
                  <a:moveTo>
                    <a:pt x="26" y="3"/>
                  </a:moveTo>
                  <a:cubicBezTo>
                    <a:pt x="26" y="5"/>
                    <a:pt x="24" y="6"/>
                    <a:pt x="2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1" name="Freeform 62"/>
            <p:cNvSpPr>
              <a:spLocks noEditPoints="1"/>
            </p:cNvSpPr>
            <p:nvPr/>
          </p:nvSpPr>
          <p:spPr bwMode="auto">
            <a:xfrm>
              <a:off x="7067550" y="554038"/>
              <a:ext cx="147638" cy="152400"/>
            </a:xfrm>
            <a:custGeom>
              <a:avLst/>
              <a:gdLst>
                <a:gd name="T0" fmla="*/ 22 w 39"/>
                <a:gd name="T1" fmla="*/ 4 h 40"/>
                <a:gd name="T2" fmla="*/ 27 w 39"/>
                <a:gd name="T3" fmla="*/ 8 h 40"/>
                <a:gd name="T4" fmla="*/ 29 w 39"/>
                <a:gd name="T5" fmla="*/ 7 h 40"/>
                <a:gd name="T6" fmla="*/ 32 w 39"/>
                <a:gd name="T7" fmla="*/ 9 h 40"/>
                <a:gd name="T8" fmla="*/ 31 w 39"/>
                <a:gd name="T9" fmla="*/ 12 h 40"/>
                <a:gd name="T10" fmla="*/ 35 w 39"/>
                <a:gd name="T11" fmla="*/ 17 h 40"/>
                <a:gd name="T12" fmla="*/ 36 w 39"/>
                <a:gd name="T13" fmla="*/ 21 h 40"/>
                <a:gd name="T14" fmla="*/ 33 w 39"/>
                <a:gd name="T15" fmla="*/ 23 h 40"/>
                <a:gd name="T16" fmla="*/ 32 w 39"/>
                <a:gd name="T17" fmla="*/ 29 h 40"/>
                <a:gd name="T18" fmla="*/ 30 w 39"/>
                <a:gd name="T19" fmla="*/ 33 h 40"/>
                <a:gd name="T20" fmla="*/ 28 w 39"/>
                <a:gd name="T21" fmla="*/ 33 h 40"/>
                <a:gd name="T22" fmla="*/ 22 w 39"/>
                <a:gd name="T23" fmla="*/ 34 h 40"/>
                <a:gd name="T24" fmla="*/ 21 w 39"/>
                <a:gd name="T25" fmla="*/ 37 h 40"/>
                <a:gd name="T26" fmla="*/ 16 w 39"/>
                <a:gd name="T27" fmla="*/ 35 h 40"/>
                <a:gd name="T28" fmla="*/ 12 w 39"/>
                <a:gd name="T29" fmla="*/ 32 h 40"/>
                <a:gd name="T30" fmla="*/ 9 w 39"/>
                <a:gd name="T31" fmla="*/ 33 h 40"/>
                <a:gd name="T32" fmla="*/ 6 w 39"/>
                <a:gd name="T33" fmla="*/ 31 h 40"/>
                <a:gd name="T34" fmla="*/ 8 w 39"/>
                <a:gd name="T35" fmla="*/ 28 h 40"/>
                <a:gd name="T36" fmla="*/ 4 w 39"/>
                <a:gd name="T37" fmla="*/ 23 h 40"/>
                <a:gd name="T38" fmla="*/ 2 w 39"/>
                <a:gd name="T39" fmla="*/ 19 h 40"/>
                <a:gd name="T40" fmla="*/ 6 w 39"/>
                <a:gd name="T41" fmla="*/ 17 h 40"/>
                <a:gd name="T42" fmla="*/ 6 w 39"/>
                <a:gd name="T43" fmla="*/ 11 h 40"/>
                <a:gd name="T44" fmla="*/ 8 w 39"/>
                <a:gd name="T45" fmla="*/ 7 h 40"/>
                <a:gd name="T46" fmla="*/ 10 w 39"/>
                <a:gd name="T47" fmla="*/ 7 h 40"/>
                <a:gd name="T48" fmla="*/ 16 w 39"/>
                <a:gd name="T49" fmla="*/ 6 h 40"/>
                <a:gd name="T50" fmla="*/ 18 w 39"/>
                <a:gd name="T51" fmla="*/ 3 h 40"/>
                <a:gd name="T52" fmla="*/ 21 w 39"/>
                <a:gd name="T53" fmla="*/ 0 h 40"/>
                <a:gd name="T54" fmla="*/ 14 w 39"/>
                <a:gd name="T55" fmla="*/ 4 h 40"/>
                <a:gd name="T56" fmla="*/ 9 w 39"/>
                <a:gd name="T57" fmla="*/ 4 h 40"/>
                <a:gd name="T58" fmla="*/ 4 w 39"/>
                <a:gd name="T59" fmla="*/ 7 h 40"/>
                <a:gd name="T60" fmla="*/ 4 w 39"/>
                <a:gd name="T61" fmla="*/ 13 h 40"/>
                <a:gd name="T62" fmla="*/ 0 w 39"/>
                <a:gd name="T63" fmla="*/ 19 h 40"/>
                <a:gd name="T64" fmla="*/ 3 w 39"/>
                <a:gd name="T65" fmla="*/ 26 h 40"/>
                <a:gd name="T66" fmla="*/ 3 w 39"/>
                <a:gd name="T67" fmla="*/ 30 h 40"/>
                <a:gd name="T68" fmla="*/ 6 w 39"/>
                <a:gd name="T69" fmla="*/ 35 h 40"/>
                <a:gd name="T70" fmla="*/ 12 w 39"/>
                <a:gd name="T71" fmla="*/ 35 h 40"/>
                <a:gd name="T72" fmla="*/ 18 w 39"/>
                <a:gd name="T73" fmla="*/ 40 h 40"/>
                <a:gd name="T74" fmla="*/ 25 w 39"/>
                <a:gd name="T75" fmla="*/ 36 h 40"/>
                <a:gd name="T76" fmla="*/ 29 w 39"/>
                <a:gd name="T77" fmla="*/ 36 h 40"/>
                <a:gd name="T78" fmla="*/ 34 w 39"/>
                <a:gd name="T79" fmla="*/ 33 h 40"/>
                <a:gd name="T80" fmla="*/ 34 w 39"/>
                <a:gd name="T81" fmla="*/ 27 h 40"/>
                <a:gd name="T82" fmla="*/ 39 w 39"/>
                <a:gd name="T83" fmla="*/ 21 h 40"/>
                <a:gd name="T84" fmla="*/ 35 w 39"/>
                <a:gd name="T85" fmla="*/ 14 h 40"/>
                <a:gd name="T86" fmla="*/ 35 w 39"/>
                <a:gd name="T87" fmla="*/ 10 h 40"/>
                <a:gd name="T88" fmla="*/ 32 w 39"/>
                <a:gd name="T89" fmla="*/ 5 h 40"/>
                <a:gd name="T90" fmla="*/ 27 w 39"/>
                <a:gd name="T91" fmla="*/ 5 h 40"/>
                <a:gd name="T92" fmla="*/ 21 w 39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" h="40">
                  <a:moveTo>
                    <a:pt x="21" y="3"/>
                  </a:moveTo>
                  <a:cubicBezTo>
                    <a:pt x="21" y="3"/>
                    <a:pt x="22" y="4"/>
                    <a:pt x="22" y="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4" y="7"/>
                    <a:pt x="26" y="7"/>
                    <a:pt x="27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3" y="10"/>
                    <a:pt x="33" y="10"/>
                    <a:pt x="32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4"/>
                    <a:pt x="33" y="15"/>
                    <a:pt x="33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6" y="18"/>
                    <a:pt x="36" y="19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5" y="23"/>
                    <a:pt x="35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5"/>
                    <a:pt x="32" y="26"/>
                    <a:pt x="31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29"/>
                    <a:pt x="33" y="30"/>
                    <a:pt x="32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29" y="33"/>
                  </a:cubicBezTo>
                  <a:cubicBezTo>
                    <a:pt x="29" y="33"/>
                    <a:pt x="28" y="33"/>
                    <a:pt x="28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4" y="33"/>
                    <a:pt x="22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6"/>
                    <a:pt x="21" y="37"/>
                    <a:pt x="21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6" y="36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3"/>
                    <a:pt x="13" y="33"/>
                    <a:pt x="12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9" y="33"/>
                  </a:cubicBezTo>
                  <a:cubicBezTo>
                    <a:pt x="9" y="33"/>
                    <a:pt x="9" y="33"/>
                    <a:pt x="8" y="3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0"/>
                    <a:pt x="6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6"/>
                    <a:pt x="6" y="25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2" y="22"/>
                    <a:pt x="2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3" y="17"/>
                    <a:pt x="4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5"/>
                    <a:pt x="7" y="14"/>
                    <a:pt x="8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5" y="7"/>
                    <a:pt x="16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1" y="3"/>
                    <a:pt x="21" y="3"/>
                    <a:pt x="21" y="3"/>
                  </a:cubicBezTo>
                  <a:moveTo>
                    <a:pt x="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9"/>
                    <a:pt x="3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3"/>
                    <a:pt x="4" y="14"/>
                    <a:pt x="3" y="14"/>
                  </a:cubicBezTo>
                  <a:cubicBezTo>
                    <a:pt x="1" y="15"/>
                    <a:pt x="0" y="16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1" y="25"/>
                    <a:pt x="3" y="26"/>
                  </a:cubicBezTo>
                  <a:cubicBezTo>
                    <a:pt x="4" y="26"/>
                    <a:pt x="4" y="27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4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10" y="36"/>
                    <a:pt x="11" y="36"/>
                    <a:pt x="12" y="35"/>
                  </a:cubicBezTo>
                  <a:cubicBezTo>
                    <a:pt x="13" y="35"/>
                    <a:pt x="13" y="36"/>
                    <a:pt x="14" y="36"/>
                  </a:cubicBezTo>
                  <a:cubicBezTo>
                    <a:pt x="14" y="38"/>
                    <a:pt x="16" y="40"/>
                    <a:pt x="18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38"/>
                    <a:pt x="25" y="36"/>
                  </a:cubicBezTo>
                  <a:cubicBezTo>
                    <a:pt x="25" y="36"/>
                    <a:pt x="26" y="35"/>
                    <a:pt x="27" y="35"/>
                  </a:cubicBezTo>
                  <a:cubicBezTo>
                    <a:pt x="27" y="36"/>
                    <a:pt x="28" y="36"/>
                    <a:pt x="29" y="36"/>
                  </a:cubicBezTo>
                  <a:cubicBezTo>
                    <a:pt x="30" y="36"/>
                    <a:pt x="31" y="36"/>
                    <a:pt x="32" y="35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5" y="29"/>
                    <a:pt x="35" y="28"/>
                    <a:pt x="34" y="27"/>
                  </a:cubicBezTo>
                  <a:cubicBezTo>
                    <a:pt x="35" y="27"/>
                    <a:pt x="35" y="26"/>
                    <a:pt x="35" y="26"/>
                  </a:cubicBezTo>
                  <a:cubicBezTo>
                    <a:pt x="37" y="25"/>
                    <a:pt x="39" y="23"/>
                    <a:pt x="39" y="21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6"/>
                    <a:pt x="37" y="15"/>
                    <a:pt x="35" y="14"/>
                  </a:cubicBezTo>
                  <a:cubicBezTo>
                    <a:pt x="35" y="14"/>
                    <a:pt x="35" y="13"/>
                    <a:pt x="34" y="13"/>
                  </a:cubicBezTo>
                  <a:cubicBezTo>
                    <a:pt x="35" y="12"/>
                    <a:pt x="35" y="11"/>
                    <a:pt x="35" y="10"/>
                  </a:cubicBezTo>
                  <a:cubicBezTo>
                    <a:pt x="35" y="9"/>
                    <a:pt x="35" y="8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8" y="4"/>
                    <a:pt x="27" y="4"/>
                    <a:pt x="27" y="5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2" name="Freeform 63"/>
            <p:cNvSpPr>
              <a:spLocks noEditPoints="1"/>
            </p:cNvSpPr>
            <p:nvPr/>
          </p:nvSpPr>
          <p:spPr bwMode="auto">
            <a:xfrm>
              <a:off x="7105650" y="596900"/>
              <a:ext cx="68263" cy="66675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1 h 18"/>
                <a:gd name="T12" fmla="*/ 2 w 18"/>
                <a:gd name="T13" fmla="*/ 9 h 18"/>
                <a:gd name="T14" fmla="*/ 9 w 18"/>
                <a:gd name="T15" fmla="*/ 17 h 18"/>
                <a:gd name="T16" fmla="*/ 17 w 18"/>
                <a:gd name="T17" fmla="*/ 9 h 18"/>
                <a:gd name="T18" fmla="*/ 9 w 18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1"/>
                  </a:moveTo>
                  <a:cubicBezTo>
                    <a:pt x="5" y="1"/>
                    <a:pt x="2" y="5"/>
                    <a:pt x="2" y="9"/>
                  </a:cubicBezTo>
                  <a:cubicBezTo>
                    <a:pt x="2" y="13"/>
                    <a:pt x="5" y="17"/>
                    <a:pt x="9" y="17"/>
                  </a:cubicBezTo>
                  <a:cubicBezTo>
                    <a:pt x="14" y="17"/>
                    <a:pt x="17" y="13"/>
                    <a:pt x="17" y="9"/>
                  </a:cubicBezTo>
                  <a:cubicBezTo>
                    <a:pt x="17" y="5"/>
                    <a:pt x="14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3" name="Freeform 64"/>
            <p:cNvSpPr>
              <a:spLocks noEditPoints="1"/>
            </p:cNvSpPr>
            <p:nvPr/>
          </p:nvSpPr>
          <p:spPr bwMode="auto">
            <a:xfrm>
              <a:off x="7119938" y="611188"/>
              <a:ext cx="38100" cy="3810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  <a:gd name="T10" fmla="*/ 5 w 10"/>
                <a:gd name="T11" fmla="*/ 1 h 10"/>
                <a:gd name="T12" fmla="*/ 2 w 10"/>
                <a:gd name="T13" fmla="*/ 5 h 10"/>
                <a:gd name="T14" fmla="*/ 5 w 10"/>
                <a:gd name="T15" fmla="*/ 8 h 10"/>
                <a:gd name="T16" fmla="*/ 9 w 10"/>
                <a:gd name="T17" fmla="*/ 5 h 10"/>
                <a:gd name="T18" fmla="*/ 5 w 10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  <a:moveTo>
                    <a:pt x="5" y="1"/>
                  </a:moveTo>
                  <a:cubicBezTo>
                    <a:pt x="3" y="1"/>
                    <a:pt x="2" y="3"/>
                    <a:pt x="2" y="5"/>
                  </a:cubicBezTo>
                  <a:cubicBezTo>
                    <a:pt x="2" y="7"/>
                    <a:pt x="3" y="8"/>
                    <a:pt x="5" y="8"/>
                  </a:cubicBezTo>
                  <a:cubicBezTo>
                    <a:pt x="7" y="8"/>
                    <a:pt x="9" y="7"/>
                    <a:pt x="9" y="5"/>
                  </a:cubicBezTo>
                  <a:cubicBezTo>
                    <a:pt x="9" y="3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4" name="Freeform 65"/>
            <p:cNvSpPr>
              <a:spLocks noEditPoints="1"/>
            </p:cNvSpPr>
            <p:nvPr/>
          </p:nvSpPr>
          <p:spPr bwMode="auto">
            <a:xfrm>
              <a:off x="7215188" y="517525"/>
              <a:ext cx="122238" cy="115888"/>
            </a:xfrm>
            <a:custGeom>
              <a:avLst/>
              <a:gdLst>
                <a:gd name="T0" fmla="*/ 18 w 32"/>
                <a:gd name="T1" fmla="*/ 3 h 31"/>
                <a:gd name="T2" fmla="*/ 22 w 32"/>
                <a:gd name="T3" fmla="*/ 6 h 31"/>
                <a:gd name="T4" fmla="*/ 24 w 32"/>
                <a:gd name="T5" fmla="*/ 5 h 31"/>
                <a:gd name="T6" fmla="*/ 26 w 32"/>
                <a:gd name="T7" fmla="*/ 7 h 31"/>
                <a:gd name="T8" fmla="*/ 25 w 32"/>
                <a:gd name="T9" fmla="*/ 9 h 31"/>
                <a:gd name="T10" fmla="*/ 28 w 32"/>
                <a:gd name="T11" fmla="*/ 13 h 31"/>
                <a:gd name="T12" fmla="*/ 29 w 32"/>
                <a:gd name="T13" fmla="*/ 17 h 31"/>
                <a:gd name="T14" fmla="*/ 27 w 32"/>
                <a:gd name="T15" fmla="*/ 18 h 31"/>
                <a:gd name="T16" fmla="*/ 26 w 32"/>
                <a:gd name="T17" fmla="*/ 23 h 31"/>
                <a:gd name="T18" fmla="*/ 25 w 32"/>
                <a:gd name="T19" fmla="*/ 26 h 31"/>
                <a:gd name="T20" fmla="*/ 23 w 32"/>
                <a:gd name="T21" fmla="*/ 26 h 31"/>
                <a:gd name="T22" fmla="*/ 18 w 32"/>
                <a:gd name="T23" fmla="*/ 27 h 31"/>
                <a:gd name="T24" fmla="*/ 17 w 32"/>
                <a:gd name="T25" fmla="*/ 29 h 31"/>
                <a:gd name="T26" fmla="*/ 14 w 32"/>
                <a:gd name="T27" fmla="*/ 28 h 31"/>
                <a:gd name="T28" fmla="*/ 10 w 32"/>
                <a:gd name="T29" fmla="*/ 25 h 31"/>
                <a:gd name="T30" fmla="*/ 8 w 32"/>
                <a:gd name="T31" fmla="*/ 26 h 31"/>
                <a:gd name="T32" fmla="*/ 5 w 32"/>
                <a:gd name="T33" fmla="*/ 24 h 31"/>
                <a:gd name="T34" fmla="*/ 6 w 32"/>
                <a:gd name="T35" fmla="*/ 22 h 31"/>
                <a:gd name="T36" fmla="*/ 3 w 32"/>
                <a:gd name="T37" fmla="*/ 18 h 31"/>
                <a:gd name="T38" fmla="*/ 2 w 32"/>
                <a:gd name="T39" fmla="*/ 14 h 31"/>
                <a:gd name="T40" fmla="*/ 5 w 32"/>
                <a:gd name="T41" fmla="*/ 13 h 31"/>
                <a:gd name="T42" fmla="*/ 5 w 32"/>
                <a:gd name="T43" fmla="*/ 8 h 31"/>
                <a:gd name="T44" fmla="*/ 7 w 32"/>
                <a:gd name="T45" fmla="*/ 5 h 31"/>
                <a:gd name="T46" fmla="*/ 9 w 32"/>
                <a:gd name="T47" fmla="*/ 5 h 31"/>
                <a:gd name="T48" fmla="*/ 14 w 32"/>
                <a:gd name="T49" fmla="*/ 4 h 31"/>
                <a:gd name="T50" fmla="*/ 15 w 32"/>
                <a:gd name="T51" fmla="*/ 2 h 31"/>
                <a:gd name="T52" fmla="*/ 17 w 32"/>
                <a:gd name="T53" fmla="*/ 0 h 31"/>
                <a:gd name="T54" fmla="*/ 11 w 32"/>
                <a:gd name="T55" fmla="*/ 3 h 31"/>
                <a:gd name="T56" fmla="*/ 8 w 32"/>
                <a:gd name="T57" fmla="*/ 2 h 31"/>
                <a:gd name="T58" fmla="*/ 4 w 32"/>
                <a:gd name="T59" fmla="*/ 5 h 31"/>
                <a:gd name="T60" fmla="*/ 4 w 32"/>
                <a:gd name="T61" fmla="*/ 10 h 31"/>
                <a:gd name="T62" fmla="*/ 0 w 32"/>
                <a:gd name="T63" fmla="*/ 14 h 31"/>
                <a:gd name="T64" fmla="*/ 3 w 32"/>
                <a:gd name="T65" fmla="*/ 20 h 31"/>
                <a:gd name="T66" fmla="*/ 3 w 32"/>
                <a:gd name="T67" fmla="*/ 23 h 31"/>
                <a:gd name="T68" fmla="*/ 5 w 32"/>
                <a:gd name="T69" fmla="*/ 27 h 31"/>
                <a:gd name="T70" fmla="*/ 10 w 32"/>
                <a:gd name="T71" fmla="*/ 28 h 31"/>
                <a:gd name="T72" fmla="*/ 15 w 32"/>
                <a:gd name="T73" fmla="*/ 31 h 31"/>
                <a:gd name="T74" fmla="*/ 20 w 32"/>
                <a:gd name="T75" fmla="*/ 28 h 31"/>
                <a:gd name="T76" fmla="*/ 24 w 32"/>
                <a:gd name="T77" fmla="*/ 28 h 31"/>
                <a:gd name="T78" fmla="*/ 28 w 32"/>
                <a:gd name="T79" fmla="*/ 26 h 31"/>
                <a:gd name="T80" fmla="*/ 28 w 32"/>
                <a:gd name="T81" fmla="*/ 21 h 31"/>
                <a:gd name="T82" fmla="*/ 32 w 32"/>
                <a:gd name="T83" fmla="*/ 17 h 31"/>
                <a:gd name="T84" fmla="*/ 29 w 32"/>
                <a:gd name="T85" fmla="*/ 11 h 31"/>
                <a:gd name="T86" fmla="*/ 29 w 32"/>
                <a:gd name="T87" fmla="*/ 7 h 31"/>
                <a:gd name="T88" fmla="*/ 26 w 32"/>
                <a:gd name="T89" fmla="*/ 3 h 31"/>
                <a:gd name="T90" fmla="*/ 22 w 32"/>
                <a:gd name="T91" fmla="*/ 3 h 31"/>
                <a:gd name="T92" fmla="*/ 17 w 32"/>
                <a:gd name="T9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" h="31">
                  <a:moveTo>
                    <a:pt x="17" y="2"/>
                  </a:moveTo>
                  <a:cubicBezTo>
                    <a:pt x="18" y="2"/>
                    <a:pt x="18" y="2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5"/>
                    <a:pt x="21" y="5"/>
                    <a:pt x="22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4" y="5"/>
                  </a:cubicBezTo>
                  <a:cubicBezTo>
                    <a:pt x="24" y="5"/>
                    <a:pt x="24" y="5"/>
                    <a:pt x="25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8"/>
                    <a:pt x="26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0"/>
                    <a:pt x="27" y="12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4"/>
                    <a:pt x="29" y="14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8"/>
                    <a:pt x="28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9"/>
                    <a:pt x="26" y="20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4"/>
                    <a:pt x="26" y="2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6"/>
                    <a:pt x="19" y="26"/>
                    <a:pt x="18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8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1" y="26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5" y="19"/>
                    <a:pt x="5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3"/>
                    <a:pt x="3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0"/>
                    <a:pt x="6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2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3" y="8"/>
                    <a:pt x="3" y="9"/>
                    <a:pt x="4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3" y="20"/>
                    <a:pt x="3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3" y="24"/>
                    <a:pt x="3" y="25"/>
                    <a:pt x="4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8"/>
                    <a:pt x="7" y="28"/>
                    <a:pt x="8" y="28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1" y="30"/>
                    <a:pt x="13" y="31"/>
                    <a:pt x="1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1" y="28"/>
                    <a:pt x="21" y="28"/>
                    <a:pt x="22" y="28"/>
                  </a:cubicBezTo>
                  <a:cubicBezTo>
                    <a:pt x="22" y="28"/>
                    <a:pt x="23" y="28"/>
                    <a:pt x="24" y="28"/>
                  </a:cubicBezTo>
                  <a:cubicBezTo>
                    <a:pt x="25" y="28"/>
                    <a:pt x="26" y="28"/>
                    <a:pt x="26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9" y="24"/>
                    <a:pt x="29" y="23"/>
                  </a:cubicBezTo>
                  <a:cubicBezTo>
                    <a:pt x="29" y="23"/>
                    <a:pt x="29" y="22"/>
                    <a:pt x="28" y="21"/>
                  </a:cubicBezTo>
                  <a:cubicBezTo>
                    <a:pt x="28" y="21"/>
                    <a:pt x="28" y="20"/>
                    <a:pt x="29" y="20"/>
                  </a:cubicBezTo>
                  <a:cubicBezTo>
                    <a:pt x="30" y="20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0" y="11"/>
                    <a:pt x="29" y="1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9"/>
                    <a:pt x="29" y="8"/>
                    <a:pt x="29" y="7"/>
                  </a:cubicBezTo>
                  <a:cubicBezTo>
                    <a:pt x="29" y="7"/>
                    <a:pt x="28" y="6"/>
                    <a:pt x="28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2"/>
                    <a:pt x="24" y="2"/>
                  </a:cubicBezTo>
                  <a:cubicBezTo>
                    <a:pt x="23" y="2"/>
                    <a:pt x="22" y="3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5" name="Freeform 66"/>
            <p:cNvSpPr>
              <a:spLocks noEditPoints="1"/>
            </p:cNvSpPr>
            <p:nvPr/>
          </p:nvSpPr>
          <p:spPr bwMode="auto">
            <a:xfrm>
              <a:off x="7245350" y="547688"/>
              <a:ext cx="57150" cy="55563"/>
            </a:xfrm>
            <a:custGeom>
              <a:avLst/>
              <a:gdLst>
                <a:gd name="T0" fmla="*/ 8 w 15"/>
                <a:gd name="T1" fmla="*/ 15 h 15"/>
                <a:gd name="T2" fmla="*/ 0 w 15"/>
                <a:gd name="T3" fmla="*/ 7 h 15"/>
                <a:gd name="T4" fmla="*/ 8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8 w 15"/>
                <a:gd name="T11" fmla="*/ 1 h 15"/>
                <a:gd name="T12" fmla="*/ 2 w 15"/>
                <a:gd name="T13" fmla="*/ 7 h 15"/>
                <a:gd name="T14" fmla="*/ 8 w 15"/>
                <a:gd name="T15" fmla="*/ 14 h 15"/>
                <a:gd name="T16" fmla="*/ 14 w 15"/>
                <a:gd name="T17" fmla="*/ 7 h 15"/>
                <a:gd name="T18" fmla="*/ 8 w 15"/>
                <a:gd name="T1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5">
                  <a:moveTo>
                    <a:pt x="8" y="15"/>
                  </a:move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lose/>
                  <a:moveTo>
                    <a:pt x="8" y="1"/>
                  </a:moveTo>
                  <a:cubicBezTo>
                    <a:pt x="4" y="1"/>
                    <a:pt x="2" y="4"/>
                    <a:pt x="2" y="7"/>
                  </a:cubicBezTo>
                  <a:cubicBezTo>
                    <a:pt x="2" y="11"/>
                    <a:pt x="4" y="14"/>
                    <a:pt x="8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1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6" name="Freeform 67"/>
            <p:cNvSpPr>
              <a:spLocks noEditPoints="1"/>
            </p:cNvSpPr>
            <p:nvPr/>
          </p:nvSpPr>
          <p:spPr bwMode="auto">
            <a:xfrm>
              <a:off x="7261225" y="558800"/>
              <a:ext cx="30163" cy="30163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4 h 8"/>
                <a:gd name="T4" fmla="*/ 4 w 8"/>
                <a:gd name="T5" fmla="*/ 0 h 8"/>
                <a:gd name="T6" fmla="*/ 8 w 8"/>
                <a:gd name="T7" fmla="*/ 4 h 8"/>
                <a:gd name="T8" fmla="*/ 4 w 8"/>
                <a:gd name="T9" fmla="*/ 8 h 8"/>
                <a:gd name="T10" fmla="*/ 4 w 8"/>
                <a:gd name="T11" fmla="*/ 2 h 8"/>
                <a:gd name="T12" fmla="*/ 1 w 8"/>
                <a:gd name="T13" fmla="*/ 4 h 8"/>
                <a:gd name="T14" fmla="*/ 4 w 8"/>
                <a:gd name="T15" fmla="*/ 7 h 8"/>
                <a:gd name="T16" fmla="*/ 7 w 8"/>
                <a:gd name="T17" fmla="*/ 4 h 8"/>
                <a:gd name="T18" fmla="*/ 4 w 8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"/>
                    <a:pt x="6" y="8"/>
                    <a:pt x="4" y="8"/>
                  </a:cubicBezTo>
                  <a:close/>
                  <a:moveTo>
                    <a:pt x="4" y="2"/>
                  </a:moveTo>
                  <a:cubicBezTo>
                    <a:pt x="2" y="2"/>
                    <a:pt x="1" y="3"/>
                    <a:pt x="1" y="4"/>
                  </a:cubicBez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7" y="6"/>
                    <a:pt x="7" y="4"/>
                  </a:cubicBezTo>
                  <a:cubicBezTo>
                    <a:pt x="7" y="3"/>
                    <a:pt x="5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7" name="Freeform 58"/>
            <p:cNvSpPr>
              <a:spLocks/>
            </p:cNvSpPr>
            <p:nvPr/>
          </p:nvSpPr>
          <p:spPr bwMode="auto">
            <a:xfrm>
              <a:off x="7056438" y="1133475"/>
              <a:ext cx="428625" cy="566738"/>
            </a:xfrm>
            <a:custGeom>
              <a:avLst/>
              <a:gdLst>
                <a:gd name="T0" fmla="*/ 71 w 113"/>
                <a:gd name="T1" fmla="*/ 150 h 150"/>
                <a:gd name="T2" fmla="*/ 68 w 113"/>
                <a:gd name="T3" fmla="*/ 140 h 150"/>
                <a:gd name="T4" fmla="*/ 68 w 113"/>
                <a:gd name="T5" fmla="*/ 68 h 150"/>
                <a:gd name="T6" fmla="*/ 84 w 113"/>
                <a:gd name="T7" fmla="*/ 52 h 150"/>
                <a:gd name="T8" fmla="*/ 113 w 113"/>
                <a:gd name="T9" fmla="*/ 52 h 150"/>
                <a:gd name="T10" fmla="*/ 113 w 113"/>
                <a:gd name="T11" fmla="*/ 0 h 150"/>
                <a:gd name="T12" fmla="*/ 6 w 113"/>
                <a:gd name="T13" fmla="*/ 0 h 150"/>
                <a:gd name="T14" fmla="*/ 0 w 113"/>
                <a:gd name="T15" fmla="*/ 6 h 150"/>
                <a:gd name="T16" fmla="*/ 0 w 113"/>
                <a:gd name="T17" fmla="*/ 7 h 150"/>
                <a:gd name="T18" fmla="*/ 6 w 113"/>
                <a:gd name="T19" fmla="*/ 13 h 150"/>
                <a:gd name="T20" fmla="*/ 48 w 113"/>
                <a:gd name="T21" fmla="*/ 13 h 150"/>
                <a:gd name="T22" fmla="*/ 48 w 113"/>
                <a:gd name="T23" fmla="*/ 150 h 150"/>
                <a:gd name="T24" fmla="*/ 71 w 113"/>
                <a:gd name="T2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0">
                  <a:moveTo>
                    <a:pt x="71" y="150"/>
                  </a:moveTo>
                  <a:cubicBezTo>
                    <a:pt x="69" y="147"/>
                    <a:pt x="68" y="144"/>
                    <a:pt x="68" y="140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59"/>
                    <a:pt x="75" y="52"/>
                    <a:pt x="84" y="52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50"/>
                    <a:pt x="48" y="150"/>
                    <a:pt x="48" y="150"/>
                  </a:cubicBezTo>
                  <a:lnTo>
                    <a:pt x="71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28" name="Group 110"/>
          <p:cNvGrpSpPr/>
          <p:nvPr/>
        </p:nvGrpSpPr>
        <p:grpSpPr>
          <a:xfrm>
            <a:off x="4264799" y="1511208"/>
            <a:ext cx="1043837" cy="982288"/>
            <a:chOff x="4283880" y="1684166"/>
            <a:chExt cx="1121157" cy="1062012"/>
          </a:xfrm>
          <a:solidFill>
            <a:schemeClr val="accent1"/>
          </a:solidFill>
        </p:grpSpPr>
        <p:sp>
          <p:nvSpPr>
            <p:cNvPr id="229" name="Freeform 71"/>
            <p:cNvSpPr>
              <a:spLocks/>
            </p:cNvSpPr>
            <p:nvPr/>
          </p:nvSpPr>
          <p:spPr bwMode="auto">
            <a:xfrm>
              <a:off x="4590915" y="1684166"/>
              <a:ext cx="814122" cy="623639"/>
            </a:xfrm>
            <a:custGeom>
              <a:avLst/>
              <a:gdLst>
                <a:gd name="T0" fmla="*/ 8 w 723"/>
                <a:gd name="T1" fmla="*/ 48 h 554"/>
                <a:gd name="T2" fmla="*/ 715 w 723"/>
                <a:gd name="T3" fmla="*/ 48 h 554"/>
                <a:gd name="T4" fmla="*/ 715 w 723"/>
                <a:gd name="T5" fmla="*/ 508 h 554"/>
                <a:gd name="T6" fmla="*/ 8 w 723"/>
                <a:gd name="T7" fmla="*/ 508 h 554"/>
                <a:gd name="T8" fmla="*/ 8 w 723"/>
                <a:gd name="T9" fmla="*/ 408 h 554"/>
                <a:gd name="T10" fmla="*/ 0 w 723"/>
                <a:gd name="T11" fmla="*/ 411 h 554"/>
                <a:gd name="T12" fmla="*/ 0 w 723"/>
                <a:gd name="T13" fmla="*/ 511 h 554"/>
                <a:gd name="T14" fmla="*/ 0 w 723"/>
                <a:gd name="T15" fmla="*/ 517 h 554"/>
                <a:gd name="T16" fmla="*/ 0 w 723"/>
                <a:gd name="T17" fmla="*/ 554 h 554"/>
                <a:gd name="T18" fmla="*/ 723 w 723"/>
                <a:gd name="T19" fmla="*/ 554 h 554"/>
                <a:gd name="T20" fmla="*/ 723 w 723"/>
                <a:gd name="T21" fmla="*/ 517 h 554"/>
                <a:gd name="T22" fmla="*/ 723 w 723"/>
                <a:gd name="T23" fmla="*/ 512 h 554"/>
                <a:gd name="T24" fmla="*/ 723 w 723"/>
                <a:gd name="T25" fmla="*/ 511 h 554"/>
                <a:gd name="T26" fmla="*/ 723 w 723"/>
                <a:gd name="T27" fmla="*/ 43 h 554"/>
                <a:gd name="T28" fmla="*/ 723 w 723"/>
                <a:gd name="T29" fmla="*/ 39 h 554"/>
                <a:gd name="T30" fmla="*/ 723 w 723"/>
                <a:gd name="T31" fmla="*/ 0 h 554"/>
                <a:gd name="T32" fmla="*/ 0 w 723"/>
                <a:gd name="T33" fmla="*/ 0 h 554"/>
                <a:gd name="T34" fmla="*/ 0 w 723"/>
                <a:gd name="T35" fmla="*/ 39 h 554"/>
                <a:gd name="T36" fmla="*/ 0 w 723"/>
                <a:gd name="T37" fmla="*/ 43 h 554"/>
                <a:gd name="T38" fmla="*/ 0 w 723"/>
                <a:gd name="T39" fmla="*/ 343 h 554"/>
                <a:gd name="T40" fmla="*/ 8 w 723"/>
                <a:gd name="T41" fmla="*/ 340 h 554"/>
                <a:gd name="T42" fmla="*/ 8 w 723"/>
                <a:gd name="T43" fmla="*/ 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3" h="554">
                  <a:moveTo>
                    <a:pt x="8" y="48"/>
                  </a:moveTo>
                  <a:cubicBezTo>
                    <a:pt x="715" y="48"/>
                    <a:pt x="715" y="48"/>
                    <a:pt x="715" y="48"/>
                  </a:cubicBezTo>
                  <a:cubicBezTo>
                    <a:pt x="715" y="508"/>
                    <a:pt x="715" y="508"/>
                    <a:pt x="715" y="508"/>
                  </a:cubicBezTo>
                  <a:cubicBezTo>
                    <a:pt x="8" y="508"/>
                    <a:pt x="8" y="508"/>
                    <a:pt x="8" y="508"/>
                  </a:cubicBezTo>
                  <a:cubicBezTo>
                    <a:pt x="8" y="408"/>
                    <a:pt x="8" y="408"/>
                    <a:pt x="8" y="408"/>
                  </a:cubicBezTo>
                  <a:cubicBezTo>
                    <a:pt x="5" y="409"/>
                    <a:pt x="2" y="410"/>
                    <a:pt x="0" y="41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723" y="554"/>
                    <a:pt x="723" y="554"/>
                    <a:pt x="723" y="554"/>
                  </a:cubicBezTo>
                  <a:cubicBezTo>
                    <a:pt x="723" y="517"/>
                    <a:pt x="723" y="517"/>
                    <a:pt x="723" y="517"/>
                  </a:cubicBezTo>
                  <a:cubicBezTo>
                    <a:pt x="723" y="512"/>
                    <a:pt x="723" y="512"/>
                    <a:pt x="723" y="512"/>
                  </a:cubicBezTo>
                  <a:cubicBezTo>
                    <a:pt x="723" y="511"/>
                    <a:pt x="723" y="511"/>
                    <a:pt x="723" y="511"/>
                  </a:cubicBezTo>
                  <a:cubicBezTo>
                    <a:pt x="723" y="43"/>
                    <a:pt x="723" y="43"/>
                    <a:pt x="723" y="43"/>
                  </a:cubicBezTo>
                  <a:cubicBezTo>
                    <a:pt x="723" y="39"/>
                    <a:pt x="723" y="39"/>
                    <a:pt x="723" y="39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2" y="342"/>
                    <a:pt x="5" y="341"/>
                    <a:pt x="8" y="340"/>
                  </a:cubicBezTo>
                  <a:lnTo>
                    <a:pt x="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30" name="Oval 72"/>
            <p:cNvSpPr>
              <a:spLocks noChangeArrowheads="1"/>
            </p:cNvSpPr>
            <p:nvPr/>
          </p:nvSpPr>
          <p:spPr bwMode="auto">
            <a:xfrm>
              <a:off x="4377817" y="1928577"/>
              <a:ext cx="150474" cy="152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31" name="Freeform 73"/>
            <p:cNvSpPr>
              <a:spLocks noEditPoints="1"/>
            </p:cNvSpPr>
            <p:nvPr/>
          </p:nvSpPr>
          <p:spPr bwMode="auto">
            <a:xfrm>
              <a:off x="4283880" y="1993811"/>
              <a:ext cx="518394" cy="752367"/>
            </a:xfrm>
            <a:custGeom>
              <a:avLst/>
              <a:gdLst>
                <a:gd name="T0" fmla="*/ 453 w 460"/>
                <a:gd name="T1" fmla="*/ 14 h 668"/>
                <a:gd name="T2" fmla="*/ 419 w 460"/>
                <a:gd name="T3" fmla="*/ 8 h 668"/>
                <a:gd name="T4" fmla="*/ 275 w 460"/>
                <a:gd name="T5" fmla="*/ 77 h 668"/>
                <a:gd name="T6" fmla="*/ 223 w 460"/>
                <a:gd name="T7" fmla="*/ 90 h 668"/>
                <a:gd name="T8" fmla="*/ 208 w 460"/>
                <a:gd name="T9" fmla="*/ 93 h 668"/>
                <a:gd name="T10" fmla="*/ 205 w 460"/>
                <a:gd name="T11" fmla="*/ 94 h 668"/>
                <a:gd name="T12" fmla="*/ 204 w 460"/>
                <a:gd name="T13" fmla="*/ 94 h 668"/>
                <a:gd name="T14" fmla="*/ 96 w 460"/>
                <a:gd name="T15" fmla="*/ 94 h 668"/>
                <a:gd name="T16" fmla="*/ 92 w 460"/>
                <a:gd name="T17" fmla="*/ 93 h 668"/>
                <a:gd name="T18" fmla="*/ 66 w 460"/>
                <a:gd name="T19" fmla="*/ 100 h 668"/>
                <a:gd name="T20" fmla="*/ 21 w 460"/>
                <a:gd name="T21" fmla="*/ 156 h 668"/>
                <a:gd name="T22" fmla="*/ 0 w 460"/>
                <a:gd name="T23" fmla="*/ 300 h 668"/>
                <a:gd name="T24" fmla="*/ 2 w 460"/>
                <a:gd name="T25" fmla="*/ 357 h 668"/>
                <a:gd name="T26" fmla="*/ 26 w 460"/>
                <a:gd name="T27" fmla="*/ 380 h 668"/>
                <a:gd name="T28" fmla="*/ 27 w 460"/>
                <a:gd name="T29" fmla="*/ 380 h 668"/>
                <a:gd name="T30" fmla="*/ 50 w 460"/>
                <a:gd name="T31" fmla="*/ 355 h 668"/>
                <a:gd name="T32" fmla="*/ 48 w 460"/>
                <a:gd name="T33" fmla="*/ 300 h 668"/>
                <a:gd name="T34" fmla="*/ 69 w 460"/>
                <a:gd name="T35" fmla="*/ 166 h 668"/>
                <a:gd name="T36" fmla="*/ 68 w 460"/>
                <a:gd name="T37" fmla="*/ 631 h 668"/>
                <a:gd name="T38" fmla="*/ 105 w 460"/>
                <a:gd name="T39" fmla="*/ 668 h 668"/>
                <a:gd name="T40" fmla="*/ 142 w 460"/>
                <a:gd name="T41" fmla="*/ 631 h 668"/>
                <a:gd name="T42" fmla="*/ 143 w 460"/>
                <a:gd name="T43" fmla="*/ 345 h 668"/>
                <a:gd name="T44" fmla="*/ 157 w 460"/>
                <a:gd name="T45" fmla="*/ 345 h 668"/>
                <a:gd name="T46" fmla="*/ 156 w 460"/>
                <a:gd name="T47" fmla="*/ 631 h 668"/>
                <a:gd name="T48" fmla="*/ 193 w 460"/>
                <a:gd name="T49" fmla="*/ 668 h 668"/>
                <a:gd name="T50" fmla="*/ 231 w 460"/>
                <a:gd name="T51" fmla="*/ 631 h 668"/>
                <a:gd name="T52" fmla="*/ 231 w 460"/>
                <a:gd name="T53" fmla="*/ 137 h 668"/>
                <a:gd name="T54" fmla="*/ 447 w 460"/>
                <a:gd name="T55" fmla="*/ 47 h 668"/>
                <a:gd name="T56" fmla="*/ 453 w 460"/>
                <a:gd name="T57" fmla="*/ 14 h 668"/>
                <a:gd name="T58" fmla="*/ 139 w 460"/>
                <a:gd name="T59" fmla="*/ 118 h 668"/>
                <a:gd name="T60" fmla="*/ 150 w 460"/>
                <a:gd name="T61" fmla="*/ 118 h 668"/>
                <a:gd name="T62" fmla="*/ 161 w 460"/>
                <a:gd name="T63" fmla="*/ 118 h 668"/>
                <a:gd name="T64" fmla="*/ 167 w 460"/>
                <a:gd name="T65" fmla="*/ 141 h 668"/>
                <a:gd name="T66" fmla="*/ 166 w 460"/>
                <a:gd name="T67" fmla="*/ 142 h 668"/>
                <a:gd name="T68" fmla="*/ 150 w 460"/>
                <a:gd name="T69" fmla="*/ 148 h 668"/>
                <a:gd name="T70" fmla="*/ 134 w 460"/>
                <a:gd name="T71" fmla="*/ 142 h 668"/>
                <a:gd name="T72" fmla="*/ 133 w 460"/>
                <a:gd name="T73" fmla="*/ 141 h 668"/>
                <a:gd name="T74" fmla="*/ 139 w 460"/>
                <a:gd name="T75" fmla="*/ 118 h 668"/>
                <a:gd name="T76" fmla="*/ 150 w 460"/>
                <a:gd name="T77" fmla="*/ 311 h 668"/>
                <a:gd name="T78" fmla="*/ 122 w 460"/>
                <a:gd name="T79" fmla="*/ 275 h 668"/>
                <a:gd name="T80" fmla="*/ 138 w 460"/>
                <a:gd name="T81" fmla="*/ 155 h 668"/>
                <a:gd name="T82" fmla="*/ 150 w 460"/>
                <a:gd name="T83" fmla="*/ 157 h 668"/>
                <a:gd name="T84" fmla="*/ 150 w 460"/>
                <a:gd name="T85" fmla="*/ 157 h 668"/>
                <a:gd name="T86" fmla="*/ 150 w 460"/>
                <a:gd name="T87" fmla="*/ 157 h 668"/>
                <a:gd name="T88" fmla="*/ 162 w 460"/>
                <a:gd name="T89" fmla="*/ 155 h 668"/>
                <a:gd name="T90" fmla="*/ 178 w 460"/>
                <a:gd name="T91" fmla="*/ 275 h 668"/>
                <a:gd name="T92" fmla="*/ 150 w 460"/>
                <a:gd name="T93" fmla="*/ 31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0" h="668">
                  <a:moveTo>
                    <a:pt x="453" y="14"/>
                  </a:moveTo>
                  <a:cubicBezTo>
                    <a:pt x="445" y="3"/>
                    <a:pt x="430" y="0"/>
                    <a:pt x="419" y="8"/>
                  </a:cubicBezTo>
                  <a:cubicBezTo>
                    <a:pt x="371" y="42"/>
                    <a:pt x="317" y="64"/>
                    <a:pt x="275" y="77"/>
                  </a:cubicBezTo>
                  <a:cubicBezTo>
                    <a:pt x="254" y="83"/>
                    <a:pt x="236" y="87"/>
                    <a:pt x="223" y="90"/>
                  </a:cubicBezTo>
                  <a:cubicBezTo>
                    <a:pt x="217" y="91"/>
                    <a:pt x="212" y="92"/>
                    <a:pt x="208" y="93"/>
                  </a:cubicBezTo>
                  <a:cubicBezTo>
                    <a:pt x="207" y="93"/>
                    <a:pt x="205" y="93"/>
                    <a:pt x="205" y="94"/>
                  </a:cubicBezTo>
                  <a:cubicBezTo>
                    <a:pt x="204" y="94"/>
                    <a:pt x="204" y="94"/>
                    <a:pt x="204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4"/>
                    <a:pt x="94" y="93"/>
                    <a:pt x="92" y="93"/>
                  </a:cubicBezTo>
                  <a:cubicBezTo>
                    <a:pt x="86" y="93"/>
                    <a:pt x="77" y="94"/>
                    <a:pt x="66" y="100"/>
                  </a:cubicBezTo>
                  <a:cubicBezTo>
                    <a:pt x="50" y="108"/>
                    <a:pt x="33" y="125"/>
                    <a:pt x="21" y="156"/>
                  </a:cubicBezTo>
                  <a:cubicBezTo>
                    <a:pt x="9" y="187"/>
                    <a:pt x="0" y="232"/>
                    <a:pt x="0" y="300"/>
                  </a:cubicBezTo>
                  <a:cubicBezTo>
                    <a:pt x="0" y="318"/>
                    <a:pt x="1" y="337"/>
                    <a:pt x="2" y="357"/>
                  </a:cubicBezTo>
                  <a:cubicBezTo>
                    <a:pt x="3" y="370"/>
                    <a:pt x="13" y="380"/>
                    <a:pt x="26" y="380"/>
                  </a:cubicBezTo>
                  <a:cubicBezTo>
                    <a:pt x="26" y="380"/>
                    <a:pt x="27" y="380"/>
                    <a:pt x="27" y="380"/>
                  </a:cubicBezTo>
                  <a:cubicBezTo>
                    <a:pt x="41" y="379"/>
                    <a:pt x="51" y="368"/>
                    <a:pt x="50" y="355"/>
                  </a:cubicBezTo>
                  <a:cubicBezTo>
                    <a:pt x="49" y="335"/>
                    <a:pt x="48" y="316"/>
                    <a:pt x="48" y="300"/>
                  </a:cubicBezTo>
                  <a:cubicBezTo>
                    <a:pt x="48" y="227"/>
                    <a:pt x="59" y="187"/>
                    <a:pt x="69" y="166"/>
                  </a:cubicBezTo>
                  <a:cubicBezTo>
                    <a:pt x="68" y="631"/>
                    <a:pt x="68" y="631"/>
                    <a:pt x="68" y="631"/>
                  </a:cubicBezTo>
                  <a:cubicBezTo>
                    <a:pt x="68" y="651"/>
                    <a:pt x="85" y="668"/>
                    <a:pt x="105" y="668"/>
                  </a:cubicBezTo>
                  <a:cubicBezTo>
                    <a:pt x="126" y="668"/>
                    <a:pt x="142" y="651"/>
                    <a:pt x="142" y="631"/>
                  </a:cubicBezTo>
                  <a:cubicBezTo>
                    <a:pt x="143" y="345"/>
                    <a:pt x="143" y="345"/>
                    <a:pt x="143" y="345"/>
                  </a:cubicBezTo>
                  <a:cubicBezTo>
                    <a:pt x="157" y="345"/>
                    <a:pt x="157" y="345"/>
                    <a:pt x="157" y="345"/>
                  </a:cubicBezTo>
                  <a:cubicBezTo>
                    <a:pt x="156" y="631"/>
                    <a:pt x="156" y="631"/>
                    <a:pt x="156" y="631"/>
                  </a:cubicBezTo>
                  <a:cubicBezTo>
                    <a:pt x="156" y="651"/>
                    <a:pt x="173" y="668"/>
                    <a:pt x="193" y="668"/>
                  </a:cubicBezTo>
                  <a:cubicBezTo>
                    <a:pt x="214" y="668"/>
                    <a:pt x="231" y="651"/>
                    <a:pt x="231" y="631"/>
                  </a:cubicBezTo>
                  <a:cubicBezTo>
                    <a:pt x="231" y="137"/>
                    <a:pt x="231" y="137"/>
                    <a:pt x="231" y="137"/>
                  </a:cubicBezTo>
                  <a:cubicBezTo>
                    <a:pt x="271" y="129"/>
                    <a:pt x="365" y="105"/>
                    <a:pt x="447" y="47"/>
                  </a:cubicBezTo>
                  <a:cubicBezTo>
                    <a:pt x="458" y="39"/>
                    <a:pt x="460" y="25"/>
                    <a:pt x="453" y="14"/>
                  </a:cubicBezTo>
                  <a:close/>
                  <a:moveTo>
                    <a:pt x="139" y="118"/>
                  </a:moveTo>
                  <a:cubicBezTo>
                    <a:pt x="150" y="118"/>
                    <a:pt x="150" y="118"/>
                    <a:pt x="150" y="118"/>
                  </a:cubicBezTo>
                  <a:cubicBezTo>
                    <a:pt x="161" y="118"/>
                    <a:pt x="161" y="118"/>
                    <a:pt x="161" y="118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2" y="146"/>
                    <a:pt x="156" y="148"/>
                    <a:pt x="150" y="148"/>
                  </a:cubicBezTo>
                  <a:cubicBezTo>
                    <a:pt x="144" y="148"/>
                    <a:pt x="138" y="146"/>
                    <a:pt x="134" y="142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39" y="118"/>
                  </a:lnTo>
                  <a:close/>
                  <a:moveTo>
                    <a:pt x="150" y="311"/>
                  </a:moveTo>
                  <a:cubicBezTo>
                    <a:pt x="122" y="275"/>
                    <a:pt x="122" y="275"/>
                    <a:pt x="122" y="27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42" y="156"/>
                    <a:pt x="146" y="157"/>
                    <a:pt x="150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4" y="157"/>
                    <a:pt x="158" y="156"/>
                    <a:pt x="162" y="155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5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32" name="Freeform 5"/>
            <p:cNvSpPr>
              <a:spLocks noEditPoints="1"/>
            </p:cNvSpPr>
            <p:nvPr/>
          </p:nvSpPr>
          <p:spPr bwMode="auto">
            <a:xfrm>
              <a:off x="4801983" y="1801301"/>
              <a:ext cx="429391" cy="331802"/>
            </a:xfrm>
            <a:custGeom>
              <a:avLst/>
              <a:gdLst>
                <a:gd name="T0" fmla="*/ 113 w 128"/>
                <a:gd name="T1" fmla="*/ 0 h 98"/>
                <a:gd name="T2" fmla="*/ 98 w 128"/>
                <a:gd name="T3" fmla="*/ 15 h 98"/>
                <a:gd name="T4" fmla="*/ 103 w 128"/>
                <a:gd name="T5" fmla="*/ 26 h 98"/>
                <a:gd name="T6" fmla="*/ 84 w 128"/>
                <a:gd name="T7" fmla="*/ 54 h 98"/>
                <a:gd name="T8" fmla="*/ 79 w 128"/>
                <a:gd name="T9" fmla="*/ 52 h 98"/>
                <a:gd name="T10" fmla="*/ 66 w 128"/>
                <a:gd name="T11" fmla="*/ 60 h 98"/>
                <a:gd name="T12" fmla="*/ 55 w 128"/>
                <a:gd name="T13" fmla="*/ 54 h 98"/>
                <a:gd name="T14" fmla="*/ 56 w 128"/>
                <a:gd name="T15" fmla="*/ 49 h 98"/>
                <a:gd name="T16" fmla="*/ 41 w 128"/>
                <a:gd name="T17" fmla="*/ 34 h 98"/>
                <a:gd name="T18" fmla="*/ 26 w 128"/>
                <a:gd name="T19" fmla="*/ 49 h 98"/>
                <a:gd name="T20" fmla="*/ 31 w 128"/>
                <a:gd name="T21" fmla="*/ 60 h 98"/>
                <a:gd name="T22" fmla="*/ 23 w 128"/>
                <a:gd name="T23" fmla="*/ 70 h 98"/>
                <a:gd name="T24" fmla="*/ 15 w 128"/>
                <a:gd name="T25" fmla="*/ 68 h 98"/>
                <a:gd name="T26" fmla="*/ 0 w 128"/>
                <a:gd name="T27" fmla="*/ 83 h 98"/>
                <a:gd name="T28" fmla="*/ 15 w 128"/>
                <a:gd name="T29" fmla="*/ 98 h 98"/>
                <a:gd name="T30" fmla="*/ 30 w 128"/>
                <a:gd name="T31" fmla="*/ 83 h 98"/>
                <a:gd name="T32" fmla="*/ 26 w 128"/>
                <a:gd name="T33" fmla="*/ 73 h 98"/>
                <a:gd name="T34" fmla="*/ 34 w 128"/>
                <a:gd name="T35" fmla="*/ 62 h 98"/>
                <a:gd name="T36" fmla="*/ 41 w 128"/>
                <a:gd name="T37" fmla="*/ 64 h 98"/>
                <a:gd name="T38" fmla="*/ 53 w 128"/>
                <a:gd name="T39" fmla="*/ 57 h 98"/>
                <a:gd name="T40" fmla="*/ 64 w 128"/>
                <a:gd name="T41" fmla="*/ 64 h 98"/>
                <a:gd name="T42" fmla="*/ 64 w 128"/>
                <a:gd name="T43" fmla="*/ 68 h 98"/>
                <a:gd name="T44" fmla="*/ 79 w 128"/>
                <a:gd name="T45" fmla="*/ 83 h 98"/>
                <a:gd name="T46" fmla="*/ 94 w 128"/>
                <a:gd name="T47" fmla="*/ 68 h 98"/>
                <a:gd name="T48" fmla="*/ 88 w 128"/>
                <a:gd name="T49" fmla="*/ 56 h 98"/>
                <a:gd name="T50" fmla="*/ 106 w 128"/>
                <a:gd name="T51" fmla="*/ 28 h 98"/>
                <a:gd name="T52" fmla="*/ 113 w 128"/>
                <a:gd name="T53" fmla="*/ 30 h 98"/>
                <a:gd name="T54" fmla="*/ 128 w 128"/>
                <a:gd name="T55" fmla="*/ 15 h 98"/>
                <a:gd name="T56" fmla="*/ 113 w 128"/>
                <a:gd name="T57" fmla="*/ 0 h 98"/>
                <a:gd name="T58" fmla="*/ 15 w 128"/>
                <a:gd name="T59" fmla="*/ 90 h 98"/>
                <a:gd name="T60" fmla="*/ 7 w 128"/>
                <a:gd name="T61" fmla="*/ 83 h 98"/>
                <a:gd name="T62" fmla="*/ 15 w 128"/>
                <a:gd name="T63" fmla="*/ 75 h 98"/>
                <a:gd name="T64" fmla="*/ 22 w 128"/>
                <a:gd name="T65" fmla="*/ 83 h 98"/>
                <a:gd name="T66" fmla="*/ 15 w 128"/>
                <a:gd name="T67" fmla="*/ 90 h 98"/>
                <a:gd name="T68" fmla="*/ 41 w 128"/>
                <a:gd name="T69" fmla="*/ 56 h 98"/>
                <a:gd name="T70" fmla="*/ 34 w 128"/>
                <a:gd name="T71" fmla="*/ 49 h 98"/>
                <a:gd name="T72" fmla="*/ 41 w 128"/>
                <a:gd name="T73" fmla="*/ 41 h 98"/>
                <a:gd name="T74" fmla="*/ 49 w 128"/>
                <a:gd name="T75" fmla="*/ 49 h 98"/>
                <a:gd name="T76" fmla="*/ 41 w 128"/>
                <a:gd name="T77" fmla="*/ 56 h 98"/>
                <a:gd name="T78" fmla="*/ 79 w 128"/>
                <a:gd name="T79" fmla="*/ 75 h 98"/>
                <a:gd name="T80" fmla="*/ 71 w 128"/>
                <a:gd name="T81" fmla="*/ 68 h 98"/>
                <a:gd name="T82" fmla="*/ 79 w 128"/>
                <a:gd name="T83" fmla="*/ 60 h 98"/>
                <a:gd name="T84" fmla="*/ 86 w 128"/>
                <a:gd name="T85" fmla="*/ 68 h 98"/>
                <a:gd name="T86" fmla="*/ 79 w 128"/>
                <a:gd name="T87" fmla="*/ 75 h 98"/>
                <a:gd name="T88" fmla="*/ 113 w 128"/>
                <a:gd name="T89" fmla="*/ 22 h 98"/>
                <a:gd name="T90" fmla="*/ 105 w 128"/>
                <a:gd name="T91" fmla="*/ 15 h 98"/>
                <a:gd name="T92" fmla="*/ 113 w 128"/>
                <a:gd name="T93" fmla="*/ 7 h 98"/>
                <a:gd name="T94" fmla="*/ 120 w 128"/>
                <a:gd name="T95" fmla="*/ 15 h 98"/>
                <a:gd name="T96" fmla="*/ 113 w 128"/>
                <a:gd name="T97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98">
                  <a:moveTo>
                    <a:pt x="113" y="0"/>
                  </a:moveTo>
                  <a:cubicBezTo>
                    <a:pt x="104" y="0"/>
                    <a:pt x="98" y="7"/>
                    <a:pt x="98" y="15"/>
                  </a:cubicBezTo>
                  <a:cubicBezTo>
                    <a:pt x="98" y="19"/>
                    <a:pt x="100" y="23"/>
                    <a:pt x="103" y="2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3"/>
                    <a:pt x="81" y="52"/>
                    <a:pt x="79" y="52"/>
                  </a:cubicBezTo>
                  <a:cubicBezTo>
                    <a:pt x="73" y="52"/>
                    <a:pt x="68" y="56"/>
                    <a:pt x="66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6" y="51"/>
                    <a:pt x="56" y="49"/>
                  </a:cubicBezTo>
                  <a:cubicBezTo>
                    <a:pt x="56" y="40"/>
                    <a:pt x="49" y="34"/>
                    <a:pt x="41" y="34"/>
                  </a:cubicBezTo>
                  <a:cubicBezTo>
                    <a:pt x="33" y="34"/>
                    <a:pt x="26" y="40"/>
                    <a:pt x="26" y="49"/>
                  </a:cubicBezTo>
                  <a:cubicBezTo>
                    <a:pt x="26" y="53"/>
                    <a:pt x="28" y="57"/>
                    <a:pt x="31" y="6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1" y="69"/>
                    <a:pt x="18" y="68"/>
                    <a:pt x="15" y="68"/>
                  </a:cubicBezTo>
                  <a:cubicBezTo>
                    <a:pt x="6" y="68"/>
                    <a:pt x="0" y="74"/>
                    <a:pt x="0" y="83"/>
                  </a:cubicBezTo>
                  <a:cubicBezTo>
                    <a:pt x="0" y="91"/>
                    <a:pt x="6" y="98"/>
                    <a:pt x="15" y="98"/>
                  </a:cubicBezTo>
                  <a:cubicBezTo>
                    <a:pt x="23" y="98"/>
                    <a:pt x="30" y="91"/>
                    <a:pt x="30" y="83"/>
                  </a:cubicBezTo>
                  <a:cubicBezTo>
                    <a:pt x="30" y="79"/>
                    <a:pt x="28" y="76"/>
                    <a:pt x="26" y="7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9" y="64"/>
                    <a:pt x="41" y="64"/>
                  </a:cubicBezTo>
                  <a:cubicBezTo>
                    <a:pt x="46" y="64"/>
                    <a:pt x="51" y="61"/>
                    <a:pt x="53" y="5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8"/>
                  </a:cubicBezTo>
                  <a:cubicBezTo>
                    <a:pt x="64" y="76"/>
                    <a:pt x="70" y="83"/>
                    <a:pt x="79" y="83"/>
                  </a:cubicBezTo>
                  <a:cubicBezTo>
                    <a:pt x="87" y="83"/>
                    <a:pt x="94" y="76"/>
                    <a:pt x="94" y="68"/>
                  </a:cubicBezTo>
                  <a:cubicBezTo>
                    <a:pt x="94" y="63"/>
                    <a:pt x="91" y="58"/>
                    <a:pt x="88" y="56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8" y="29"/>
                    <a:pt x="110" y="30"/>
                    <a:pt x="113" y="30"/>
                  </a:cubicBezTo>
                  <a:cubicBezTo>
                    <a:pt x="121" y="30"/>
                    <a:pt x="128" y="23"/>
                    <a:pt x="128" y="15"/>
                  </a:cubicBezTo>
                  <a:cubicBezTo>
                    <a:pt x="128" y="7"/>
                    <a:pt x="121" y="0"/>
                    <a:pt x="113" y="0"/>
                  </a:cubicBezTo>
                  <a:close/>
                  <a:moveTo>
                    <a:pt x="15" y="90"/>
                  </a:moveTo>
                  <a:cubicBezTo>
                    <a:pt x="11" y="90"/>
                    <a:pt x="7" y="87"/>
                    <a:pt x="7" y="83"/>
                  </a:cubicBezTo>
                  <a:cubicBezTo>
                    <a:pt x="7" y="78"/>
                    <a:pt x="11" y="75"/>
                    <a:pt x="15" y="75"/>
                  </a:cubicBezTo>
                  <a:cubicBezTo>
                    <a:pt x="19" y="75"/>
                    <a:pt x="22" y="78"/>
                    <a:pt x="22" y="83"/>
                  </a:cubicBezTo>
                  <a:cubicBezTo>
                    <a:pt x="22" y="87"/>
                    <a:pt x="19" y="90"/>
                    <a:pt x="15" y="90"/>
                  </a:cubicBezTo>
                  <a:close/>
                  <a:moveTo>
                    <a:pt x="41" y="56"/>
                  </a:moveTo>
                  <a:cubicBezTo>
                    <a:pt x="37" y="56"/>
                    <a:pt x="34" y="53"/>
                    <a:pt x="34" y="49"/>
                  </a:cubicBezTo>
                  <a:cubicBezTo>
                    <a:pt x="34" y="45"/>
                    <a:pt x="37" y="41"/>
                    <a:pt x="41" y="41"/>
                  </a:cubicBezTo>
                  <a:cubicBezTo>
                    <a:pt x="45" y="41"/>
                    <a:pt x="49" y="45"/>
                    <a:pt x="49" y="49"/>
                  </a:cubicBezTo>
                  <a:cubicBezTo>
                    <a:pt x="49" y="53"/>
                    <a:pt x="45" y="56"/>
                    <a:pt x="41" y="56"/>
                  </a:cubicBezTo>
                  <a:close/>
                  <a:moveTo>
                    <a:pt x="79" y="75"/>
                  </a:moveTo>
                  <a:cubicBezTo>
                    <a:pt x="75" y="75"/>
                    <a:pt x="71" y="72"/>
                    <a:pt x="71" y="68"/>
                  </a:cubicBezTo>
                  <a:cubicBezTo>
                    <a:pt x="71" y="63"/>
                    <a:pt x="75" y="60"/>
                    <a:pt x="79" y="60"/>
                  </a:cubicBezTo>
                  <a:cubicBezTo>
                    <a:pt x="83" y="60"/>
                    <a:pt x="86" y="63"/>
                    <a:pt x="86" y="68"/>
                  </a:cubicBezTo>
                  <a:cubicBezTo>
                    <a:pt x="86" y="72"/>
                    <a:pt x="83" y="75"/>
                    <a:pt x="79" y="75"/>
                  </a:cubicBezTo>
                  <a:close/>
                  <a:moveTo>
                    <a:pt x="113" y="22"/>
                  </a:moveTo>
                  <a:cubicBezTo>
                    <a:pt x="108" y="22"/>
                    <a:pt x="105" y="19"/>
                    <a:pt x="105" y="15"/>
                  </a:cubicBezTo>
                  <a:cubicBezTo>
                    <a:pt x="105" y="11"/>
                    <a:pt x="108" y="7"/>
                    <a:pt x="113" y="7"/>
                  </a:cubicBezTo>
                  <a:cubicBezTo>
                    <a:pt x="117" y="7"/>
                    <a:pt x="120" y="11"/>
                    <a:pt x="120" y="15"/>
                  </a:cubicBezTo>
                  <a:cubicBezTo>
                    <a:pt x="120" y="19"/>
                    <a:pt x="117" y="22"/>
                    <a:pt x="113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33" name="Content Placeholder 19"/>
          <p:cNvSpPr txBox="1">
            <a:spLocks/>
          </p:cNvSpPr>
          <p:nvPr/>
        </p:nvSpPr>
        <p:spPr>
          <a:xfrm>
            <a:off x="6980294" y="2787988"/>
            <a:ext cx="3848618" cy="72347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字以内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147325" y="2849698"/>
            <a:ext cx="2694396" cy="507969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创作</a:t>
            </a:r>
            <a:endParaRPr lang="en-US" sz="2700" b="1" dirty="0">
              <a:latin typeface="+mn-ea"/>
            </a:endParaRPr>
          </a:p>
        </p:txBody>
      </p:sp>
      <p:cxnSp>
        <p:nvCxnSpPr>
          <p:cNvPr id="235" name="Straight Connector 113"/>
          <p:cNvCxnSpPr/>
          <p:nvPr/>
        </p:nvCxnSpPr>
        <p:spPr>
          <a:xfrm>
            <a:off x="6868210" y="2713402"/>
            <a:ext cx="0" cy="77789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36" name="Content Placeholder 19"/>
          <p:cNvSpPr txBox="1">
            <a:spLocks/>
          </p:cNvSpPr>
          <p:nvPr/>
        </p:nvSpPr>
        <p:spPr>
          <a:xfrm>
            <a:off x="7917621" y="1684265"/>
            <a:ext cx="2700665" cy="72347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字以内</a:t>
            </a:r>
            <a:endParaRPr lang="en-US" sz="1200" b="1" dirty="0">
              <a:latin typeface="+mn-ea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430431" y="1781510"/>
            <a:ext cx="2694396" cy="507969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演讲</a:t>
            </a:r>
            <a:endParaRPr lang="en-US" sz="2700" b="1" dirty="0">
              <a:latin typeface="+mn-ea"/>
            </a:endParaRPr>
          </a:p>
        </p:txBody>
      </p:sp>
      <p:cxnSp>
        <p:nvCxnSpPr>
          <p:cNvPr id="238" name="Straight Connector 116"/>
          <p:cNvCxnSpPr/>
          <p:nvPr/>
        </p:nvCxnSpPr>
        <p:spPr>
          <a:xfrm>
            <a:off x="7817457" y="1657057"/>
            <a:ext cx="0" cy="77789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39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40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68" grpId="0" animBg="1"/>
      <p:bldP spid="203" grpId="0"/>
      <p:bldP spid="204" grpId="0"/>
      <p:bldP spid="206" grpId="0"/>
      <p:bldP spid="207" grpId="0"/>
      <p:bldP spid="233" grpId="0"/>
      <p:bldP spid="234" grpId="0"/>
      <p:bldP spid="236" grpId="0"/>
      <p:bldP spid="237" grpId="0"/>
      <p:bldP spid="239" grpId="0"/>
      <p:bldP spid="240" grpId="0"/>
      <p:bldP spid="78" grpId="0" animBg="1"/>
      <p:bldP spid="7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18"/>
          <p:cNvSpPr/>
          <p:nvPr/>
        </p:nvSpPr>
        <p:spPr>
          <a:xfrm>
            <a:off x="-1" y="4654451"/>
            <a:ext cx="11522075" cy="14287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4" name="Group 62"/>
          <p:cNvGrpSpPr/>
          <p:nvPr/>
        </p:nvGrpSpPr>
        <p:grpSpPr>
          <a:xfrm rot="20675447">
            <a:off x="-1000457" y="2022015"/>
            <a:ext cx="6862137" cy="3384233"/>
            <a:chOff x="812493" y="1298947"/>
            <a:chExt cx="6862137" cy="3384233"/>
          </a:xfrm>
        </p:grpSpPr>
        <p:sp>
          <p:nvSpPr>
            <p:cNvPr id="45" name="Freeform 13"/>
            <p:cNvSpPr>
              <a:spLocks noEditPoints="1"/>
            </p:cNvSpPr>
            <p:nvPr/>
          </p:nvSpPr>
          <p:spPr bwMode="auto">
            <a:xfrm rot="1715850">
              <a:off x="812493" y="3764350"/>
              <a:ext cx="3665024" cy="918830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46" name="Group 64"/>
            <p:cNvGrpSpPr/>
            <p:nvPr/>
          </p:nvGrpSpPr>
          <p:grpSpPr>
            <a:xfrm>
              <a:off x="4378607" y="1298947"/>
              <a:ext cx="3296023" cy="3382760"/>
              <a:chOff x="4516324" y="1568450"/>
              <a:chExt cx="3559176" cy="3652838"/>
            </a:xfrm>
          </p:grpSpPr>
          <p:sp>
            <p:nvSpPr>
              <p:cNvPr id="47" name="Freeform 18"/>
              <p:cNvSpPr>
                <a:spLocks/>
              </p:cNvSpPr>
              <p:nvPr/>
            </p:nvSpPr>
            <p:spPr bwMode="auto">
              <a:xfrm>
                <a:off x="7670687" y="1568450"/>
                <a:ext cx="404813" cy="365125"/>
              </a:xfrm>
              <a:custGeom>
                <a:avLst/>
                <a:gdLst>
                  <a:gd name="T0" fmla="*/ 0 w 71"/>
                  <a:gd name="T1" fmla="*/ 18 h 64"/>
                  <a:gd name="T2" fmla="*/ 26 w 71"/>
                  <a:gd name="T3" fmla="*/ 2 h 64"/>
                  <a:gd name="T4" fmla="*/ 55 w 71"/>
                  <a:gd name="T5" fmla="*/ 11 h 64"/>
                  <a:gd name="T6" fmla="*/ 65 w 71"/>
                  <a:gd name="T7" fmla="*/ 40 h 64"/>
                  <a:gd name="T8" fmla="*/ 52 w 71"/>
                  <a:gd name="T9" fmla="*/ 64 h 64"/>
                  <a:gd name="T10" fmla="*/ 0 w 71"/>
                  <a:gd name="T11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64">
                    <a:moveTo>
                      <a:pt x="0" y="18"/>
                    </a:moveTo>
                    <a:cubicBezTo>
                      <a:pt x="0" y="18"/>
                      <a:pt x="17" y="3"/>
                      <a:pt x="26" y="2"/>
                    </a:cubicBezTo>
                    <a:cubicBezTo>
                      <a:pt x="36" y="0"/>
                      <a:pt x="47" y="3"/>
                      <a:pt x="55" y="11"/>
                    </a:cubicBezTo>
                    <a:cubicBezTo>
                      <a:pt x="62" y="18"/>
                      <a:pt x="71" y="29"/>
                      <a:pt x="65" y="40"/>
                    </a:cubicBezTo>
                    <a:cubicBezTo>
                      <a:pt x="60" y="52"/>
                      <a:pt x="52" y="64"/>
                      <a:pt x="52" y="6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>
                <a:off x="7899287" y="1636713"/>
                <a:ext cx="153988" cy="268288"/>
              </a:xfrm>
              <a:custGeom>
                <a:avLst/>
                <a:gdLst>
                  <a:gd name="T0" fmla="*/ 0 w 27"/>
                  <a:gd name="T1" fmla="*/ 19 h 47"/>
                  <a:gd name="T2" fmla="*/ 14 w 27"/>
                  <a:gd name="T3" fmla="*/ 0 h 47"/>
                  <a:gd name="T4" fmla="*/ 25 w 27"/>
                  <a:gd name="T5" fmla="*/ 22 h 47"/>
                  <a:gd name="T6" fmla="*/ 13 w 27"/>
                  <a:gd name="T7" fmla="*/ 46 h 47"/>
                  <a:gd name="T8" fmla="*/ 0 w 27"/>
                  <a:gd name="T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7">
                    <a:moveTo>
                      <a:pt x="0" y="19"/>
                    </a:moveTo>
                    <a:cubicBezTo>
                      <a:pt x="0" y="19"/>
                      <a:pt x="15" y="7"/>
                      <a:pt x="14" y="0"/>
                    </a:cubicBezTo>
                    <a:cubicBezTo>
                      <a:pt x="14" y="0"/>
                      <a:pt x="27" y="12"/>
                      <a:pt x="25" y="22"/>
                    </a:cubicBezTo>
                    <a:cubicBezTo>
                      <a:pt x="23" y="32"/>
                      <a:pt x="14" y="45"/>
                      <a:pt x="13" y="46"/>
                    </a:cubicBezTo>
                    <a:cubicBezTo>
                      <a:pt x="11" y="47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49" name="Freeform 20"/>
              <p:cNvSpPr>
                <a:spLocks/>
              </p:cNvSpPr>
              <p:nvPr/>
            </p:nvSpPr>
            <p:spPr bwMode="auto">
              <a:xfrm>
                <a:off x="7597662" y="1665288"/>
                <a:ext cx="398463" cy="314325"/>
              </a:xfrm>
              <a:custGeom>
                <a:avLst/>
                <a:gdLst>
                  <a:gd name="T0" fmla="*/ 64 w 70"/>
                  <a:gd name="T1" fmla="*/ 35 h 55"/>
                  <a:gd name="T2" fmla="*/ 18 w 70"/>
                  <a:gd name="T3" fmla="*/ 1 h 55"/>
                  <a:gd name="T4" fmla="*/ 0 w 70"/>
                  <a:gd name="T5" fmla="*/ 10 h 55"/>
                  <a:gd name="T6" fmla="*/ 60 w 70"/>
                  <a:gd name="T7" fmla="*/ 55 h 55"/>
                  <a:gd name="T8" fmla="*/ 64 w 70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55">
                    <a:moveTo>
                      <a:pt x="64" y="35"/>
                    </a:moveTo>
                    <a:cubicBezTo>
                      <a:pt x="52" y="1"/>
                      <a:pt x="28" y="2"/>
                      <a:pt x="18" y="1"/>
                    </a:cubicBezTo>
                    <a:cubicBezTo>
                      <a:pt x="8" y="0"/>
                      <a:pt x="0" y="10"/>
                      <a:pt x="0" y="10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70" y="47"/>
                      <a:pt x="64" y="35"/>
                      <a:pt x="64" y="35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7859599" y="1797050"/>
                <a:ext cx="125413" cy="182563"/>
              </a:xfrm>
              <a:custGeom>
                <a:avLst/>
                <a:gdLst>
                  <a:gd name="T0" fmla="*/ 11 w 22"/>
                  <a:gd name="T1" fmla="*/ 0 h 32"/>
                  <a:gd name="T2" fmla="*/ 6 w 22"/>
                  <a:gd name="T3" fmla="*/ 7 h 32"/>
                  <a:gd name="T4" fmla="*/ 0 w 22"/>
                  <a:gd name="T5" fmla="*/ 22 h 32"/>
                  <a:gd name="T6" fmla="*/ 14 w 22"/>
                  <a:gd name="T7" fmla="*/ 32 h 32"/>
                  <a:gd name="T8" fmla="*/ 18 w 22"/>
                  <a:gd name="T9" fmla="*/ 27 h 32"/>
                  <a:gd name="T10" fmla="*/ 11 w 2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2">
                    <a:moveTo>
                      <a:pt x="11" y="0"/>
                    </a:moveTo>
                    <a:cubicBezTo>
                      <a:pt x="12" y="7"/>
                      <a:pt x="6" y="7"/>
                      <a:pt x="6" y="7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0"/>
                      <a:pt x="17" y="28"/>
                      <a:pt x="18" y="27"/>
                    </a:cubicBezTo>
                    <a:cubicBezTo>
                      <a:pt x="22" y="17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1" name="Freeform 22"/>
              <p:cNvSpPr>
                <a:spLocks/>
              </p:cNvSpPr>
              <p:nvPr/>
            </p:nvSpPr>
            <p:spPr bwMode="auto">
              <a:xfrm>
                <a:off x="5090999" y="1643063"/>
                <a:ext cx="2847975" cy="2911475"/>
              </a:xfrm>
              <a:custGeom>
                <a:avLst/>
                <a:gdLst>
                  <a:gd name="T0" fmla="*/ 0 w 500"/>
                  <a:gd name="T1" fmla="*/ 338 h 511"/>
                  <a:gd name="T2" fmla="*/ 440 w 500"/>
                  <a:gd name="T3" fmla="*/ 14 h 511"/>
                  <a:gd name="T4" fmla="*/ 500 w 500"/>
                  <a:gd name="T5" fmla="*/ 59 h 511"/>
                  <a:gd name="T6" fmla="*/ 227 w 500"/>
                  <a:gd name="T7" fmla="*/ 511 h 511"/>
                  <a:gd name="T8" fmla="*/ 0 w 500"/>
                  <a:gd name="T9" fmla="*/ 338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11">
                    <a:moveTo>
                      <a:pt x="0" y="338"/>
                    </a:moveTo>
                    <a:cubicBezTo>
                      <a:pt x="440" y="14"/>
                      <a:pt x="440" y="14"/>
                      <a:pt x="440" y="14"/>
                    </a:cubicBezTo>
                    <a:cubicBezTo>
                      <a:pt x="440" y="14"/>
                      <a:pt x="491" y="0"/>
                      <a:pt x="500" y="59"/>
                    </a:cubicBezTo>
                    <a:cubicBezTo>
                      <a:pt x="227" y="511"/>
                      <a:pt x="227" y="511"/>
                      <a:pt x="227" y="511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2" name="Freeform 23"/>
              <p:cNvSpPr>
                <a:spLocks/>
              </p:cNvSpPr>
              <p:nvPr/>
            </p:nvSpPr>
            <p:spPr bwMode="auto">
              <a:xfrm>
                <a:off x="6195899" y="1836738"/>
                <a:ext cx="1743075" cy="2717800"/>
              </a:xfrm>
              <a:custGeom>
                <a:avLst/>
                <a:gdLst>
                  <a:gd name="T0" fmla="*/ 0 w 306"/>
                  <a:gd name="T1" fmla="*/ 414 h 477"/>
                  <a:gd name="T2" fmla="*/ 12 w 306"/>
                  <a:gd name="T3" fmla="*/ 461 h 477"/>
                  <a:gd name="T4" fmla="*/ 33 w 306"/>
                  <a:gd name="T5" fmla="*/ 477 h 477"/>
                  <a:gd name="T6" fmla="*/ 306 w 306"/>
                  <a:gd name="T7" fmla="*/ 25 h 477"/>
                  <a:gd name="T8" fmla="*/ 298 w 306"/>
                  <a:gd name="T9" fmla="*/ 0 h 477"/>
                  <a:gd name="T10" fmla="*/ 0 w 306"/>
                  <a:gd name="T11" fmla="*/ 414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477">
                    <a:moveTo>
                      <a:pt x="0" y="414"/>
                    </a:moveTo>
                    <a:cubicBezTo>
                      <a:pt x="12" y="461"/>
                      <a:pt x="12" y="461"/>
                      <a:pt x="12" y="461"/>
                    </a:cubicBezTo>
                    <a:cubicBezTo>
                      <a:pt x="33" y="477"/>
                      <a:pt x="33" y="477"/>
                      <a:pt x="33" y="477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04" y="14"/>
                      <a:pt x="302" y="7"/>
                      <a:pt x="298" y="0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3" name="Freeform 24"/>
              <p:cNvSpPr>
                <a:spLocks/>
              </p:cNvSpPr>
              <p:nvPr/>
            </p:nvSpPr>
            <p:spPr bwMode="auto">
              <a:xfrm>
                <a:off x="5090999" y="1693863"/>
                <a:ext cx="2693988" cy="2092325"/>
              </a:xfrm>
              <a:custGeom>
                <a:avLst/>
                <a:gdLst>
                  <a:gd name="T0" fmla="*/ 473 w 473"/>
                  <a:gd name="T1" fmla="*/ 8 h 367"/>
                  <a:gd name="T2" fmla="*/ 440 w 473"/>
                  <a:gd name="T3" fmla="*/ 5 h 367"/>
                  <a:gd name="T4" fmla="*/ 0 w 473"/>
                  <a:gd name="T5" fmla="*/ 329 h 367"/>
                  <a:gd name="T6" fmla="*/ 51 w 473"/>
                  <a:gd name="T7" fmla="*/ 367 h 367"/>
                  <a:gd name="T8" fmla="*/ 114 w 473"/>
                  <a:gd name="T9" fmla="*/ 355 h 367"/>
                  <a:gd name="T10" fmla="*/ 473 w 473"/>
                  <a:gd name="T11" fmla="*/ 8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3" h="367">
                    <a:moveTo>
                      <a:pt x="473" y="8"/>
                    </a:moveTo>
                    <a:cubicBezTo>
                      <a:pt x="457" y="0"/>
                      <a:pt x="440" y="5"/>
                      <a:pt x="440" y="5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51" y="367"/>
                      <a:pt x="51" y="367"/>
                      <a:pt x="51" y="367"/>
                    </a:cubicBezTo>
                    <a:cubicBezTo>
                      <a:pt x="114" y="355"/>
                      <a:pt x="114" y="355"/>
                      <a:pt x="114" y="355"/>
                    </a:cubicBezTo>
                    <a:cubicBezTo>
                      <a:pt x="473" y="8"/>
                      <a:pt x="473" y="8"/>
                      <a:pt x="473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4822712" y="3335338"/>
                <a:ext cx="1560513" cy="1549400"/>
              </a:xfrm>
              <a:custGeom>
                <a:avLst/>
                <a:gdLst>
                  <a:gd name="T0" fmla="*/ 0 w 274"/>
                  <a:gd name="T1" fmla="*/ 156 h 272"/>
                  <a:gd name="T2" fmla="*/ 47 w 274"/>
                  <a:gd name="T3" fmla="*/ 41 h 272"/>
                  <a:gd name="T4" fmla="*/ 161 w 274"/>
                  <a:gd name="T5" fmla="*/ 67 h 272"/>
                  <a:gd name="T6" fmla="*/ 241 w 274"/>
                  <a:gd name="T7" fmla="*/ 151 h 272"/>
                  <a:gd name="T8" fmla="*/ 274 w 274"/>
                  <a:gd name="T9" fmla="*/ 214 h 272"/>
                  <a:gd name="T10" fmla="*/ 146 w 274"/>
                  <a:gd name="T11" fmla="*/ 272 h 272"/>
                  <a:gd name="T12" fmla="*/ 0 w 274"/>
                  <a:gd name="T13" fmla="*/ 15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2">
                    <a:moveTo>
                      <a:pt x="0" y="156"/>
                    </a:moveTo>
                    <a:cubicBezTo>
                      <a:pt x="0" y="156"/>
                      <a:pt x="41" y="65"/>
                      <a:pt x="47" y="41"/>
                    </a:cubicBezTo>
                    <a:cubicBezTo>
                      <a:pt x="47" y="41"/>
                      <a:pt x="116" y="0"/>
                      <a:pt x="161" y="67"/>
                    </a:cubicBezTo>
                    <a:cubicBezTo>
                      <a:pt x="161" y="67"/>
                      <a:pt x="255" y="55"/>
                      <a:pt x="241" y="151"/>
                    </a:cubicBezTo>
                    <a:cubicBezTo>
                      <a:pt x="241" y="151"/>
                      <a:pt x="274" y="164"/>
                      <a:pt x="274" y="214"/>
                    </a:cubicBezTo>
                    <a:cubicBezTo>
                      <a:pt x="274" y="214"/>
                      <a:pt x="203" y="249"/>
                      <a:pt x="146" y="27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5" name="Freeform 26"/>
              <p:cNvSpPr>
                <a:spLocks/>
              </p:cNvSpPr>
              <p:nvPr/>
            </p:nvSpPr>
            <p:spPr bwMode="auto">
              <a:xfrm>
                <a:off x="4862399" y="3414713"/>
                <a:ext cx="838200" cy="860425"/>
              </a:xfrm>
              <a:custGeom>
                <a:avLst/>
                <a:gdLst>
                  <a:gd name="T0" fmla="*/ 47 w 147"/>
                  <a:gd name="T1" fmla="*/ 31 h 151"/>
                  <a:gd name="T2" fmla="*/ 147 w 147"/>
                  <a:gd name="T3" fmla="*/ 57 h 151"/>
                  <a:gd name="T4" fmla="*/ 63 w 147"/>
                  <a:gd name="T5" fmla="*/ 151 h 151"/>
                  <a:gd name="T6" fmla="*/ 0 w 147"/>
                  <a:gd name="T7" fmla="*/ 141 h 151"/>
                  <a:gd name="T8" fmla="*/ 47 w 147"/>
                  <a:gd name="T9" fmla="*/ 3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1">
                    <a:moveTo>
                      <a:pt x="47" y="31"/>
                    </a:moveTo>
                    <a:cubicBezTo>
                      <a:pt x="47" y="31"/>
                      <a:pt x="104" y="0"/>
                      <a:pt x="147" y="57"/>
                    </a:cubicBezTo>
                    <a:cubicBezTo>
                      <a:pt x="63" y="151"/>
                      <a:pt x="63" y="151"/>
                      <a:pt x="63" y="15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6" name="Freeform 27"/>
              <p:cNvSpPr>
                <a:spLocks/>
              </p:cNvSpPr>
              <p:nvPr/>
            </p:nvSpPr>
            <p:spPr bwMode="auto">
              <a:xfrm>
                <a:off x="5511687" y="4217988"/>
                <a:ext cx="849313" cy="666750"/>
              </a:xfrm>
              <a:custGeom>
                <a:avLst/>
                <a:gdLst>
                  <a:gd name="T0" fmla="*/ 116 w 149"/>
                  <a:gd name="T1" fmla="*/ 0 h 117"/>
                  <a:gd name="T2" fmla="*/ 145 w 149"/>
                  <a:gd name="T3" fmla="*/ 63 h 117"/>
                  <a:gd name="T4" fmla="*/ 25 w 149"/>
                  <a:gd name="T5" fmla="*/ 117 h 117"/>
                  <a:gd name="T6" fmla="*/ 0 w 149"/>
                  <a:gd name="T7" fmla="*/ 54 h 117"/>
                  <a:gd name="T8" fmla="*/ 116 w 14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7">
                    <a:moveTo>
                      <a:pt x="116" y="0"/>
                    </a:moveTo>
                    <a:cubicBezTo>
                      <a:pt x="116" y="0"/>
                      <a:pt x="149" y="19"/>
                      <a:pt x="145" y="63"/>
                    </a:cubicBezTo>
                    <a:cubicBezTo>
                      <a:pt x="25" y="117"/>
                      <a:pt x="25" y="117"/>
                      <a:pt x="25" y="117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CC4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7" name="Freeform 28"/>
              <p:cNvSpPr>
                <a:spLocks/>
              </p:cNvSpPr>
              <p:nvPr/>
            </p:nvSpPr>
            <p:spPr bwMode="auto">
              <a:xfrm>
                <a:off x="4516324" y="4081463"/>
                <a:ext cx="1138238" cy="1139825"/>
              </a:xfrm>
              <a:custGeom>
                <a:avLst/>
                <a:gdLst>
                  <a:gd name="T0" fmla="*/ 0 w 200"/>
                  <a:gd name="T1" fmla="*/ 200 h 200"/>
                  <a:gd name="T2" fmla="*/ 200 w 200"/>
                  <a:gd name="T3" fmla="*/ 141 h 200"/>
                  <a:gd name="T4" fmla="*/ 54 w 200"/>
                  <a:gd name="T5" fmla="*/ 25 h 200"/>
                  <a:gd name="T6" fmla="*/ 0 w 200"/>
                  <a:gd name="T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0" h="200">
                    <a:moveTo>
                      <a:pt x="0" y="200"/>
                    </a:moveTo>
                    <a:cubicBezTo>
                      <a:pt x="200" y="141"/>
                      <a:pt x="200" y="141"/>
                      <a:pt x="200" y="141"/>
                    </a:cubicBezTo>
                    <a:cubicBezTo>
                      <a:pt x="169" y="0"/>
                      <a:pt x="54" y="25"/>
                      <a:pt x="54" y="25"/>
                    </a:cubicBez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>
                <a:off x="4571887" y="4206875"/>
                <a:ext cx="655638" cy="912813"/>
              </a:xfrm>
              <a:custGeom>
                <a:avLst/>
                <a:gdLst>
                  <a:gd name="T0" fmla="*/ 115 w 115"/>
                  <a:gd name="T1" fmla="*/ 12 h 160"/>
                  <a:gd name="T2" fmla="*/ 115 w 115"/>
                  <a:gd name="T3" fmla="*/ 12 h 160"/>
                  <a:gd name="T4" fmla="*/ 51 w 115"/>
                  <a:gd name="T5" fmla="*/ 2 h 160"/>
                  <a:gd name="T6" fmla="*/ 0 w 115"/>
                  <a:gd name="T7" fmla="*/ 160 h 160"/>
                  <a:gd name="T8" fmla="*/ 115 w 115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60">
                    <a:moveTo>
                      <a:pt x="115" y="12"/>
                    </a:moveTo>
                    <a:cubicBezTo>
                      <a:pt x="115" y="12"/>
                      <a:pt x="115" y="12"/>
                      <a:pt x="115" y="12"/>
                    </a:cubicBezTo>
                    <a:cubicBezTo>
                      <a:pt x="88" y="0"/>
                      <a:pt x="63" y="1"/>
                      <a:pt x="51" y="2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115" y="12"/>
                    </a:lnTo>
                    <a:close/>
                  </a:path>
                </a:pathLst>
              </a:custGeom>
              <a:solidFill>
                <a:srgbClr val="423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9" name="Freeform 30"/>
              <p:cNvSpPr>
                <a:spLocks/>
              </p:cNvSpPr>
              <p:nvPr/>
            </p:nvSpPr>
            <p:spPr bwMode="auto">
              <a:xfrm>
                <a:off x="5711712" y="1739899"/>
                <a:ext cx="2073275" cy="1976438"/>
              </a:xfrm>
              <a:custGeom>
                <a:avLst/>
                <a:gdLst>
                  <a:gd name="T0" fmla="*/ 1306 w 1306"/>
                  <a:gd name="T1" fmla="*/ 0 h 1245"/>
                  <a:gd name="T2" fmla="*/ 18 w 1306"/>
                  <a:gd name="T3" fmla="*/ 1245 h 1245"/>
                  <a:gd name="T4" fmla="*/ 0 w 1306"/>
                  <a:gd name="T5" fmla="*/ 1220 h 1245"/>
                  <a:gd name="T6" fmla="*/ 1306 w 1306"/>
                  <a:gd name="T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6" h="1245">
                    <a:moveTo>
                      <a:pt x="1306" y="0"/>
                    </a:moveTo>
                    <a:lnTo>
                      <a:pt x="18" y="1245"/>
                    </a:lnTo>
                    <a:lnTo>
                      <a:pt x="0" y="1220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6195899" y="1836738"/>
                <a:ext cx="1697038" cy="2359025"/>
              </a:xfrm>
              <a:custGeom>
                <a:avLst/>
                <a:gdLst>
                  <a:gd name="T0" fmla="*/ 1069 w 1069"/>
                  <a:gd name="T1" fmla="*/ 0 h 1486"/>
                  <a:gd name="T2" fmla="*/ 0 w 1069"/>
                  <a:gd name="T3" fmla="*/ 1486 h 1486"/>
                  <a:gd name="T4" fmla="*/ 4 w 1069"/>
                  <a:gd name="T5" fmla="*/ 1450 h 1486"/>
                  <a:gd name="T6" fmla="*/ 1069 w 1069"/>
                  <a:gd name="T7" fmla="*/ 0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9" h="1486">
                    <a:moveTo>
                      <a:pt x="1069" y="0"/>
                    </a:moveTo>
                    <a:lnTo>
                      <a:pt x="0" y="1486"/>
                    </a:lnTo>
                    <a:lnTo>
                      <a:pt x="4" y="1450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5090999" y="1722438"/>
                <a:ext cx="2506663" cy="1846263"/>
              </a:xfrm>
              <a:custGeom>
                <a:avLst/>
                <a:gdLst>
                  <a:gd name="T0" fmla="*/ 1579 w 1579"/>
                  <a:gd name="T1" fmla="*/ 0 h 1163"/>
                  <a:gd name="T2" fmla="*/ 0 w 1579"/>
                  <a:gd name="T3" fmla="*/ 1163 h 1163"/>
                  <a:gd name="T4" fmla="*/ 57 w 1579"/>
                  <a:gd name="T5" fmla="*/ 1138 h 1163"/>
                  <a:gd name="T6" fmla="*/ 1579 w 1579"/>
                  <a:gd name="T7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9" h="1163">
                    <a:moveTo>
                      <a:pt x="1579" y="0"/>
                    </a:moveTo>
                    <a:lnTo>
                      <a:pt x="0" y="1163"/>
                    </a:lnTo>
                    <a:lnTo>
                      <a:pt x="57" y="1138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  <p:grpSp>
        <p:nvGrpSpPr>
          <p:cNvPr id="62" name="Group 102"/>
          <p:cNvGrpSpPr/>
          <p:nvPr/>
        </p:nvGrpSpPr>
        <p:grpSpPr>
          <a:xfrm>
            <a:off x="5779957" y="1811158"/>
            <a:ext cx="2685831" cy="1081533"/>
            <a:chOff x="2316394" y="1520387"/>
            <a:chExt cx="2685831" cy="1081533"/>
          </a:xfrm>
        </p:grpSpPr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2438401" y="1916121"/>
              <a:ext cx="256382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此处添加详细文本描述，建议与标题相关并符合整体语言风格，语言描述尽量简洁生动。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2438401" y="1520387"/>
              <a:ext cx="2563824" cy="2835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输入您的文字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5" name="Isosceles Triangle 105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6" name="Group 106"/>
          <p:cNvGrpSpPr/>
          <p:nvPr/>
        </p:nvGrpSpPr>
        <p:grpSpPr>
          <a:xfrm>
            <a:off x="5779957" y="3042389"/>
            <a:ext cx="2685831" cy="1067016"/>
            <a:chOff x="2316394" y="1520387"/>
            <a:chExt cx="2685831" cy="1067016"/>
          </a:xfrm>
        </p:grpSpPr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2438401" y="1901604"/>
              <a:ext cx="256382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此处添加详细文本描述，建议与标题相关并符合整体语言风格，语言描述尽量简洁生动。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</a:rPr>
                <a:t>输入您的文字</a:t>
              </a:r>
              <a:endParaRPr lang="en-US" altLang="zh-CN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Isosceles Triangle 109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0" name="Group 110"/>
          <p:cNvGrpSpPr/>
          <p:nvPr/>
        </p:nvGrpSpPr>
        <p:grpSpPr>
          <a:xfrm>
            <a:off x="8516706" y="1811158"/>
            <a:ext cx="2668791" cy="1067018"/>
            <a:chOff x="2316394" y="1520387"/>
            <a:chExt cx="2668791" cy="1067018"/>
          </a:xfrm>
        </p:grpSpPr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2438401" y="1901606"/>
              <a:ext cx="254678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此处添加详细文本描述，建议与标题相关并符合整体语言风格，语言描述尽量简洁生动。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</a:rPr>
                <a:t>输入您的文字</a:t>
              </a:r>
              <a:endParaRPr lang="en-US" altLang="zh-CN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Isosceles Triangle 113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4" name="Group 114"/>
          <p:cNvGrpSpPr/>
          <p:nvPr/>
        </p:nvGrpSpPr>
        <p:grpSpPr>
          <a:xfrm>
            <a:off x="8516706" y="3042389"/>
            <a:ext cx="2668791" cy="1067016"/>
            <a:chOff x="2316394" y="1520387"/>
            <a:chExt cx="2668791" cy="1067016"/>
          </a:xfrm>
        </p:grpSpPr>
        <p:sp>
          <p:nvSpPr>
            <p:cNvPr id="75" name="Content Placeholder 2"/>
            <p:cNvSpPr txBox="1">
              <a:spLocks/>
            </p:cNvSpPr>
            <p:nvPr/>
          </p:nvSpPr>
          <p:spPr>
            <a:xfrm>
              <a:off x="2438401" y="1901604"/>
              <a:ext cx="254678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此处添加详细文本描述，建议与标题相关并符合整体语言风格，语言描述尽量简洁生动。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7" name="Isosceles Triangle 117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</a:rPr>
                <a:t>输入您的文字</a:t>
              </a:r>
              <a:endParaRPr lang="en-US" altLang="zh-CN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Group 119"/>
          <p:cNvGrpSpPr/>
          <p:nvPr/>
        </p:nvGrpSpPr>
        <p:grpSpPr>
          <a:xfrm>
            <a:off x="4736355" y="5070223"/>
            <a:ext cx="6642720" cy="728046"/>
            <a:chOff x="2502913" y="3957697"/>
            <a:chExt cx="4988694" cy="728046"/>
          </a:xfrm>
        </p:grpSpPr>
        <p:sp>
          <p:nvSpPr>
            <p:cNvPr id="79" name="Content Placeholder 2"/>
            <p:cNvSpPr txBox="1">
              <a:spLocks/>
            </p:cNvSpPr>
            <p:nvPr/>
          </p:nvSpPr>
          <p:spPr>
            <a:xfrm>
              <a:off x="2624919" y="4193771"/>
              <a:ext cx="4866688" cy="4919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200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字以内，据统计每页幻灯片的最好控制在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分钟之内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。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0" name="Content Placeholder 2"/>
            <p:cNvSpPr txBox="1">
              <a:spLocks/>
            </p:cNvSpPr>
            <p:nvPr/>
          </p:nvSpPr>
          <p:spPr>
            <a:xfrm>
              <a:off x="2624920" y="3957697"/>
              <a:ext cx="4744680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单击此处添加标题</a:t>
              </a:r>
            </a:p>
          </p:txBody>
        </p:sp>
        <p:sp>
          <p:nvSpPr>
            <p:cNvPr id="81" name="Isosceles Triangle 122"/>
            <p:cNvSpPr/>
            <p:nvPr/>
          </p:nvSpPr>
          <p:spPr>
            <a:xfrm rot="5400000">
              <a:off x="2492403" y="4048144"/>
              <a:ext cx="152399" cy="131379"/>
            </a:xfrm>
            <a:prstGeom prst="triangle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8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213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82" grpId="0"/>
      <p:bldP spid="83" grpId="0"/>
      <p:bldP spid="43" grpId="0" animBg="1"/>
      <p:bldP spid="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5"/>
          <p:cNvGrpSpPr/>
          <p:nvPr/>
        </p:nvGrpSpPr>
        <p:grpSpPr>
          <a:xfrm>
            <a:off x="706831" y="1469477"/>
            <a:ext cx="1853565" cy="3242550"/>
            <a:chOff x="1750102" y="1712681"/>
            <a:chExt cx="1492777" cy="3242550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1750102" y="3551167"/>
              <a:ext cx="1492777" cy="961382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33701" y="4616677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8159" y="1712681"/>
              <a:ext cx="79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itchFamily="34" charset="-122"/>
                </a:rPr>
                <a:t>20%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cxnSp>
          <p:nvCxnSpPr>
            <p:cNvPr id="42" name="Straight Connector 19"/>
            <p:cNvCxnSpPr/>
            <p:nvPr/>
          </p:nvCxnSpPr>
          <p:spPr>
            <a:xfrm rot="5400000" flipV="1">
              <a:off x="1996099" y="2845896"/>
              <a:ext cx="1017096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43" name="Group 20"/>
          <p:cNvGrpSpPr/>
          <p:nvPr/>
        </p:nvGrpSpPr>
        <p:grpSpPr>
          <a:xfrm>
            <a:off x="1964031" y="1469477"/>
            <a:ext cx="1853565" cy="3236427"/>
            <a:chOff x="2762594" y="1712681"/>
            <a:chExt cx="1492777" cy="3236427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2762594" y="3074873"/>
              <a:ext cx="1492777" cy="143767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820" y="4610554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90149" y="1712681"/>
              <a:ext cx="828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47" name="Straight Connector 24"/>
            <p:cNvCxnSpPr/>
            <p:nvPr/>
          </p:nvCxnSpPr>
          <p:spPr>
            <a:xfrm rot="5400000" flipV="1">
              <a:off x="3215270" y="2608150"/>
              <a:ext cx="540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48" name="Group 25"/>
          <p:cNvGrpSpPr/>
          <p:nvPr/>
        </p:nvGrpSpPr>
        <p:grpSpPr>
          <a:xfrm>
            <a:off x="3399538" y="1465301"/>
            <a:ext cx="1853565" cy="3240603"/>
            <a:chOff x="3918686" y="1708505"/>
            <a:chExt cx="1492777" cy="3240603"/>
          </a:xfrm>
        </p:grpSpPr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918686" y="2770710"/>
              <a:ext cx="1492777" cy="174183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76756" y="4610554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6129" y="1708505"/>
              <a:ext cx="682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52" name="Straight Connector 30"/>
            <p:cNvCxnSpPr/>
            <p:nvPr/>
          </p:nvCxnSpPr>
          <p:spPr>
            <a:xfrm rot="5400000" flipV="1">
              <a:off x="4541216" y="2479212"/>
              <a:ext cx="252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53" name="Group 31"/>
          <p:cNvGrpSpPr/>
          <p:nvPr/>
        </p:nvGrpSpPr>
        <p:grpSpPr>
          <a:xfrm>
            <a:off x="4848680" y="1479813"/>
            <a:ext cx="1853565" cy="3226091"/>
            <a:chOff x="5085759" y="1723017"/>
            <a:chExt cx="1492777" cy="3226091"/>
          </a:xfrm>
        </p:grpSpPr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5085759" y="3333192"/>
              <a:ext cx="1492777" cy="117935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54468" y="4610554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29518" y="1723017"/>
              <a:ext cx="594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57" name="Straight Connector 35"/>
            <p:cNvCxnSpPr/>
            <p:nvPr/>
          </p:nvCxnSpPr>
          <p:spPr>
            <a:xfrm rot="5400000" flipV="1">
              <a:off x="5404133" y="2756914"/>
              <a:ext cx="828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58" name="Group 36"/>
          <p:cNvGrpSpPr/>
          <p:nvPr/>
        </p:nvGrpSpPr>
        <p:grpSpPr>
          <a:xfrm>
            <a:off x="6245281" y="1465301"/>
            <a:ext cx="1853565" cy="3251365"/>
            <a:chOff x="6210518" y="1708505"/>
            <a:chExt cx="1492777" cy="3251365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210518" y="3074873"/>
              <a:ext cx="1492777" cy="143767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24916" y="4621316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3998" y="1708505"/>
              <a:ext cx="595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62" name="Straight Connector 41"/>
            <p:cNvCxnSpPr/>
            <p:nvPr/>
          </p:nvCxnSpPr>
          <p:spPr>
            <a:xfrm rot="5400000" flipV="1">
              <a:off x="6630765" y="2642694"/>
              <a:ext cx="648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63" name="Group 42"/>
          <p:cNvGrpSpPr/>
          <p:nvPr/>
        </p:nvGrpSpPr>
        <p:grpSpPr>
          <a:xfrm>
            <a:off x="7651871" y="1465301"/>
            <a:ext cx="1853565" cy="3255117"/>
            <a:chOff x="7343322" y="1708505"/>
            <a:chExt cx="1492777" cy="3255117"/>
          </a:xfrm>
        </p:grpSpPr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7343322" y="3480212"/>
              <a:ext cx="1492777" cy="103233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11476" y="4625068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20176" y="1708505"/>
              <a:ext cx="7324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67" name="Straight Connector 46"/>
            <p:cNvCxnSpPr/>
            <p:nvPr/>
          </p:nvCxnSpPr>
          <p:spPr>
            <a:xfrm rot="5400000" flipV="1">
              <a:off x="7562279" y="2835282"/>
              <a:ext cx="1044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68" name="Group 47"/>
          <p:cNvGrpSpPr/>
          <p:nvPr/>
        </p:nvGrpSpPr>
        <p:grpSpPr>
          <a:xfrm>
            <a:off x="8882637" y="1479815"/>
            <a:ext cx="1853565" cy="3255117"/>
            <a:chOff x="8334525" y="1723019"/>
            <a:chExt cx="1492777" cy="3255117"/>
          </a:xfrm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8334525" y="3734120"/>
              <a:ext cx="1492777" cy="77842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1686" y="4639582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31952" y="1723019"/>
              <a:ext cx="697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微软雅黑" pitchFamily="34" charset="-122"/>
                </a:rPr>
                <a:t>20%</a:t>
              </a:r>
            </a:p>
          </p:txBody>
        </p:sp>
        <p:cxnSp>
          <p:nvCxnSpPr>
            <p:cNvPr id="72" name="Straight Connector 51"/>
            <p:cNvCxnSpPr/>
            <p:nvPr/>
          </p:nvCxnSpPr>
          <p:spPr>
            <a:xfrm rot="5400000" flipV="1">
              <a:off x="8465067" y="2962530"/>
              <a:ext cx="1224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1142261" y="4876938"/>
            <a:ext cx="9100458" cy="112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数据分析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200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200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分钟之内。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5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213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 animBg="1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团队合作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7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3907" y="4502255"/>
            <a:ext cx="2207126" cy="83113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3459" y="4167540"/>
            <a:ext cx="2068019" cy="30791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观察</a:t>
            </a:r>
            <a:endParaRPr lang="id-ID" sz="1400" b="1" dirty="0">
              <a:latin typeface="+mn-ea"/>
            </a:endParaRPr>
          </a:p>
        </p:txBody>
      </p:sp>
      <p:cxnSp>
        <p:nvCxnSpPr>
          <p:cNvPr id="132" name="Straight Connector 67"/>
          <p:cNvCxnSpPr/>
          <p:nvPr/>
        </p:nvCxnSpPr>
        <p:spPr>
          <a:xfrm>
            <a:off x="800344" y="4479518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33" name="Oval 93"/>
          <p:cNvSpPr/>
          <p:nvPr/>
        </p:nvSpPr>
        <p:spPr>
          <a:xfrm>
            <a:off x="8872919" y="1811250"/>
            <a:ext cx="2071110" cy="2057533"/>
          </a:xfrm>
          <a:prstGeom prst="ellipse">
            <a:avLst/>
          </a:prstGeom>
          <a:solidFill>
            <a:srgbClr val="427FCC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4" name="Oval 50"/>
          <p:cNvSpPr/>
          <p:nvPr/>
        </p:nvSpPr>
        <p:spPr>
          <a:xfrm>
            <a:off x="541916" y="1811250"/>
            <a:ext cx="2071110" cy="2057533"/>
          </a:xfrm>
          <a:prstGeom prst="ellipse">
            <a:avLst/>
          </a:prstGeom>
          <a:solidFill>
            <a:schemeClr val="accent1">
              <a:alpha val="8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5" name="Freeform 16"/>
          <p:cNvSpPr>
            <a:spLocks noEditPoints="1"/>
          </p:cNvSpPr>
          <p:nvPr/>
        </p:nvSpPr>
        <p:spPr bwMode="auto">
          <a:xfrm>
            <a:off x="1124335" y="2331975"/>
            <a:ext cx="906268" cy="1016083"/>
          </a:xfrm>
          <a:custGeom>
            <a:avLst/>
            <a:gdLst>
              <a:gd name="T0" fmla="*/ 48 w 56"/>
              <a:gd name="T1" fmla="*/ 60 h 64"/>
              <a:gd name="T2" fmla="*/ 45 w 56"/>
              <a:gd name="T3" fmla="*/ 60 h 64"/>
              <a:gd name="T4" fmla="*/ 56 w 56"/>
              <a:gd name="T5" fmla="*/ 40 h 64"/>
              <a:gd name="T6" fmla="*/ 38 w 56"/>
              <a:gd name="T7" fmla="*/ 17 h 64"/>
              <a:gd name="T8" fmla="*/ 42 w 56"/>
              <a:gd name="T9" fmla="*/ 8 h 64"/>
              <a:gd name="T10" fmla="*/ 42 w 56"/>
              <a:gd name="T11" fmla="*/ 5 h 64"/>
              <a:gd name="T12" fmla="*/ 31 w 56"/>
              <a:gd name="T13" fmla="*/ 0 h 64"/>
              <a:gd name="T14" fmla="*/ 29 w 56"/>
              <a:gd name="T15" fmla="*/ 0 h 64"/>
              <a:gd name="T16" fmla="*/ 28 w 56"/>
              <a:gd name="T17" fmla="*/ 1 h 64"/>
              <a:gd name="T18" fmla="*/ 15 w 56"/>
              <a:gd name="T19" fmla="*/ 25 h 64"/>
              <a:gd name="T20" fmla="*/ 17 w 56"/>
              <a:gd name="T21" fmla="*/ 31 h 64"/>
              <a:gd name="T22" fmla="*/ 15 w 56"/>
              <a:gd name="T23" fmla="*/ 35 h 64"/>
              <a:gd name="T24" fmla="*/ 22 w 56"/>
              <a:gd name="T25" fmla="*/ 38 h 64"/>
              <a:gd name="T26" fmla="*/ 24 w 56"/>
              <a:gd name="T27" fmla="*/ 35 h 64"/>
              <a:gd name="T28" fmla="*/ 24 w 56"/>
              <a:gd name="T29" fmla="*/ 35 h 64"/>
              <a:gd name="T30" fmla="*/ 30 w 56"/>
              <a:gd name="T31" fmla="*/ 32 h 64"/>
              <a:gd name="T32" fmla="*/ 34 w 56"/>
              <a:gd name="T33" fmla="*/ 24 h 64"/>
              <a:gd name="T34" fmla="*/ 48 w 56"/>
              <a:gd name="T35" fmla="*/ 40 h 64"/>
              <a:gd name="T36" fmla="*/ 32 w 56"/>
              <a:gd name="T37" fmla="*/ 56 h 64"/>
              <a:gd name="T38" fmla="*/ 20 w 56"/>
              <a:gd name="T39" fmla="*/ 52 h 64"/>
              <a:gd name="T40" fmla="*/ 20 w 56"/>
              <a:gd name="T41" fmla="*/ 50 h 64"/>
              <a:gd name="T42" fmla="*/ 22 w 56"/>
              <a:gd name="T43" fmla="*/ 48 h 64"/>
              <a:gd name="T44" fmla="*/ 32 w 56"/>
              <a:gd name="T45" fmla="*/ 48 h 64"/>
              <a:gd name="T46" fmla="*/ 32 w 56"/>
              <a:gd name="T47" fmla="*/ 44 h 64"/>
              <a:gd name="T48" fmla="*/ 17 w 56"/>
              <a:gd name="T49" fmla="*/ 44 h 64"/>
              <a:gd name="T50" fmla="*/ 8 w 56"/>
              <a:gd name="T51" fmla="*/ 44 h 64"/>
              <a:gd name="T52" fmla="*/ 0 w 56"/>
              <a:gd name="T53" fmla="*/ 44 h 64"/>
              <a:gd name="T54" fmla="*/ 0 w 56"/>
              <a:gd name="T55" fmla="*/ 48 h 64"/>
              <a:gd name="T56" fmla="*/ 9 w 56"/>
              <a:gd name="T57" fmla="*/ 48 h 64"/>
              <a:gd name="T58" fmla="*/ 10 w 56"/>
              <a:gd name="T59" fmla="*/ 48 h 64"/>
              <a:gd name="T60" fmla="*/ 12 w 56"/>
              <a:gd name="T61" fmla="*/ 50 h 64"/>
              <a:gd name="T62" fmla="*/ 12 w 56"/>
              <a:gd name="T63" fmla="*/ 52 h 64"/>
              <a:gd name="T64" fmla="*/ 12 w 56"/>
              <a:gd name="T65" fmla="*/ 60 h 64"/>
              <a:gd name="T66" fmla="*/ 4 w 56"/>
              <a:gd name="T67" fmla="*/ 64 h 64"/>
              <a:gd name="T68" fmla="*/ 56 w 56"/>
              <a:gd name="T69" fmla="*/ 64 h 64"/>
              <a:gd name="T70" fmla="*/ 48 w 56"/>
              <a:gd name="T71" fmla="*/ 60 h 64"/>
              <a:gd name="T72" fmla="*/ 34 w 56"/>
              <a:gd name="T73" fmla="*/ 5 h 64"/>
              <a:gd name="T74" fmla="*/ 33 w 56"/>
              <a:gd name="T75" fmla="*/ 7 h 64"/>
              <a:gd name="T76" fmla="*/ 24 w 56"/>
              <a:gd name="T77" fmla="*/ 24 h 64"/>
              <a:gd name="T78" fmla="*/ 20 w 56"/>
              <a:gd name="T79" fmla="*/ 22 h 64"/>
              <a:gd name="T80" fmla="*/ 20 w 56"/>
              <a:gd name="T81" fmla="*/ 22 h 64"/>
              <a:gd name="T82" fmla="*/ 29 w 56"/>
              <a:gd name="T83" fmla="*/ 5 h 64"/>
              <a:gd name="T84" fmla="*/ 30 w 56"/>
              <a:gd name="T85" fmla="*/ 4 h 64"/>
              <a:gd name="T86" fmla="*/ 32 w 56"/>
              <a:gd name="T87" fmla="*/ 4 h 64"/>
              <a:gd name="T88" fmla="*/ 34 w 56"/>
              <a:gd name="T89" fmla="*/ 5 h 64"/>
              <a:gd name="T90" fmla="*/ 34 w 56"/>
              <a:gd name="T91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2" y="56"/>
                  <a:pt x="56" y="48"/>
                  <a:pt x="56" y="40"/>
                </a:cubicBezTo>
                <a:cubicBezTo>
                  <a:pt x="56" y="29"/>
                  <a:pt x="48" y="19"/>
                  <a:pt x="38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7"/>
                  <a:pt x="43" y="6"/>
                  <a:pt x="42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8"/>
                  <a:pt x="15" y="30"/>
                  <a:pt x="17" y="31"/>
                </a:cubicBezTo>
                <a:cubicBezTo>
                  <a:pt x="15" y="35"/>
                  <a:pt x="15" y="35"/>
                  <a:pt x="15" y="35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35"/>
                  <a:pt x="29" y="35"/>
                  <a:pt x="30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42" y="25"/>
                  <a:pt x="48" y="32"/>
                  <a:pt x="48" y="40"/>
                </a:cubicBezTo>
                <a:cubicBezTo>
                  <a:pt x="48" y="49"/>
                  <a:pt x="41" y="56"/>
                  <a:pt x="32" y="56"/>
                </a:cubicBezTo>
                <a:cubicBezTo>
                  <a:pt x="28" y="56"/>
                  <a:pt x="23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1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4" y="60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6"/>
                  <a:pt x="33" y="6"/>
                  <a:pt x="33" y="7"/>
                </a:cubicBezTo>
                <a:cubicBezTo>
                  <a:pt x="24" y="24"/>
                  <a:pt x="24" y="24"/>
                  <a:pt x="24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4"/>
                  <a:pt x="30" y="4"/>
                </a:cubicBezTo>
                <a:cubicBezTo>
                  <a:pt x="31" y="4"/>
                  <a:pt x="31" y="4"/>
                  <a:pt x="32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136" name="Group 6"/>
          <p:cNvGrpSpPr/>
          <p:nvPr/>
        </p:nvGrpSpPr>
        <p:grpSpPr>
          <a:xfrm>
            <a:off x="2536108" y="2410814"/>
            <a:ext cx="864070" cy="858405"/>
            <a:chOff x="3141344" y="2597982"/>
            <a:chExt cx="1228775" cy="1228775"/>
          </a:xfrm>
        </p:grpSpPr>
        <p:sp>
          <p:nvSpPr>
            <p:cNvPr id="137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8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39" name="Oval 80"/>
          <p:cNvSpPr/>
          <p:nvPr/>
        </p:nvSpPr>
        <p:spPr>
          <a:xfrm>
            <a:off x="3321720" y="1811250"/>
            <a:ext cx="2071110" cy="2057533"/>
          </a:xfrm>
          <a:prstGeom prst="ellipse">
            <a:avLst/>
          </a:prstGeom>
          <a:solidFill>
            <a:schemeClr val="accent2">
              <a:alpha val="8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40" name="Group 83"/>
          <p:cNvGrpSpPr/>
          <p:nvPr/>
        </p:nvGrpSpPr>
        <p:grpSpPr>
          <a:xfrm>
            <a:off x="5314367" y="2410814"/>
            <a:ext cx="864070" cy="858405"/>
            <a:chOff x="3141344" y="2597982"/>
            <a:chExt cx="1228775" cy="1228775"/>
          </a:xfrm>
        </p:grpSpPr>
        <p:sp>
          <p:nvSpPr>
            <p:cNvPr id="141" name="Oval 86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2" name="Freeform 87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43" name="Oval 88"/>
          <p:cNvSpPr/>
          <p:nvPr/>
        </p:nvSpPr>
        <p:spPr>
          <a:xfrm>
            <a:off x="6048942" y="1811250"/>
            <a:ext cx="2071110" cy="2057533"/>
          </a:xfrm>
          <a:prstGeom prst="ellipse">
            <a:avLst/>
          </a:prstGeom>
          <a:solidFill>
            <a:schemeClr val="accent3">
              <a:alpha val="8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44" name="Group 90"/>
          <p:cNvGrpSpPr/>
          <p:nvPr/>
        </p:nvGrpSpPr>
        <p:grpSpPr>
          <a:xfrm>
            <a:off x="8087310" y="2410814"/>
            <a:ext cx="864070" cy="858405"/>
            <a:chOff x="3141344" y="2597982"/>
            <a:chExt cx="1228775" cy="1228775"/>
          </a:xfrm>
        </p:grpSpPr>
        <p:sp>
          <p:nvSpPr>
            <p:cNvPr id="145" name="Oval 9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6" name="Freeform 92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47" name="Group 98"/>
          <p:cNvGrpSpPr/>
          <p:nvPr/>
        </p:nvGrpSpPr>
        <p:grpSpPr>
          <a:xfrm>
            <a:off x="9574105" y="2330743"/>
            <a:ext cx="668738" cy="1018546"/>
            <a:chOff x="5438775" y="339726"/>
            <a:chExt cx="550863" cy="844549"/>
          </a:xfrm>
          <a:solidFill>
            <a:srgbClr val="FFFFFF"/>
          </a:solidFill>
        </p:grpSpPr>
        <p:sp>
          <p:nvSpPr>
            <p:cNvPr id="148" name="Freeform 5"/>
            <p:cNvSpPr>
              <a:spLocks/>
            </p:cNvSpPr>
            <p:nvPr/>
          </p:nvSpPr>
          <p:spPr bwMode="auto">
            <a:xfrm>
              <a:off x="5438775" y="339726"/>
              <a:ext cx="550863" cy="623887"/>
            </a:xfrm>
            <a:custGeom>
              <a:avLst/>
              <a:gdLst>
                <a:gd name="T0" fmla="*/ 72 w 144"/>
                <a:gd name="T1" fmla="*/ 0 h 164"/>
                <a:gd name="T2" fmla="*/ 0 w 144"/>
                <a:gd name="T3" fmla="*/ 71 h 164"/>
                <a:gd name="T4" fmla="*/ 13 w 144"/>
                <a:gd name="T5" fmla="*/ 112 h 164"/>
                <a:gd name="T6" fmla="*/ 19 w 144"/>
                <a:gd name="T7" fmla="*/ 125 h 164"/>
                <a:gd name="T8" fmla="*/ 25 w 144"/>
                <a:gd name="T9" fmla="*/ 137 h 164"/>
                <a:gd name="T10" fmla="*/ 33 w 144"/>
                <a:gd name="T11" fmla="*/ 163 h 164"/>
                <a:gd name="T12" fmla="*/ 33 w 144"/>
                <a:gd name="T13" fmla="*/ 164 h 164"/>
                <a:gd name="T14" fmla="*/ 47 w 144"/>
                <a:gd name="T15" fmla="*/ 164 h 164"/>
                <a:gd name="T16" fmla="*/ 46 w 144"/>
                <a:gd name="T17" fmla="*/ 159 h 164"/>
                <a:gd name="T18" fmla="*/ 37 w 144"/>
                <a:gd name="T19" fmla="*/ 133 h 164"/>
                <a:gd name="T20" fmla="*/ 31 w 144"/>
                <a:gd name="T21" fmla="*/ 119 h 164"/>
                <a:gd name="T22" fmla="*/ 25 w 144"/>
                <a:gd name="T23" fmla="*/ 106 h 164"/>
                <a:gd name="T24" fmla="*/ 25 w 144"/>
                <a:gd name="T25" fmla="*/ 106 h 164"/>
                <a:gd name="T26" fmla="*/ 14 w 144"/>
                <a:gd name="T27" fmla="*/ 71 h 164"/>
                <a:gd name="T28" fmla="*/ 72 w 144"/>
                <a:gd name="T29" fmla="*/ 13 h 164"/>
                <a:gd name="T30" fmla="*/ 131 w 144"/>
                <a:gd name="T31" fmla="*/ 71 h 164"/>
                <a:gd name="T32" fmla="*/ 120 w 144"/>
                <a:gd name="T33" fmla="*/ 107 h 164"/>
                <a:gd name="T34" fmla="*/ 113 w 144"/>
                <a:gd name="T35" fmla="*/ 119 h 164"/>
                <a:gd name="T36" fmla="*/ 107 w 144"/>
                <a:gd name="T37" fmla="*/ 133 h 164"/>
                <a:gd name="T38" fmla="*/ 99 w 144"/>
                <a:gd name="T39" fmla="*/ 159 h 164"/>
                <a:gd name="T40" fmla="*/ 97 w 144"/>
                <a:gd name="T41" fmla="*/ 164 h 164"/>
                <a:gd name="T42" fmla="*/ 111 w 144"/>
                <a:gd name="T43" fmla="*/ 164 h 164"/>
                <a:gd name="T44" fmla="*/ 112 w 144"/>
                <a:gd name="T45" fmla="*/ 163 h 164"/>
                <a:gd name="T46" fmla="*/ 120 w 144"/>
                <a:gd name="T47" fmla="*/ 137 h 164"/>
                <a:gd name="T48" fmla="*/ 125 w 144"/>
                <a:gd name="T49" fmla="*/ 125 h 164"/>
                <a:gd name="T50" fmla="*/ 131 w 144"/>
                <a:gd name="T51" fmla="*/ 113 h 164"/>
                <a:gd name="T52" fmla="*/ 144 w 144"/>
                <a:gd name="T53" fmla="*/ 71 h 164"/>
                <a:gd name="T54" fmla="*/ 72 w 144"/>
                <a:gd name="T5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64">
                  <a:moveTo>
                    <a:pt x="72" y="0"/>
                  </a:moveTo>
                  <a:cubicBezTo>
                    <a:pt x="33" y="0"/>
                    <a:pt x="0" y="32"/>
                    <a:pt x="0" y="71"/>
                  </a:cubicBezTo>
                  <a:cubicBezTo>
                    <a:pt x="0" y="87"/>
                    <a:pt x="7" y="101"/>
                    <a:pt x="13" y="112"/>
                  </a:cubicBezTo>
                  <a:cubicBezTo>
                    <a:pt x="13" y="113"/>
                    <a:pt x="17" y="121"/>
                    <a:pt x="19" y="125"/>
                  </a:cubicBezTo>
                  <a:cubicBezTo>
                    <a:pt x="21" y="129"/>
                    <a:pt x="23" y="133"/>
                    <a:pt x="25" y="137"/>
                  </a:cubicBezTo>
                  <a:cubicBezTo>
                    <a:pt x="28" y="145"/>
                    <a:pt x="30" y="154"/>
                    <a:pt x="33" y="163"/>
                  </a:cubicBezTo>
                  <a:cubicBezTo>
                    <a:pt x="33" y="163"/>
                    <a:pt x="33" y="164"/>
                    <a:pt x="33" y="164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47" y="163"/>
                    <a:pt x="46" y="161"/>
                    <a:pt x="46" y="159"/>
                  </a:cubicBezTo>
                  <a:cubicBezTo>
                    <a:pt x="43" y="150"/>
                    <a:pt x="40" y="141"/>
                    <a:pt x="37" y="133"/>
                  </a:cubicBezTo>
                  <a:cubicBezTo>
                    <a:pt x="35" y="128"/>
                    <a:pt x="33" y="123"/>
                    <a:pt x="31" y="119"/>
                  </a:cubicBezTo>
                  <a:cubicBezTo>
                    <a:pt x="29" y="115"/>
                    <a:pt x="25" y="106"/>
                    <a:pt x="25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8" y="93"/>
                    <a:pt x="14" y="83"/>
                    <a:pt x="14" y="71"/>
                  </a:cubicBezTo>
                  <a:cubicBezTo>
                    <a:pt x="14" y="39"/>
                    <a:pt x="40" y="13"/>
                    <a:pt x="72" y="13"/>
                  </a:cubicBezTo>
                  <a:cubicBezTo>
                    <a:pt x="104" y="13"/>
                    <a:pt x="131" y="39"/>
                    <a:pt x="131" y="71"/>
                  </a:cubicBezTo>
                  <a:cubicBezTo>
                    <a:pt x="131" y="84"/>
                    <a:pt x="126" y="94"/>
                    <a:pt x="120" y="107"/>
                  </a:cubicBezTo>
                  <a:cubicBezTo>
                    <a:pt x="119" y="107"/>
                    <a:pt x="115" y="115"/>
                    <a:pt x="113" y="119"/>
                  </a:cubicBezTo>
                  <a:cubicBezTo>
                    <a:pt x="111" y="123"/>
                    <a:pt x="109" y="127"/>
                    <a:pt x="107" y="133"/>
                  </a:cubicBezTo>
                  <a:cubicBezTo>
                    <a:pt x="104" y="141"/>
                    <a:pt x="101" y="150"/>
                    <a:pt x="99" y="159"/>
                  </a:cubicBezTo>
                  <a:cubicBezTo>
                    <a:pt x="98" y="161"/>
                    <a:pt x="98" y="163"/>
                    <a:pt x="97" y="164"/>
                  </a:cubicBezTo>
                  <a:cubicBezTo>
                    <a:pt x="111" y="164"/>
                    <a:pt x="111" y="164"/>
                    <a:pt x="111" y="164"/>
                  </a:cubicBezTo>
                  <a:cubicBezTo>
                    <a:pt x="111" y="164"/>
                    <a:pt x="111" y="163"/>
                    <a:pt x="112" y="163"/>
                  </a:cubicBezTo>
                  <a:cubicBezTo>
                    <a:pt x="114" y="154"/>
                    <a:pt x="117" y="146"/>
                    <a:pt x="120" y="137"/>
                  </a:cubicBezTo>
                  <a:cubicBezTo>
                    <a:pt x="122" y="133"/>
                    <a:pt x="123" y="129"/>
                    <a:pt x="125" y="125"/>
                  </a:cubicBezTo>
                  <a:cubicBezTo>
                    <a:pt x="127" y="121"/>
                    <a:pt x="131" y="113"/>
                    <a:pt x="131" y="113"/>
                  </a:cubicBezTo>
                  <a:cubicBezTo>
                    <a:pt x="139" y="99"/>
                    <a:pt x="144" y="86"/>
                    <a:pt x="144" y="71"/>
                  </a:cubicBezTo>
                  <a:cubicBezTo>
                    <a:pt x="144" y="32"/>
                    <a:pt x="112" y="0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auto">
            <a:xfrm>
              <a:off x="5564188" y="1050925"/>
              <a:ext cx="298450" cy="133350"/>
            </a:xfrm>
            <a:custGeom>
              <a:avLst/>
              <a:gdLst>
                <a:gd name="T0" fmla="*/ 0 w 78"/>
                <a:gd name="T1" fmla="*/ 6 h 35"/>
                <a:gd name="T2" fmla="*/ 15 w 78"/>
                <a:gd name="T3" fmla="*/ 20 h 35"/>
                <a:gd name="T4" fmla="*/ 19 w 78"/>
                <a:gd name="T5" fmla="*/ 20 h 35"/>
                <a:gd name="T6" fmla="*/ 19 w 78"/>
                <a:gd name="T7" fmla="*/ 21 h 35"/>
                <a:gd name="T8" fmla="*/ 33 w 78"/>
                <a:gd name="T9" fmla="*/ 35 h 35"/>
                <a:gd name="T10" fmla="*/ 46 w 78"/>
                <a:gd name="T11" fmla="*/ 35 h 35"/>
                <a:gd name="T12" fmla="*/ 60 w 78"/>
                <a:gd name="T13" fmla="*/ 21 h 35"/>
                <a:gd name="T14" fmla="*/ 60 w 78"/>
                <a:gd name="T15" fmla="*/ 20 h 35"/>
                <a:gd name="T16" fmla="*/ 64 w 78"/>
                <a:gd name="T17" fmla="*/ 20 h 35"/>
                <a:gd name="T18" fmla="*/ 78 w 78"/>
                <a:gd name="T19" fmla="*/ 6 h 35"/>
                <a:gd name="T20" fmla="*/ 78 w 78"/>
                <a:gd name="T21" fmla="*/ 0 h 35"/>
                <a:gd name="T22" fmla="*/ 0 w 78"/>
                <a:gd name="T23" fmla="*/ 0 h 35"/>
                <a:gd name="T24" fmla="*/ 0 w 78"/>
                <a:gd name="T25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35">
                  <a:moveTo>
                    <a:pt x="0" y="6"/>
                  </a:moveTo>
                  <a:cubicBezTo>
                    <a:pt x="0" y="14"/>
                    <a:pt x="7" y="20"/>
                    <a:pt x="15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9"/>
                    <a:pt x="25" y="35"/>
                    <a:pt x="33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53" y="35"/>
                    <a:pt x="60" y="29"/>
                    <a:pt x="60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72" y="20"/>
                    <a:pt x="78" y="14"/>
                    <a:pt x="78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50" name="Rectangle 7"/>
            <p:cNvSpPr>
              <a:spLocks noChangeArrowheads="1"/>
            </p:cNvSpPr>
            <p:nvPr/>
          </p:nvSpPr>
          <p:spPr bwMode="auto">
            <a:xfrm>
              <a:off x="5564188" y="993775"/>
              <a:ext cx="298450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5553075" y="658813"/>
              <a:ext cx="325438" cy="304800"/>
            </a:xfrm>
            <a:custGeom>
              <a:avLst/>
              <a:gdLst>
                <a:gd name="T0" fmla="*/ 57 w 85"/>
                <a:gd name="T1" fmla="*/ 80 h 80"/>
                <a:gd name="T2" fmla="*/ 83 w 85"/>
                <a:gd name="T3" fmla="*/ 9 h 80"/>
                <a:gd name="T4" fmla="*/ 85 w 85"/>
                <a:gd name="T5" fmla="*/ 3 h 80"/>
                <a:gd name="T6" fmla="*/ 80 w 85"/>
                <a:gd name="T7" fmla="*/ 0 h 80"/>
                <a:gd name="T8" fmla="*/ 80 w 85"/>
                <a:gd name="T9" fmla="*/ 0 h 80"/>
                <a:gd name="T10" fmla="*/ 71 w 85"/>
                <a:gd name="T11" fmla="*/ 8 h 80"/>
                <a:gd name="T12" fmla="*/ 67 w 85"/>
                <a:gd name="T13" fmla="*/ 12 h 80"/>
                <a:gd name="T14" fmla="*/ 64 w 85"/>
                <a:gd name="T15" fmla="*/ 8 h 80"/>
                <a:gd name="T16" fmla="*/ 55 w 85"/>
                <a:gd name="T17" fmla="*/ 0 h 80"/>
                <a:gd name="T18" fmla="*/ 46 w 85"/>
                <a:gd name="T19" fmla="*/ 8 h 80"/>
                <a:gd name="T20" fmla="*/ 42 w 85"/>
                <a:gd name="T21" fmla="*/ 12 h 80"/>
                <a:gd name="T22" fmla="*/ 39 w 85"/>
                <a:gd name="T23" fmla="*/ 8 h 80"/>
                <a:gd name="T24" fmla="*/ 30 w 85"/>
                <a:gd name="T25" fmla="*/ 0 h 80"/>
                <a:gd name="T26" fmla="*/ 21 w 85"/>
                <a:gd name="T27" fmla="*/ 8 h 80"/>
                <a:gd name="T28" fmla="*/ 17 w 85"/>
                <a:gd name="T29" fmla="*/ 12 h 80"/>
                <a:gd name="T30" fmla="*/ 14 w 85"/>
                <a:gd name="T31" fmla="*/ 8 h 80"/>
                <a:gd name="T32" fmla="*/ 5 w 85"/>
                <a:gd name="T33" fmla="*/ 0 h 80"/>
                <a:gd name="T34" fmla="*/ 4 w 85"/>
                <a:gd name="T35" fmla="*/ 0 h 80"/>
                <a:gd name="T36" fmla="*/ 0 w 85"/>
                <a:gd name="T37" fmla="*/ 3 h 80"/>
                <a:gd name="T38" fmla="*/ 2 w 85"/>
                <a:gd name="T39" fmla="*/ 10 h 80"/>
                <a:gd name="T40" fmla="*/ 29 w 85"/>
                <a:gd name="T41" fmla="*/ 80 h 80"/>
                <a:gd name="T42" fmla="*/ 35 w 85"/>
                <a:gd name="T43" fmla="*/ 80 h 80"/>
                <a:gd name="T44" fmla="*/ 10 w 85"/>
                <a:gd name="T45" fmla="*/ 13 h 80"/>
                <a:gd name="T46" fmla="*/ 17 w 85"/>
                <a:gd name="T47" fmla="*/ 18 h 80"/>
                <a:gd name="T48" fmla="*/ 26 w 85"/>
                <a:gd name="T49" fmla="*/ 11 h 80"/>
                <a:gd name="T50" fmla="*/ 30 w 85"/>
                <a:gd name="T51" fmla="*/ 6 h 80"/>
                <a:gd name="T52" fmla="*/ 33 w 85"/>
                <a:gd name="T53" fmla="*/ 11 h 80"/>
                <a:gd name="T54" fmla="*/ 42 w 85"/>
                <a:gd name="T55" fmla="*/ 18 h 80"/>
                <a:gd name="T56" fmla="*/ 51 w 85"/>
                <a:gd name="T57" fmla="*/ 11 h 80"/>
                <a:gd name="T58" fmla="*/ 55 w 85"/>
                <a:gd name="T59" fmla="*/ 6 h 80"/>
                <a:gd name="T60" fmla="*/ 58 w 85"/>
                <a:gd name="T61" fmla="*/ 11 h 80"/>
                <a:gd name="T62" fmla="*/ 67 w 85"/>
                <a:gd name="T63" fmla="*/ 18 h 80"/>
                <a:gd name="T64" fmla="*/ 75 w 85"/>
                <a:gd name="T65" fmla="*/ 13 h 80"/>
                <a:gd name="T66" fmla="*/ 50 w 85"/>
                <a:gd name="T67" fmla="*/ 80 h 80"/>
                <a:gd name="T68" fmla="*/ 57 w 85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80">
                  <a:moveTo>
                    <a:pt x="57" y="80"/>
                  </a:moveTo>
                  <a:cubicBezTo>
                    <a:pt x="83" y="9"/>
                    <a:pt x="83" y="9"/>
                    <a:pt x="83" y="9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5" y="0"/>
                    <a:pt x="72" y="5"/>
                    <a:pt x="71" y="8"/>
                  </a:cubicBezTo>
                  <a:cubicBezTo>
                    <a:pt x="69" y="11"/>
                    <a:pt x="68" y="12"/>
                    <a:pt x="67" y="12"/>
                  </a:cubicBezTo>
                  <a:cubicBezTo>
                    <a:pt x="66" y="12"/>
                    <a:pt x="65" y="11"/>
                    <a:pt x="64" y="8"/>
                  </a:cubicBezTo>
                  <a:cubicBezTo>
                    <a:pt x="62" y="5"/>
                    <a:pt x="60" y="0"/>
                    <a:pt x="55" y="0"/>
                  </a:cubicBezTo>
                  <a:cubicBezTo>
                    <a:pt x="50" y="0"/>
                    <a:pt x="47" y="5"/>
                    <a:pt x="46" y="8"/>
                  </a:cubicBezTo>
                  <a:cubicBezTo>
                    <a:pt x="44" y="11"/>
                    <a:pt x="43" y="12"/>
                    <a:pt x="42" y="12"/>
                  </a:cubicBezTo>
                  <a:cubicBezTo>
                    <a:pt x="41" y="12"/>
                    <a:pt x="40" y="11"/>
                    <a:pt x="39" y="8"/>
                  </a:cubicBezTo>
                  <a:cubicBezTo>
                    <a:pt x="37" y="5"/>
                    <a:pt x="35" y="0"/>
                    <a:pt x="30" y="0"/>
                  </a:cubicBezTo>
                  <a:cubicBezTo>
                    <a:pt x="25" y="0"/>
                    <a:pt x="22" y="5"/>
                    <a:pt x="21" y="8"/>
                  </a:cubicBezTo>
                  <a:cubicBezTo>
                    <a:pt x="19" y="11"/>
                    <a:pt x="18" y="12"/>
                    <a:pt x="17" y="12"/>
                  </a:cubicBezTo>
                  <a:cubicBezTo>
                    <a:pt x="16" y="12"/>
                    <a:pt x="15" y="11"/>
                    <a:pt x="14" y="8"/>
                  </a:cubicBezTo>
                  <a:cubicBezTo>
                    <a:pt x="12" y="5"/>
                    <a:pt x="10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6"/>
                    <a:pt x="14" y="18"/>
                    <a:pt x="17" y="18"/>
                  </a:cubicBezTo>
                  <a:cubicBezTo>
                    <a:pt x="22" y="18"/>
                    <a:pt x="25" y="14"/>
                    <a:pt x="26" y="11"/>
                  </a:cubicBezTo>
                  <a:cubicBezTo>
                    <a:pt x="28" y="8"/>
                    <a:pt x="29" y="6"/>
                    <a:pt x="30" y="6"/>
                  </a:cubicBezTo>
                  <a:cubicBezTo>
                    <a:pt x="31" y="6"/>
                    <a:pt x="32" y="8"/>
                    <a:pt x="33" y="11"/>
                  </a:cubicBezTo>
                  <a:cubicBezTo>
                    <a:pt x="35" y="14"/>
                    <a:pt x="37" y="18"/>
                    <a:pt x="42" y="18"/>
                  </a:cubicBezTo>
                  <a:cubicBezTo>
                    <a:pt x="47" y="18"/>
                    <a:pt x="49" y="14"/>
                    <a:pt x="51" y="11"/>
                  </a:cubicBezTo>
                  <a:cubicBezTo>
                    <a:pt x="53" y="8"/>
                    <a:pt x="53" y="6"/>
                    <a:pt x="55" y="6"/>
                  </a:cubicBezTo>
                  <a:cubicBezTo>
                    <a:pt x="56" y="6"/>
                    <a:pt x="57" y="8"/>
                    <a:pt x="58" y="11"/>
                  </a:cubicBezTo>
                  <a:cubicBezTo>
                    <a:pt x="60" y="14"/>
                    <a:pt x="62" y="18"/>
                    <a:pt x="67" y="18"/>
                  </a:cubicBezTo>
                  <a:cubicBezTo>
                    <a:pt x="71" y="18"/>
                    <a:pt x="73" y="15"/>
                    <a:pt x="75" y="13"/>
                  </a:cubicBezTo>
                  <a:cubicBezTo>
                    <a:pt x="50" y="80"/>
                    <a:pt x="50" y="80"/>
                    <a:pt x="50" y="80"/>
                  </a:cubicBezTo>
                  <a:lnTo>
                    <a:pt x="57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52" name="Group 103"/>
          <p:cNvGrpSpPr/>
          <p:nvPr/>
        </p:nvGrpSpPr>
        <p:grpSpPr>
          <a:xfrm>
            <a:off x="3922338" y="2347681"/>
            <a:ext cx="869872" cy="984669"/>
            <a:chOff x="8196263" y="4981575"/>
            <a:chExt cx="796925" cy="908050"/>
          </a:xfrm>
          <a:solidFill>
            <a:srgbClr val="FFFFFF"/>
          </a:solidFill>
        </p:grpSpPr>
        <p:sp>
          <p:nvSpPr>
            <p:cNvPr id="153" name="Freeform 5"/>
            <p:cNvSpPr>
              <a:spLocks noEditPoints="1"/>
            </p:cNvSpPr>
            <p:nvPr/>
          </p:nvSpPr>
          <p:spPr bwMode="auto">
            <a:xfrm>
              <a:off x="8196263" y="4981575"/>
              <a:ext cx="796925" cy="908050"/>
            </a:xfrm>
            <a:custGeom>
              <a:avLst/>
              <a:gdLst>
                <a:gd name="T0" fmla="*/ 666 w 907"/>
                <a:gd name="T1" fmla="*/ 33 h 1034"/>
                <a:gd name="T2" fmla="*/ 236 w 907"/>
                <a:gd name="T3" fmla="*/ 68 h 1034"/>
                <a:gd name="T4" fmla="*/ 77 w 907"/>
                <a:gd name="T5" fmla="*/ 272 h 1034"/>
                <a:gd name="T6" fmla="*/ 78 w 907"/>
                <a:gd name="T7" fmla="*/ 399 h 1034"/>
                <a:gd name="T8" fmla="*/ 81 w 907"/>
                <a:gd name="T9" fmla="*/ 411 h 1034"/>
                <a:gd name="T10" fmla="*/ 44 w 907"/>
                <a:gd name="T11" fmla="*/ 468 h 1034"/>
                <a:gd name="T12" fmla="*/ 16 w 907"/>
                <a:gd name="T13" fmla="*/ 509 h 1034"/>
                <a:gd name="T14" fmla="*/ 16 w 907"/>
                <a:gd name="T15" fmla="*/ 510 h 1034"/>
                <a:gd name="T16" fmla="*/ 42 w 907"/>
                <a:gd name="T17" fmla="*/ 624 h 1034"/>
                <a:gd name="T18" fmla="*/ 57 w 907"/>
                <a:gd name="T19" fmla="*/ 677 h 1034"/>
                <a:gd name="T20" fmla="*/ 86 w 907"/>
                <a:gd name="T21" fmla="*/ 749 h 1034"/>
                <a:gd name="T22" fmla="*/ 85 w 907"/>
                <a:gd name="T23" fmla="*/ 800 h 1034"/>
                <a:gd name="T24" fmla="*/ 195 w 907"/>
                <a:gd name="T25" fmla="*/ 892 h 1034"/>
                <a:gd name="T26" fmla="*/ 281 w 907"/>
                <a:gd name="T27" fmla="*/ 958 h 1034"/>
                <a:gd name="T28" fmla="*/ 713 w 907"/>
                <a:gd name="T29" fmla="*/ 1034 h 1034"/>
                <a:gd name="T30" fmla="*/ 791 w 907"/>
                <a:gd name="T31" fmla="*/ 940 h 1034"/>
                <a:gd name="T32" fmla="*/ 766 w 907"/>
                <a:gd name="T33" fmla="*/ 735 h 1034"/>
                <a:gd name="T34" fmla="*/ 896 w 907"/>
                <a:gd name="T35" fmla="*/ 481 h 1034"/>
                <a:gd name="T36" fmla="*/ 814 w 907"/>
                <a:gd name="T37" fmla="*/ 136 h 1034"/>
                <a:gd name="T38" fmla="*/ 723 w 907"/>
                <a:gd name="T39" fmla="*/ 699 h 1034"/>
                <a:gd name="T40" fmla="*/ 736 w 907"/>
                <a:gd name="T41" fmla="*/ 949 h 1034"/>
                <a:gd name="T42" fmla="*/ 713 w 907"/>
                <a:gd name="T43" fmla="*/ 978 h 1034"/>
                <a:gd name="T44" fmla="*/ 337 w 907"/>
                <a:gd name="T45" fmla="*/ 955 h 1034"/>
                <a:gd name="T46" fmla="*/ 300 w 907"/>
                <a:gd name="T47" fmla="*/ 814 h 1034"/>
                <a:gd name="T48" fmla="*/ 195 w 907"/>
                <a:gd name="T49" fmla="*/ 837 h 1034"/>
                <a:gd name="T50" fmla="*/ 116 w 907"/>
                <a:gd name="T51" fmla="*/ 697 h 1034"/>
                <a:gd name="T52" fmla="*/ 126 w 907"/>
                <a:gd name="T53" fmla="*/ 655 h 1034"/>
                <a:gd name="T54" fmla="*/ 99 w 907"/>
                <a:gd name="T55" fmla="*/ 640 h 1034"/>
                <a:gd name="T56" fmla="*/ 108 w 907"/>
                <a:gd name="T57" fmla="*/ 598 h 1034"/>
                <a:gd name="T58" fmla="*/ 75 w 907"/>
                <a:gd name="T59" fmla="*/ 579 h 1034"/>
                <a:gd name="T60" fmla="*/ 63 w 907"/>
                <a:gd name="T61" fmla="*/ 539 h 1034"/>
                <a:gd name="T62" fmla="*/ 128 w 907"/>
                <a:gd name="T63" fmla="*/ 440 h 1034"/>
                <a:gd name="T64" fmla="*/ 132 w 907"/>
                <a:gd name="T65" fmla="*/ 387 h 1034"/>
                <a:gd name="T66" fmla="*/ 131 w 907"/>
                <a:gd name="T67" fmla="*/ 286 h 1034"/>
                <a:gd name="T68" fmla="*/ 841 w 907"/>
                <a:gd name="T69" fmla="*/ 47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7" h="1034">
                  <a:moveTo>
                    <a:pt x="814" y="136"/>
                  </a:moveTo>
                  <a:cubicBezTo>
                    <a:pt x="775" y="91"/>
                    <a:pt x="726" y="56"/>
                    <a:pt x="666" y="33"/>
                  </a:cubicBezTo>
                  <a:cubicBezTo>
                    <a:pt x="613" y="11"/>
                    <a:pt x="552" y="0"/>
                    <a:pt x="490" y="0"/>
                  </a:cubicBezTo>
                  <a:cubicBezTo>
                    <a:pt x="399" y="0"/>
                    <a:pt x="308" y="24"/>
                    <a:pt x="236" y="68"/>
                  </a:cubicBezTo>
                  <a:cubicBezTo>
                    <a:pt x="196" y="92"/>
                    <a:pt x="163" y="120"/>
                    <a:pt x="137" y="153"/>
                  </a:cubicBezTo>
                  <a:cubicBezTo>
                    <a:pt x="108" y="189"/>
                    <a:pt x="88" y="229"/>
                    <a:pt x="77" y="272"/>
                  </a:cubicBezTo>
                  <a:cubicBezTo>
                    <a:pt x="68" y="310"/>
                    <a:pt x="67" y="352"/>
                    <a:pt x="75" y="387"/>
                  </a:cubicBezTo>
                  <a:cubicBezTo>
                    <a:pt x="78" y="399"/>
                    <a:pt x="78" y="399"/>
                    <a:pt x="78" y="399"/>
                  </a:cubicBezTo>
                  <a:cubicBezTo>
                    <a:pt x="78" y="403"/>
                    <a:pt x="79" y="406"/>
                    <a:pt x="80" y="409"/>
                  </a:cubicBezTo>
                  <a:cubicBezTo>
                    <a:pt x="80" y="410"/>
                    <a:pt x="80" y="410"/>
                    <a:pt x="81" y="411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70" y="433"/>
                    <a:pt x="58" y="450"/>
                    <a:pt x="44" y="468"/>
                  </a:cubicBezTo>
                  <a:cubicBezTo>
                    <a:pt x="35" y="481"/>
                    <a:pt x="25" y="494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3" y="530"/>
                    <a:pt x="0" y="555"/>
                    <a:pt x="7" y="578"/>
                  </a:cubicBezTo>
                  <a:cubicBezTo>
                    <a:pt x="12" y="597"/>
                    <a:pt x="25" y="613"/>
                    <a:pt x="42" y="624"/>
                  </a:cubicBezTo>
                  <a:cubicBezTo>
                    <a:pt x="40" y="638"/>
                    <a:pt x="43" y="652"/>
                    <a:pt x="49" y="665"/>
                  </a:cubicBezTo>
                  <a:cubicBezTo>
                    <a:pt x="51" y="669"/>
                    <a:pt x="54" y="674"/>
                    <a:pt x="57" y="677"/>
                  </a:cubicBezTo>
                  <a:cubicBezTo>
                    <a:pt x="55" y="696"/>
                    <a:pt x="60" y="714"/>
                    <a:pt x="71" y="730"/>
                  </a:cubicBezTo>
                  <a:cubicBezTo>
                    <a:pt x="86" y="749"/>
                    <a:pt x="86" y="749"/>
                    <a:pt x="86" y="749"/>
                  </a:cubicBezTo>
                  <a:cubicBezTo>
                    <a:pt x="86" y="752"/>
                    <a:pt x="86" y="755"/>
                    <a:pt x="85" y="758"/>
                  </a:cubicBezTo>
                  <a:cubicBezTo>
                    <a:pt x="85" y="770"/>
                    <a:pt x="84" y="785"/>
                    <a:pt x="85" y="800"/>
                  </a:cubicBezTo>
                  <a:cubicBezTo>
                    <a:pt x="88" y="825"/>
                    <a:pt x="97" y="845"/>
                    <a:pt x="112" y="860"/>
                  </a:cubicBezTo>
                  <a:cubicBezTo>
                    <a:pt x="132" y="881"/>
                    <a:pt x="160" y="892"/>
                    <a:pt x="195" y="892"/>
                  </a:cubicBezTo>
                  <a:cubicBezTo>
                    <a:pt x="218" y="892"/>
                    <a:pt x="244" y="888"/>
                    <a:pt x="276" y="879"/>
                  </a:cubicBezTo>
                  <a:cubicBezTo>
                    <a:pt x="278" y="899"/>
                    <a:pt x="280" y="925"/>
                    <a:pt x="281" y="958"/>
                  </a:cubicBezTo>
                  <a:cubicBezTo>
                    <a:pt x="283" y="1000"/>
                    <a:pt x="318" y="1034"/>
                    <a:pt x="361" y="1034"/>
                  </a:cubicBezTo>
                  <a:cubicBezTo>
                    <a:pt x="713" y="1034"/>
                    <a:pt x="713" y="1034"/>
                    <a:pt x="713" y="1034"/>
                  </a:cubicBezTo>
                  <a:cubicBezTo>
                    <a:pt x="736" y="1034"/>
                    <a:pt x="759" y="1023"/>
                    <a:pt x="774" y="1005"/>
                  </a:cubicBezTo>
                  <a:cubicBezTo>
                    <a:pt x="789" y="987"/>
                    <a:pt x="795" y="963"/>
                    <a:pt x="791" y="940"/>
                  </a:cubicBezTo>
                  <a:cubicBezTo>
                    <a:pt x="759" y="759"/>
                    <a:pt x="759" y="759"/>
                    <a:pt x="759" y="759"/>
                  </a:cubicBezTo>
                  <a:cubicBezTo>
                    <a:pt x="758" y="751"/>
                    <a:pt x="760" y="742"/>
                    <a:pt x="766" y="735"/>
                  </a:cubicBezTo>
                  <a:cubicBezTo>
                    <a:pt x="792" y="704"/>
                    <a:pt x="821" y="668"/>
                    <a:pt x="845" y="625"/>
                  </a:cubicBezTo>
                  <a:cubicBezTo>
                    <a:pt x="872" y="578"/>
                    <a:pt x="888" y="531"/>
                    <a:pt x="896" y="481"/>
                  </a:cubicBezTo>
                  <a:cubicBezTo>
                    <a:pt x="907" y="410"/>
                    <a:pt x="905" y="344"/>
                    <a:pt x="890" y="285"/>
                  </a:cubicBezTo>
                  <a:cubicBezTo>
                    <a:pt x="876" y="228"/>
                    <a:pt x="850" y="178"/>
                    <a:pt x="814" y="136"/>
                  </a:cubicBezTo>
                  <a:close/>
                  <a:moveTo>
                    <a:pt x="841" y="473"/>
                  </a:moveTo>
                  <a:cubicBezTo>
                    <a:pt x="826" y="567"/>
                    <a:pt x="777" y="635"/>
                    <a:pt x="723" y="699"/>
                  </a:cubicBezTo>
                  <a:cubicBezTo>
                    <a:pt x="707" y="718"/>
                    <a:pt x="700" y="744"/>
                    <a:pt x="704" y="769"/>
                  </a:cubicBezTo>
                  <a:cubicBezTo>
                    <a:pt x="736" y="949"/>
                    <a:pt x="736" y="949"/>
                    <a:pt x="736" y="949"/>
                  </a:cubicBezTo>
                  <a:cubicBezTo>
                    <a:pt x="738" y="956"/>
                    <a:pt x="736" y="964"/>
                    <a:pt x="731" y="969"/>
                  </a:cubicBezTo>
                  <a:cubicBezTo>
                    <a:pt x="727" y="975"/>
                    <a:pt x="720" y="978"/>
                    <a:pt x="713" y="978"/>
                  </a:cubicBezTo>
                  <a:cubicBezTo>
                    <a:pt x="361" y="978"/>
                    <a:pt x="361" y="978"/>
                    <a:pt x="361" y="978"/>
                  </a:cubicBezTo>
                  <a:cubicBezTo>
                    <a:pt x="348" y="978"/>
                    <a:pt x="337" y="968"/>
                    <a:pt x="337" y="955"/>
                  </a:cubicBezTo>
                  <a:cubicBezTo>
                    <a:pt x="334" y="894"/>
                    <a:pt x="330" y="856"/>
                    <a:pt x="328" y="835"/>
                  </a:cubicBezTo>
                  <a:cubicBezTo>
                    <a:pt x="327" y="825"/>
                    <a:pt x="314" y="814"/>
                    <a:pt x="300" y="814"/>
                  </a:cubicBezTo>
                  <a:cubicBezTo>
                    <a:pt x="297" y="814"/>
                    <a:pt x="295" y="815"/>
                    <a:pt x="292" y="816"/>
                  </a:cubicBezTo>
                  <a:cubicBezTo>
                    <a:pt x="249" y="830"/>
                    <a:pt x="217" y="837"/>
                    <a:pt x="195" y="837"/>
                  </a:cubicBezTo>
                  <a:cubicBezTo>
                    <a:pt x="109" y="837"/>
                    <a:pt x="154" y="748"/>
                    <a:pt x="137" y="725"/>
                  </a:cubicBezTo>
                  <a:cubicBezTo>
                    <a:pt x="116" y="697"/>
                    <a:pt x="116" y="697"/>
                    <a:pt x="116" y="697"/>
                  </a:cubicBezTo>
                  <a:cubicBezTo>
                    <a:pt x="111" y="689"/>
                    <a:pt x="111" y="680"/>
                    <a:pt x="115" y="672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12" y="652"/>
                    <a:pt x="112" y="652"/>
                    <a:pt x="112" y="652"/>
                  </a:cubicBezTo>
                  <a:cubicBezTo>
                    <a:pt x="107" y="650"/>
                    <a:pt x="102" y="646"/>
                    <a:pt x="99" y="640"/>
                  </a:cubicBezTo>
                  <a:cubicBezTo>
                    <a:pt x="96" y="635"/>
                    <a:pt x="96" y="629"/>
                    <a:pt x="98" y="623"/>
                  </a:cubicBezTo>
                  <a:cubicBezTo>
                    <a:pt x="108" y="598"/>
                    <a:pt x="108" y="598"/>
                    <a:pt x="108" y="598"/>
                  </a:cubicBezTo>
                  <a:cubicBezTo>
                    <a:pt x="109" y="596"/>
                    <a:pt x="108" y="593"/>
                    <a:pt x="106" y="592"/>
                  </a:cubicBezTo>
                  <a:cubicBezTo>
                    <a:pt x="75" y="579"/>
                    <a:pt x="75" y="579"/>
                    <a:pt x="75" y="579"/>
                  </a:cubicBezTo>
                  <a:cubicBezTo>
                    <a:pt x="68" y="575"/>
                    <a:pt x="62" y="569"/>
                    <a:pt x="60" y="562"/>
                  </a:cubicBezTo>
                  <a:cubicBezTo>
                    <a:pt x="58" y="554"/>
                    <a:pt x="59" y="546"/>
                    <a:pt x="63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84" y="505"/>
                    <a:pt x="111" y="475"/>
                    <a:pt x="128" y="440"/>
                  </a:cubicBezTo>
                  <a:cubicBezTo>
                    <a:pt x="136" y="425"/>
                    <a:pt x="136" y="425"/>
                    <a:pt x="136" y="425"/>
                  </a:cubicBezTo>
                  <a:cubicBezTo>
                    <a:pt x="141" y="415"/>
                    <a:pt x="134" y="398"/>
                    <a:pt x="132" y="387"/>
                  </a:cubicBezTo>
                  <a:cubicBezTo>
                    <a:pt x="129" y="375"/>
                    <a:pt x="129" y="375"/>
                    <a:pt x="129" y="375"/>
                  </a:cubicBezTo>
                  <a:cubicBezTo>
                    <a:pt x="123" y="347"/>
                    <a:pt x="124" y="313"/>
                    <a:pt x="131" y="286"/>
                  </a:cubicBezTo>
                  <a:cubicBezTo>
                    <a:pt x="168" y="139"/>
                    <a:pt x="330" y="56"/>
                    <a:pt x="490" y="56"/>
                  </a:cubicBezTo>
                  <a:cubicBezTo>
                    <a:pt x="689" y="56"/>
                    <a:pt x="885" y="183"/>
                    <a:pt x="841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8596313" y="5100638"/>
              <a:ext cx="296863" cy="295275"/>
            </a:xfrm>
            <a:custGeom>
              <a:avLst/>
              <a:gdLst>
                <a:gd name="T0" fmla="*/ 192 w 337"/>
                <a:gd name="T1" fmla="*/ 36 h 336"/>
                <a:gd name="T2" fmla="*/ 234 w 337"/>
                <a:gd name="T3" fmla="*/ 68 h 336"/>
                <a:gd name="T4" fmla="*/ 253 w 337"/>
                <a:gd name="T5" fmla="*/ 54 h 336"/>
                <a:gd name="T6" fmla="*/ 279 w 337"/>
                <a:gd name="T7" fmla="*/ 74 h 336"/>
                <a:gd name="T8" fmla="*/ 268 w 337"/>
                <a:gd name="T9" fmla="*/ 102 h 336"/>
                <a:gd name="T10" fmla="*/ 301 w 337"/>
                <a:gd name="T11" fmla="*/ 144 h 336"/>
                <a:gd name="T12" fmla="*/ 313 w 337"/>
                <a:gd name="T13" fmla="*/ 180 h 336"/>
                <a:gd name="T14" fmla="*/ 286 w 337"/>
                <a:gd name="T15" fmla="*/ 192 h 336"/>
                <a:gd name="T16" fmla="*/ 279 w 337"/>
                <a:gd name="T17" fmla="*/ 244 h 336"/>
                <a:gd name="T18" fmla="*/ 262 w 337"/>
                <a:gd name="T19" fmla="*/ 278 h 336"/>
                <a:gd name="T20" fmla="*/ 245 w 337"/>
                <a:gd name="T21" fmla="*/ 278 h 336"/>
                <a:gd name="T22" fmla="*/ 192 w 337"/>
                <a:gd name="T23" fmla="*/ 286 h 336"/>
                <a:gd name="T24" fmla="*/ 180 w 337"/>
                <a:gd name="T25" fmla="*/ 312 h 336"/>
                <a:gd name="T26" fmla="*/ 144 w 337"/>
                <a:gd name="T27" fmla="*/ 300 h 336"/>
                <a:gd name="T28" fmla="*/ 102 w 337"/>
                <a:gd name="T29" fmla="*/ 268 h 336"/>
                <a:gd name="T30" fmla="*/ 84 w 337"/>
                <a:gd name="T31" fmla="*/ 282 h 336"/>
                <a:gd name="T32" fmla="*/ 58 w 337"/>
                <a:gd name="T33" fmla="*/ 261 h 336"/>
                <a:gd name="T34" fmla="*/ 69 w 337"/>
                <a:gd name="T35" fmla="*/ 234 h 336"/>
                <a:gd name="T36" fmla="*/ 36 w 337"/>
                <a:gd name="T37" fmla="*/ 192 h 336"/>
                <a:gd name="T38" fmla="*/ 24 w 337"/>
                <a:gd name="T39" fmla="*/ 156 h 336"/>
                <a:gd name="T40" fmla="*/ 51 w 337"/>
                <a:gd name="T41" fmla="*/ 144 h 336"/>
                <a:gd name="T42" fmla="*/ 58 w 337"/>
                <a:gd name="T43" fmla="*/ 91 h 336"/>
                <a:gd name="T44" fmla="*/ 75 w 337"/>
                <a:gd name="T45" fmla="*/ 57 h 336"/>
                <a:gd name="T46" fmla="*/ 92 w 337"/>
                <a:gd name="T47" fmla="*/ 57 h 336"/>
                <a:gd name="T48" fmla="*/ 144 w 337"/>
                <a:gd name="T49" fmla="*/ 50 h 336"/>
                <a:gd name="T50" fmla="*/ 156 w 337"/>
                <a:gd name="T51" fmla="*/ 24 h 336"/>
                <a:gd name="T52" fmla="*/ 180 w 337"/>
                <a:gd name="T53" fmla="*/ 0 h 336"/>
                <a:gd name="T54" fmla="*/ 121 w 337"/>
                <a:gd name="T55" fmla="*/ 32 h 336"/>
                <a:gd name="T56" fmla="*/ 84 w 337"/>
                <a:gd name="T57" fmla="*/ 30 h 336"/>
                <a:gd name="T58" fmla="*/ 41 w 337"/>
                <a:gd name="T59" fmla="*/ 57 h 336"/>
                <a:gd name="T60" fmla="*/ 39 w 337"/>
                <a:gd name="T61" fmla="*/ 106 h 336"/>
                <a:gd name="T62" fmla="*/ 0 w 337"/>
                <a:gd name="T63" fmla="*/ 156 h 336"/>
                <a:gd name="T64" fmla="*/ 33 w 337"/>
                <a:gd name="T65" fmla="*/ 216 h 336"/>
                <a:gd name="T66" fmla="*/ 31 w 337"/>
                <a:gd name="T67" fmla="*/ 253 h 336"/>
                <a:gd name="T68" fmla="*/ 58 w 337"/>
                <a:gd name="T69" fmla="*/ 295 h 336"/>
                <a:gd name="T70" fmla="*/ 106 w 337"/>
                <a:gd name="T71" fmla="*/ 298 h 336"/>
                <a:gd name="T72" fmla="*/ 156 w 337"/>
                <a:gd name="T73" fmla="*/ 336 h 336"/>
                <a:gd name="T74" fmla="*/ 216 w 337"/>
                <a:gd name="T75" fmla="*/ 304 h 336"/>
                <a:gd name="T76" fmla="*/ 253 w 337"/>
                <a:gd name="T77" fmla="*/ 306 h 336"/>
                <a:gd name="T78" fmla="*/ 296 w 337"/>
                <a:gd name="T79" fmla="*/ 278 h 336"/>
                <a:gd name="T80" fmla="*/ 298 w 337"/>
                <a:gd name="T81" fmla="*/ 230 h 336"/>
                <a:gd name="T82" fmla="*/ 337 w 337"/>
                <a:gd name="T83" fmla="*/ 180 h 336"/>
                <a:gd name="T84" fmla="*/ 304 w 337"/>
                <a:gd name="T85" fmla="*/ 120 h 336"/>
                <a:gd name="T86" fmla="*/ 306 w 337"/>
                <a:gd name="T87" fmla="*/ 83 h 336"/>
                <a:gd name="T88" fmla="*/ 279 w 337"/>
                <a:gd name="T89" fmla="*/ 40 h 336"/>
                <a:gd name="T90" fmla="*/ 231 w 337"/>
                <a:gd name="T91" fmla="*/ 38 h 336"/>
                <a:gd name="T92" fmla="*/ 180 w 337"/>
                <a:gd name="T9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6">
                  <a:moveTo>
                    <a:pt x="180" y="24"/>
                  </a:moveTo>
                  <a:cubicBezTo>
                    <a:pt x="187" y="24"/>
                    <a:pt x="192" y="29"/>
                    <a:pt x="192" y="36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08" y="53"/>
                    <a:pt x="222" y="60"/>
                    <a:pt x="234" y="68"/>
                  </a:cubicBezTo>
                  <a:cubicBezTo>
                    <a:pt x="245" y="57"/>
                    <a:pt x="245" y="57"/>
                    <a:pt x="245" y="57"/>
                  </a:cubicBezTo>
                  <a:cubicBezTo>
                    <a:pt x="247" y="55"/>
                    <a:pt x="250" y="54"/>
                    <a:pt x="253" y="54"/>
                  </a:cubicBezTo>
                  <a:cubicBezTo>
                    <a:pt x="256" y="54"/>
                    <a:pt x="260" y="55"/>
                    <a:pt x="262" y="57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4" y="79"/>
                    <a:pt x="284" y="87"/>
                    <a:pt x="279" y="9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77" y="114"/>
                    <a:pt x="283" y="129"/>
                    <a:pt x="286" y="144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7" y="144"/>
                    <a:pt x="313" y="149"/>
                    <a:pt x="313" y="156"/>
                  </a:cubicBezTo>
                  <a:cubicBezTo>
                    <a:pt x="313" y="180"/>
                    <a:pt x="313" y="180"/>
                    <a:pt x="313" y="180"/>
                  </a:cubicBezTo>
                  <a:cubicBezTo>
                    <a:pt x="313" y="187"/>
                    <a:pt x="307" y="192"/>
                    <a:pt x="301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3" y="207"/>
                    <a:pt x="277" y="221"/>
                    <a:pt x="268" y="234"/>
                  </a:cubicBezTo>
                  <a:cubicBezTo>
                    <a:pt x="279" y="244"/>
                    <a:pt x="279" y="244"/>
                    <a:pt x="279" y="244"/>
                  </a:cubicBezTo>
                  <a:cubicBezTo>
                    <a:pt x="284" y="249"/>
                    <a:pt x="284" y="257"/>
                    <a:pt x="279" y="261"/>
                  </a:cubicBezTo>
                  <a:cubicBezTo>
                    <a:pt x="262" y="278"/>
                    <a:pt x="262" y="278"/>
                    <a:pt x="262" y="278"/>
                  </a:cubicBezTo>
                  <a:cubicBezTo>
                    <a:pt x="260" y="281"/>
                    <a:pt x="256" y="282"/>
                    <a:pt x="253" y="282"/>
                  </a:cubicBezTo>
                  <a:cubicBezTo>
                    <a:pt x="250" y="282"/>
                    <a:pt x="247" y="281"/>
                    <a:pt x="245" y="278"/>
                  </a:cubicBezTo>
                  <a:cubicBezTo>
                    <a:pt x="234" y="268"/>
                    <a:pt x="234" y="268"/>
                    <a:pt x="234" y="268"/>
                  </a:cubicBezTo>
                  <a:cubicBezTo>
                    <a:pt x="222" y="276"/>
                    <a:pt x="208" y="282"/>
                    <a:pt x="192" y="286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307"/>
                    <a:pt x="187" y="312"/>
                    <a:pt x="180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0" y="312"/>
                    <a:pt x="144" y="307"/>
                    <a:pt x="144" y="300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29" y="282"/>
                    <a:pt x="115" y="276"/>
                    <a:pt x="102" y="268"/>
                  </a:cubicBezTo>
                  <a:cubicBezTo>
                    <a:pt x="92" y="278"/>
                    <a:pt x="92" y="278"/>
                    <a:pt x="92" y="278"/>
                  </a:cubicBezTo>
                  <a:cubicBezTo>
                    <a:pt x="90" y="281"/>
                    <a:pt x="87" y="282"/>
                    <a:pt x="84" y="282"/>
                  </a:cubicBezTo>
                  <a:cubicBezTo>
                    <a:pt x="80" y="282"/>
                    <a:pt x="77" y="281"/>
                    <a:pt x="75" y="278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3" y="257"/>
                    <a:pt x="53" y="249"/>
                    <a:pt x="58" y="244"/>
                  </a:cubicBezTo>
                  <a:cubicBezTo>
                    <a:pt x="69" y="234"/>
                    <a:pt x="69" y="234"/>
                    <a:pt x="69" y="234"/>
                  </a:cubicBezTo>
                  <a:cubicBezTo>
                    <a:pt x="60" y="221"/>
                    <a:pt x="54" y="207"/>
                    <a:pt x="51" y="192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0" y="192"/>
                    <a:pt x="24" y="187"/>
                    <a:pt x="24" y="180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24" y="149"/>
                    <a:pt x="30" y="144"/>
                    <a:pt x="36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4" y="129"/>
                    <a:pt x="60" y="114"/>
                    <a:pt x="69" y="102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3" y="87"/>
                    <a:pt x="53" y="79"/>
                    <a:pt x="58" y="7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4" y="54"/>
                  </a:cubicBezTo>
                  <a:cubicBezTo>
                    <a:pt x="87" y="54"/>
                    <a:pt x="90" y="55"/>
                    <a:pt x="92" y="5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15" y="60"/>
                    <a:pt x="129" y="53"/>
                    <a:pt x="144" y="5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29"/>
                    <a:pt x="150" y="24"/>
                    <a:pt x="156" y="24"/>
                  </a:cubicBezTo>
                  <a:cubicBezTo>
                    <a:pt x="180" y="24"/>
                    <a:pt x="180" y="24"/>
                    <a:pt x="180" y="24"/>
                  </a:cubicBezTo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8" y="0"/>
                    <a:pt x="123" y="14"/>
                    <a:pt x="121" y="32"/>
                  </a:cubicBezTo>
                  <a:cubicBezTo>
                    <a:pt x="116" y="34"/>
                    <a:pt x="111" y="36"/>
                    <a:pt x="106" y="38"/>
                  </a:cubicBezTo>
                  <a:cubicBezTo>
                    <a:pt x="100" y="33"/>
                    <a:pt x="92" y="30"/>
                    <a:pt x="84" y="30"/>
                  </a:cubicBezTo>
                  <a:cubicBezTo>
                    <a:pt x="74" y="30"/>
                    <a:pt x="65" y="34"/>
                    <a:pt x="58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4" y="64"/>
                    <a:pt x="31" y="73"/>
                    <a:pt x="31" y="83"/>
                  </a:cubicBezTo>
                  <a:cubicBezTo>
                    <a:pt x="31" y="91"/>
                    <a:pt x="33" y="99"/>
                    <a:pt x="39" y="106"/>
                  </a:cubicBezTo>
                  <a:cubicBezTo>
                    <a:pt x="36" y="110"/>
                    <a:pt x="34" y="115"/>
                    <a:pt x="33" y="120"/>
                  </a:cubicBezTo>
                  <a:cubicBezTo>
                    <a:pt x="15" y="122"/>
                    <a:pt x="0" y="137"/>
                    <a:pt x="0" y="15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9"/>
                    <a:pt x="15" y="214"/>
                    <a:pt x="33" y="216"/>
                  </a:cubicBezTo>
                  <a:cubicBezTo>
                    <a:pt x="34" y="221"/>
                    <a:pt x="36" y="225"/>
                    <a:pt x="39" y="230"/>
                  </a:cubicBezTo>
                  <a:cubicBezTo>
                    <a:pt x="33" y="236"/>
                    <a:pt x="31" y="244"/>
                    <a:pt x="31" y="253"/>
                  </a:cubicBezTo>
                  <a:cubicBezTo>
                    <a:pt x="31" y="262"/>
                    <a:pt x="34" y="271"/>
                    <a:pt x="41" y="278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65" y="302"/>
                    <a:pt x="74" y="306"/>
                    <a:pt x="84" y="306"/>
                  </a:cubicBezTo>
                  <a:cubicBezTo>
                    <a:pt x="92" y="306"/>
                    <a:pt x="100" y="303"/>
                    <a:pt x="106" y="298"/>
                  </a:cubicBezTo>
                  <a:cubicBezTo>
                    <a:pt x="111" y="300"/>
                    <a:pt x="116" y="302"/>
                    <a:pt x="121" y="304"/>
                  </a:cubicBezTo>
                  <a:cubicBezTo>
                    <a:pt x="123" y="322"/>
                    <a:pt x="138" y="336"/>
                    <a:pt x="156" y="336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99" y="336"/>
                    <a:pt x="214" y="322"/>
                    <a:pt x="216" y="304"/>
                  </a:cubicBezTo>
                  <a:cubicBezTo>
                    <a:pt x="221" y="302"/>
                    <a:pt x="226" y="300"/>
                    <a:pt x="231" y="298"/>
                  </a:cubicBezTo>
                  <a:cubicBezTo>
                    <a:pt x="237" y="303"/>
                    <a:pt x="245" y="306"/>
                    <a:pt x="253" y="306"/>
                  </a:cubicBezTo>
                  <a:cubicBezTo>
                    <a:pt x="263" y="306"/>
                    <a:pt x="272" y="302"/>
                    <a:pt x="279" y="295"/>
                  </a:cubicBezTo>
                  <a:cubicBezTo>
                    <a:pt x="296" y="278"/>
                    <a:pt x="296" y="278"/>
                    <a:pt x="296" y="278"/>
                  </a:cubicBezTo>
                  <a:cubicBezTo>
                    <a:pt x="303" y="271"/>
                    <a:pt x="306" y="262"/>
                    <a:pt x="306" y="253"/>
                  </a:cubicBezTo>
                  <a:cubicBezTo>
                    <a:pt x="306" y="244"/>
                    <a:pt x="304" y="236"/>
                    <a:pt x="298" y="230"/>
                  </a:cubicBezTo>
                  <a:cubicBezTo>
                    <a:pt x="301" y="225"/>
                    <a:pt x="303" y="221"/>
                    <a:pt x="304" y="216"/>
                  </a:cubicBezTo>
                  <a:cubicBezTo>
                    <a:pt x="322" y="214"/>
                    <a:pt x="337" y="199"/>
                    <a:pt x="337" y="180"/>
                  </a:cubicBezTo>
                  <a:cubicBezTo>
                    <a:pt x="337" y="156"/>
                    <a:pt x="337" y="156"/>
                    <a:pt x="337" y="156"/>
                  </a:cubicBezTo>
                  <a:cubicBezTo>
                    <a:pt x="337" y="137"/>
                    <a:pt x="322" y="122"/>
                    <a:pt x="304" y="120"/>
                  </a:cubicBezTo>
                  <a:cubicBezTo>
                    <a:pt x="303" y="115"/>
                    <a:pt x="301" y="110"/>
                    <a:pt x="298" y="106"/>
                  </a:cubicBezTo>
                  <a:cubicBezTo>
                    <a:pt x="304" y="99"/>
                    <a:pt x="306" y="91"/>
                    <a:pt x="306" y="83"/>
                  </a:cubicBezTo>
                  <a:cubicBezTo>
                    <a:pt x="306" y="73"/>
                    <a:pt x="303" y="64"/>
                    <a:pt x="296" y="57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2" y="34"/>
                    <a:pt x="263" y="30"/>
                    <a:pt x="253" y="30"/>
                  </a:cubicBezTo>
                  <a:cubicBezTo>
                    <a:pt x="245" y="30"/>
                    <a:pt x="237" y="33"/>
                    <a:pt x="231" y="38"/>
                  </a:cubicBezTo>
                  <a:cubicBezTo>
                    <a:pt x="226" y="36"/>
                    <a:pt x="221" y="34"/>
                    <a:pt x="216" y="32"/>
                  </a:cubicBezTo>
                  <a:cubicBezTo>
                    <a:pt x="214" y="14"/>
                    <a:pt x="199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55" name="Freeform 7"/>
            <p:cNvSpPr>
              <a:spLocks noEditPoints="1"/>
            </p:cNvSpPr>
            <p:nvPr/>
          </p:nvSpPr>
          <p:spPr bwMode="auto">
            <a:xfrm>
              <a:off x="8675688" y="5180013"/>
              <a:ext cx="138113" cy="136525"/>
            </a:xfrm>
            <a:custGeom>
              <a:avLst/>
              <a:gdLst>
                <a:gd name="T0" fmla="*/ 78 w 157"/>
                <a:gd name="T1" fmla="*/ 156 h 156"/>
                <a:gd name="T2" fmla="*/ 0 w 157"/>
                <a:gd name="T3" fmla="*/ 78 h 156"/>
                <a:gd name="T4" fmla="*/ 78 w 157"/>
                <a:gd name="T5" fmla="*/ 0 h 156"/>
                <a:gd name="T6" fmla="*/ 157 w 157"/>
                <a:gd name="T7" fmla="*/ 78 h 156"/>
                <a:gd name="T8" fmla="*/ 78 w 157"/>
                <a:gd name="T9" fmla="*/ 156 h 156"/>
                <a:gd name="T10" fmla="*/ 78 w 157"/>
                <a:gd name="T11" fmla="*/ 12 h 156"/>
                <a:gd name="T12" fmla="*/ 12 w 157"/>
                <a:gd name="T13" fmla="*/ 78 h 156"/>
                <a:gd name="T14" fmla="*/ 78 w 157"/>
                <a:gd name="T15" fmla="*/ 144 h 156"/>
                <a:gd name="T16" fmla="*/ 145 w 157"/>
                <a:gd name="T17" fmla="*/ 78 h 156"/>
                <a:gd name="T18" fmla="*/ 78 w 157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2" y="0"/>
                    <a:pt x="157" y="35"/>
                    <a:pt x="157" y="78"/>
                  </a:cubicBezTo>
                  <a:cubicBezTo>
                    <a:pt x="157" y="121"/>
                    <a:pt x="122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5" y="144"/>
                    <a:pt x="145" y="114"/>
                    <a:pt x="145" y="78"/>
                  </a:cubicBezTo>
                  <a:cubicBezTo>
                    <a:pt x="145" y="41"/>
                    <a:pt x="115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56" name="Freeform 8"/>
            <p:cNvSpPr>
              <a:spLocks noEditPoints="1"/>
            </p:cNvSpPr>
            <p:nvPr/>
          </p:nvSpPr>
          <p:spPr bwMode="auto">
            <a:xfrm>
              <a:off x="8707438" y="5211763"/>
              <a:ext cx="74613" cy="73025"/>
            </a:xfrm>
            <a:custGeom>
              <a:avLst/>
              <a:gdLst>
                <a:gd name="T0" fmla="*/ 42 w 85"/>
                <a:gd name="T1" fmla="*/ 84 h 84"/>
                <a:gd name="T2" fmla="*/ 0 w 85"/>
                <a:gd name="T3" fmla="*/ 42 h 84"/>
                <a:gd name="T4" fmla="*/ 42 w 85"/>
                <a:gd name="T5" fmla="*/ 0 h 84"/>
                <a:gd name="T6" fmla="*/ 85 w 85"/>
                <a:gd name="T7" fmla="*/ 42 h 84"/>
                <a:gd name="T8" fmla="*/ 42 w 85"/>
                <a:gd name="T9" fmla="*/ 84 h 84"/>
                <a:gd name="T10" fmla="*/ 42 w 85"/>
                <a:gd name="T11" fmla="*/ 12 h 84"/>
                <a:gd name="T12" fmla="*/ 12 w 85"/>
                <a:gd name="T13" fmla="*/ 42 h 84"/>
                <a:gd name="T14" fmla="*/ 42 w 85"/>
                <a:gd name="T15" fmla="*/ 72 h 84"/>
                <a:gd name="T16" fmla="*/ 73 w 85"/>
                <a:gd name="T17" fmla="*/ 42 h 84"/>
                <a:gd name="T18" fmla="*/ 42 w 85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3" y="58"/>
                    <a:pt x="73" y="42"/>
                  </a:cubicBezTo>
                  <a:cubicBezTo>
                    <a:pt x="73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57" name="Freeform 9"/>
            <p:cNvSpPr>
              <a:spLocks noEditPoints="1"/>
            </p:cNvSpPr>
            <p:nvPr/>
          </p:nvSpPr>
          <p:spPr bwMode="auto">
            <a:xfrm>
              <a:off x="8416926" y="5081588"/>
              <a:ext cx="187325" cy="187325"/>
            </a:xfrm>
            <a:custGeom>
              <a:avLst/>
              <a:gdLst>
                <a:gd name="T0" fmla="*/ 121 w 213"/>
                <a:gd name="T1" fmla="*/ 23 h 213"/>
                <a:gd name="T2" fmla="*/ 148 w 213"/>
                <a:gd name="T3" fmla="*/ 44 h 213"/>
                <a:gd name="T4" fmla="*/ 160 w 213"/>
                <a:gd name="T5" fmla="*/ 35 h 213"/>
                <a:gd name="T6" fmla="*/ 176 w 213"/>
                <a:gd name="T7" fmla="*/ 48 h 213"/>
                <a:gd name="T8" fmla="*/ 170 w 213"/>
                <a:gd name="T9" fmla="*/ 65 h 213"/>
                <a:gd name="T10" fmla="*/ 190 w 213"/>
                <a:gd name="T11" fmla="*/ 92 h 213"/>
                <a:gd name="T12" fmla="*/ 198 w 213"/>
                <a:gd name="T13" fmla="*/ 115 h 213"/>
                <a:gd name="T14" fmla="*/ 181 w 213"/>
                <a:gd name="T15" fmla="*/ 122 h 213"/>
                <a:gd name="T16" fmla="*/ 176 w 213"/>
                <a:gd name="T17" fmla="*/ 155 h 213"/>
                <a:gd name="T18" fmla="*/ 165 w 213"/>
                <a:gd name="T19" fmla="*/ 177 h 213"/>
                <a:gd name="T20" fmla="*/ 155 w 213"/>
                <a:gd name="T21" fmla="*/ 177 h 213"/>
                <a:gd name="T22" fmla="*/ 121 w 213"/>
                <a:gd name="T23" fmla="*/ 182 h 213"/>
                <a:gd name="T24" fmla="*/ 114 w 213"/>
                <a:gd name="T25" fmla="*/ 198 h 213"/>
                <a:gd name="T26" fmla="*/ 91 w 213"/>
                <a:gd name="T27" fmla="*/ 191 h 213"/>
                <a:gd name="T28" fmla="*/ 64 w 213"/>
                <a:gd name="T29" fmla="*/ 170 h 213"/>
                <a:gd name="T30" fmla="*/ 52 w 213"/>
                <a:gd name="T31" fmla="*/ 179 h 213"/>
                <a:gd name="T32" fmla="*/ 36 w 213"/>
                <a:gd name="T33" fmla="*/ 166 h 213"/>
                <a:gd name="T34" fmla="*/ 43 w 213"/>
                <a:gd name="T35" fmla="*/ 149 h 213"/>
                <a:gd name="T36" fmla="*/ 22 w 213"/>
                <a:gd name="T37" fmla="*/ 122 h 213"/>
                <a:gd name="T38" fmla="*/ 15 w 213"/>
                <a:gd name="T39" fmla="*/ 99 h 213"/>
                <a:gd name="T40" fmla="*/ 32 w 213"/>
                <a:gd name="T41" fmla="*/ 92 h 213"/>
                <a:gd name="T42" fmla="*/ 36 w 213"/>
                <a:gd name="T43" fmla="*/ 59 h 213"/>
                <a:gd name="T44" fmla="*/ 47 w 213"/>
                <a:gd name="T45" fmla="*/ 37 h 213"/>
                <a:gd name="T46" fmla="*/ 58 w 213"/>
                <a:gd name="T47" fmla="*/ 37 h 213"/>
                <a:gd name="T48" fmla="*/ 91 w 213"/>
                <a:gd name="T49" fmla="*/ 32 h 213"/>
                <a:gd name="T50" fmla="*/ 99 w 213"/>
                <a:gd name="T51" fmla="*/ 16 h 213"/>
                <a:gd name="T52" fmla="*/ 114 w 213"/>
                <a:gd name="T53" fmla="*/ 0 h 213"/>
                <a:gd name="T54" fmla="*/ 76 w 213"/>
                <a:gd name="T55" fmla="*/ 21 h 213"/>
                <a:gd name="T56" fmla="*/ 52 w 213"/>
                <a:gd name="T57" fmla="*/ 20 h 213"/>
                <a:gd name="T58" fmla="*/ 25 w 213"/>
                <a:gd name="T59" fmla="*/ 37 h 213"/>
                <a:gd name="T60" fmla="*/ 24 w 213"/>
                <a:gd name="T61" fmla="*/ 68 h 213"/>
                <a:gd name="T62" fmla="*/ 0 w 213"/>
                <a:gd name="T63" fmla="*/ 99 h 213"/>
                <a:gd name="T64" fmla="*/ 20 w 213"/>
                <a:gd name="T65" fmla="*/ 137 h 213"/>
                <a:gd name="T66" fmla="*/ 19 w 213"/>
                <a:gd name="T67" fmla="*/ 161 h 213"/>
                <a:gd name="T68" fmla="*/ 36 w 213"/>
                <a:gd name="T69" fmla="*/ 188 h 213"/>
                <a:gd name="T70" fmla="*/ 67 w 213"/>
                <a:gd name="T71" fmla="*/ 189 h 213"/>
                <a:gd name="T72" fmla="*/ 99 w 213"/>
                <a:gd name="T73" fmla="*/ 213 h 213"/>
                <a:gd name="T74" fmla="*/ 137 w 213"/>
                <a:gd name="T75" fmla="*/ 193 h 213"/>
                <a:gd name="T76" fmla="*/ 160 w 213"/>
                <a:gd name="T77" fmla="*/ 194 h 213"/>
                <a:gd name="T78" fmla="*/ 187 w 213"/>
                <a:gd name="T79" fmla="*/ 177 h 213"/>
                <a:gd name="T80" fmla="*/ 188 w 213"/>
                <a:gd name="T81" fmla="*/ 146 h 213"/>
                <a:gd name="T82" fmla="*/ 213 w 213"/>
                <a:gd name="T83" fmla="*/ 115 h 213"/>
                <a:gd name="T84" fmla="*/ 192 w 213"/>
                <a:gd name="T85" fmla="*/ 77 h 213"/>
                <a:gd name="T86" fmla="*/ 194 w 213"/>
                <a:gd name="T87" fmla="*/ 53 h 213"/>
                <a:gd name="T88" fmla="*/ 176 w 213"/>
                <a:gd name="T89" fmla="*/ 26 h 213"/>
                <a:gd name="T90" fmla="*/ 146 w 213"/>
                <a:gd name="T91" fmla="*/ 25 h 213"/>
                <a:gd name="T92" fmla="*/ 114 w 213"/>
                <a:gd name="T9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3">
                  <a:moveTo>
                    <a:pt x="114" y="16"/>
                  </a:moveTo>
                  <a:cubicBezTo>
                    <a:pt x="118" y="16"/>
                    <a:pt x="121" y="19"/>
                    <a:pt x="121" y="23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31" y="34"/>
                    <a:pt x="140" y="38"/>
                    <a:pt x="148" y="44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8" y="35"/>
                    <a:pt x="160" y="35"/>
                  </a:cubicBezTo>
                  <a:cubicBezTo>
                    <a:pt x="162" y="35"/>
                    <a:pt x="164" y="35"/>
                    <a:pt x="165" y="37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9" y="51"/>
                    <a:pt x="179" y="56"/>
                    <a:pt x="176" y="59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5" y="73"/>
                    <a:pt x="179" y="82"/>
                    <a:pt x="181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4" y="92"/>
                    <a:pt x="198" y="95"/>
                    <a:pt x="198" y="99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19"/>
                    <a:pt x="194" y="122"/>
                    <a:pt x="190" y="122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179" y="132"/>
                    <a:pt x="175" y="141"/>
                    <a:pt x="170" y="149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9" y="158"/>
                    <a:pt x="179" y="163"/>
                    <a:pt x="176" y="166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64" y="178"/>
                    <a:pt x="162" y="179"/>
                    <a:pt x="160" y="179"/>
                  </a:cubicBezTo>
                  <a:cubicBezTo>
                    <a:pt x="158" y="179"/>
                    <a:pt x="156" y="178"/>
                    <a:pt x="155" y="177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0" y="176"/>
                    <a:pt x="131" y="180"/>
                    <a:pt x="121" y="182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5"/>
                    <a:pt x="118" y="198"/>
                    <a:pt x="114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4" y="198"/>
                    <a:pt x="91" y="195"/>
                    <a:pt x="91" y="191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81" y="180"/>
                    <a:pt x="72" y="176"/>
                    <a:pt x="64" y="17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78"/>
                    <a:pt x="54" y="179"/>
                    <a:pt x="52" y="179"/>
                  </a:cubicBezTo>
                  <a:cubicBezTo>
                    <a:pt x="50" y="179"/>
                    <a:pt x="48" y="178"/>
                    <a:pt x="47" y="17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3" y="163"/>
                    <a:pt x="33" y="158"/>
                    <a:pt x="36" y="155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38" y="141"/>
                    <a:pt x="34" y="132"/>
                    <a:pt x="3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18" y="122"/>
                    <a:pt x="15" y="119"/>
                    <a:pt x="15" y="115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5"/>
                    <a:pt x="18" y="92"/>
                    <a:pt x="2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82"/>
                    <a:pt x="38" y="73"/>
                    <a:pt x="43" y="6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56"/>
                    <a:pt x="33" y="51"/>
                    <a:pt x="36" y="4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5"/>
                    <a:pt x="50" y="35"/>
                    <a:pt x="52" y="35"/>
                  </a:cubicBezTo>
                  <a:cubicBezTo>
                    <a:pt x="54" y="35"/>
                    <a:pt x="56" y="35"/>
                    <a:pt x="58" y="3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72" y="38"/>
                    <a:pt x="81" y="34"/>
                    <a:pt x="91" y="32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6"/>
                    <a:pt x="99" y="16"/>
                  </a:cubicBezTo>
                  <a:cubicBezTo>
                    <a:pt x="114" y="16"/>
                    <a:pt x="114" y="16"/>
                    <a:pt x="114" y="16"/>
                  </a:cubicBezTo>
                  <a:moveTo>
                    <a:pt x="11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7" y="0"/>
                    <a:pt x="77" y="9"/>
                    <a:pt x="76" y="21"/>
                  </a:cubicBezTo>
                  <a:cubicBezTo>
                    <a:pt x="73" y="22"/>
                    <a:pt x="70" y="23"/>
                    <a:pt x="67" y="25"/>
                  </a:cubicBezTo>
                  <a:cubicBezTo>
                    <a:pt x="63" y="21"/>
                    <a:pt x="58" y="20"/>
                    <a:pt x="52" y="20"/>
                  </a:cubicBezTo>
                  <a:cubicBezTo>
                    <a:pt x="46" y="20"/>
                    <a:pt x="41" y="22"/>
                    <a:pt x="36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1"/>
                    <a:pt x="19" y="47"/>
                    <a:pt x="19" y="53"/>
                  </a:cubicBezTo>
                  <a:cubicBezTo>
                    <a:pt x="19" y="58"/>
                    <a:pt x="21" y="64"/>
                    <a:pt x="24" y="68"/>
                  </a:cubicBezTo>
                  <a:cubicBezTo>
                    <a:pt x="23" y="71"/>
                    <a:pt x="21" y="74"/>
                    <a:pt x="20" y="77"/>
                  </a:cubicBezTo>
                  <a:cubicBezTo>
                    <a:pt x="9" y="78"/>
                    <a:pt x="0" y="88"/>
                    <a:pt x="0" y="9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6"/>
                    <a:pt x="20" y="137"/>
                  </a:cubicBezTo>
                  <a:cubicBezTo>
                    <a:pt x="21" y="140"/>
                    <a:pt x="23" y="143"/>
                    <a:pt x="24" y="146"/>
                  </a:cubicBezTo>
                  <a:cubicBezTo>
                    <a:pt x="21" y="150"/>
                    <a:pt x="19" y="155"/>
                    <a:pt x="19" y="161"/>
                  </a:cubicBezTo>
                  <a:cubicBezTo>
                    <a:pt x="19" y="167"/>
                    <a:pt x="21" y="173"/>
                    <a:pt x="25" y="177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1" y="192"/>
                    <a:pt x="46" y="194"/>
                    <a:pt x="52" y="194"/>
                  </a:cubicBezTo>
                  <a:cubicBezTo>
                    <a:pt x="58" y="194"/>
                    <a:pt x="63" y="193"/>
                    <a:pt x="67" y="189"/>
                  </a:cubicBezTo>
                  <a:cubicBezTo>
                    <a:pt x="70" y="191"/>
                    <a:pt x="73" y="192"/>
                    <a:pt x="76" y="193"/>
                  </a:cubicBezTo>
                  <a:cubicBezTo>
                    <a:pt x="77" y="205"/>
                    <a:pt x="87" y="213"/>
                    <a:pt x="99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26" y="213"/>
                    <a:pt x="135" y="205"/>
                    <a:pt x="137" y="193"/>
                  </a:cubicBezTo>
                  <a:cubicBezTo>
                    <a:pt x="140" y="192"/>
                    <a:pt x="143" y="191"/>
                    <a:pt x="146" y="189"/>
                  </a:cubicBezTo>
                  <a:cubicBezTo>
                    <a:pt x="150" y="193"/>
                    <a:pt x="155" y="194"/>
                    <a:pt x="160" y="194"/>
                  </a:cubicBezTo>
                  <a:cubicBezTo>
                    <a:pt x="166" y="194"/>
                    <a:pt x="172" y="192"/>
                    <a:pt x="176" y="188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191" y="173"/>
                    <a:pt x="194" y="167"/>
                    <a:pt x="194" y="161"/>
                  </a:cubicBezTo>
                  <a:cubicBezTo>
                    <a:pt x="194" y="155"/>
                    <a:pt x="192" y="150"/>
                    <a:pt x="188" y="146"/>
                  </a:cubicBezTo>
                  <a:cubicBezTo>
                    <a:pt x="190" y="143"/>
                    <a:pt x="191" y="140"/>
                    <a:pt x="192" y="137"/>
                  </a:cubicBezTo>
                  <a:cubicBezTo>
                    <a:pt x="204" y="136"/>
                    <a:pt x="213" y="126"/>
                    <a:pt x="213" y="115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88"/>
                    <a:pt x="204" y="78"/>
                    <a:pt x="192" y="77"/>
                  </a:cubicBezTo>
                  <a:cubicBezTo>
                    <a:pt x="191" y="74"/>
                    <a:pt x="190" y="71"/>
                    <a:pt x="188" y="68"/>
                  </a:cubicBezTo>
                  <a:cubicBezTo>
                    <a:pt x="192" y="64"/>
                    <a:pt x="194" y="58"/>
                    <a:pt x="194" y="53"/>
                  </a:cubicBezTo>
                  <a:cubicBezTo>
                    <a:pt x="194" y="47"/>
                    <a:pt x="191" y="41"/>
                    <a:pt x="187" y="37"/>
                  </a:cubicBezTo>
                  <a:cubicBezTo>
                    <a:pt x="176" y="26"/>
                    <a:pt x="176" y="26"/>
                    <a:pt x="176" y="26"/>
                  </a:cubicBezTo>
                  <a:cubicBezTo>
                    <a:pt x="172" y="22"/>
                    <a:pt x="166" y="20"/>
                    <a:pt x="160" y="20"/>
                  </a:cubicBezTo>
                  <a:cubicBezTo>
                    <a:pt x="155" y="20"/>
                    <a:pt x="150" y="21"/>
                    <a:pt x="146" y="25"/>
                  </a:cubicBezTo>
                  <a:cubicBezTo>
                    <a:pt x="143" y="23"/>
                    <a:pt x="140" y="22"/>
                    <a:pt x="137" y="21"/>
                  </a:cubicBezTo>
                  <a:cubicBezTo>
                    <a:pt x="135" y="9"/>
                    <a:pt x="126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58" name="Freeform 10"/>
            <p:cNvSpPr>
              <a:spLocks noEditPoints="1"/>
            </p:cNvSpPr>
            <p:nvPr/>
          </p:nvSpPr>
          <p:spPr bwMode="auto">
            <a:xfrm>
              <a:off x="8467726" y="5132388"/>
              <a:ext cx="87313" cy="85725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8 h 99"/>
                <a:gd name="T12" fmla="*/ 7 w 99"/>
                <a:gd name="T13" fmla="*/ 50 h 99"/>
                <a:gd name="T14" fmla="*/ 49 w 99"/>
                <a:gd name="T15" fmla="*/ 92 h 99"/>
                <a:gd name="T16" fmla="*/ 91 w 99"/>
                <a:gd name="T17" fmla="*/ 50 h 99"/>
                <a:gd name="T18" fmla="*/ 49 w 99"/>
                <a:gd name="T19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ubicBezTo>
                    <a:pt x="99" y="77"/>
                    <a:pt x="76" y="99"/>
                    <a:pt x="49" y="99"/>
                  </a:cubicBezTo>
                  <a:close/>
                  <a:moveTo>
                    <a:pt x="49" y="8"/>
                  </a:moveTo>
                  <a:cubicBezTo>
                    <a:pt x="26" y="8"/>
                    <a:pt x="7" y="27"/>
                    <a:pt x="7" y="50"/>
                  </a:cubicBezTo>
                  <a:cubicBezTo>
                    <a:pt x="7" y="73"/>
                    <a:pt x="26" y="92"/>
                    <a:pt x="49" y="92"/>
                  </a:cubicBezTo>
                  <a:cubicBezTo>
                    <a:pt x="72" y="92"/>
                    <a:pt x="91" y="73"/>
                    <a:pt x="91" y="50"/>
                  </a:cubicBezTo>
                  <a:cubicBezTo>
                    <a:pt x="91" y="27"/>
                    <a:pt x="72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59" name="Freeform 11"/>
            <p:cNvSpPr>
              <a:spLocks noEditPoints="1"/>
            </p:cNvSpPr>
            <p:nvPr/>
          </p:nvSpPr>
          <p:spPr bwMode="auto">
            <a:xfrm>
              <a:off x="8488363" y="5151438"/>
              <a:ext cx="46038" cy="47625"/>
            </a:xfrm>
            <a:custGeom>
              <a:avLst/>
              <a:gdLst>
                <a:gd name="T0" fmla="*/ 26 w 53"/>
                <a:gd name="T1" fmla="*/ 54 h 54"/>
                <a:gd name="T2" fmla="*/ 0 w 53"/>
                <a:gd name="T3" fmla="*/ 27 h 54"/>
                <a:gd name="T4" fmla="*/ 26 w 53"/>
                <a:gd name="T5" fmla="*/ 0 h 54"/>
                <a:gd name="T6" fmla="*/ 53 w 53"/>
                <a:gd name="T7" fmla="*/ 27 h 54"/>
                <a:gd name="T8" fmla="*/ 26 w 53"/>
                <a:gd name="T9" fmla="*/ 54 h 54"/>
                <a:gd name="T10" fmla="*/ 26 w 53"/>
                <a:gd name="T11" fmla="*/ 8 h 54"/>
                <a:gd name="T12" fmla="*/ 7 w 53"/>
                <a:gd name="T13" fmla="*/ 27 h 54"/>
                <a:gd name="T14" fmla="*/ 26 w 53"/>
                <a:gd name="T15" fmla="*/ 46 h 54"/>
                <a:gd name="T16" fmla="*/ 45 w 53"/>
                <a:gd name="T17" fmla="*/ 27 h 54"/>
                <a:gd name="T18" fmla="*/ 26 w 53"/>
                <a:gd name="T19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6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lose/>
                  <a:moveTo>
                    <a:pt x="26" y="8"/>
                  </a:moveTo>
                  <a:cubicBezTo>
                    <a:pt x="16" y="8"/>
                    <a:pt x="7" y="16"/>
                    <a:pt x="7" y="27"/>
                  </a:cubicBezTo>
                  <a:cubicBezTo>
                    <a:pt x="7" y="37"/>
                    <a:pt x="16" y="46"/>
                    <a:pt x="26" y="46"/>
                  </a:cubicBezTo>
                  <a:cubicBezTo>
                    <a:pt x="37" y="46"/>
                    <a:pt x="45" y="37"/>
                    <a:pt x="45" y="27"/>
                  </a:cubicBezTo>
                  <a:cubicBezTo>
                    <a:pt x="45" y="16"/>
                    <a:pt x="37" y="8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60" name="Group 111"/>
          <p:cNvGrpSpPr/>
          <p:nvPr/>
        </p:nvGrpSpPr>
        <p:grpSpPr>
          <a:xfrm>
            <a:off x="6728386" y="2429428"/>
            <a:ext cx="712224" cy="821176"/>
            <a:chOff x="6940550" y="4567238"/>
            <a:chExt cx="217488" cy="252413"/>
          </a:xfrm>
          <a:solidFill>
            <a:srgbClr val="FFFFFF"/>
          </a:solidFill>
        </p:grpSpPr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6948488" y="4567238"/>
              <a:ext cx="209550" cy="196850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6940550" y="4729163"/>
              <a:ext cx="103188" cy="90488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3187864" y="4502255"/>
            <a:ext cx="2207126" cy="83113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257417" y="4167540"/>
            <a:ext cx="2068019" cy="30791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头脑风暴</a:t>
            </a:r>
            <a:endParaRPr lang="id-ID" sz="1400" b="1" dirty="0">
              <a:latin typeface="+mn-ea"/>
            </a:endParaRPr>
          </a:p>
        </p:txBody>
      </p:sp>
      <p:cxnSp>
        <p:nvCxnSpPr>
          <p:cNvPr id="165" name="Straight Connector 119"/>
          <p:cNvCxnSpPr/>
          <p:nvPr/>
        </p:nvCxnSpPr>
        <p:spPr>
          <a:xfrm>
            <a:off x="3514302" y="4479518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6016887" y="4502255"/>
            <a:ext cx="2207126" cy="83113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086441" y="4167540"/>
            <a:ext cx="2068019" cy="30791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测量</a:t>
            </a:r>
            <a:endParaRPr lang="id-ID" sz="1400" b="1" dirty="0">
              <a:latin typeface="+mn-ea"/>
            </a:endParaRPr>
          </a:p>
        </p:txBody>
      </p:sp>
      <p:cxnSp>
        <p:nvCxnSpPr>
          <p:cNvPr id="168" name="Straight Connector 123"/>
          <p:cNvCxnSpPr/>
          <p:nvPr/>
        </p:nvCxnSpPr>
        <p:spPr>
          <a:xfrm>
            <a:off x="6343326" y="4479518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8742768" y="4502255"/>
            <a:ext cx="2207126" cy="83113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812322" y="4167540"/>
            <a:ext cx="2068019" cy="30791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集成</a:t>
            </a:r>
            <a:endParaRPr lang="id-ID" sz="1400" b="1" dirty="0">
              <a:latin typeface="+mn-ea"/>
            </a:endParaRPr>
          </a:p>
        </p:txBody>
      </p:sp>
      <p:cxnSp>
        <p:nvCxnSpPr>
          <p:cNvPr id="171" name="Straight Connector 127"/>
          <p:cNvCxnSpPr/>
          <p:nvPr/>
        </p:nvCxnSpPr>
        <p:spPr>
          <a:xfrm>
            <a:off x="9069207" y="4479518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706297" y="401378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00178" y="401378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93942" y="401378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79237" y="401378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130" grpId="0"/>
      <p:bldP spid="131" grpId="0"/>
      <p:bldP spid="133" grpId="0" animBg="1"/>
      <p:bldP spid="134" grpId="0" animBg="1"/>
      <p:bldP spid="135" grpId="0" animBg="1"/>
      <p:bldP spid="139" grpId="0" animBg="1"/>
      <p:bldP spid="143" grpId="0" animBg="1"/>
      <p:bldP spid="163" grpId="0"/>
      <p:bldP spid="164" grpId="0"/>
      <p:bldP spid="166" grpId="0"/>
      <p:bldP spid="167" grpId="0"/>
      <p:bldP spid="169" grpId="0"/>
      <p:bldP spid="170" grpId="0"/>
      <p:bldP spid="57" grpId="0"/>
      <p:bldP spid="58" grpId="0"/>
      <p:bldP spid="59" grpId="0"/>
      <p:bldP spid="60" grpId="0"/>
      <p:bldP spid="50" grpId="0" animBg="1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89308" y="1096531"/>
            <a:ext cx="1406525" cy="3929849"/>
            <a:chOff x="5089308" y="1096531"/>
            <a:chExt cx="1406525" cy="3929849"/>
          </a:xfrm>
        </p:grpSpPr>
        <p:sp>
          <p:nvSpPr>
            <p:cNvPr id="171" name="Freeform 5"/>
            <p:cNvSpPr>
              <a:spLocks/>
            </p:cNvSpPr>
            <p:nvPr/>
          </p:nvSpPr>
          <p:spPr bwMode="auto">
            <a:xfrm flipH="1">
              <a:off x="5089309" y="1354719"/>
              <a:ext cx="703262" cy="3667125"/>
            </a:xfrm>
            <a:custGeom>
              <a:avLst/>
              <a:gdLst>
                <a:gd name="T0" fmla="*/ 0 w 443"/>
                <a:gd name="T1" fmla="*/ 158 h 2310"/>
                <a:gd name="T2" fmla="*/ 0 w 443"/>
                <a:gd name="T3" fmla="*/ 2310 h 2310"/>
                <a:gd name="T4" fmla="*/ 443 w 443"/>
                <a:gd name="T5" fmla="*/ 2152 h 2310"/>
                <a:gd name="T6" fmla="*/ 443 w 443"/>
                <a:gd name="T7" fmla="*/ 0 h 2310"/>
                <a:gd name="T8" fmla="*/ 0 w 443"/>
                <a:gd name="T9" fmla="*/ 158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310">
                  <a:moveTo>
                    <a:pt x="0" y="158"/>
                  </a:moveTo>
                  <a:lnTo>
                    <a:pt x="0" y="2310"/>
                  </a:lnTo>
                  <a:lnTo>
                    <a:pt x="443" y="2152"/>
                  </a:lnTo>
                  <a:lnTo>
                    <a:pt x="443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2" name="Freeform 7"/>
            <p:cNvSpPr>
              <a:spLocks/>
            </p:cNvSpPr>
            <p:nvPr/>
          </p:nvSpPr>
          <p:spPr bwMode="auto">
            <a:xfrm flipH="1">
              <a:off x="5792571" y="1359255"/>
              <a:ext cx="703262" cy="3667125"/>
            </a:xfrm>
            <a:custGeom>
              <a:avLst/>
              <a:gdLst>
                <a:gd name="T0" fmla="*/ 0 w 443"/>
                <a:gd name="T1" fmla="*/ 0 h 2310"/>
                <a:gd name="T2" fmla="*/ 0 w 443"/>
                <a:gd name="T3" fmla="*/ 2152 h 2310"/>
                <a:gd name="T4" fmla="*/ 443 w 443"/>
                <a:gd name="T5" fmla="*/ 2310 h 2310"/>
                <a:gd name="T6" fmla="*/ 443 w 443"/>
                <a:gd name="T7" fmla="*/ 158 h 2310"/>
                <a:gd name="T8" fmla="*/ 0 w 443"/>
                <a:gd name="T9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310">
                  <a:moveTo>
                    <a:pt x="0" y="0"/>
                  </a:moveTo>
                  <a:lnTo>
                    <a:pt x="0" y="2152"/>
                  </a:lnTo>
                  <a:lnTo>
                    <a:pt x="443" y="2310"/>
                  </a:lnTo>
                  <a:lnTo>
                    <a:pt x="443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3" name="Freeform 9"/>
            <p:cNvSpPr>
              <a:spLocks/>
            </p:cNvSpPr>
            <p:nvPr/>
          </p:nvSpPr>
          <p:spPr bwMode="auto">
            <a:xfrm flipH="1">
              <a:off x="5783046" y="1613934"/>
              <a:ext cx="19050" cy="3371850"/>
            </a:xfrm>
            <a:custGeom>
              <a:avLst/>
              <a:gdLst>
                <a:gd name="T0" fmla="*/ 12 w 12"/>
                <a:gd name="T1" fmla="*/ 2121 h 2124"/>
                <a:gd name="T2" fmla="*/ 6 w 12"/>
                <a:gd name="T3" fmla="*/ 2124 h 2124"/>
                <a:gd name="T4" fmla="*/ 0 w 12"/>
                <a:gd name="T5" fmla="*/ 2121 h 2124"/>
                <a:gd name="T6" fmla="*/ 0 w 12"/>
                <a:gd name="T7" fmla="*/ 0 h 2124"/>
                <a:gd name="T8" fmla="*/ 12 w 12"/>
                <a:gd name="T9" fmla="*/ 0 h 2124"/>
                <a:gd name="T10" fmla="*/ 12 w 12"/>
                <a:gd name="T11" fmla="*/ 2121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24">
                  <a:moveTo>
                    <a:pt x="12" y="2121"/>
                  </a:moveTo>
                  <a:lnTo>
                    <a:pt x="6" y="2124"/>
                  </a:lnTo>
                  <a:lnTo>
                    <a:pt x="0" y="212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121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auto">
            <a:xfrm flipH="1">
              <a:off x="5089308" y="1102306"/>
              <a:ext cx="1406525" cy="503238"/>
            </a:xfrm>
            <a:custGeom>
              <a:avLst/>
              <a:gdLst>
                <a:gd name="T0" fmla="*/ 443 w 886"/>
                <a:gd name="T1" fmla="*/ 0 h 317"/>
                <a:gd name="T2" fmla="*/ 0 w 886"/>
                <a:gd name="T3" fmla="*/ 159 h 317"/>
                <a:gd name="T4" fmla="*/ 443 w 886"/>
                <a:gd name="T5" fmla="*/ 317 h 317"/>
                <a:gd name="T6" fmla="*/ 886 w 886"/>
                <a:gd name="T7" fmla="*/ 159 h 317"/>
                <a:gd name="T8" fmla="*/ 443 w 886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7">
                  <a:moveTo>
                    <a:pt x="443" y="0"/>
                  </a:moveTo>
                  <a:lnTo>
                    <a:pt x="0" y="159"/>
                  </a:lnTo>
                  <a:lnTo>
                    <a:pt x="443" y="317"/>
                  </a:lnTo>
                  <a:lnTo>
                    <a:pt x="886" y="15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6" name="Freeform 44"/>
            <p:cNvSpPr>
              <a:spLocks/>
            </p:cNvSpPr>
            <p:nvPr/>
          </p:nvSpPr>
          <p:spPr bwMode="auto">
            <a:xfrm flipH="1">
              <a:off x="5802096" y="1364697"/>
              <a:ext cx="693737" cy="261938"/>
            </a:xfrm>
            <a:custGeom>
              <a:avLst/>
              <a:gdLst>
                <a:gd name="T0" fmla="*/ 0 w 437"/>
                <a:gd name="T1" fmla="*/ 0 h 165"/>
                <a:gd name="T2" fmla="*/ 0 w 437"/>
                <a:gd name="T3" fmla="*/ 7 h 165"/>
                <a:gd name="T4" fmla="*/ 437 w 437"/>
                <a:gd name="T5" fmla="*/ 165 h 165"/>
                <a:gd name="T6" fmla="*/ 437 w 437"/>
                <a:gd name="T7" fmla="*/ 157 h 165"/>
                <a:gd name="T8" fmla="*/ 437 w 437"/>
                <a:gd name="T9" fmla="*/ 157 h 165"/>
                <a:gd name="T10" fmla="*/ 0 w 43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65">
                  <a:moveTo>
                    <a:pt x="0" y="0"/>
                  </a:moveTo>
                  <a:lnTo>
                    <a:pt x="0" y="7"/>
                  </a:lnTo>
                  <a:lnTo>
                    <a:pt x="437" y="165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 rot="-420000">
              <a:off x="5341938" y="1096531"/>
              <a:ext cx="906017" cy="4924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cs typeface="Arial" panose="020B0604020202020204" pitchFamily="34" charset="0"/>
                </a:rPr>
                <a:t>80%</a:t>
              </a:r>
              <a:endPara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01" name="Group 47"/>
            <p:cNvGrpSpPr/>
            <p:nvPr/>
          </p:nvGrpSpPr>
          <p:grpSpPr>
            <a:xfrm>
              <a:off x="5178183" y="1675052"/>
              <a:ext cx="1232525" cy="400110"/>
              <a:chOff x="2822741" y="2912610"/>
              <a:chExt cx="1232525" cy="400110"/>
            </a:xfrm>
          </p:grpSpPr>
          <p:sp>
            <p:nvSpPr>
              <p:cNvPr id="202" name="TextBox 201"/>
              <p:cNvSpPr txBox="1"/>
              <p:nvPr/>
            </p:nvSpPr>
            <p:spPr>
              <a:xfrm rot="21420000">
                <a:off x="3427816" y="2912610"/>
                <a:ext cx="627450" cy="400110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</a:rPr>
                  <a:t>1</a:t>
                </a:r>
                <a:endParaRPr kumimoji="0" lang="id-ID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540000">
                <a:off x="2822741" y="2991082"/>
                <a:ext cx="608620" cy="246221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标题</a:t>
                </a:r>
                <a:endParaRPr kumimoji="0" lang="id-ID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386046" y="2552829"/>
            <a:ext cx="1406525" cy="2233157"/>
            <a:chOff x="4386046" y="2552829"/>
            <a:chExt cx="1406525" cy="2233157"/>
          </a:xfrm>
        </p:grpSpPr>
        <p:sp>
          <p:nvSpPr>
            <p:cNvPr id="174" name="Freeform 13"/>
            <p:cNvSpPr>
              <a:spLocks/>
            </p:cNvSpPr>
            <p:nvPr/>
          </p:nvSpPr>
          <p:spPr bwMode="auto">
            <a:xfrm flipH="1">
              <a:off x="4386046" y="2555322"/>
              <a:ext cx="1406525" cy="504825"/>
            </a:xfrm>
            <a:custGeom>
              <a:avLst/>
              <a:gdLst>
                <a:gd name="T0" fmla="*/ 443 w 886"/>
                <a:gd name="T1" fmla="*/ 0 h 318"/>
                <a:gd name="T2" fmla="*/ 0 w 886"/>
                <a:gd name="T3" fmla="*/ 160 h 318"/>
                <a:gd name="T4" fmla="*/ 443 w 886"/>
                <a:gd name="T5" fmla="*/ 318 h 318"/>
                <a:gd name="T6" fmla="*/ 886 w 886"/>
                <a:gd name="T7" fmla="*/ 160 h 318"/>
                <a:gd name="T8" fmla="*/ 443 w 886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8">
                  <a:moveTo>
                    <a:pt x="443" y="0"/>
                  </a:moveTo>
                  <a:lnTo>
                    <a:pt x="0" y="160"/>
                  </a:lnTo>
                  <a:lnTo>
                    <a:pt x="443" y="318"/>
                  </a:lnTo>
                  <a:lnTo>
                    <a:pt x="886" y="160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6" name="Freeform 21"/>
            <p:cNvSpPr>
              <a:spLocks/>
            </p:cNvSpPr>
            <p:nvPr/>
          </p:nvSpPr>
          <p:spPr bwMode="auto">
            <a:xfrm flipH="1">
              <a:off x="5089309" y="2814311"/>
              <a:ext cx="703262" cy="1971675"/>
            </a:xfrm>
            <a:custGeom>
              <a:avLst/>
              <a:gdLst>
                <a:gd name="T0" fmla="*/ 0 w 443"/>
                <a:gd name="T1" fmla="*/ 0 h 1242"/>
                <a:gd name="T2" fmla="*/ 0 w 443"/>
                <a:gd name="T3" fmla="*/ 1083 h 1242"/>
                <a:gd name="T4" fmla="*/ 443 w 443"/>
                <a:gd name="T5" fmla="*/ 1242 h 1242"/>
                <a:gd name="T6" fmla="*/ 443 w 443"/>
                <a:gd name="T7" fmla="*/ 158 h 1242"/>
                <a:gd name="T8" fmla="*/ 0 w 443"/>
                <a:gd name="T9" fmla="*/ 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242">
                  <a:moveTo>
                    <a:pt x="0" y="0"/>
                  </a:moveTo>
                  <a:lnTo>
                    <a:pt x="0" y="1083"/>
                  </a:lnTo>
                  <a:lnTo>
                    <a:pt x="443" y="1242"/>
                  </a:lnTo>
                  <a:lnTo>
                    <a:pt x="443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7" name="Freeform 23"/>
            <p:cNvSpPr>
              <a:spLocks/>
            </p:cNvSpPr>
            <p:nvPr/>
          </p:nvSpPr>
          <p:spPr bwMode="auto">
            <a:xfrm flipH="1">
              <a:off x="4386046" y="2809322"/>
              <a:ext cx="703262" cy="1971675"/>
            </a:xfrm>
            <a:custGeom>
              <a:avLst/>
              <a:gdLst>
                <a:gd name="T0" fmla="*/ 0 w 443"/>
                <a:gd name="T1" fmla="*/ 158 h 1242"/>
                <a:gd name="T2" fmla="*/ 0 w 443"/>
                <a:gd name="T3" fmla="*/ 1242 h 1242"/>
                <a:gd name="T4" fmla="*/ 443 w 443"/>
                <a:gd name="T5" fmla="*/ 1077 h 1242"/>
                <a:gd name="T6" fmla="*/ 443 w 443"/>
                <a:gd name="T7" fmla="*/ 0 h 1242"/>
                <a:gd name="T8" fmla="*/ 0 w 443"/>
                <a:gd name="T9" fmla="*/ 158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242">
                  <a:moveTo>
                    <a:pt x="0" y="158"/>
                  </a:moveTo>
                  <a:lnTo>
                    <a:pt x="0" y="1242"/>
                  </a:lnTo>
                  <a:lnTo>
                    <a:pt x="443" y="1077"/>
                  </a:lnTo>
                  <a:lnTo>
                    <a:pt x="443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8" name="Freeform 25"/>
            <p:cNvSpPr>
              <a:spLocks/>
            </p:cNvSpPr>
            <p:nvPr/>
          </p:nvSpPr>
          <p:spPr bwMode="auto">
            <a:xfrm flipH="1">
              <a:off x="5079783" y="3058559"/>
              <a:ext cx="19050" cy="1722438"/>
            </a:xfrm>
            <a:custGeom>
              <a:avLst/>
              <a:gdLst>
                <a:gd name="T0" fmla="*/ 12 w 12"/>
                <a:gd name="T1" fmla="*/ 1083 h 1085"/>
                <a:gd name="T2" fmla="*/ 6 w 12"/>
                <a:gd name="T3" fmla="*/ 1085 h 1085"/>
                <a:gd name="T4" fmla="*/ 0 w 12"/>
                <a:gd name="T5" fmla="*/ 1083 h 1085"/>
                <a:gd name="T6" fmla="*/ 0 w 12"/>
                <a:gd name="T7" fmla="*/ 0 h 1085"/>
                <a:gd name="T8" fmla="*/ 12 w 12"/>
                <a:gd name="T9" fmla="*/ 0 h 1085"/>
                <a:gd name="T10" fmla="*/ 12 w 12"/>
                <a:gd name="T11" fmla="*/ 1083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85">
                  <a:moveTo>
                    <a:pt x="12" y="1083"/>
                  </a:moveTo>
                  <a:lnTo>
                    <a:pt x="6" y="1085"/>
                  </a:lnTo>
                  <a:lnTo>
                    <a:pt x="0" y="1083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083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9" name="Freeform 62"/>
            <p:cNvSpPr>
              <a:spLocks/>
            </p:cNvSpPr>
            <p:nvPr/>
          </p:nvSpPr>
          <p:spPr bwMode="auto">
            <a:xfrm flipH="1">
              <a:off x="5098834" y="2809322"/>
              <a:ext cx="693737" cy="263525"/>
            </a:xfrm>
            <a:custGeom>
              <a:avLst/>
              <a:gdLst>
                <a:gd name="T0" fmla="*/ 0 w 437"/>
                <a:gd name="T1" fmla="*/ 0 h 166"/>
                <a:gd name="T2" fmla="*/ 0 w 437"/>
                <a:gd name="T3" fmla="*/ 6 h 166"/>
                <a:gd name="T4" fmla="*/ 437 w 437"/>
                <a:gd name="T5" fmla="*/ 166 h 166"/>
                <a:gd name="T6" fmla="*/ 437 w 437"/>
                <a:gd name="T7" fmla="*/ 157 h 166"/>
                <a:gd name="T8" fmla="*/ 0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0" y="0"/>
                  </a:moveTo>
                  <a:lnTo>
                    <a:pt x="0" y="6"/>
                  </a:lnTo>
                  <a:lnTo>
                    <a:pt x="437" y="166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0" name="Freeform 64"/>
            <p:cNvSpPr>
              <a:spLocks/>
            </p:cNvSpPr>
            <p:nvPr/>
          </p:nvSpPr>
          <p:spPr bwMode="auto">
            <a:xfrm flipH="1">
              <a:off x="4386046" y="2809322"/>
              <a:ext cx="693737" cy="263525"/>
            </a:xfrm>
            <a:custGeom>
              <a:avLst/>
              <a:gdLst>
                <a:gd name="T0" fmla="*/ 437 w 437"/>
                <a:gd name="T1" fmla="*/ 0 h 166"/>
                <a:gd name="T2" fmla="*/ 0 w 437"/>
                <a:gd name="T3" fmla="*/ 157 h 166"/>
                <a:gd name="T4" fmla="*/ 0 w 437"/>
                <a:gd name="T5" fmla="*/ 166 h 166"/>
                <a:gd name="T6" fmla="*/ 437 w 437"/>
                <a:gd name="T7" fmla="*/ 6 h 166"/>
                <a:gd name="T8" fmla="*/ 437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437" y="0"/>
                  </a:moveTo>
                  <a:lnTo>
                    <a:pt x="0" y="157"/>
                  </a:lnTo>
                  <a:lnTo>
                    <a:pt x="0" y="166"/>
                  </a:lnTo>
                  <a:lnTo>
                    <a:pt x="437" y="6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3" name="Freeform 80"/>
            <p:cNvSpPr>
              <a:spLocks/>
            </p:cNvSpPr>
            <p:nvPr/>
          </p:nvSpPr>
          <p:spPr bwMode="auto">
            <a:xfrm flipH="1">
              <a:off x="4386046" y="4512709"/>
              <a:ext cx="693737" cy="269875"/>
            </a:xfrm>
            <a:custGeom>
              <a:avLst/>
              <a:gdLst>
                <a:gd name="T0" fmla="*/ 437 w 437"/>
                <a:gd name="T1" fmla="*/ 0 h 170"/>
                <a:gd name="T2" fmla="*/ 0 w 437"/>
                <a:gd name="T3" fmla="*/ 157 h 170"/>
                <a:gd name="T4" fmla="*/ 0 w 437"/>
                <a:gd name="T5" fmla="*/ 170 h 170"/>
                <a:gd name="T6" fmla="*/ 437 w 437"/>
                <a:gd name="T7" fmla="*/ 10 h 170"/>
                <a:gd name="T8" fmla="*/ 437 w 437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70">
                  <a:moveTo>
                    <a:pt x="437" y="0"/>
                  </a:moveTo>
                  <a:lnTo>
                    <a:pt x="0" y="157"/>
                  </a:lnTo>
                  <a:lnTo>
                    <a:pt x="0" y="170"/>
                  </a:lnTo>
                  <a:lnTo>
                    <a:pt x="437" y="10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 rot="-420000">
              <a:off x="4638686" y="2552829"/>
              <a:ext cx="906017" cy="4924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cs typeface="Arial" panose="020B0604020202020204" pitchFamily="34" charset="0"/>
                </a:rPr>
                <a:t>50%</a:t>
              </a:r>
              <a:endPara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04" name="Group 50"/>
            <p:cNvGrpSpPr/>
            <p:nvPr/>
          </p:nvGrpSpPr>
          <p:grpSpPr>
            <a:xfrm>
              <a:off x="4489804" y="3165945"/>
              <a:ext cx="1245616" cy="400110"/>
              <a:chOff x="2883563" y="3670818"/>
              <a:chExt cx="1245616" cy="400110"/>
            </a:xfrm>
          </p:grpSpPr>
          <p:sp>
            <p:nvSpPr>
              <p:cNvPr id="205" name="TextBox 204"/>
              <p:cNvSpPr txBox="1"/>
              <p:nvPr/>
            </p:nvSpPr>
            <p:spPr>
              <a:xfrm rot="21480000">
                <a:off x="3501729" y="3670818"/>
                <a:ext cx="627450" cy="400110"/>
              </a:xfrm>
              <a:prstGeom prst="rect">
                <a:avLst/>
              </a:prstGeom>
              <a:noFill/>
              <a:effectLst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</a:rPr>
                  <a:t>3</a:t>
                </a:r>
                <a:endParaRPr kumimoji="0" lang="id-ID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rot="540000">
                <a:off x="2883563" y="3769215"/>
                <a:ext cx="561439" cy="246221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标题</a:t>
                </a:r>
                <a:endParaRPr kumimoji="0" lang="id-ID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791314" y="2060853"/>
            <a:ext cx="1407782" cy="2720144"/>
            <a:chOff x="5791314" y="2060853"/>
            <a:chExt cx="1407782" cy="2720144"/>
          </a:xfrm>
        </p:grpSpPr>
        <p:sp>
          <p:nvSpPr>
            <p:cNvPr id="175" name="Freeform 19"/>
            <p:cNvSpPr>
              <a:spLocks/>
            </p:cNvSpPr>
            <p:nvPr/>
          </p:nvSpPr>
          <p:spPr bwMode="auto">
            <a:xfrm flipH="1">
              <a:off x="5792571" y="2309259"/>
              <a:ext cx="703262" cy="2462213"/>
            </a:xfrm>
            <a:custGeom>
              <a:avLst/>
              <a:gdLst>
                <a:gd name="T0" fmla="*/ 0 w 443"/>
                <a:gd name="T1" fmla="*/ 160 h 1551"/>
                <a:gd name="T2" fmla="*/ 0 w 443"/>
                <a:gd name="T3" fmla="*/ 1551 h 1551"/>
                <a:gd name="T4" fmla="*/ 443 w 443"/>
                <a:gd name="T5" fmla="*/ 1392 h 1551"/>
                <a:gd name="T6" fmla="*/ 443 w 443"/>
                <a:gd name="T7" fmla="*/ 0 h 1551"/>
                <a:gd name="T8" fmla="*/ 0 w 443"/>
                <a:gd name="T9" fmla="*/ 16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551">
                  <a:moveTo>
                    <a:pt x="0" y="160"/>
                  </a:moveTo>
                  <a:lnTo>
                    <a:pt x="0" y="1551"/>
                  </a:lnTo>
                  <a:lnTo>
                    <a:pt x="443" y="1392"/>
                  </a:lnTo>
                  <a:lnTo>
                    <a:pt x="443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9" name="Freeform 27"/>
            <p:cNvSpPr>
              <a:spLocks/>
            </p:cNvSpPr>
            <p:nvPr/>
          </p:nvSpPr>
          <p:spPr bwMode="auto">
            <a:xfrm flipH="1">
              <a:off x="5792571" y="2066372"/>
              <a:ext cx="1406525" cy="506413"/>
            </a:xfrm>
            <a:custGeom>
              <a:avLst/>
              <a:gdLst>
                <a:gd name="T0" fmla="*/ 443 w 886"/>
                <a:gd name="T1" fmla="*/ 0 h 319"/>
                <a:gd name="T2" fmla="*/ 0 w 886"/>
                <a:gd name="T3" fmla="*/ 159 h 319"/>
                <a:gd name="T4" fmla="*/ 443 w 886"/>
                <a:gd name="T5" fmla="*/ 319 h 319"/>
                <a:gd name="T6" fmla="*/ 886 w 886"/>
                <a:gd name="T7" fmla="*/ 159 h 319"/>
                <a:gd name="T8" fmla="*/ 443 w 886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9">
                  <a:moveTo>
                    <a:pt x="443" y="0"/>
                  </a:moveTo>
                  <a:lnTo>
                    <a:pt x="0" y="159"/>
                  </a:lnTo>
                  <a:lnTo>
                    <a:pt x="443" y="319"/>
                  </a:lnTo>
                  <a:lnTo>
                    <a:pt x="886" y="15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0" name="Freeform 29"/>
            <p:cNvSpPr>
              <a:spLocks/>
            </p:cNvSpPr>
            <p:nvPr/>
          </p:nvSpPr>
          <p:spPr bwMode="auto">
            <a:xfrm flipH="1">
              <a:off x="6495834" y="2309259"/>
              <a:ext cx="703262" cy="2459038"/>
            </a:xfrm>
            <a:custGeom>
              <a:avLst/>
              <a:gdLst>
                <a:gd name="T0" fmla="*/ 0 w 443"/>
                <a:gd name="T1" fmla="*/ 0 h 1549"/>
                <a:gd name="T2" fmla="*/ 0 w 443"/>
                <a:gd name="T3" fmla="*/ 1386 h 1549"/>
                <a:gd name="T4" fmla="*/ 443 w 443"/>
                <a:gd name="T5" fmla="*/ 1549 h 1549"/>
                <a:gd name="T6" fmla="*/ 443 w 443"/>
                <a:gd name="T7" fmla="*/ 158 h 1549"/>
                <a:gd name="T8" fmla="*/ 0 w 443"/>
                <a:gd name="T9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549">
                  <a:moveTo>
                    <a:pt x="0" y="0"/>
                  </a:moveTo>
                  <a:lnTo>
                    <a:pt x="0" y="1386"/>
                  </a:lnTo>
                  <a:lnTo>
                    <a:pt x="443" y="1549"/>
                  </a:lnTo>
                  <a:lnTo>
                    <a:pt x="443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1" name="Freeform 31"/>
            <p:cNvSpPr>
              <a:spLocks/>
            </p:cNvSpPr>
            <p:nvPr/>
          </p:nvSpPr>
          <p:spPr bwMode="auto">
            <a:xfrm flipH="1">
              <a:off x="6486308" y="2569609"/>
              <a:ext cx="19050" cy="2211388"/>
            </a:xfrm>
            <a:custGeom>
              <a:avLst/>
              <a:gdLst>
                <a:gd name="T0" fmla="*/ 12 w 12"/>
                <a:gd name="T1" fmla="*/ 1390 h 1393"/>
                <a:gd name="T2" fmla="*/ 6 w 12"/>
                <a:gd name="T3" fmla="*/ 1393 h 1393"/>
                <a:gd name="T4" fmla="*/ 0 w 12"/>
                <a:gd name="T5" fmla="*/ 1390 h 1393"/>
                <a:gd name="T6" fmla="*/ 0 w 12"/>
                <a:gd name="T7" fmla="*/ 0 h 1393"/>
                <a:gd name="T8" fmla="*/ 12 w 12"/>
                <a:gd name="T9" fmla="*/ 0 h 1393"/>
                <a:gd name="T10" fmla="*/ 12 w 12"/>
                <a:gd name="T11" fmla="*/ 139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93">
                  <a:moveTo>
                    <a:pt x="12" y="1390"/>
                  </a:moveTo>
                  <a:lnTo>
                    <a:pt x="6" y="1393"/>
                  </a:lnTo>
                  <a:lnTo>
                    <a:pt x="0" y="139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39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7" name="Freeform 50"/>
            <p:cNvSpPr>
              <a:spLocks/>
            </p:cNvSpPr>
            <p:nvPr/>
          </p:nvSpPr>
          <p:spPr bwMode="auto">
            <a:xfrm flipH="1">
              <a:off x="5792571" y="2318784"/>
              <a:ext cx="695325" cy="265113"/>
            </a:xfrm>
            <a:custGeom>
              <a:avLst/>
              <a:gdLst>
                <a:gd name="T0" fmla="*/ 438 w 438"/>
                <a:gd name="T1" fmla="*/ 0 h 167"/>
                <a:gd name="T2" fmla="*/ 0 w 438"/>
                <a:gd name="T3" fmla="*/ 158 h 167"/>
                <a:gd name="T4" fmla="*/ 1 w 438"/>
                <a:gd name="T5" fmla="*/ 158 h 167"/>
                <a:gd name="T6" fmla="*/ 1 w 438"/>
                <a:gd name="T7" fmla="*/ 167 h 167"/>
                <a:gd name="T8" fmla="*/ 438 w 438"/>
                <a:gd name="T9" fmla="*/ 7 h 167"/>
                <a:gd name="T10" fmla="*/ 438 w 43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167">
                  <a:moveTo>
                    <a:pt x="438" y="0"/>
                  </a:moveTo>
                  <a:lnTo>
                    <a:pt x="0" y="158"/>
                  </a:lnTo>
                  <a:lnTo>
                    <a:pt x="1" y="158"/>
                  </a:lnTo>
                  <a:lnTo>
                    <a:pt x="1" y="167"/>
                  </a:lnTo>
                  <a:lnTo>
                    <a:pt x="438" y="7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auto">
            <a:xfrm flipH="1">
              <a:off x="6505359" y="2318784"/>
              <a:ext cx="693737" cy="265113"/>
            </a:xfrm>
            <a:custGeom>
              <a:avLst/>
              <a:gdLst>
                <a:gd name="T0" fmla="*/ 0 w 437"/>
                <a:gd name="T1" fmla="*/ 0 h 167"/>
                <a:gd name="T2" fmla="*/ 0 w 437"/>
                <a:gd name="T3" fmla="*/ 7 h 167"/>
                <a:gd name="T4" fmla="*/ 437 w 437"/>
                <a:gd name="T5" fmla="*/ 167 h 167"/>
                <a:gd name="T6" fmla="*/ 437 w 437"/>
                <a:gd name="T7" fmla="*/ 158 h 167"/>
                <a:gd name="T8" fmla="*/ 437 w 437"/>
                <a:gd name="T9" fmla="*/ 158 h 167"/>
                <a:gd name="T10" fmla="*/ 0 w 437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67">
                  <a:moveTo>
                    <a:pt x="0" y="0"/>
                  </a:moveTo>
                  <a:lnTo>
                    <a:pt x="0" y="7"/>
                  </a:lnTo>
                  <a:lnTo>
                    <a:pt x="437" y="167"/>
                  </a:lnTo>
                  <a:lnTo>
                    <a:pt x="437" y="158"/>
                  </a:lnTo>
                  <a:lnTo>
                    <a:pt x="437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4" name="Freeform 84"/>
            <p:cNvSpPr>
              <a:spLocks/>
            </p:cNvSpPr>
            <p:nvPr/>
          </p:nvSpPr>
          <p:spPr bwMode="auto">
            <a:xfrm flipH="1">
              <a:off x="6505359" y="4503184"/>
              <a:ext cx="693737" cy="269875"/>
            </a:xfrm>
            <a:custGeom>
              <a:avLst/>
              <a:gdLst>
                <a:gd name="T0" fmla="*/ 0 w 437"/>
                <a:gd name="T1" fmla="*/ 0 h 170"/>
                <a:gd name="T2" fmla="*/ 0 w 437"/>
                <a:gd name="T3" fmla="*/ 10 h 170"/>
                <a:gd name="T4" fmla="*/ 2 w 437"/>
                <a:gd name="T5" fmla="*/ 10 h 170"/>
                <a:gd name="T6" fmla="*/ 88 w 437"/>
                <a:gd name="T7" fmla="*/ 43 h 170"/>
                <a:gd name="T8" fmla="*/ 178 w 437"/>
                <a:gd name="T9" fmla="*/ 75 h 170"/>
                <a:gd name="T10" fmla="*/ 437 w 437"/>
                <a:gd name="T11" fmla="*/ 170 h 170"/>
                <a:gd name="T12" fmla="*/ 437 w 437"/>
                <a:gd name="T13" fmla="*/ 157 h 170"/>
                <a:gd name="T14" fmla="*/ 0 w 437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7" h="170">
                  <a:moveTo>
                    <a:pt x="0" y="0"/>
                  </a:moveTo>
                  <a:lnTo>
                    <a:pt x="0" y="10"/>
                  </a:lnTo>
                  <a:lnTo>
                    <a:pt x="2" y="10"/>
                  </a:lnTo>
                  <a:lnTo>
                    <a:pt x="88" y="43"/>
                  </a:lnTo>
                  <a:lnTo>
                    <a:pt x="178" y="75"/>
                  </a:lnTo>
                  <a:lnTo>
                    <a:pt x="437" y="170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 rot="-420000">
              <a:off x="6024283" y="2060853"/>
              <a:ext cx="906017" cy="4924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cs typeface="Arial" panose="020B0604020202020204" pitchFamily="34" charset="0"/>
                </a:rPr>
                <a:t>60%</a:t>
              </a:r>
              <a:endPara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07" name="Group 53"/>
            <p:cNvGrpSpPr/>
            <p:nvPr/>
          </p:nvGrpSpPr>
          <p:grpSpPr>
            <a:xfrm>
              <a:off x="5791314" y="2862065"/>
              <a:ext cx="1370283" cy="400110"/>
              <a:chOff x="2805874" y="4257299"/>
              <a:chExt cx="1370283" cy="400110"/>
            </a:xfrm>
          </p:grpSpPr>
          <p:sp>
            <p:nvSpPr>
              <p:cNvPr id="208" name="TextBox 207"/>
              <p:cNvSpPr txBox="1"/>
              <p:nvPr/>
            </p:nvSpPr>
            <p:spPr>
              <a:xfrm rot="21420000">
                <a:off x="3548707" y="4257299"/>
                <a:ext cx="627450" cy="400110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</a:rPr>
                  <a:t>2</a:t>
                </a:r>
                <a:endParaRPr kumimoji="0" lang="id-ID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 rot="540000">
                <a:off x="2805874" y="4299057"/>
                <a:ext cx="796363" cy="246221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标题</a:t>
                </a:r>
                <a:endParaRPr kumimoji="0" lang="id-ID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073234" y="3672012"/>
            <a:ext cx="1422599" cy="1518785"/>
            <a:chOff x="5073234" y="3672012"/>
            <a:chExt cx="1422599" cy="1518785"/>
          </a:xfrm>
        </p:grpSpPr>
        <p:sp>
          <p:nvSpPr>
            <p:cNvPr id="183" name="Freeform 35"/>
            <p:cNvSpPr>
              <a:spLocks/>
            </p:cNvSpPr>
            <p:nvPr/>
          </p:nvSpPr>
          <p:spPr bwMode="auto">
            <a:xfrm flipH="1">
              <a:off x="5089308" y="3672012"/>
              <a:ext cx="1406525" cy="504825"/>
            </a:xfrm>
            <a:custGeom>
              <a:avLst/>
              <a:gdLst>
                <a:gd name="T0" fmla="*/ 443 w 886"/>
                <a:gd name="T1" fmla="*/ 0 h 318"/>
                <a:gd name="T2" fmla="*/ 0 w 886"/>
                <a:gd name="T3" fmla="*/ 159 h 318"/>
                <a:gd name="T4" fmla="*/ 443 w 886"/>
                <a:gd name="T5" fmla="*/ 318 h 318"/>
                <a:gd name="T6" fmla="*/ 886 w 886"/>
                <a:gd name="T7" fmla="*/ 159 h 318"/>
                <a:gd name="T8" fmla="*/ 443 w 886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8">
                  <a:moveTo>
                    <a:pt x="443" y="0"/>
                  </a:moveTo>
                  <a:lnTo>
                    <a:pt x="0" y="159"/>
                  </a:lnTo>
                  <a:lnTo>
                    <a:pt x="443" y="318"/>
                  </a:lnTo>
                  <a:lnTo>
                    <a:pt x="886" y="15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auto">
            <a:xfrm flipH="1">
              <a:off x="5792571" y="3922384"/>
              <a:ext cx="703262" cy="1254125"/>
            </a:xfrm>
            <a:custGeom>
              <a:avLst/>
              <a:gdLst>
                <a:gd name="T0" fmla="*/ 0 w 443"/>
                <a:gd name="T1" fmla="*/ 0 h 790"/>
                <a:gd name="T2" fmla="*/ 0 w 443"/>
                <a:gd name="T3" fmla="*/ 630 h 790"/>
                <a:gd name="T4" fmla="*/ 443 w 443"/>
                <a:gd name="T5" fmla="*/ 790 h 790"/>
                <a:gd name="T6" fmla="*/ 443 w 443"/>
                <a:gd name="T7" fmla="*/ 160 h 790"/>
                <a:gd name="T8" fmla="*/ 0 w 443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90">
                  <a:moveTo>
                    <a:pt x="0" y="0"/>
                  </a:moveTo>
                  <a:lnTo>
                    <a:pt x="0" y="630"/>
                  </a:lnTo>
                  <a:lnTo>
                    <a:pt x="443" y="790"/>
                  </a:lnTo>
                  <a:lnTo>
                    <a:pt x="443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5" name="Freeform 39"/>
            <p:cNvSpPr>
              <a:spLocks/>
            </p:cNvSpPr>
            <p:nvPr/>
          </p:nvSpPr>
          <p:spPr bwMode="auto">
            <a:xfrm flipH="1">
              <a:off x="5089309" y="3922384"/>
              <a:ext cx="703262" cy="1254125"/>
            </a:xfrm>
            <a:custGeom>
              <a:avLst/>
              <a:gdLst>
                <a:gd name="T0" fmla="*/ 0 w 443"/>
                <a:gd name="T1" fmla="*/ 160 h 790"/>
                <a:gd name="T2" fmla="*/ 0 w 443"/>
                <a:gd name="T3" fmla="*/ 790 h 790"/>
                <a:gd name="T4" fmla="*/ 443 w 443"/>
                <a:gd name="T5" fmla="*/ 630 h 790"/>
                <a:gd name="T6" fmla="*/ 443 w 443"/>
                <a:gd name="T7" fmla="*/ 0 h 790"/>
                <a:gd name="T8" fmla="*/ 0 w 443"/>
                <a:gd name="T9" fmla="*/ 16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90">
                  <a:moveTo>
                    <a:pt x="0" y="160"/>
                  </a:moveTo>
                  <a:lnTo>
                    <a:pt x="0" y="790"/>
                  </a:lnTo>
                  <a:lnTo>
                    <a:pt x="443" y="630"/>
                  </a:lnTo>
                  <a:lnTo>
                    <a:pt x="443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 flipH="1">
              <a:off x="5802096" y="3924424"/>
              <a:ext cx="693737" cy="263525"/>
            </a:xfrm>
            <a:custGeom>
              <a:avLst/>
              <a:gdLst>
                <a:gd name="T0" fmla="*/ 0 w 437"/>
                <a:gd name="T1" fmla="*/ 0 h 166"/>
                <a:gd name="T2" fmla="*/ 0 w 437"/>
                <a:gd name="T3" fmla="*/ 8 h 166"/>
                <a:gd name="T4" fmla="*/ 437 w 437"/>
                <a:gd name="T5" fmla="*/ 166 h 166"/>
                <a:gd name="T6" fmla="*/ 437 w 437"/>
                <a:gd name="T7" fmla="*/ 157 h 166"/>
                <a:gd name="T8" fmla="*/ 0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0" y="0"/>
                  </a:moveTo>
                  <a:lnTo>
                    <a:pt x="0" y="8"/>
                  </a:lnTo>
                  <a:lnTo>
                    <a:pt x="437" y="166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2" name="Freeform 70"/>
            <p:cNvSpPr>
              <a:spLocks/>
            </p:cNvSpPr>
            <p:nvPr/>
          </p:nvSpPr>
          <p:spPr bwMode="auto">
            <a:xfrm flipH="1">
              <a:off x="5089309" y="3924424"/>
              <a:ext cx="693737" cy="263525"/>
            </a:xfrm>
            <a:custGeom>
              <a:avLst/>
              <a:gdLst>
                <a:gd name="T0" fmla="*/ 437 w 437"/>
                <a:gd name="T1" fmla="*/ 0 h 166"/>
                <a:gd name="T2" fmla="*/ 0 w 437"/>
                <a:gd name="T3" fmla="*/ 157 h 166"/>
                <a:gd name="T4" fmla="*/ 0 w 437"/>
                <a:gd name="T5" fmla="*/ 166 h 166"/>
                <a:gd name="T6" fmla="*/ 437 w 437"/>
                <a:gd name="T7" fmla="*/ 8 h 166"/>
                <a:gd name="T8" fmla="*/ 437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437" y="0"/>
                  </a:moveTo>
                  <a:lnTo>
                    <a:pt x="0" y="157"/>
                  </a:lnTo>
                  <a:lnTo>
                    <a:pt x="0" y="166"/>
                  </a:lnTo>
                  <a:lnTo>
                    <a:pt x="437" y="8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5" name="Freeform 88"/>
            <p:cNvSpPr>
              <a:spLocks/>
            </p:cNvSpPr>
            <p:nvPr/>
          </p:nvSpPr>
          <p:spPr bwMode="auto">
            <a:xfrm flipH="1">
              <a:off x="5802096" y="4919334"/>
              <a:ext cx="693737" cy="271463"/>
            </a:xfrm>
            <a:custGeom>
              <a:avLst/>
              <a:gdLst>
                <a:gd name="T0" fmla="*/ 0 w 437"/>
                <a:gd name="T1" fmla="*/ 0 h 171"/>
                <a:gd name="T2" fmla="*/ 0 w 437"/>
                <a:gd name="T3" fmla="*/ 13 h 171"/>
                <a:gd name="T4" fmla="*/ 266 w 437"/>
                <a:gd name="T5" fmla="*/ 109 h 171"/>
                <a:gd name="T6" fmla="*/ 437 w 437"/>
                <a:gd name="T7" fmla="*/ 171 h 171"/>
                <a:gd name="T8" fmla="*/ 437 w 437"/>
                <a:gd name="T9" fmla="*/ 156 h 171"/>
                <a:gd name="T10" fmla="*/ 0 w 437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71">
                  <a:moveTo>
                    <a:pt x="0" y="0"/>
                  </a:moveTo>
                  <a:lnTo>
                    <a:pt x="0" y="13"/>
                  </a:lnTo>
                  <a:lnTo>
                    <a:pt x="266" y="109"/>
                  </a:lnTo>
                  <a:lnTo>
                    <a:pt x="437" y="171"/>
                  </a:lnTo>
                  <a:lnTo>
                    <a:pt x="437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6" name="Freeform 90"/>
            <p:cNvSpPr>
              <a:spLocks/>
            </p:cNvSpPr>
            <p:nvPr/>
          </p:nvSpPr>
          <p:spPr bwMode="auto">
            <a:xfrm flipH="1">
              <a:off x="5089309" y="4919334"/>
              <a:ext cx="693737" cy="271463"/>
            </a:xfrm>
            <a:custGeom>
              <a:avLst/>
              <a:gdLst>
                <a:gd name="T0" fmla="*/ 437 w 437"/>
                <a:gd name="T1" fmla="*/ 0 h 171"/>
                <a:gd name="T2" fmla="*/ 0 w 437"/>
                <a:gd name="T3" fmla="*/ 156 h 171"/>
                <a:gd name="T4" fmla="*/ 0 w 437"/>
                <a:gd name="T5" fmla="*/ 171 h 171"/>
                <a:gd name="T6" fmla="*/ 172 w 437"/>
                <a:gd name="T7" fmla="*/ 109 h 171"/>
                <a:gd name="T8" fmla="*/ 437 w 437"/>
                <a:gd name="T9" fmla="*/ 13 h 171"/>
                <a:gd name="T10" fmla="*/ 437 w 437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71">
                  <a:moveTo>
                    <a:pt x="437" y="0"/>
                  </a:moveTo>
                  <a:lnTo>
                    <a:pt x="0" y="156"/>
                  </a:lnTo>
                  <a:lnTo>
                    <a:pt x="0" y="171"/>
                  </a:lnTo>
                  <a:lnTo>
                    <a:pt x="172" y="109"/>
                  </a:lnTo>
                  <a:lnTo>
                    <a:pt x="437" y="13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 rot="-420000">
              <a:off x="5328631" y="3682181"/>
              <a:ext cx="906017" cy="4924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cs typeface="Arial" panose="020B0604020202020204" pitchFamily="34" charset="0"/>
                </a:rPr>
                <a:t>30%</a:t>
              </a:r>
              <a:endPara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10" name="Group 56"/>
            <p:cNvGrpSpPr/>
            <p:nvPr/>
          </p:nvGrpSpPr>
          <p:grpSpPr>
            <a:xfrm>
              <a:off x="5073234" y="4332221"/>
              <a:ext cx="1380184" cy="400110"/>
              <a:chOff x="3152560" y="4981569"/>
              <a:chExt cx="1380184" cy="400110"/>
            </a:xfrm>
          </p:grpSpPr>
          <p:sp>
            <p:nvSpPr>
              <p:cNvPr id="211" name="TextBox 210"/>
              <p:cNvSpPr txBox="1"/>
              <p:nvPr/>
            </p:nvSpPr>
            <p:spPr>
              <a:xfrm rot="21420000">
                <a:off x="3905294" y="4981569"/>
                <a:ext cx="627450" cy="400110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</a:rPr>
                  <a:t>4</a:t>
                </a:r>
                <a:endParaRPr kumimoji="0" lang="id-ID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 rot="540000">
                <a:off x="3152560" y="5063997"/>
                <a:ext cx="763612" cy="246221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标题</a:t>
                </a:r>
                <a:endParaRPr kumimoji="0" lang="id-ID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839546" y="2109655"/>
            <a:ext cx="2882025" cy="614852"/>
            <a:chOff x="7839546" y="2109655"/>
            <a:chExt cx="2882025" cy="614852"/>
          </a:xfrm>
        </p:grpSpPr>
        <p:sp>
          <p:nvSpPr>
            <p:cNvPr id="167" name="TextBox 166"/>
            <p:cNvSpPr txBox="1"/>
            <p:nvPr/>
          </p:nvSpPr>
          <p:spPr>
            <a:xfrm>
              <a:off x="7839546" y="2205458"/>
              <a:ext cx="627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itchFamily="34" charset="-122"/>
                </a:rPr>
                <a:t>1</a:t>
              </a:r>
              <a:endParaRPr kumimoji="0" lang="id-ID" sz="23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3" name="Rectangle 59"/>
            <p:cNvSpPr>
              <a:spLocks noChangeAspect="1"/>
            </p:cNvSpPr>
            <p:nvPr/>
          </p:nvSpPr>
          <p:spPr>
            <a:xfrm>
              <a:off x="7968347" y="2248097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469934" y="2109655"/>
              <a:ext cx="7729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kumimoji="0" lang="id-ID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itchFamily="34" charset="-122"/>
                </a:rPr>
                <a:t> 01</a:t>
              </a:r>
              <a:endParaRPr kumimoji="0" lang="id-ID" sz="13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469934" y="2324397"/>
              <a:ext cx="2251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39546" y="2789016"/>
            <a:ext cx="2882025" cy="614852"/>
            <a:chOff x="7839546" y="2789016"/>
            <a:chExt cx="2882025" cy="614852"/>
          </a:xfrm>
        </p:grpSpPr>
        <p:sp>
          <p:nvSpPr>
            <p:cNvPr id="168" name="TextBox 167"/>
            <p:cNvSpPr txBox="1"/>
            <p:nvPr/>
          </p:nvSpPr>
          <p:spPr>
            <a:xfrm>
              <a:off x="7839546" y="2870663"/>
              <a:ext cx="627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itchFamily="34" charset="-122"/>
                </a:rPr>
                <a:t>2</a:t>
              </a:r>
              <a:endParaRPr kumimoji="0" lang="id-ID" sz="23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4" name="Rectangle 60"/>
            <p:cNvSpPr>
              <a:spLocks noChangeAspect="1"/>
            </p:cNvSpPr>
            <p:nvPr/>
          </p:nvSpPr>
          <p:spPr>
            <a:xfrm>
              <a:off x="7968347" y="2908110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469934" y="2789016"/>
              <a:ext cx="7729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kumimoji="0" lang="id-ID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itchFamily="34" charset="-122"/>
                </a:rPr>
                <a:t> 02</a:t>
              </a:r>
              <a:endParaRPr kumimoji="0" lang="id-ID" sz="13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469934" y="3003758"/>
              <a:ext cx="2251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837095" y="3451956"/>
            <a:ext cx="2884476" cy="600338"/>
            <a:chOff x="7837095" y="3451956"/>
            <a:chExt cx="2884476" cy="600338"/>
          </a:xfrm>
        </p:grpSpPr>
        <p:sp>
          <p:nvSpPr>
            <p:cNvPr id="169" name="TextBox 168"/>
            <p:cNvSpPr txBox="1"/>
            <p:nvPr/>
          </p:nvSpPr>
          <p:spPr>
            <a:xfrm>
              <a:off x="7837095" y="3548914"/>
              <a:ext cx="6274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微软雅黑" pitchFamily="34" charset="-122"/>
                </a:rPr>
                <a:t>3</a:t>
              </a:r>
              <a:endParaRPr kumimoji="0" lang="id-ID" sz="23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5" name="Rectangle 61"/>
            <p:cNvSpPr>
              <a:spLocks noChangeAspect="1"/>
            </p:cNvSpPr>
            <p:nvPr/>
          </p:nvSpPr>
          <p:spPr>
            <a:xfrm>
              <a:off x="7968347" y="3580885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469934" y="3451956"/>
              <a:ext cx="7729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kumimoji="0" lang="id-ID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微软雅黑" pitchFamily="34" charset="-122"/>
                </a:rPr>
                <a:t> 03</a:t>
              </a:r>
              <a:endParaRPr kumimoji="0" lang="id-ID" sz="13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469934" y="3652184"/>
              <a:ext cx="2251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48272" y="4056840"/>
            <a:ext cx="2873299" cy="614852"/>
            <a:chOff x="7848272" y="4056840"/>
            <a:chExt cx="2873299" cy="614852"/>
          </a:xfrm>
        </p:grpSpPr>
        <p:sp>
          <p:nvSpPr>
            <p:cNvPr id="170" name="TextBox 169"/>
            <p:cNvSpPr txBox="1"/>
            <p:nvPr/>
          </p:nvSpPr>
          <p:spPr>
            <a:xfrm>
              <a:off x="7848272" y="4165596"/>
              <a:ext cx="627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</a:rPr>
                <a:t>4</a:t>
              </a:r>
              <a:endPara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6" name="Rectangle 62"/>
            <p:cNvSpPr>
              <a:spLocks noChangeAspect="1"/>
            </p:cNvSpPr>
            <p:nvPr/>
          </p:nvSpPr>
          <p:spPr>
            <a:xfrm>
              <a:off x="7982861" y="4202138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469934" y="4056840"/>
              <a:ext cx="7729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kumimoji="0" lang="id-ID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</a:rPr>
                <a:t> 04</a:t>
              </a:r>
              <a:endParaRPr kumimoji="0" lang="id-ID" sz="13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8469934" y="4271582"/>
              <a:ext cx="2251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6" name="Rectangle 76"/>
          <p:cNvSpPr/>
          <p:nvPr/>
        </p:nvSpPr>
        <p:spPr>
          <a:xfrm>
            <a:off x="715230" y="2779800"/>
            <a:ext cx="3173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分钟之内。</a:t>
            </a:r>
          </a:p>
        </p:txBody>
      </p:sp>
      <p:sp>
        <p:nvSpPr>
          <p:cNvPr id="227" name="Content Placeholder 2"/>
          <p:cNvSpPr txBox="1">
            <a:spLocks/>
          </p:cNvSpPr>
          <p:nvPr/>
        </p:nvSpPr>
        <p:spPr>
          <a:xfrm>
            <a:off x="380881" y="5333694"/>
            <a:ext cx="10783184" cy="81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0000"/>
              </a:lnSpc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分钟之内</a:t>
            </a:r>
            <a:r>
              <a:rPr lang="zh-CN" altLang="en-US" sz="11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。亮亮图文旗舰店</a:t>
            </a:r>
            <a:r>
              <a:rPr lang="en-US" altLang="zh-CN" sz="11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8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团队合作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9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8249" y="229361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9" grpId="0"/>
      <p:bldP spid="84" grpId="0"/>
      <p:bldP spid="73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团队合作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07" name="Freeform 5"/>
          <p:cNvSpPr>
            <a:spLocks/>
          </p:cNvSpPr>
          <p:nvPr/>
        </p:nvSpPr>
        <p:spPr bwMode="auto">
          <a:xfrm>
            <a:off x="5366227" y="2319418"/>
            <a:ext cx="1872274" cy="3780978"/>
          </a:xfrm>
          <a:custGeom>
            <a:avLst/>
            <a:gdLst>
              <a:gd name="T0" fmla="*/ 616 w 725"/>
              <a:gd name="T1" fmla="*/ 590 h 1468"/>
              <a:gd name="T2" fmla="*/ 459 w 725"/>
              <a:gd name="T3" fmla="*/ 759 h 1468"/>
              <a:gd name="T4" fmla="*/ 478 w 725"/>
              <a:gd name="T5" fmla="*/ 488 h 1468"/>
              <a:gd name="T6" fmla="*/ 725 w 725"/>
              <a:gd name="T7" fmla="*/ 191 h 1468"/>
              <a:gd name="T8" fmla="*/ 675 w 725"/>
              <a:gd name="T9" fmla="*/ 124 h 1468"/>
              <a:gd name="T10" fmla="*/ 440 w 725"/>
              <a:gd name="T11" fmla="*/ 376 h 1468"/>
              <a:gd name="T12" fmla="*/ 412 w 725"/>
              <a:gd name="T13" fmla="*/ 0 h 1468"/>
              <a:gd name="T14" fmla="*/ 344 w 725"/>
              <a:gd name="T15" fmla="*/ 0 h 1468"/>
              <a:gd name="T16" fmla="*/ 314 w 725"/>
              <a:gd name="T17" fmla="*/ 577 h 1468"/>
              <a:gd name="T18" fmla="*/ 46 w 725"/>
              <a:gd name="T19" fmla="*/ 271 h 1468"/>
              <a:gd name="T20" fmla="*/ 0 w 725"/>
              <a:gd name="T21" fmla="*/ 313 h 1468"/>
              <a:gd name="T22" fmla="*/ 285 w 725"/>
              <a:gd name="T23" fmla="*/ 698 h 1468"/>
              <a:gd name="T24" fmla="*/ 216 w 725"/>
              <a:gd name="T25" fmla="*/ 1468 h 1468"/>
              <a:gd name="T26" fmla="*/ 548 w 725"/>
              <a:gd name="T27" fmla="*/ 1468 h 1468"/>
              <a:gd name="T28" fmla="*/ 471 w 725"/>
              <a:gd name="T29" fmla="*/ 892 h 1468"/>
              <a:gd name="T30" fmla="*/ 667 w 725"/>
              <a:gd name="T31" fmla="*/ 657 h 1468"/>
              <a:gd name="T32" fmla="*/ 616 w 725"/>
              <a:gd name="T33" fmla="*/ 59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5" h="1468">
                <a:moveTo>
                  <a:pt x="616" y="590"/>
                </a:moveTo>
                <a:cubicBezTo>
                  <a:pt x="459" y="759"/>
                  <a:pt x="459" y="759"/>
                  <a:pt x="459" y="759"/>
                </a:cubicBezTo>
                <a:cubicBezTo>
                  <a:pt x="439" y="488"/>
                  <a:pt x="478" y="488"/>
                  <a:pt x="478" y="488"/>
                </a:cubicBezTo>
                <a:cubicBezTo>
                  <a:pt x="725" y="191"/>
                  <a:pt x="725" y="191"/>
                  <a:pt x="725" y="191"/>
                </a:cubicBezTo>
                <a:cubicBezTo>
                  <a:pt x="675" y="124"/>
                  <a:pt x="675" y="124"/>
                  <a:pt x="675" y="124"/>
                </a:cubicBezTo>
                <a:cubicBezTo>
                  <a:pt x="440" y="376"/>
                  <a:pt x="440" y="376"/>
                  <a:pt x="440" y="376"/>
                </a:cubicBezTo>
                <a:cubicBezTo>
                  <a:pt x="412" y="0"/>
                  <a:pt x="412" y="0"/>
                  <a:pt x="412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14" y="577"/>
                  <a:pt x="314" y="577"/>
                  <a:pt x="314" y="577"/>
                </a:cubicBezTo>
                <a:cubicBezTo>
                  <a:pt x="46" y="271"/>
                  <a:pt x="46" y="271"/>
                  <a:pt x="46" y="271"/>
                </a:cubicBezTo>
                <a:cubicBezTo>
                  <a:pt x="0" y="313"/>
                  <a:pt x="0" y="313"/>
                  <a:pt x="0" y="313"/>
                </a:cubicBezTo>
                <a:cubicBezTo>
                  <a:pt x="285" y="698"/>
                  <a:pt x="285" y="698"/>
                  <a:pt x="285" y="698"/>
                </a:cubicBezTo>
                <a:cubicBezTo>
                  <a:pt x="323" y="824"/>
                  <a:pt x="216" y="1468"/>
                  <a:pt x="216" y="1468"/>
                </a:cubicBezTo>
                <a:cubicBezTo>
                  <a:pt x="548" y="1468"/>
                  <a:pt x="548" y="1468"/>
                  <a:pt x="548" y="1468"/>
                </a:cubicBezTo>
                <a:cubicBezTo>
                  <a:pt x="548" y="1468"/>
                  <a:pt x="500" y="1168"/>
                  <a:pt x="471" y="892"/>
                </a:cubicBezTo>
                <a:cubicBezTo>
                  <a:pt x="667" y="657"/>
                  <a:pt x="667" y="657"/>
                  <a:pt x="667" y="657"/>
                </a:cubicBezTo>
                <a:lnTo>
                  <a:pt x="616" y="59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86411" tIns="43205" rIns="86411" bIns="4320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08" name="Oval 15"/>
          <p:cNvSpPr/>
          <p:nvPr/>
        </p:nvSpPr>
        <p:spPr>
          <a:xfrm>
            <a:off x="3957250" y="3318491"/>
            <a:ext cx="641289" cy="641191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9" name="Oval 16"/>
          <p:cNvSpPr/>
          <p:nvPr/>
        </p:nvSpPr>
        <p:spPr>
          <a:xfrm>
            <a:off x="4598539" y="3781297"/>
            <a:ext cx="529176" cy="529095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0" name="Oval 17"/>
          <p:cNvSpPr/>
          <p:nvPr/>
        </p:nvSpPr>
        <p:spPr>
          <a:xfrm>
            <a:off x="8247853" y="3706616"/>
            <a:ext cx="476981" cy="476908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1" name="Oval 18"/>
          <p:cNvSpPr/>
          <p:nvPr/>
        </p:nvSpPr>
        <p:spPr>
          <a:xfrm>
            <a:off x="8424358" y="3318492"/>
            <a:ext cx="367532" cy="367475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2" name="Oval 19"/>
          <p:cNvSpPr/>
          <p:nvPr/>
        </p:nvSpPr>
        <p:spPr>
          <a:xfrm>
            <a:off x="8677496" y="2813974"/>
            <a:ext cx="610481" cy="610388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3" name="Oval 20"/>
          <p:cNvSpPr/>
          <p:nvPr/>
        </p:nvSpPr>
        <p:spPr>
          <a:xfrm>
            <a:off x="5949886" y="3298515"/>
            <a:ext cx="194970" cy="19494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4" name="Oval 21"/>
          <p:cNvSpPr/>
          <p:nvPr/>
        </p:nvSpPr>
        <p:spPr>
          <a:xfrm>
            <a:off x="5372754" y="3766545"/>
            <a:ext cx="342968" cy="342915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5" name="Oval 22"/>
          <p:cNvSpPr/>
          <p:nvPr/>
        </p:nvSpPr>
        <p:spPr>
          <a:xfrm>
            <a:off x="4753884" y="3631114"/>
            <a:ext cx="220239" cy="22020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6" name="Oval 23"/>
          <p:cNvSpPr/>
          <p:nvPr/>
        </p:nvSpPr>
        <p:spPr>
          <a:xfrm>
            <a:off x="8082297" y="2798885"/>
            <a:ext cx="530909" cy="530827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7" name="Oval 24"/>
          <p:cNvSpPr/>
          <p:nvPr/>
        </p:nvSpPr>
        <p:spPr>
          <a:xfrm>
            <a:off x="3985394" y="2865870"/>
            <a:ext cx="412151" cy="412088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8" name="Oval 25"/>
          <p:cNvSpPr/>
          <p:nvPr/>
        </p:nvSpPr>
        <p:spPr>
          <a:xfrm>
            <a:off x="5072719" y="4081178"/>
            <a:ext cx="362052" cy="361997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9" name="Oval 26"/>
          <p:cNvSpPr/>
          <p:nvPr/>
        </p:nvSpPr>
        <p:spPr>
          <a:xfrm>
            <a:off x="4273363" y="2334580"/>
            <a:ext cx="163568" cy="16354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0" name="Oval 27"/>
          <p:cNvSpPr/>
          <p:nvPr/>
        </p:nvSpPr>
        <p:spPr>
          <a:xfrm>
            <a:off x="5832173" y="2955853"/>
            <a:ext cx="269407" cy="269366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1" name="Oval 28"/>
          <p:cNvSpPr/>
          <p:nvPr/>
        </p:nvSpPr>
        <p:spPr>
          <a:xfrm>
            <a:off x="8377716" y="2309289"/>
            <a:ext cx="488569" cy="488494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2" name="Oval 29"/>
          <p:cNvSpPr/>
          <p:nvPr/>
        </p:nvSpPr>
        <p:spPr>
          <a:xfrm>
            <a:off x="5057786" y="3574207"/>
            <a:ext cx="488569" cy="488494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3" name="Oval 30"/>
          <p:cNvSpPr/>
          <p:nvPr/>
        </p:nvSpPr>
        <p:spPr>
          <a:xfrm>
            <a:off x="4811483" y="1710814"/>
            <a:ext cx="431821" cy="43175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4" name="Oval 31"/>
          <p:cNvSpPr/>
          <p:nvPr/>
        </p:nvSpPr>
        <p:spPr>
          <a:xfrm>
            <a:off x="4353175" y="1956468"/>
            <a:ext cx="427814" cy="427748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5" name="Oval 32"/>
          <p:cNvSpPr/>
          <p:nvPr/>
        </p:nvSpPr>
        <p:spPr>
          <a:xfrm>
            <a:off x="8306659" y="1793956"/>
            <a:ext cx="507315" cy="507238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6" name="Oval 33"/>
          <p:cNvSpPr/>
          <p:nvPr/>
        </p:nvSpPr>
        <p:spPr>
          <a:xfrm>
            <a:off x="4830382" y="1223657"/>
            <a:ext cx="427814" cy="427748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7" name="Oval 34"/>
          <p:cNvSpPr/>
          <p:nvPr/>
        </p:nvSpPr>
        <p:spPr>
          <a:xfrm>
            <a:off x="5537370" y="4028733"/>
            <a:ext cx="479750" cy="479677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8" name="Oval 35"/>
          <p:cNvSpPr/>
          <p:nvPr/>
        </p:nvSpPr>
        <p:spPr>
          <a:xfrm>
            <a:off x="7260572" y="1112057"/>
            <a:ext cx="422200" cy="42213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9" name="Oval 36"/>
          <p:cNvSpPr/>
          <p:nvPr/>
        </p:nvSpPr>
        <p:spPr>
          <a:xfrm>
            <a:off x="7660328" y="1446109"/>
            <a:ext cx="292547" cy="292503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0" name="Oval 37"/>
          <p:cNvSpPr/>
          <p:nvPr/>
        </p:nvSpPr>
        <p:spPr>
          <a:xfrm>
            <a:off x="8016792" y="1564004"/>
            <a:ext cx="354155" cy="354101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1" name="Oval 54"/>
          <p:cNvSpPr/>
          <p:nvPr/>
        </p:nvSpPr>
        <p:spPr>
          <a:xfrm>
            <a:off x="4089648" y="2544207"/>
            <a:ext cx="269407" cy="269366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2" name="Oval 44"/>
          <p:cNvSpPr/>
          <p:nvPr/>
        </p:nvSpPr>
        <p:spPr>
          <a:xfrm>
            <a:off x="4491452" y="2180942"/>
            <a:ext cx="1331557" cy="133135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510300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900" b="1" kern="0" dirty="0">
                <a:latin typeface="微软雅黑" pitchFamily="34" charset="-122"/>
                <a:ea typeface="微软雅黑" pitchFamily="34" charset="-122"/>
              </a:rPr>
              <a:t>奖励</a:t>
            </a:r>
            <a:endParaRPr kumimoji="0" lang="id-ID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3" name="Oval 49"/>
          <p:cNvSpPr/>
          <p:nvPr/>
        </p:nvSpPr>
        <p:spPr>
          <a:xfrm>
            <a:off x="6585350" y="2925624"/>
            <a:ext cx="1639219" cy="1638968"/>
          </a:xfrm>
          <a:prstGeom prst="ellipse">
            <a:avLst/>
          </a:prstGeom>
          <a:solidFill>
            <a:schemeClr val="accent1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510300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创意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4" name="Oval 52"/>
          <p:cNvSpPr/>
          <p:nvPr/>
        </p:nvSpPr>
        <p:spPr>
          <a:xfrm>
            <a:off x="5292728" y="861215"/>
            <a:ext cx="2074837" cy="2074520"/>
          </a:xfrm>
          <a:prstGeom prst="ellipse">
            <a:avLst/>
          </a:prstGeom>
          <a:solidFill>
            <a:schemeClr val="accent1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510300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信息</a:t>
            </a:r>
            <a:endParaRPr kumimoji="0" lang="id-ID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5" name="Oval 39"/>
          <p:cNvSpPr/>
          <p:nvPr/>
        </p:nvSpPr>
        <p:spPr>
          <a:xfrm>
            <a:off x="6917868" y="1784139"/>
            <a:ext cx="1331557" cy="1331353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510300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合作</a:t>
            </a:r>
            <a:endParaRPr kumimoji="0" lang="id-ID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391547" y="4060760"/>
            <a:ext cx="1628844" cy="378067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我们的概念树</a:t>
            </a:r>
            <a:endParaRPr lang="id-ID" sz="1900" dirty="0">
              <a:latin typeface="+mn-ea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391547" y="4470661"/>
            <a:ext cx="2909417" cy="901543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</a:t>
            </a:r>
            <a:endParaRPr kumimoji="0" lang="id-ID" sz="1300" b="0" i="0" u="none" strike="noStrike" kern="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39" name="Freeform 10"/>
          <p:cNvSpPr>
            <a:spLocks noEditPoints="1"/>
          </p:cNvSpPr>
          <p:nvPr/>
        </p:nvSpPr>
        <p:spPr bwMode="auto">
          <a:xfrm>
            <a:off x="7169133" y="3289711"/>
            <a:ext cx="522179" cy="503866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6411" tIns="43205" rIns="86411" bIns="4320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40" name="Group 72"/>
          <p:cNvGrpSpPr/>
          <p:nvPr/>
        </p:nvGrpSpPr>
        <p:grpSpPr>
          <a:xfrm>
            <a:off x="4966039" y="2456459"/>
            <a:ext cx="375084" cy="470387"/>
            <a:chOff x="9985375" y="3051175"/>
            <a:chExt cx="649288" cy="814388"/>
          </a:xfrm>
          <a:solidFill>
            <a:schemeClr val="tx1"/>
          </a:solidFill>
        </p:grpSpPr>
        <p:sp>
          <p:nvSpPr>
            <p:cNvPr id="241" name="Freeform 16"/>
            <p:cNvSpPr>
              <a:spLocks/>
            </p:cNvSpPr>
            <p:nvPr/>
          </p:nvSpPr>
          <p:spPr bwMode="auto">
            <a:xfrm>
              <a:off x="10088563" y="3051175"/>
              <a:ext cx="442913" cy="198438"/>
            </a:xfrm>
            <a:custGeom>
              <a:avLst/>
              <a:gdLst>
                <a:gd name="T0" fmla="*/ 98 w 116"/>
                <a:gd name="T1" fmla="*/ 52 h 52"/>
                <a:gd name="T2" fmla="*/ 110 w 116"/>
                <a:gd name="T3" fmla="*/ 17 h 52"/>
                <a:gd name="T4" fmla="*/ 81 w 116"/>
                <a:gd name="T5" fmla="*/ 22 h 52"/>
                <a:gd name="T6" fmla="*/ 58 w 116"/>
                <a:gd name="T7" fmla="*/ 0 h 52"/>
                <a:gd name="T8" fmla="*/ 35 w 116"/>
                <a:gd name="T9" fmla="*/ 22 h 52"/>
                <a:gd name="T10" fmla="*/ 7 w 116"/>
                <a:gd name="T11" fmla="*/ 17 h 52"/>
                <a:gd name="T12" fmla="*/ 18 w 116"/>
                <a:gd name="T13" fmla="*/ 52 h 52"/>
                <a:gd name="T14" fmla="*/ 98 w 11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2">
                  <a:moveTo>
                    <a:pt x="98" y="52"/>
                  </a:moveTo>
                  <a:cubicBezTo>
                    <a:pt x="111" y="40"/>
                    <a:pt x="116" y="24"/>
                    <a:pt x="110" y="17"/>
                  </a:cubicBezTo>
                  <a:cubicBezTo>
                    <a:pt x="104" y="12"/>
                    <a:pt x="93" y="14"/>
                    <a:pt x="81" y="22"/>
                  </a:cubicBezTo>
                  <a:cubicBezTo>
                    <a:pt x="78" y="9"/>
                    <a:pt x="69" y="0"/>
                    <a:pt x="58" y="0"/>
                  </a:cubicBezTo>
                  <a:cubicBezTo>
                    <a:pt x="47" y="0"/>
                    <a:pt x="38" y="9"/>
                    <a:pt x="35" y="22"/>
                  </a:cubicBezTo>
                  <a:cubicBezTo>
                    <a:pt x="24" y="14"/>
                    <a:pt x="12" y="12"/>
                    <a:pt x="7" y="17"/>
                  </a:cubicBezTo>
                  <a:cubicBezTo>
                    <a:pt x="0" y="24"/>
                    <a:pt x="5" y="40"/>
                    <a:pt x="18" y="52"/>
                  </a:cubicBezTo>
                  <a:lnTo>
                    <a:pt x="9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2" name="Freeform 17"/>
            <p:cNvSpPr>
              <a:spLocks noEditPoints="1"/>
            </p:cNvSpPr>
            <p:nvPr/>
          </p:nvSpPr>
          <p:spPr bwMode="auto">
            <a:xfrm>
              <a:off x="9985375" y="3298825"/>
              <a:ext cx="649288" cy="566738"/>
            </a:xfrm>
            <a:custGeom>
              <a:avLst/>
              <a:gdLst>
                <a:gd name="T0" fmla="*/ 165 w 170"/>
                <a:gd name="T1" fmla="*/ 95 h 149"/>
                <a:gd name="T2" fmla="*/ 165 w 170"/>
                <a:gd name="T3" fmla="*/ 95 h 149"/>
                <a:gd name="T4" fmla="*/ 170 w 170"/>
                <a:gd name="T5" fmla="*/ 66 h 149"/>
                <a:gd name="T6" fmla="*/ 132 w 170"/>
                <a:gd name="T7" fmla="*/ 0 h 149"/>
                <a:gd name="T8" fmla="*/ 38 w 170"/>
                <a:gd name="T9" fmla="*/ 0 h 149"/>
                <a:gd name="T10" fmla="*/ 0 w 170"/>
                <a:gd name="T11" fmla="*/ 66 h 149"/>
                <a:gd name="T12" fmla="*/ 9 w 170"/>
                <a:gd name="T13" fmla="*/ 101 h 149"/>
                <a:gd name="T14" fmla="*/ 12 w 170"/>
                <a:gd name="T15" fmla="*/ 114 h 149"/>
                <a:gd name="T16" fmla="*/ 10 w 170"/>
                <a:gd name="T17" fmla="*/ 136 h 149"/>
                <a:gd name="T18" fmla="*/ 43 w 170"/>
                <a:gd name="T19" fmla="*/ 142 h 149"/>
                <a:gd name="T20" fmla="*/ 43 w 170"/>
                <a:gd name="T21" fmla="*/ 142 h 149"/>
                <a:gd name="T22" fmla="*/ 61 w 170"/>
                <a:gd name="T23" fmla="*/ 142 h 149"/>
                <a:gd name="T24" fmla="*/ 61 w 170"/>
                <a:gd name="T25" fmla="*/ 142 h 149"/>
                <a:gd name="T26" fmla="*/ 85 w 170"/>
                <a:gd name="T27" fmla="*/ 146 h 149"/>
                <a:gd name="T28" fmla="*/ 110 w 170"/>
                <a:gd name="T29" fmla="*/ 142 h 149"/>
                <a:gd name="T30" fmla="*/ 110 w 170"/>
                <a:gd name="T31" fmla="*/ 142 h 149"/>
                <a:gd name="T32" fmla="*/ 127 w 170"/>
                <a:gd name="T33" fmla="*/ 142 h 149"/>
                <a:gd name="T34" fmla="*/ 160 w 170"/>
                <a:gd name="T35" fmla="*/ 136 h 149"/>
                <a:gd name="T36" fmla="*/ 158 w 170"/>
                <a:gd name="T37" fmla="*/ 115 h 149"/>
                <a:gd name="T38" fmla="*/ 158 w 170"/>
                <a:gd name="T39" fmla="*/ 115 h 149"/>
                <a:gd name="T40" fmla="*/ 162 w 170"/>
                <a:gd name="T41" fmla="*/ 101 h 149"/>
                <a:gd name="T42" fmla="*/ 165 w 170"/>
                <a:gd name="T43" fmla="*/ 95 h 149"/>
                <a:gd name="T44" fmla="*/ 91 w 170"/>
                <a:gd name="T45" fmla="*/ 113 h 149"/>
                <a:gd name="T46" fmla="*/ 79 w 170"/>
                <a:gd name="T47" fmla="*/ 113 h 149"/>
                <a:gd name="T48" fmla="*/ 79 w 170"/>
                <a:gd name="T49" fmla="*/ 102 h 149"/>
                <a:gd name="T50" fmla="*/ 58 w 170"/>
                <a:gd name="T51" fmla="*/ 96 h 149"/>
                <a:gd name="T52" fmla="*/ 62 w 170"/>
                <a:gd name="T53" fmla="*/ 83 h 149"/>
                <a:gd name="T54" fmla="*/ 81 w 170"/>
                <a:gd name="T55" fmla="*/ 88 h 149"/>
                <a:gd name="T56" fmla="*/ 92 w 170"/>
                <a:gd name="T57" fmla="*/ 83 h 149"/>
                <a:gd name="T58" fmla="*/ 80 w 170"/>
                <a:gd name="T59" fmla="*/ 75 h 149"/>
                <a:gd name="T60" fmla="*/ 59 w 170"/>
                <a:gd name="T61" fmla="*/ 55 h 149"/>
                <a:gd name="T62" fmla="*/ 80 w 170"/>
                <a:gd name="T63" fmla="*/ 37 h 149"/>
                <a:gd name="T64" fmla="*/ 80 w 170"/>
                <a:gd name="T65" fmla="*/ 25 h 149"/>
                <a:gd name="T66" fmla="*/ 92 w 170"/>
                <a:gd name="T67" fmla="*/ 25 h 149"/>
                <a:gd name="T68" fmla="*/ 92 w 170"/>
                <a:gd name="T69" fmla="*/ 37 h 149"/>
                <a:gd name="T70" fmla="*/ 109 w 170"/>
                <a:gd name="T71" fmla="*/ 41 h 149"/>
                <a:gd name="T72" fmla="*/ 105 w 170"/>
                <a:gd name="T73" fmla="*/ 54 h 149"/>
                <a:gd name="T74" fmla="*/ 89 w 170"/>
                <a:gd name="T75" fmla="*/ 50 h 149"/>
                <a:gd name="T76" fmla="*/ 80 w 170"/>
                <a:gd name="T77" fmla="*/ 54 h 149"/>
                <a:gd name="T78" fmla="*/ 92 w 170"/>
                <a:gd name="T79" fmla="*/ 62 h 149"/>
                <a:gd name="T80" fmla="*/ 112 w 170"/>
                <a:gd name="T81" fmla="*/ 82 h 149"/>
                <a:gd name="T82" fmla="*/ 91 w 170"/>
                <a:gd name="T83" fmla="*/ 101 h 149"/>
                <a:gd name="T84" fmla="*/ 91 w 170"/>
                <a:gd name="T85" fmla="*/ 1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49">
                  <a:moveTo>
                    <a:pt x="165" y="95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8" y="86"/>
                    <a:pt x="170" y="76"/>
                    <a:pt x="170" y="66"/>
                  </a:cubicBezTo>
                  <a:cubicBezTo>
                    <a:pt x="170" y="39"/>
                    <a:pt x="155" y="14"/>
                    <a:pt x="1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4"/>
                    <a:pt x="0" y="39"/>
                    <a:pt x="0" y="66"/>
                  </a:cubicBezTo>
                  <a:cubicBezTo>
                    <a:pt x="0" y="79"/>
                    <a:pt x="3" y="91"/>
                    <a:pt x="9" y="101"/>
                  </a:cubicBezTo>
                  <a:cubicBezTo>
                    <a:pt x="11" y="106"/>
                    <a:pt x="13" y="112"/>
                    <a:pt x="12" y="114"/>
                  </a:cubicBezTo>
                  <a:cubicBezTo>
                    <a:pt x="8" y="121"/>
                    <a:pt x="7" y="129"/>
                    <a:pt x="10" y="136"/>
                  </a:cubicBezTo>
                  <a:cubicBezTo>
                    <a:pt x="16" y="146"/>
                    <a:pt x="30" y="148"/>
                    <a:pt x="43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2"/>
                    <a:pt x="50" y="139"/>
                    <a:pt x="61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9" y="144"/>
                    <a:pt x="77" y="146"/>
                    <a:pt x="85" y="146"/>
                  </a:cubicBezTo>
                  <a:cubicBezTo>
                    <a:pt x="94" y="146"/>
                    <a:pt x="102" y="144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9" y="140"/>
                    <a:pt x="125" y="141"/>
                    <a:pt x="127" y="142"/>
                  </a:cubicBezTo>
                  <a:cubicBezTo>
                    <a:pt x="140" y="149"/>
                    <a:pt x="154" y="146"/>
                    <a:pt x="160" y="136"/>
                  </a:cubicBezTo>
                  <a:cubicBezTo>
                    <a:pt x="163" y="130"/>
                    <a:pt x="163" y="122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3"/>
                    <a:pt x="160" y="106"/>
                    <a:pt x="162" y="101"/>
                  </a:cubicBezTo>
                  <a:cubicBezTo>
                    <a:pt x="163" y="99"/>
                    <a:pt x="165" y="95"/>
                    <a:pt x="165" y="95"/>
                  </a:cubicBezTo>
                  <a:close/>
                  <a:moveTo>
                    <a:pt x="91" y="113"/>
                  </a:moveTo>
                  <a:cubicBezTo>
                    <a:pt x="79" y="113"/>
                    <a:pt x="79" y="113"/>
                    <a:pt x="79" y="113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1" y="101"/>
                    <a:pt x="63" y="99"/>
                    <a:pt x="58" y="96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6" y="85"/>
                    <a:pt x="75" y="88"/>
                    <a:pt x="81" y="88"/>
                  </a:cubicBezTo>
                  <a:cubicBezTo>
                    <a:pt x="87" y="88"/>
                    <a:pt x="92" y="86"/>
                    <a:pt x="92" y="83"/>
                  </a:cubicBezTo>
                  <a:cubicBezTo>
                    <a:pt x="92" y="80"/>
                    <a:pt x="90" y="78"/>
                    <a:pt x="80" y="75"/>
                  </a:cubicBezTo>
                  <a:cubicBezTo>
                    <a:pt x="65" y="70"/>
                    <a:pt x="59" y="65"/>
                    <a:pt x="59" y="55"/>
                  </a:cubicBezTo>
                  <a:cubicBezTo>
                    <a:pt x="59" y="46"/>
                    <a:pt x="67" y="39"/>
                    <a:pt x="80" y="3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9" y="37"/>
                    <a:pt x="106" y="39"/>
                    <a:pt x="109" y="41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2" y="52"/>
                    <a:pt x="96" y="50"/>
                    <a:pt x="89" y="50"/>
                  </a:cubicBezTo>
                  <a:cubicBezTo>
                    <a:pt x="84" y="50"/>
                    <a:pt x="80" y="51"/>
                    <a:pt x="80" y="54"/>
                  </a:cubicBezTo>
                  <a:cubicBezTo>
                    <a:pt x="80" y="57"/>
                    <a:pt x="81" y="59"/>
                    <a:pt x="92" y="62"/>
                  </a:cubicBezTo>
                  <a:cubicBezTo>
                    <a:pt x="107" y="67"/>
                    <a:pt x="112" y="73"/>
                    <a:pt x="112" y="82"/>
                  </a:cubicBezTo>
                  <a:cubicBezTo>
                    <a:pt x="112" y="91"/>
                    <a:pt x="105" y="99"/>
                    <a:pt x="91" y="101"/>
                  </a:cubicBezTo>
                  <a:lnTo>
                    <a:pt x="9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43" name="Group 83"/>
          <p:cNvGrpSpPr/>
          <p:nvPr/>
        </p:nvGrpSpPr>
        <p:grpSpPr>
          <a:xfrm>
            <a:off x="5936364" y="1341426"/>
            <a:ext cx="754442" cy="578239"/>
            <a:chOff x="10579101" y="1076326"/>
            <a:chExt cx="503237" cy="385763"/>
          </a:xfrm>
          <a:solidFill>
            <a:schemeClr val="tx1"/>
          </a:solidFill>
        </p:grpSpPr>
        <p:sp>
          <p:nvSpPr>
            <p:cNvPr id="244" name="Freeform 21"/>
            <p:cNvSpPr>
              <a:spLocks noEditPoints="1"/>
            </p:cNvSpPr>
            <p:nvPr/>
          </p:nvSpPr>
          <p:spPr bwMode="auto">
            <a:xfrm>
              <a:off x="10644188" y="1133476"/>
              <a:ext cx="314325" cy="250825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5" name="Freeform 22"/>
            <p:cNvSpPr>
              <a:spLocks noEditPoints="1"/>
            </p:cNvSpPr>
            <p:nvPr/>
          </p:nvSpPr>
          <p:spPr bwMode="auto">
            <a:xfrm>
              <a:off x="10579101" y="1076326"/>
              <a:ext cx="503237" cy="385763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6" name="Freeform 23"/>
            <p:cNvSpPr>
              <a:spLocks noEditPoints="1"/>
            </p:cNvSpPr>
            <p:nvPr/>
          </p:nvSpPr>
          <p:spPr bwMode="auto">
            <a:xfrm>
              <a:off x="10971213" y="1152526"/>
              <a:ext cx="46037" cy="46038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7" name="Freeform 24"/>
            <p:cNvSpPr>
              <a:spLocks/>
            </p:cNvSpPr>
            <p:nvPr/>
          </p:nvSpPr>
          <p:spPr bwMode="auto">
            <a:xfrm>
              <a:off x="10955338" y="1352551"/>
              <a:ext cx="61912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8" name="Freeform 25"/>
            <p:cNvSpPr>
              <a:spLocks/>
            </p:cNvSpPr>
            <p:nvPr/>
          </p:nvSpPr>
          <p:spPr bwMode="auto">
            <a:xfrm>
              <a:off x="10971213" y="1306513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9" name="Freeform 26"/>
            <p:cNvSpPr>
              <a:spLocks/>
            </p:cNvSpPr>
            <p:nvPr/>
          </p:nvSpPr>
          <p:spPr bwMode="auto">
            <a:xfrm>
              <a:off x="10971213" y="1260476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10709275" y="1195388"/>
              <a:ext cx="92075" cy="6508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51" name="Group 92"/>
          <p:cNvGrpSpPr/>
          <p:nvPr/>
        </p:nvGrpSpPr>
        <p:grpSpPr>
          <a:xfrm>
            <a:off x="7373723" y="2050222"/>
            <a:ext cx="420697" cy="458873"/>
            <a:chOff x="10004425" y="2084388"/>
            <a:chExt cx="401638" cy="438151"/>
          </a:xfrm>
          <a:solidFill>
            <a:schemeClr val="tx1"/>
          </a:solidFill>
        </p:grpSpPr>
        <p:sp>
          <p:nvSpPr>
            <p:cNvPr id="252" name="Freeform 31"/>
            <p:cNvSpPr>
              <a:spLocks/>
            </p:cNvSpPr>
            <p:nvPr/>
          </p:nvSpPr>
          <p:spPr bwMode="auto">
            <a:xfrm>
              <a:off x="10150475" y="2298701"/>
              <a:ext cx="15875" cy="139700"/>
            </a:xfrm>
            <a:custGeom>
              <a:avLst/>
              <a:gdLst>
                <a:gd name="T0" fmla="*/ 2 w 4"/>
                <a:gd name="T1" fmla="*/ 36 h 36"/>
                <a:gd name="T2" fmla="*/ 4 w 4"/>
                <a:gd name="T3" fmla="*/ 34 h 36"/>
                <a:gd name="T4" fmla="*/ 4 w 4"/>
                <a:gd name="T5" fmla="*/ 2 h 36"/>
                <a:gd name="T6" fmla="*/ 2 w 4"/>
                <a:gd name="T7" fmla="*/ 0 h 36"/>
                <a:gd name="T8" fmla="*/ 0 w 4"/>
                <a:gd name="T9" fmla="*/ 2 h 36"/>
                <a:gd name="T10" fmla="*/ 0 w 4"/>
                <a:gd name="T11" fmla="*/ 34 h 36"/>
                <a:gd name="T12" fmla="*/ 2 w 4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6">
                  <a:moveTo>
                    <a:pt x="2" y="36"/>
                  </a:moveTo>
                  <a:cubicBezTo>
                    <a:pt x="3" y="36"/>
                    <a:pt x="4" y="35"/>
                    <a:pt x="4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3" name="Freeform 32"/>
            <p:cNvSpPr>
              <a:spLocks/>
            </p:cNvSpPr>
            <p:nvPr/>
          </p:nvSpPr>
          <p:spPr bwMode="auto">
            <a:xfrm>
              <a:off x="10196513" y="2298701"/>
              <a:ext cx="61913" cy="139700"/>
            </a:xfrm>
            <a:custGeom>
              <a:avLst/>
              <a:gdLst>
                <a:gd name="T0" fmla="*/ 2 w 16"/>
                <a:gd name="T1" fmla="*/ 20 h 36"/>
                <a:gd name="T2" fmla="*/ 12 w 16"/>
                <a:gd name="T3" fmla="*/ 20 h 36"/>
                <a:gd name="T4" fmla="*/ 12 w 16"/>
                <a:gd name="T5" fmla="*/ 34 h 36"/>
                <a:gd name="T6" fmla="*/ 14 w 16"/>
                <a:gd name="T7" fmla="*/ 36 h 36"/>
                <a:gd name="T8" fmla="*/ 16 w 16"/>
                <a:gd name="T9" fmla="*/ 34 h 36"/>
                <a:gd name="T10" fmla="*/ 16 w 16"/>
                <a:gd name="T11" fmla="*/ 2 h 36"/>
                <a:gd name="T12" fmla="*/ 14 w 16"/>
                <a:gd name="T13" fmla="*/ 0 h 36"/>
                <a:gd name="T14" fmla="*/ 12 w 16"/>
                <a:gd name="T15" fmla="*/ 2 h 36"/>
                <a:gd name="T16" fmla="*/ 12 w 16"/>
                <a:gd name="T17" fmla="*/ 16 h 36"/>
                <a:gd name="T18" fmla="*/ 4 w 16"/>
                <a:gd name="T19" fmla="*/ 16 h 36"/>
                <a:gd name="T20" fmla="*/ 4 w 16"/>
                <a:gd name="T21" fmla="*/ 2 h 36"/>
                <a:gd name="T22" fmla="*/ 2 w 16"/>
                <a:gd name="T23" fmla="*/ 0 h 36"/>
                <a:gd name="T24" fmla="*/ 0 w 16"/>
                <a:gd name="T25" fmla="*/ 2 h 36"/>
                <a:gd name="T26" fmla="*/ 0 w 16"/>
                <a:gd name="T27" fmla="*/ 18 h 36"/>
                <a:gd name="T28" fmla="*/ 2 w 16"/>
                <a:gd name="T2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36">
                  <a:moveTo>
                    <a:pt x="2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4" name="Freeform 33"/>
            <p:cNvSpPr>
              <a:spLocks noEditPoints="1"/>
            </p:cNvSpPr>
            <p:nvPr/>
          </p:nvSpPr>
          <p:spPr bwMode="auto">
            <a:xfrm>
              <a:off x="10004425" y="2130426"/>
              <a:ext cx="401638" cy="392113"/>
            </a:xfrm>
            <a:custGeom>
              <a:avLst/>
              <a:gdLst>
                <a:gd name="T0" fmla="*/ 92 w 104"/>
                <a:gd name="T1" fmla="*/ 0 h 102"/>
                <a:gd name="T2" fmla="*/ 84 w 104"/>
                <a:gd name="T3" fmla="*/ 0 h 102"/>
                <a:gd name="T4" fmla="*/ 84 w 104"/>
                <a:gd name="T5" fmla="*/ 16 h 102"/>
                <a:gd name="T6" fmla="*/ 80 w 104"/>
                <a:gd name="T7" fmla="*/ 20 h 102"/>
                <a:gd name="T8" fmla="*/ 72 w 104"/>
                <a:gd name="T9" fmla="*/ 20 h 102"/>
                <a:gd name="T10" fmla="*/ 68 w 104"/>
                <a:gd name="T11" fmla="*/ 16 h 102"/>
                <a:gd name="T12" fmla="*/ 68 w 104"/>
                <a:gd name="T13" fmla="*/ 0 h 102"/>
                <a:gd name="T14" fmla="*/ 36 w 104"/>
                <a:gd name="T15" fmla="*/ 0 h 102"/>
                <a:gd name="T16" fmla="*/ 36 w 104"/>
                <a:gd name="T17" fmla="*/ 16 h 102"/>
                <a:gd name="T18" fmla="*/ 32 w 104"/>
                <a:gd name="T19" fmla="*/ 20 h 102"/>
                <a:gd name="T20" fmla="*/ 24 w 104"/>
                <a:gd name="T21" fmla="*/ 20 h 102"/>
                <a:gd name="T22" fmla="*/ 20 w 104"/>
                <a:gd name="T23" fmla="*/ 16 h 102"/>
                <a:gd name="T24" fmla="*/ 20 w 104"/>
                <a:gd name="T25" fmla="*/ 0 h 102"/>
                <a:gd name="T26" fmla="*/ 12 w 104"/>
                <a:gd name="T27" fmla="*/ 0 h 102"/>
                <a:gd name="T28" fmla="*/ 0 w 104"/>
                <a:gd name="T29" fmla="*/ 12 h 102"/>
                <a:gd name="T30" fmla="*/ 0 w 104"/>
                <a:gd name="T31" fmla="*/ 20 h 102"/>
                <a:gd name="T32" fmla="*/ 0 w 104"/>
                <a:gd name="T33" fmla="*/ 24 h 102"/>
                <a:gd name="T34" fmla="*/ 0 w 104"/>
                <a:gd name="T35" fmla="*/ 28 h 102"/>
                <a:gd name="T36" fmla="*/ 0 w 104"/>
                <a:gd name="T37" fmla="*/ 91 h 102"/>
                <a:gd name="T38" fmla="*/ 12 w 104"/>
                <a:gd name="T39" fmla="*/ 102 h 102"/>
                <a:gd name="T40" fmla="*/ 92 w 104"/>
                <a:gd name="T41" fmla="*/ 102 h 102"/>
                <a:gd name="T42" fmla="*/ 104 w 104"/>
                <a:gd name="T43" fmla="*/ 91 h 102"/>
                <a:gd name="T44" fmla="*/ 104 w 104"/>
                <a:gd name="T45" fmla="*/ 28 h 102"/>
                <a:gd name="T46" fmla="*/ 104 w 104"/>
                <a:gd name="T47" fmla="*/ 24 h 102"/>
                <a:gd name="T48" fmla="*/ 104 w 104"/>
                <a:gd name="T49" fmla="*/ 20 h 102"/>
                <a:gd name="T50" fmla="*/ 104 w 104"/>
                <a:gd name="T51" fmla="*/ 12 h 102"/>
                <a:gd name="T52" fmla="*/ 92 w 104"/>
                <a:gd name="T53" fmla="*/ 0 h 102"/>
                <a:gd name="T54" fmla="*/ 96 w 104"/>
                <a:gd name="T55" fmla="*/ 91 h 102"/>
                <a:gd name="T56" fmla="*/ 92 w 104"/>
                <a:gd name="T57" fmla="*/ 94 h 102"/>
                <a:gd name="T58" fmla="*/ 12 w 104"/>
                <a:gd name="T59" fmla="*/ 94 h 102"/>
                <a:gd name="T60" fmla="*/ 8 w 104"/>
                <a:gd name="T61" fmla="*/ 91 h 102"/>
                <a:gd name="T62" fmla="*/ 8 w 104"/>
                <a:gd name="T63" fmla="*/ 28 h 102"/>
                <a:gd name="T64" fmla="*/ 96 w 104"/>
                <a:gd name="T65" fmla="*/ 28 h 102"/>
                <a:gd name="T66" fmla="*/ 96 w 104"/>
                <a:gd name="T67" fmla="*/ 9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02">
                  <a:moveTo>
                    <a:pt x="9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8"/>
                    <a:pt x="82" y="20"/>
                    <a:pt x="8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8" y="18"/>
                    <a:pt x="68" y="1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8"/>
                    <a:pt x="34" y="20"/>
                    <a:pt x="32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8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5" y="102"/>
                    <a:pt x="12" y="102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9" y="102"/>
                    <a:pt x="104" y="97"/>
                    <a:pt x="104" y="91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9" y="0"/>
                    <a:pt x="92" y="0"/>
                  </a:cubicBezTo>
                  <a:close/>
                  <a:moveTo>
                    <a:pt x="96" y="91"/>
                  </a:moveTo>
                  <a:cubicBezTo>
                    <a:pt x="96" y="92"/>
                    <a:pt x="94" y="94"/>
                    <a:pt x="92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8" y="92"/>
                    <a:pt x="8" y="9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6" y="28"/>
                    <a:pt x="96" y="28"/>
                    <a:pt x="96" y="28"/>
                  </a:cubicBezTo>
                  <a:lnTo>
                    <a:pt x="96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5" name="Freeform 34"/>
            <p:cNvSpPr>
              <a:spLocks/>
            </p:cNvSpPr>
            <p:nvPr/>
          </p:nvSpPr>
          <p:spPr bwMode="auto">
            <a:xfrm>
              <a:off x="10096500" y="2084388"/>
              <a:ext cx="30163" cy="107950"/>
            </a:xfrm>
            <a:custGeom>
              <a:avLst/>
              <a:gdLst>
                <a:gd name="T0" fmla="*/ 4 w 8"/>
                <a:gd name="T1" fmla="*/ 28 h 28"/>
                <a:gd name="T2" fmla="*/ 8 w 8"/>
                <a:gd name="T3" fmla="*/ 24 h 28"/>
                <a:gd name="T4" fmla="*/ 8 w 8"/>
                <a:gd name="T5" fmla="*/ 4 h 28"/>
                <a:gd name="T6" fmla="*/ 4 w 8"/>
                <a:gd name="T7" fmla="*/ 0 h 28"/>
                <a:gd name="T8" fmla="*/ 0 w 8"/>
                <a:gd name="T9" fmla="*/ 4 h 28"/>
                <a:gd name="T10" fmla="*/ 0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6" name="Freeform 35"/>
            <p:cNvSpPr>
              <a:spLocks/>
            </p:cNvSpPr>
            <p:nvPr/>
          </p:nvSpPr>
          <p:spPr bwMode="auto">
            <a:xfrm>
              <a:off x="10282238" y="2084388"/>
              <a:ext cx="30163" cy="107950"/>
            </a:xfrm>
            <a:custGeom>
              <a:avLst/>
              <a:gdLst>
                <a:gd name="T0" fmla="*/ 4 w 8"/>
                <a:gd name="T1" fmla="*/ 28 h 28"/>
                <a:gd name="T2" fmla="*/ 8 w 8"/>
                <a:gd name="T3" fmla="*/ 24 h 28"/>
                <a:gd name="T4" fmla="*/ 8 w 8"/>
                <a:gd name="T5" fmla="*/ 4 h 28"/>
                <a:gd name="T6" fmla="*/ 4 w 8"/>
                <a:gd name="T7" fmla="*/ 0 h 28"/>
                <a:gd name="T8" fmla="*/ 0 w 8"/>
                <a:gd name="T9" fmla="*/ 4 h 28"/>
                <a:gd name="T10" fmla="*/ 0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171616" y="4018960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325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700"/>
                            </p:stCondLst>
                            <p:childTnLst>
                              <p:par>
                                <p:cTn id="1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/>
      <p:bldP spid="237" grpId="0"/>
      <p:bldP spid="239" grpId="0" animBg="1"/>
      <p:bldP spid="76" grpId="0"/>
      <p:bldP spid="4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1521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个人简历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384103"/>
            <a:ext cx="11522075" cy="25202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984485" y="2880047"/>
            <a:ext cx="312056" cy="648072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上箭头 91"/>
          <p:cNvSpPr/>
          <p:nvPr/>
        </p:nvSpPr>
        <p:spPr>
          <a:xfrm>
            <a:off x="3120562" y="2051955"/>
            <a:ext cx="437233" cy="1332148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上箭头 121"/>
          <p:cNvSpPr/>
          <p:nvPr/>
        </p:nvSpPr>
        <p:spPr>
          <a:xfrm rot="10800000">
            <a:off x="2076679" y="3510115"/>
            <a:ext cx="527479" cy="1115183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上箭头 167"/>
          <p:cNvSpPr/>
          <p:nvPr/>
        </p:nvSpPr>
        <p:spPr>
          <a:xfrm>
            <a:off x="7777261" y="2393363"/>
            <a:ext cx="465032" cy="1206764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上箭头 168"/>
          <p:cNvSpPr/>
          <p:nvPr/>
        </p:nvSpPr>
        <p:spPr>
          <a:xfrm>
            <a:off x="10153525" y="1439887"/>
            <a:ext cx="384064" cy="2125177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上箭头 173"/>
          <p:cNvSpPr/>
          <p:nvPr/>
        </p:nvSpPr>
        <p:spPr>
          <a:xfrm rot="10800000">
            <a:off x="8932682" y="3600127"/>
            <a:ext cx="312056" cy="1422631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Rectangle 6"/>
          <p:cNvSpPr/>
          <p:nvPr/>
        </p:nvSpPr>
        <p:spPr>
          <a:xfrm>
            <a:off x="4875785" y="4464223"/>
            <a:ext cx="1824329" cy="288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无名氏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1036" y="20197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C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爱美食</a:t>
            </a:r>
            <a:endParaRPr lang="zh-CN" altLang="en-US" sz="1600" b="1" dirty="0">
              <a:solidFill>
                <a:srgbClr val="11C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680843" y="19753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爱自拍</a:t>
            </a:r>
            <a:endParaRPr lang="zh-CN" altLang="en-US" sz="1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992161" y="386451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15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598600" y="2269905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爱购物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14573" y="4804740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熬夜狂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530189" y="4799621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爱工作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649116" y="400199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548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爱旅游</a:t>
            </a:r>
            <a:endParaRPr lang="zh-CN" altLang="en-US" sz="1600" b="1" dirty="0">
              <a:solidFill>
                <a:srgbClr val="0548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727600" y="2506900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爱学习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752488" y="2880952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爱看剧</a:t>
            </a:r>
            <a:endParaRPr lang="zh-CN" altLang="en-US" sz="13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286" y="1975300"/>
            <a:ext cx="136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  广州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9321" y="4753092"/>
            <a:ext cx="274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北京信息传媒大学本科毕业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401292" y="1151855"/>
            <a:ext cx="249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北京戏剧学院研         究生毕业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09804" y="1770310"/>
            <a:ext cx="2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毕业愿景专业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969932" y="5040287"/>
            <a:ext cx="326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近五年人生规划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505453" y="813881"/>
            <a:ext cx="3263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终极目标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Shape 5230"/>
          <p:cNvSpPr/>
          <p:nvPr/>
        </p:nvSpPr>
        <p:spPr>
          <a:xfrm>
            <a:off x="4752925" y="2414770"/>
            <a:ext cx="1905437" cy="1905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8575">
            <a:solidFill>
              <a:srgbClr val="B0BBC0"/>
            </a:solidFill>
            <a:prstDash val="sysDot"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+mn-ea"/>
            </a:endParaRPr>
          </a:p>
        </p:txBody>
      </p:sp>
      <p:pic>
        <p:nvPicPr>
          <p:cNvPr id="201" name="Dummy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5467" y="2607342"/>
            <a:ext cx="1520357" cy="1520357"/>
          </a:xfrm>
          <a:prstGeom prst="ellipse">
            <a:avLst/>
          </a:prstGeom>
          <a:ln w="12700">
            <a:miter lim="400000"/>
          </a:ln>
        </p:spPr>
      </p:pic>
      <p:sp>
        <p:nvSpPr>
          <p:cNvPr id="28" name="矩形 27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48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00"/>
                            </p:stCondLst>
                            <p:childTnLst>
                              <p:par>
                                <p:cTn id="7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750"/>
                            </p:stCondLst>
                            <p:childTnLst>
                              <p:par>
                                <p:cTn id="8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75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50"/>
                            </p:stCondLst>
                            <p:childTnLst>
                              <p:par>
                                <p:cTn id="95" presetID="2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3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800"/>
                            </p:stCondLst>
                            <p:childTnLst>
                              <p:par>
                                <p:cTn id="113" presetID="2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450"/>
                            </p:stCondLst>
                            <p:childTnLst>
                              <p:par>
                                <p:cTn id="1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2" grpId="0" animBg="1"/>
      <p:bldP spid="122" grpId="0" animBg="1"/>
      <p:bldP spid="168" grpId="0" animBg="1"/>
      <p:bldP spid="169" grpId="0" animBg="1"/>
      <p:bldP spid="174" grpId="0" animBg="1"/>
      <p:bldP spid="176" grpId="0"/>
      <p:bldP spid="11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3" grpId="0"/>
      <p:bldP spid="14" grpId="0"/>
      <p:bldP spid="196" grpId="0"/>
      <p:bldP spid="200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92485" y="719807"/>
            <a:ext cx="4823832" cy="48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93085" y="2664023"/>
            <a:ext cx="793725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sz="8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Thanks…</a:t>
            </a:r>
          </a:p>
        </p:txBody>
      </p:sp>
      <p:sp>
        <p:nvSpPr>
          <p:cNvPr id="25" name="矩形 24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6213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5"/>
          <p:cNvSpPr>
            <a:spLocks/>
          </p:cNvSpPr>
          <p:nvPr/>
        </p:nvSpPr>
        <p:spPr bwMode="auto">
          <a:xfrm>
            <a:off x="889314" y="-438012"/>
            <a:ext cx="10632762" cy="5761656"/>
          </a:xfrm>
          <a:custGeom>
            <a:avLst/>
            <a:gdLst>
              <a:gd name="T0" fmla="*/ 0 w 15313"/>
              <a:gd name="T1" fmla="*/ 5432 h 8259"/>
              <a:gd name="T2" fmla="*/ 1795 w 15313"/>
              <a:gd name="T3" fmla="*/ 6080 h 8259"/>
              <a:gd name="T4" fmla="*/ 3450 w 15313"/>
              <a:gd name="T5" fmla="*/ 4335 h 8259"/>
              <a:gd name="T6" fmla="*/ 5291 w 15313"/>
              <a:gd name="T7" fmla="*/ 5388 h 8259"/>
              <a:gd name="T8" fmla="*/ 9879 w 15313"/>
              <a:gd name="T9" fmla="*/ 5274 h 8259"/>
              <a:gd name="T10" fmla="*/ 15313 w 15313"/>
              <a:gd name="T11" fmla="*/ 7722 h 8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13" h="8259">
                <a:moveTo>
                  <a:pt x="0" y="5432"/>
                </a:moveTo>
                <a:cubicBezTo>
                  <a:pt x="621" y="5445"/>
                  <a:pt x="877" y="7050"/>
                  <a:pt x="1795" y="6080"/>
                </a:cubicBezTo>
                <a:cubicBezTo>
                  <a:pt x="2364" y="5398"/>
                  <a:pt x="2988" y="4491"/>
                  <a:pt x="3450" y="4335"/>
                </a:cubicBezTo>
                <a:cubicBezTo>
                  <a:pt x="3995" y="4249"/>
                  <a:pt x="4267" y="4298"/>
                  <a:pt x="5291" y="5388"/>
                </a:cubicBezTo>
                <a:cubicBezTo>
                  <a:pt x="7686" y="8259"/>
                  <a:pt x="8758" y="6804"/>
                  <a:pt x="9879" y="5274"/>
                </a:cubicBezTo>
                <a:cubicBezTo>
                  <a:pt x="13397" y="0"/>
                  <a:pt x="13408" y="7795"/>
                  <a:pt x="15313" y="7722"/>
                </a:cubicBezTo>
              </a:path>
            </a:pathLst>
          </a:custGeom>
          <a:noFill/>
          <a:ln w="9525" cap="flat" cmpd="sng">
            <a:solidFill>
              <a:srgbClr val="80848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383" tIns="43192" rIns="86383" bIns="43192"/>
          <a:lstStyle/>
          <a:p>
            <a:endParaRPr lang="zh-CN" altLang="en-US"/>
          </a:p>
        </p:txBody>
      </p:sp>
      <p:sp>
        <p:nvSpPr>
          <p:cNvPr id="8195" name="Freeform 6"/>
          <p:cNvSpPr>
            <a:spLocks/>
          </p:cNvSpPr>
          <p:nvPr/>
        </p:nvSpPr>
        <p:spPr bwMode="auto">
          <a:xfrm>
            <a:off x="908809" y="1390539"/>
            <a:ext cx="10613266" cy="4435619"/>
          </a:xfrm>
          <a:custGeom>
            <a:avLst/>
            <a:gdLst>
              <a:gd name="T0" fmla="*/ 0 w 15284"/>
              <a:gd name="T1" fmla="*/ 2748 h 6360"/>
              <a:gd name="T2" fmla="*/ 717 w 15284"/>
              <a:gd name="T3" fmla="*/ 2103 h 6360"/>
              <a:gd name="T4" fmla="*/ 2341 w 15284"/>
              <a:gd name="T5" fmla="*/ 2934 h 6360"/>
              <a:gd name="T6" fmla="*/ 6020 w 15284"/>
              <a:gd name="T7" fmla="*/ 2094 h 6360"/>
              <a:gd name="T8" fmla="*/ 9666 w 15284"/>
              <a:gd name="T9" fmla="*/ 2804 h 6360"/>
              <a:gd name="T10" fmla="*/ 13431 w 15284"/>
              <a:gd name="T11" fmla="*/ 2692 h 6360"/>
              <a:gd name="T12" fmla="*/ 15284 w 15284"/>
              <a:gd name="T13" fmla="*/ 15 h 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84" h="6360">
                <a:moveTo>
                  <a:pt x="0" y="2748"/>
                </a:moveTo>
                <a:cubicBezTo>
                  <a:pt x="567" y="2747"/>
                  <a:pt x="522" y="2366"/>
                  <a:pt x="717" y="2103"/>
                </a:cubicBezTo>
                <a:cubicBezTo>
                  <a:pt x="1434" y="1192"/>
                  <a:pt x="1924" y="2283"/>
                  <a:pt x="2341" y="2934"/>
                </a:cubicBezTo>
                <a:cubicBezTo>
                  <a:pt x="3530" y="4750"/>
                  <a:pt x="5186" y="2831"/>
                  <a:pt x="6020" y="2094"/>
                </a:cubicBezTo>
                <a:cubicBezTo>
                  <a:pt x="8177" y="49"/>
                  <a:pt x="9296" y="2238"/>
                  <a:pt x="9666" y="2804"/>
                </a:cubicBezTo>
                <a:cubicBezTo>
                  <a:pt x="11863" y="6360"/>
                  <a:pt x="12688" y="4188"/>
                  <a:pt x="13431" y="2692"/>
                </a:cubicBezTo>
                <a:cubicBezTo>
                  <a:pt x="13755" y="1911"/>
                  <a:pt x="14397" y="0"/>
                  <a:pt x="15284" y="15"/>
                </a:cubicBezTo>
              </a:path>
            </a:pathLst>
          </a:custGeom>
          <a:noFill/>
          <a:ln w="9525" cap="flat" cmpd="sng">
            <a:solidFill>
              <a:srgbClr val="80848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383" tIns="43192" rIns="86383" bIns="43192"/>
          <a:lstStyle/>
          <a:p>
            <a:endParaRPr lang="zh-CN" altLang="en-US"/>
          </a:p>
        </p:txBody>
      </p:sp>
      <p:pic>
        <p:nvPicPr>
          <p:cNvPr id="8196" name="图片 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2412" y="1801549"/>
            <a:ext cx="6349663" cy="150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07590"/>
            <a:ext cx="11522075" cy="19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578537" y="3006081"/>
            <a:ext cx="6954037" cy="31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组合 36"/>
          <p:cNvPicPr>
            <a:picLocks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4584" y="1590043"/>
            <a:ext cx="760339" cy="76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组合 39"/>
          <p:cNvPicPr>
            <a:picLocks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25164" y="4297617"/>
            <a:ext cx="758840" cy="76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组合 42"/>
          <p:cNvPicPr>
            <a:picLocks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8788" y="4089111"/>
            <a:ext cx="760340" cy="76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组合 45"/>
          <p:cNvPicPr>
            <a:picLocks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2350" y="2131558"/>
            <a:ext cx="766339" cy="7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组合 48"/>
          <p:cNvPicPr>
            <a:picLocks noChangeArrowheads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9223" y="1815050"/>
            <a:ext cx="760339" cy="75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TextBox 51"/>
          <p:cNvSpPr txBox="1">
            <a:spLocks noChangeArrowheads="1"/>
          </p:cNvSpPr>
          <p:nvPr/>
        </p:nvSpPr>
        <p:spPr bwMode="auto">
          <a:xfrm>
            <a:off x="864493" y="1569844"/>
            <a:ext cx="4124757" cy="51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383" tIns="43192" rIns="86383" bIns="431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r" defTabSz="914400" eaLnBrk="1" hangingPunct="1">
              <a:defRPr/>
            </a:pPr>
            <a:r>
              <a:rPr lang="en-US" altLang="zh-CN" sz="2800" b="1" kern="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800" b="1" kern="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年设计助理    </a:t>
            </a:r>
            <a:endParaRPr lang="en-US" altLang="zh-CN" sz="2800" b="1" kern="0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5" name="TextBox 52"/>
          <p:cNvSpPr txBox="1">
            <a:spLocks noChangeArrowheads="1"/>
          </p:cNvSpPr>
          <p:nvPr/>
        </p:nvSpPr>
        <p:spPr bwMode="auto">
          <a:xfrm>
            <a:off x="4506620" y="4896271"/>
            <a:ext cx="4278753" cy="51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383" tIns="43192" rIns="86383" bIns="431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defTabSz="914400">
              <a:defRPr/>
            </a:pPr>
            <a:r>
              <a:rPr lang="en-US" altLang="zh-CN" sz="2800" b="1" kern="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800" b="1" kern="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年深化设计师</a:t>
            </a:r>
            <a:endParaRPr lang="en-US" altLang="zh-CN" sz="2800" b="1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6" name="TextBox 53"/>
          <p:cNvSpPr txBox="1">
            <a:spLocks noChangeArrowheads="1"/>
          </p:cNvSpPr>
          <p:nvPr/>
        </p:nvSpPr>
        <p:spPr bwMode="auto">
          <a:xfrm>
            <a:off x="4320877" y="1209804"/>
            <a:ext cx="3438282" cy="51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383" tIns="43192" rIns="86383" bIns="431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r" defTabSz="914400">
              <a:defRPr/>
            </a:pPr>
            <a:r>
              <a:rPr lang="en-US" altLang="zh-CN" sz="2800" b="1" kern="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800" b="1" kern="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年设计师</a:t>
            </a:r>
            <a:endParaRPr lang="en-US" altLang="zh-CN" sz="2800" b="1" kern="0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7" name="TextBox 55"/>
          <p:cNvSpPr txBox="1">
            <a:spLocks noChangeArrowheads="1"/>
          </p:cNvSpPr>
          <p:nvPr/>
        </p:nvSpPr>
        <p:spPr bwMode="auto">
          <a:xfrm>
            <a:off x="7702286" y="5112295"/>
            <a:ext cx="3315335" cy="51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383" tIns="43192" rIns="86383" bIns="431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r" defTabSz="914400">
              <a:defRPr/>
            </a:pPr>
            <a:r>
              <a:rPr lang="en-US" altLang="zh-CN" sz="2800" b="1" kern="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2800" b="1" kern="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年资深设计师</a:t>
            </a:r>
            <a:endParaRPr lang="en-US" altLang="zh-CN" sz="2800" b="1" kern="0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8" name="TextBox 56"/>
          <p:cNvSpPr txBox="1">
            <a:spLocks noChangeArrowheads="1"/>
          </p:cNvSpPr>
          <p:nvPr/>
        </p:nvSpPr>
        <p:spPr bwMode="auto">
          <a:xfrm>
            <a:off x="7921277" y="952550"/>
            <a:ext cx="3114844" cy="4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383" tIns="43192" rIns="86383" bIns="431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26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设计总监</a:t>
            </a:r>
            <a:endParaRPr lang="zh-CN" altLang="en-US" sz="26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1" name="Freeform 7"/>
          <p:cNvSpPr>
            <a:spLocks noEditPoints="1"/>
          </p:cNvSpPr>
          <p:nvPr/>
        </p:nvSpPr>
        <p:spPr bwMode="auto">
          <a:xfrm>
            <a:off x="713850" y="805522"/>
            <a:ext cx="935803" cy="190505"/>
          </a:xfrm>
          <a:custGeom>
            <a:avLst/>
            <a:gdLst>
              <a:gd name="T0" fmla="*/ 49 w 2195"/>
              <a:gd name="T1" fmla="*/ 278 h 445"/>
              <a:gd name="T2" fmla="*/ 252 w 2195"/>
              <a:gd name="T3" fmla="*/ 276 h 445"/>
              <a:gd name="T4" fmla="*/ 152 w 2195"/>
              <a:gd name="T5" fmla="*/ 443 h 445"/>
              <a:gd name="T6" fmla="*/ 156 w 2195"/>
              <a:gd name="T7" fmla="*/ 105 h 445"/>
              <a:gd name="T8" fmla="*/ 152 w 2195"/>
              <a:gd name="T9" fmla="*/ 443 h 445"/>
              <a:gd name="T10" fmla="*/ 665 w 2195"/>
              <a:gd name="T11" fmla="*/ 434 h 445"/>
              <a:gd name="T12" fmla="*/ 618 w 2195"/>
              <a:gd name="T13" fmla="*/ 234 h 445"/>
              <a:gd name="T14" fmla="*/ 446 w 2195"/>
              <a:gd name="T15" fmla="*/ 236 h 445"/>
              <a:gd name="T16" fmla="*/ 400 w 2195"/>
              <a:gd name="T17" fmla="*/ 436 h 445"/>
              <a:gd name="T18" fmla="*/ 446 w 2195"/>
              <a:gd name="T19" fmla="*/ 111 h 445"/>
              <a:gd name="T20" fmla="*/ 553 w 2195"/>
              <a:gd name="T21" fmla="*/ 102 h 445"/>
              <a:gd name="T22" fmla="*/ 897 w 2195"/>
              <a:gd name="T23" fmla="*/ 407 h 445"/>
              <a:gd name="T24" fmla="*/ 857 w 2195"/>
              <a:gd name="T25" fmla="*/ 441 h 445"/>
              <a:gd name="T26" fmla="*/ 790 w 2195"/>
              <a:gd name="T27" fmla="*/ 151 h 445"/>
              <a:gd name="T28" fmla="*/ 745 w 2195"/>
              <a:gd name="T29" fmla="*/ 111 h 445"/>
              <a:gd name="T30" fmla="*/ 790 w 2195"/>
              <a:gd name="T31" fmla="*/ 24 h 445"/>
              <a:gd name="T32" fmla="*/ 837 w 2195"/>
              <a:gd name="T33" fmla="*/ 111 h 445"/>
              <a:gd name="T34" fmla="*/ 897 w 2195"/>
              <a:gd name="T35" fmla="*/ 151 h 445"/>
              <a:gd name="T36" fmla="*/ 837 w 2195"/>
              <a:gd name="T37" fmla="*/ 370 h 445"/>
              <a:gd name="T38" fmla="*/ 897 w 2195"/>
              <a:gd name="T39" fmla="*/ 407 h 445"/>
              <a:gd name="T40" fmla="*/ 1214 w 2195"/>
              <a:gd name="T41" fmla="*/ 249 h 445"/>
              <a:gd name="T42" fmla="*/ 1020 w 2195"/>
              <a:gd name="T43" fmla="*/ 249 h 445"/>
              <a:gd name="T44" fmla="*/ 1263 w 2195"/>
              <a:gd name="T45" fmla="*/ 347 h 445"/>
              <a:gd name="T46" fmla="*/ 966 w 2195"/>
              <a:gd name="T47" fmla="*/ 278 h 445"/>
              <a:gd name="T48" fmla="*/ 1265 w 2195"/>
              <a:gd name="T49" fmla="*/ 278 h 445"/>
              <a:gd name="T50" fmla="*/ 1018 w 2195"/>
              <a:gd name="T51" fmla="*/ 289 h 445"/>
              <a:gd name="T52" fmla="*/ 1214 w 2195"/>
              <a:gd name="T53" fmla="*/ 334 h 445"/>
              <a:gd name="T54" fmla="*/ 1626 w 2195"/>
              <a:gd name="T55" fmla="*/ 434 h 445"/>
              <a:gd name="T56" fmla="*/ 1580 w 2195"/>
              <a:gd name="T57" fmla="*/ 234 h 445"/>
              <a:gd name="T58" fmla="*/ 1408 w 2195"/>
              <a:gd name="T59" fmla="*/ 236 h 445"/>
              <a:gd name="T60" fmla="*/ 1361 w 2195"/>
              <a:gd name="T61" fmla="*/ 436 h 445"/>
              <a:gd name="T62" fmla="*/ 1408 w 2195"/>
              <a:gd name="T63" fmla="*/ 111 h 445"/>
              <a:gd name="T64" fmla="*/ 1515 w 2195"/>
              <a:gd name="T65" fmla="*/ 102 h 445"/>
              <a:gd name="T66" fmla="*/ 1859 w 2195"/>
              <a:gd name="T67" fmla="*/ 407 h 445"/>
              <a:gd name="T68" fmla="*/ 1818 w 2195"/>
              <a:gd name="T69" fmla="*/ 441 h 445"/>
              <a:gd name="T70" fmla="*/ 1752 w 2195"/>
              <a:gd name="T71" fmla="*/ 151 h 445"/>
              <a:gd name="T72" fmla="*/ 1707 w 2195"/>
              <a:gd name="T73" fmla="*/ 111 h 445"/>
              <a:gd name="T74" fmla="*/ 1752 w 2195"/>
              <a:gd name="T75" fmla="*/ 24 h 445"/>
              <a:gd name="T76" fmla="*/ 1798 w 2195"/>
              <a:gd name="T77" fmla="*/ 111 h 445"/>
              <a:gd name="T78" fmla="*/ 1859 w 2195"/>
              <a:gd name="T79" fmla="*/ 151 h 445"/>
              <a:gd name="T80" fmla="*/ 1798 w 2195"/>
              <a:gd name="T81" fmla="*/ 370 h 445"/>
              <a:gd name="T82" fmla="*/ 1859 w 2195"/>
              <a:gd name="T83" fmla="*/ 407 h 445"/>
              <a:gd name="T84" fmla="*/ 2180 w 2195"/>
              <a:gd name="T85" fmla="*/ 189 h 445"/>
              <a:gd name="T86" fmla="*/ 1937 w 2195"/>
              <a:gd name="T87" fmla="*/ 194 h 445"/>
              <a:gd name="T88" fmla="*/ 2144 w 2195"/>
              <a:gd name="T89" fmla="*/ 352 h 445"/>
              <a:gd name="T90" fmla="*/ 1970 w 2195"/>
              <a:gd name="T91" fmla="*/ 334 h 445"/>
              <a:gd name="T92" fmla="*/ 2062 w 2195"/>
              <a:gd name="T93" fmla="*/ 443 h 445"/>
              <a:gd name="T94" fmla="*/ 2075 w 2195"/>
              <a:gd name="T95" fmla="*/ 252 h 445"/>
              <a:gd name="T96" fmla="*/ 2057 w 2195"/>
              <a:gd name="T97" fmla="*/ 1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383" tIns="43192" rIns="86383" bIns="43192"/>
          <a:lstStyle/>
          <a:p>
            <a:endParaRPr lang="zh-CN" altLang="en-US"/>
          </a:p>
        </p:txBody>
      </p:sp>
      <p:sp>
        <p:nvSpPr>
          <p:cNvPr id="8212" name="Freeform 8"/>
          <p:cNvSpPr>
            <a:spLocks noEditPoints="1"/>
          </p:cNvSpPr>
          <p:nvPr/>
        </p:nvSpPr>
        <p:spPr bwMode="auto">
          <a:xfrm>
            <a:off x="749842" y="256508"/>
            <a:ext cx="899811" cy="423011"/>
          </a:xfrm>
          <a:custGeom>
            <a:avLst/>
            <a:gdLst>
              <a:gd name="T0" fmla="*/ 764 w 2109"/>
              <a:gd name="T1" fmla="*/ 0 h 986"/>
              <a:gd name="T2" fmla="*/ 676 w 2109"/>
              <a:gd name="T3" fmla="*/ 986 h 986"/>
              <a:gd name="T4" fmla="*/ 84 w 2109"/>
              <a:gd name="T5" fmla="*/ 902 h 986"/>
              <a:gd name="T6" fmla="*/ 0 w 2109"/>
              <a:gd name="T7" fmla="*/ 986 h 986"/>
              <a:gd name="T8" fmla="*/ 84 w 2109"/>
              <a:gd name="T9" fmla="*/ 80 h 986"/>
              <a:gd name="T10" fmla="*/ 676 w 2109"/>
              <a:gd name="T11" fmla="*/ 279 h 986"/>
              <a:gd name="T12" fmla="*/ 84 w 2109"/>
              <a:gd name="T13" fmla="*/ 80 h 986"/>
              <a:gd name="T14" fmla="*/ 84 w 2109"/>
              <a:gd name="T15" fmla="*/ 831 h 986"/>
              <a:gd name="T16" fmla="*/ 676 w 2109"/>
              <a:gd name="T17" fmla="*/ 628 h 986"/>
              <a:gd name="T18" fmla="*/ 84 w 2109"/>
              <a:gd name="T19" fmla="*/ 354 h 986"/>
              <a:gd name="T20" fmla="*/ 676 w 2109"/>
              <a:gd name="T21" fmla="*/ 557 h 986"/>
              <a:gd name="T22" fmla="*/ 84 w 2109"/>
              <a:gd name="T23" fmla="*/ 354 h 986"/>
              <a:gd name="T24" fmla="*/ 2021 w 2109"/>
              <a:gd name="T25" fmla="*/ 553 h 986"/>
              <a:gd name="T26" fmla="*/ 1791 w 2109"/>
              <a:gd name="T27" fmla="*/ 694 h 986"/>
              <a:gd name="T28" fmla="*/ 2052 w 2109"/>
              <a:gd name="T29" fmla="*/ 915 h 986"/>
              <a:gd name="T30" fmla="*/ 1619 w 2109"/>
              <a:gd name="T31" fmla="*/ 818 h 986"/>
              <a:gd name="T32" fmla="*/ 1340 w 2109"/>
              <a:gd name="T33" fmla="*/ 973 h 986"/>
              <a:gd name="T34" fmla="*/ 1459 w 2109"/>
              <a:gd name="T35" fmla="*/ 889 h 986"/>
              <a:gd name="T36" fmla="*/ 1539 w 2109"/>
              <a:gd name="T37" fmla="*/ 447 h 986"/>
              <a:gd name="T38" fmla="*/ 1057 w 2109"/>
              <a:gd name="T39" fmla="*/ 376 h 986"/>
              <a:gd name="T40" fmla="*/ 1849 w 2109"/>
              <a:gd name="T41" fmla="*/ 261 h 986"/>
              <a:gd name="T42" fmla="*/ 1190 w 2109"/>
              <a:gd name="T43" fmla="*/ 190 h 986"/>
              <a:gd name="T44" fmla="*/ 1849 w 2109"/>
              <a:gd name="T45" fmla="*/ 75 h 986"/>
              <a:gd name="T46" fmla="*/ 1172 w 2109"/>
              <a:gd name="T47" fmla="*/ 5 h 986"/>
              <a:gd name="T48" fmla="*/ 1932 w 2109"/>
              <a:gd name="T49" fmla="*/ 376 h 986"/>
              <a:gd name="T50" fmla="*/ 2101 w 2109"/>
              <a:gd name="T51" fmla="*/ 447 h 986"/>
              <a:gd name="T52" fmla="*/ 1619 w 2109"/>
              <a:gd name="T53" fmla="*/ 482 h 986"/>
              <a:gd name="T54" fmla="*/ 1963 w 2109"/>
              <a:gd name="T55" fmla="*/ 482 h 986"/>
              <a:gd name="T56" fmla="*/ 1495 w 2109"/>
              <a:gd name="T57" fmla="*/ 646 h 986"/>
              <a:gd name="T58" fmla="*/ 1075 w 2109"/>
              <a:gd name="T59" fmla="*/ 889 h 986"/>
              <a:gd name="T60" fmla="*/ 1190 w 2109"/>
              <a:gd name="T61" fmla="*/ 473 h 986"/>
              <a:gd name="T62" fmla="*/ 1398 w 2109"/>
              <a:gd name="T63" fmla="*/ 610 h 986"/>
              <a:gd name="T64" fmla="*/ 1216 w 2109"/>
              <a:gd name="T65" fmla="*/ 588 h 986"/>
              <a:gd name="T66" fmla="*/ 1190 w 2109"/>
              <a:gd name="T67" fmla="*/ 473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383" tIns="43192" rIns="86383" bIns="43192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工作经历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75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1.39115 4.07407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9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800" decel="100000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800" decel="100000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0" decel="100000" fill="hold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800" decel="100000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800" decel="1000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0" decel="100000" fill="hold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decel="100000" fill="hold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204" grpId="0"/>
      <p:bldP spid="8205" grpId="0" autoUpdateAnimBg="0"/>
      <p:bldP spid="8206" grpId="0" autoUpdateAnimBg="0"/>
      <p:bldP spid="8207" grpId="0" autoUpdateAnimBg="0"/>
      <p:bldP spid="8208" grpId="0" autoUpdateAnimBg="0"/>
      <p:bldP spid="8211" grpId="0" animBg="1"/>
      <p:bldP spid="8212" grpId="0" animBg="1"/>
      <p:bldP spid="19" grpId="0" animBg="1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noProof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获得的奖项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9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310" name="组合 12"/>
          <p:cNvGrpSpPr>
            <a:grpSpLocks/>
          </p:cNvGrpSpPr>
          <p:nvPr/>
        </p:nvGrpSpPr>
        <p:grpSpPr bwMode="auto">
          <a:xfrm>
            <a:off x="4921220" y="1467803"/>
            <a:ext cx="1384540" cy="2493144"/>
            <a:chOff x="0" y="0"/>
            <a:chExt cx="1385318" cy="2492375"/>
          </a:xfrm>
          <a:solidFill>
            <a:schemeClr val="accent2">
              <a:lumMod val="75000"/>
            </a:schemeClr>
          </a:solidFill>
        </p:grpSpPr>
        <p:grpSp>
          <p:nvGrpSpPr>
            <p:cNvPr id="311" name="组合 13"/>
            <p:cNvGrpSpPr>
              <a:grpSpLocks/>
            </p:cNvGrpSpPr>
            <p:nvPr/>
          </p:nvGrpSpPr>
          <p:grpSpPr bwMode="auto">
            <a:xfrm>
              <a:off x="0" y="0"/>
              <a:ext cx="1385318" cy="2492375"/>
              <a:chOff x="0" y="0"/>
              <a:chExt cx="1385318" cy="2492375"/>
            </a:xfrm>
            <a:grpFill/>
          </p:grpSpPr>
          <p:sp>
            <p:nvSpPr>
              <p:cNvPr id="313" name="矩形 27"/>
              <p:cNvSpPr>
                <a:spLocks/>
              </p:cNvSpPr>
              <p:nvPr/>
            </p:nvSpPr>
            <p:spPr bwMode="auto">
              <a:xfrm flipH="1">
                <a:off x="216025" y="0"/>
                <a:ext cx="689223" cy="1027832"/>
              </a:xfrm>
              <a:custGeom>
                <a:avLst/>
                <a:gdLst>
                  <a:gd name="T0" fmla="*/ 439813 w 689223"/>
                  <a:gd name="T1" fmla="*/ 108968 h 1027832"/>
                  <a:gd name="T2" fmla="*/ 366143 w 689223"/>
                  <a:gd name="T3" fmla="*/ 182638 h 1027832"/>
                  <a:gd name="T4" fmla="*/ 439813 w 689223"/>
                  <a:gd name="T5" fmla="*/ 256308 h 1027832"/>
                  <a:gd name="T6" fmla="*/ 513483 w 689223"/>
                  <a:gd name="T7" fmla="*/ 182638 h 1027832"/>
                  <a:gd name="T8" fmla="*/ 439813 w 689223"/>
                  <a:gd name="T9" fmla="*/ 108968 h 1027832"/>
                  <a:gd name="T10" fmla="*/ 311944 w 689223"/>
                  <a:gd name="T11" fmla="*/ 0 h 1027832"/>
                  <a:gd name="T12" fmla="*/ 689223 w 689223"/>
                  <a:gd name="T13" fmla="*/ 0 h 1027832"/>
                  <a:gd name="T14" fmla="*/ 372517 w 689223"/>
                  <a:gd name="T15" fmla="*/ 1025450 h 1027832"/>
                  <a:gd name="T16" fmla="*/ 0 w 689223"/>
                  <a:gd name="T17" fmla="*/ 1027832 h 1027832"/>
                  <a:gd name="T18" fmla="*/ 311944 w 689223"/>
                  <a:gd name="T19" fmla="*/ 0 h 1027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lnTo>
                      <a:pt x="3119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4" name="椭圆 22"/>
              <p:cNvSpPr>
                <a:spLocks/>
              </p:cNvSpPr>
              <p:nvPr/>
            </p:nvSpPr>
            <p:spPr bwMode="auto">
              <a:xfrm>
                <a:off x="0" y="855812"/>
                <a:ext cx="1385318" cy="1636563"/>
              </a:xfrm>
              <a:custGeom>
                <a:avLst/>
                <a:gdLst>
                  <a:gd name="T0" fmla="*/ 692658 w 1385318"/>
                  <a:gd name="T1" fmla="*/ 409189 h 1636563"/>
                  <a:gd name="T2" fmla="*/ 1227372 w 1385318"/>
                  <a:gd name="T3" fmla="*/ 943903 h 1636563"/>
                  <a:gd name="T4" fmla="*/ 692658 w 1385318"/>
                  <a:gd name="T5" fmla="*/ 1478617 h 1636563"/>
                  <a:gd name="T6" fmla="*/ 157944 w 1385318"/>
                  <a:gd name="T7" fmla="*/ 943903 h 1636563"/>
                  <a:gd name="T8" fmla="*/ 692658 w 1385318"/>
                  <a:gd name="T9" fmla="*/ 409189 h 1636563"/>
                  <a:gd name="T10" fmla="*/ 692658 w 1385318"/>
                  <a:gd name="T11" fmla="*/ 367839 h 1636563"/>
                  <a:gd name="T12" fmla="*/ 116594 w 1385318"/>
                  <a:gd name="T13" fmla="*/ 943903 h 1636563"/>
                  <a:gd name="T14" fmla="*/ 692658 w 1385318"/>
                  <a:gd name="T15" fmla="*/ 1519967 h 1636563"/>
                  <a:gd name="T16" fmla="*/ 1268722 w 1385318"/>
                  <a:gd name="T17" fmla="*/ 943903 h 1636563"/>
                  <a:gd name="T18" fmla="*/ 692658 w 1385318"/>
                  <a:gd name="T19" fmla="*/ 367839 h 1636563"/>
                  <a:gd name="T20" fmla="*/ 453480 w 1385318"/>
                  <a:gd name="T21" fmla="*/ 72008 h 1636563"/>
                  <a:gd name="T22" fmla="*/ 453480 w 1385318"/>
                  <a:gd name="T23" fmla="*/ 296230 h 1636563"/>
                  <a:gd name="T24" fmla="*/ 692659 w 1385318"/>
                  <a:gd name="T25" fmla="*/ 251245 h 1636563"/>
                  <a:gd name="T26" fmla="*/ 957536 w 1385318"/>
                  <a:gd name="T27" fmla="*/ 304207 h 1636563"/>
                  <a:gd name="T28" fmla="*/ 957536 w 1385318"/>
                  <a:gd name="T29" fmla="*/ 72008 h 1636563"/>
                  <a:gd name="T30" fmla="*/ 453480 w 1385318"/>
                  <a:gd name="T31" fmla="*/ 72008 h 1636563"/>
                  <a:gd name="T32" fmla="*/ 381472 w 1385318"/>
                  <a:gd name="T33" fmla="*/ 0 h 1636563"/>
                  <a:gd name="T34" fmla="*/ 1029544 w 1385318"/>
                  <a:gd name="T35" fmla="*/ 0 h 1636563"/>
                  <a:gd name="T36" fmla="*/ 1029544 w 1385318"/>
                  <a:gd name="T37" fmla="*/ 72008 h 1636563"/>
                  <a:gd name="T38" fmla="*/ 1029544 w 1385318"/>
                  <a:gd name="T39" fmla="*/ 342191 h 1636563"/>
                  <a:gd name="T40" fmla="*/ 1385318 w 1385318"/>
                  <a:gd name="T41" fmla="*/ 943904 h 1636563"/>
                  <a:gd name="T42" fmla="*/ 692659 w 1385318"/>
                  <a:gd name="T43" fmla="*/ 1636563 h 1636563"/>
                  <a:gd name="T44" fmla="*/ 0 w 1385318"/>
                  <a:gd name="T45" fmla="*/ 943904 h 1636563"/>
                  <a:gd name="T46" fmla="*/ 381472 w 1385318"/>
                  <a:gd name="T47" fmla="*/ 328243 h 1636563"/>
                  <a:gd name="T48" fmla="*/ 381472 w 1385318"/>
                  <a:gd name="T49" fmla="*/ 72008 h 1636563"/>
                  <a:gd name="T50" fmla="*/ 381472 w 1385318"/>
                  <a:gd name="T51" fmla="*/ 0 h 1636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lnTo>
                      <a:pt x="453480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lnTo>
                      <a:pt x="38147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5" name="矩形 27"/>
              <p:cNvSpPr>
                <a:spLocks/>
              </p:cNvSpPr>
              <p:nvPr/>
            </p:nvSpPr>
            <p:spPr bwMode="auto">
              <a:xfrm>
                <a:off x="541387" y="0"/>
                <a:ext cx="689223" cy="1027832"/>
              </a:xfrm>
              <a:custGeom>
                <a:avLst/>
                <a:gdLst>
                  <a:gd name="T0" fmla="*/ 439813 w 689223"/>
                  <a:gd name="T1" fmla="*/ 108968 h 1027832"/>
                  <a:gd name="T2" fmla="*/ 366143 w 689223"/>
                  <a:gd name="T3" fmla="*/ 182638 h 1027832"/>
                  <a:gd name="T4" fmla="*/ 439813 w 689223"/>
                  <a:gd name="T5" fmla="*/ 256308 h 1027832"/>
                  <a:gd name="T6" fmla="*/ 513483 w 689223"/>
                  <a:gd name="T7" fmla="*/ 182638 h 1027832"/>
                  <a:gd name="T8" fmla="*/ 439813 w 689223"/>
                  <a:gd name="T9" fmla="*/ 108968 h 1027832"/>
                  <a:gd name="T10" fmla="*/ 311944 w 689223"/>
                  <a:gd name="T11" fmla="*/ 0 h 1027832"/>
                  <a:gd name="T12" fmla="*/ 689223 w 689223"/>
                  <a:gd name="T13" fmla="*/ 0 h 1027832"/>
                  <a:gd name="T14" fmla="*/ 372517 w 689223"/>
                  <a:gd name="T15" fmla="*/ 1025450 h 1027832"/>
                  <a:gd name="T16" fmla="*/ 0 w 689223"/>
                  <a:gd name="T17" fmla="*/ 1027832 h 1027832"/>
                  <a:gd name="T18" fmla="*/ 311944 w 689223"/>
                  <a:gd name="T19" fmla="*/ 0 h 1027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lnTo>
                      <a:pt x="31194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12" name="TextBox 14"/>
            <p:cNvSpPr txBox="1">
              <a:spLocks noChangeArrowheads="1"/>
            </p:cNvSpPr>
            <p:nvPr/>
          </p:nvSpPr>
          <p:spPr bwMode="auto">
            <a:xfrm>
              <a:off x="372684" y="1440160"/>
              <a:ext cx="655949" cy="7078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FFFFFF"/>
                  </a:solidFill>
                  <a:latin typeface="Impact" pitchFamily="34" charset="0"/>
                </a:rPr>
                <a:t>01</a:t>
              </a:r>
              <a:endParaRPr lang="zh-CN" altLang="en-US" sz="40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grpSp>
        <p:nvGrpSpPr>
          <p:cNvPr id="316" name="组合 18"/>
          <p:cNvGrpSpPr>
            <a:grpSpLocks/>
          </p:cNvGrpSpPr>
          <p:nvPr/>
        </p:nvGrpSpPr>
        <p:grpSpPr bwMode="auto">
          <a:xfrm>
            <a:off x="2539556" y="1467802"/>
            <a:ext cx="1225763" cy="2204130"/>
            <a:chOff x="0" y="0"/>
            <a:chExt cx="1225224" cy="2204343"/>
          </a:xfrm>
        </p:grpSpPr>
        <p:grpSp>
          <p:nvGrpSpPr>
            <p:cNvPr id="317" name="组合 19"/>
            <p:cNvGrpSpPr>
              <a:grpSpLocks/>
            </p:cNvGrpSpPr>
            <p:nvPr/>
          </p:nvGrpSpPr>
          <p:grpSpPr bwMode="auto">
            <a:xfrm>
              <a:off x="0" y="0"/>
              <a:ext cx="1225224" cy="2204343"/>
              <a:chOff x="0" y="0"/>
              <a:chExt cx="1385318" cy="2492375"/>
            </a:xfrm>
          </p:grpSpPr>
          <p:sp>
            <p:nvSpPr>
              <p:cNvPr id="319" name="矩形 27"/>
              <p:cNvSpPr>
                <a:spLocks/>
              </p:cNvSpPr>
              <p:nvPr/>
            </p:nvSpPr>
            <p:spPr bwMode="auto">
              <a:xfrm flipH="1">
                <a:off x="216025" y="0"/>
                <a:ext cx="689223" cy="1027832"/>
              </a:xfrm>
              <a:custGeom>
                <a:avLst/>
                <a:gdLst>
                  <a:gd name="T0" fmla="*/ 439813 w 689223"/>
                  <a:gd name="T1" fmla="*/ 108968 h 1027832"/>
                  <a:gd name="T2" fmla="*/ 366143 w 689223"/>
                  <a:gd name="T3" fmla="*/ 182638 h 1027832"/>
                  <a:gd name="T4" fmla="*/ 439813 w 689223"/>
                  <a:gd name="T5" fmla="*/ 256308 h 1027832"/>
                  <a:gd name="T6" fmla="*/ 513483 w 689223"/>
                  <a:gd name="T7" fmla="*/ 182638 h 1027832"/>
                  <a:gd name="T8" fmla="*/ 439813 w 689223"/>
                  <a:gd name="T9" fmla="*/ 108968 h 1027832"/>
                  <a:gd name="T10" fmla="*/ 311944 w 689223"/>
                  <a:gd name="T11" fmla="*/ 0 h 1027832"/>
                  <a:gd name="T12" fmla="*/ 689223 w 689223"/>
                  <a:gd name="T13" fmla="*/ 0 h 1027832"/>
                  <a:gd name="T14" fmla="*/ 372517 w 689223"/>
                  <a:gd name="T15" fmla="*/ 1025450 h 1027832"/>
                  <a:gd name="T16" fmla="*/ 0 w 689223"/>
                  <a:gd name="T17" fmla="*/ 1027832 h 1027832"/>
                  <a:gd name="T18" fmla="*/ 311944 w 689223"/>
                  <a:gd name="T19" fmla="*/ 0 h 1027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lnTo>
                      <a:pt x="311944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20" name="椭圆 22"/>
              <p:cNvSpPr>
                <a:spLocks/>
              </p:cNvSpPr>
              <p:nvPr/>
            </p:nvSpPr>
            <p:spPr bwMode="auto">
              <a:xfrm>
                <a:off x="0" y="855812"/>
                <a:ext cx="1385318" cy="1636563"/>
              </a:xfrm>
              <a:custGeom>
                <a:avLst/>
                <a:gdLst>
                  <a:gd name="T0" fmla="*/ 692658 w 1385318"/>
                  <a:gd name="T1" fmla="*/ 409189 h 1636563"/>
                  <a:gd name="T2" fmla="*/ 1227372 w 1385318"/>
                  <a:gd name="T3" fmla="*/ 943903 h 1636563"/>
                  <a:gd name="T4" fmla="*/ 692658 w 1385318"/>
                  <a:gd name="T5" fmla="*/ 1478617 h 1636563"/>
                  <a:gd name="T6" fmla="*/ 157944 w 1385318"/>
                  <a:gd name="T7" fmla="*/ 943903 h 1636563"/>
                  <a:gd name="T8" fmla="*/ 692658 w 1385318"/>
                  <a:gd name="T9" fmla="*/ 409189 h 1636563"/>
                  <a:gd name="T10" fmla="*/ 692658 w 1385318"/>
                  <a:gd name="T11" fmla="*/ 367839 h 1636563"/>
                  <a:gd name="T12" fmla="*/ 116594 w 1385318"/>
                  <a:gd name="T13" fmla="*/ 943903 h 1636563"/>
                  <a:gd name="T14" fmla="*/ 692658 w 1385318"/>
                  <a:gd name="T15" fmla="*/ 1519967 h 1636563"/>
                  <a:gd name="T16" fmla="*/ 1268722 w 1385318"/>
                  <a:gd name="T17" fmla="*/ 943903 h 1636563"/>
                  <a:gd name="T18" fmla="*/ 692658 w 1385318"/>
                  <a:gd name="T19" fmla="*/ 367839 h 1636563"/>
                  <a:gd name="T20" fmla="*/ 453480 w 1385318"/>
                  <a:gd name="T21" fmla="*/ 72008 h 1636563"/>
                  <a:gd name="T22" fmla="*/ 453480 w 1385318"/>
                  <a:gd name="T23" fmla="*/ 296230 h 1636563"/>
                  <a:gd name="T24" fmla="*/ 692659 w 1385318"/>
                  <a:gd name="T25" fmla="*/ 251245 h 1636563"/>
                  <a:gd name="T26" fmla="*/ 957536 w 1385318"/>
                  <a:gd name="T27" fmla="*/ 304207 h 1636563"/>
                  <a:gd name="T28" fmla="*/ 957536 w 1385318"/>
                  <a:gd name="T29" fmla="*/ 72008 h 1636563"/>
                  <a:gd name="T30" fmla="*/ 453480 w 1385318"/>
                  <a:gd name="T31" fmla="*/ 72008 h 1636563"/>
                  <a:gd name="T32" fmla="*/ 381472 w 1385318"/>
                  <a:gd name="T33" fmla="*/ 0 h 1636563"/>
                  <a:gd name="T34" fmla="*/ 1029544 w 1385318"/>
                  <a:gd name="T35" fmla="*/ 0 h 1636563"/>
                  <a:gd name="T36" fmla="*/ 1029544 w 1385318"/>
                  <a:gd name="T37" fmla="*/ 72008 h 1636563"/>
                  <a:gd name="T38" fmla="*/ 1029544 w 1385318"/>
                  <a:gd name="T39" fmla="*/ 342191 h 1636563"/>
                  <a:gd name="T40" fmla="*/ 1385318 w 1385318"/>
                  <a:gd name="T41" fmla="*/ 943904 h 1636563"/>
                  <a:gd name="T42" fmla="*/ 692659 w 1385318"/>
                  <a:gd name="T43" fmla="*/ 1636563 h 1636563"/>
                  <a:gd name="T44" fmla="*/ 0 w 1385318"/>
                  <a:gd name="T45" fmla="*/ 943904 h 1636563"/>
                  <a:gd name="T46" fmla="*/ 381472 w 1385318"/>
                  <a:gd name="T47" fmla="*/ 328243 h 1636563"/>
                  <a:gd name="T48" fmla="*/ 381472 w 1385318"/>
                  <a:gd name="T49" fmla="*/ 72008 h 1636563"/>
                  <a:gd name="T50" fmla="*/ 381472 w 1385318"/>
                  <a:gd name="T51" fmla="*/ 0 h 1636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lnTo>
                      <a:pt x="453480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lnTo>
                      <a:pt x="38147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21" name="矩形 27"/>
              <p:cNvSpPr>
                <a:spLocks/>
              </p:cNvSpPr>
              <p:nvPr/>
            </p:nvSpPr>
            <p:spPr bwMode="auto">
              <a:xfrm>
                <a:off x="541387" y="0"/>
                <a:ext cx="689223" cy="1027832"/>
              </a:xfrm>
              <a:custGeom>
                <a:avLst/>
                <a:gdLst>
                  <a:gd name="T0" fmla="*/ 439813 w 689223"/>
                  <a:gd name="T1" fmla="*/ 108968 h 1027832"/>
                  <a:gd name="T2" fmla="*/ 366143 w 689223"/>
                  <a:gd name="T3" fmla="*/ 182638 h 1027832"/>
                  <a:gd name="T4" fmla="*/ 439813 w 689223"/>
                  <a:gd name="T5" fmla="*/ 256308 h 1027832"/>
                  <a:gd name="T6" fmla="*/ 513483 w 689223"/>
                  <a:gd name="T7" fmla="*/ 182638 h 1027832"/>
                  <a:gd name="T8" fmla="*/ 439813 w 689223"/>
                  <a:gd name="T9" fmla="*/ 108968 h 1027832"/>
                  <a:gd name="T10" fmla="*/ 311944 w 689223"/>
                  <a:gd name="T11" fmla="*/ 0 h 1027832"/>
                  <a:gd name="T12" fmla="*/ 689223 w 689223"/>
                  <a:gd name="T13" fmla="*/ 0 h 1027832"/>
                  <a:gd name="T14" fmla="*/ 372517 w 689223"/>
                  <a:gd name="T15" fmla="*/ 1025450 h 1027832"/>
                  <a:gd name="T16" fmla="*/ 0 w 689223"/>
                  <a:gd name="T17" fmla="*/ 1027832 h 1027832"/>
                  <a:gd name="T18" fmla="*/ 311944 w 689223"/>
                  <a:gd name="T19" fmla="*/ 0 h 1027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lnTo>
                      <a:pt x="31194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18" name="TextBox 20"/>
            <p:cNvSpPr txBox="1">
              <a:spLocks noChangeArrowheads="1"/>
            </p:cNvSpPr>
            <p:nvPr/>
          </p:nvSpPr>
          <p:spPr bwMode="auto">
            <a:xfrm>
              <a:off x="253379" y="1236330"/>
              <a:ext cx="71846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FFFFFF"/>
                  </a:solidFill>
                  <a:latin typeface="Impact" pitchFamily="34" charset="0"/>
                </a:rPr>
                <a:t>02</a:t>
              </a:r>
              <a:endParaRPr lang="zh-CN" altLang="en-US" sz="40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grpSp>
        <p:nvGrpSpPr>
          <p:cNvPr id="322" name="组合 24"/>
          <p:cNvGrpSpPr>
            <a:grpSpLocks/>
          </p:cNvGrpSpPr>
          <p:nvPr/>
        </p:nvGrpSpPr>
        <p:grpSpPr bwMode="auto">
          <a:xfrm>
            <a:off x="7461661" y="1467802"/>
            <a:ext cx="1225763" cy="2204130"/>
            <a:chOff x="0" y="0"/>
            <a:chExt cx="1225224" cy="2204343"/>
          </a:xfrm>
        </p:grpSpPr>
        <p:grpSp>
          <p:nvGrpSpPr>
            <p:cNvPr id="323" name="组合 25"/>
            <p:cNvGrpSpPr>
              <a:grpSpLocks/>
            </p:cNvGrpSpPr>
            <p:nvPr/>
          </p:nvGrpSpPr>
          <p:grpSpPr bwMode="auto">
            <a:xfrm>
              <a:off x="0" y="0"/>
              <a:ext cx="1225224" cy="2204343"/>
              <a:chOff x="0" y="0"/>
              <a:chExt cx="1385318" cy="2492375"/>
            </a:xfrm>
          </p:grpSpPr>
          <p:sp>
            <p:nvSpPr>
              <p:cNvPr id="325" name="矩形 27"/>
              <p:cNvSpPr>
                <a:spLocks/>
              </p:cNvSpPr>
              <p:nvPr/>
            </p:nvSpPr>
            <p:spPr bwMode="auto">
              <a:xfrm flipH="1">
                <a:off x="216025" y="0"/>
                <a:ext cx="689223" cy="1027832"/>
              </a:xfrm>
              <a:custGeom>
                <a:avLst/>
                <a:gdLst>
                  <a:gd name="T0" fmla="*/ 439813 w 689223"/>
                  <a:gd name="T1" fmla="*/ 108968 h 1027832"/>
                  <a:gd name="T2" fmla="*/ 366143 w 689223"/>
                  <a:gd name="T3" fmla="*/ 182638 h 1027832"/>
                  <a:gd name="T4" fmla="*/ 439813 w 689223"/>
                  <a:gd name="T5" fmla="*/ 256308 h 1027832"/>
                  <a:gd name="T6" fmla="*/ 513483 w 689223"/>
                  <a:gd name="T7" fmla="*/ 182638 h 1027832"/>
                  <a:gd name="T8" fmla="*/ 439813 w 689223"/>
                  <a:gd name="T9" fmla="*/ 108968 h 1027832"/>
                  <a:gd name="T10" fmla="*/ 311944 w 689223"/>
                  <a:gd name="T11" fmla="*/ 0 h 1027832"/>
                  <a:gd name="T12" fmla="*/ 689223 w 689223"/>
                  <a:gd name="T13" fmla="*/ 0 h 1027832"/>
                  <a:gd name="T14" fmla="*/ 372517 w 689223"/>
                  <a:gd name="T15" fmla="*/ 1025450 h 1027832"/>
                  <a:gd name="T16" fmla="*/ 0 w 689223"/>
                  <a:gd name="T17" fmla="*/ 1027832 h 1027832"/>
                  <a:gd name="T18" fmla="*/ 311944 w 689223"/>
                  <a:gd name="T19" fmla="*/ 0 h 1027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lnTo>
                      <a:pt x="311944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26" name="椭圆 22"/>
              <p:cNvSpPr>
                <a:spLocks/>
              </p:cNvSpPr>
              <p:nvPr/>
            </p:nvSpPr>
            <p:spPr bwMode="auto">
              <a:xfrm>
                <a:off x="0" y="855812"/>
                <a:ext cx="1385318" cy="1636563"/>
              </a:xfrm>
              <a:custGeom>
                <a:avLst/>
                <a:gdLst>
                  <a:gd name="T0" fmla="*/ 692658 w 1385318"/>
                  <a:gd name="T1" fmla="*/ 409189 h 1636563"/>
                  <a:gd name="T2" fmla="*/ 1227372 w 1385318"/>
                  <a:gd name="T3" fmla="*/ 943903 h 1636563"/>
                  <a:gd name="T4" fmla="*/ 692658 w 1385318"/>
                  <a:gd name="T5" fmla="*/ 1478617 h 1636563"/>
                  <a:gd name="T6" fmla="*/ 157944 w 1385318"/>
                  <a:gd name="T7" fmla="*/ 943903 h 1636563"/>
                  <a:gd name="T8" fmla="*/ 692658 w 1385318"/>
                  <a:gd name="T9" fmla="*/ 409189 h 1636563"/>
                  <a:gd name="T10" fmla="*/ 692658 w 1385318"/>
                  <a:gd name="T11" fmla="*/ 367839 h 1636563"/>
                  <a:gd name="T12" fmla="*/ 116594 w 1385318"/>
                  <a:gd name="T13" fmla="*/ 943903 h 1636563"/>
                  <a:gd name="T14" fmla="*/ 692658 w 1385318"/>
                  <a:gd name="T15" fmla="*/ 1519967 h 1636563"/>
                  <a:gd name="T16" fmla="*/ 1268722 w 1385318"/>
                  <a:gd name="T17" fmla="*/ 943903 h 1636563"/>
                  <a:gd name="T18" fmla="*/ 692658 w 1385318"/>
                  <a:gd name="T19" fmla="*/ 367839 h 1636563"/>
                  <a:gd name="T20" fmla="*/ 453480 w 1385318"/>
                  <a:gd name="T21" fmla="*/ 72008 h 1636563"/>
                  <a:gd name="T22" fmla="*/ 453480 w 1385318"/>
                  <a:gd name="T23" fmla="*/ 296230 h 1636563"/>
                  <a:gd name="T24" fmla="*/ 692659 w 1385318"/>
                  <a:gd name="T25" fmla="*/ 251245 h 1636563"/>
                  <a:gd name="T26" fmla="*/ 957536 w 1385318"/>
                  <a:gd name="T27" fmla="*/ 304207 h 1636563"/>
                  <a:gd name="T28" fmla="*/ 957536 w 1385318"/>
                  <a:gd name="T29" fmla="*/ 72008 h 1636563"/>
                  <a:gd name="T30" fmla="*/ 453480 w 1385318"/>
                  <a:gd name="T31" fmla="*/ 72008 h 1636563"/>
                  <a:gd name="T32" fmla="*/ 381472 w 1385318"/>
                  <a:gd name="T33" fmla="*/ 0 h 1636563"/>
                  <a:gd name="T34" fmla="*/ 1029544 w 1385318"/>
                  <a:gd name="T35" fmla="*/ 0 h 1636563"/>
                  <a:gd name="T36" fmla="*/ 1029544 w 1385318"/>
                  <a:gd name="T37" fmla="*/ 72008 h 1636563"/>
                  <a:gd name="T38" fmla="*/ 1029544 w 1385318"/>
                  <a:gd name="T39" fmla="*/ 342191 h 1636563"/>
                  <a:gd name="T40" fmla="*/ 1385318 w 1385318"/>
                  <a:gd name="T41" fmla="*/ 943904 h 1636563"/>
                  <a:gd name="T42" fmla="*/ 692659 w 1385318"/>
                  <a:gd name="T43" fmla="*/ 1636563 h 1636563"/>
                  <a:gd name="T44" fmla="*/ 0 w 1385318"/>
                  <a:gd name="T45" fmla="*/ 943904 h 1636563"/>
                  <a:gd name="T46" fmla="*/ 381472 w 1385318"/>
                  <a:gd name="T47" fmla="*/ 328243 h 1636563"/>
                  <a:gd name="T48" fmla="*/ 381472 w 1385318"/>
                  <a:gd name="T49" fmla="*/ 72008 h 1636563"/>
                  <a:gd name="T50" fmla="*/ 381472 w 1385318"/>
                  <a:gd name="T51" fmla="*/ 0 h 1636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lnTo>
                      <a:pt x="453480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lnTo>
                      <a:pt x="381472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27" name="矩形 27"/>
              <p:cNvSpPr>
                <a:spLocks/>
              </p:cNvSpPr>
              <p:nvPr/>
            </p:nvSpPr>
            <p:spPr bwMode="auto">
              <a:xfrm>
                <a:off x="541387" y="0"/>
                <a:ext cx="689223" cy="1027832"/>
              </a:xfrm>
              <a:custGeom>
                <a:avLst/>
                <a:gdLst>
                  <a:gd name="T0" fmla="*/ 439813 w 689223"/>
                  <a:gd name="T1" fmla="*/ 108968 h 1027832"/>
                  <a:gd name="T2" fmla="*/ 366143 w 689223"/>
                  <a:gd name="T3" fmla="*/ 182638 h 1027832"/>
                  <a:gd name="T4" fmla="*/ 439813 w 689223"/>
                  <a:gd name="T5" fmla="*/ 256308 h 1027832"/>
                  <a:gd name="T6" fmla="*/ 513483 w 689223"/>
                  <a:gd name="T7" fmla="*/ 182638 h 1027832"/>
                  <a:gd name="T8" fmla="*/ 439813 w 689223"/>
                  <a:gd name="T9" fmla="*/ 108968 h 1027832"/>
                  <a:gd name="T10" fmla="*/ 311944 w 689223"/>
                  <a:gd name="T11" fmla="*/ 0 h 1027832"/>
                  <a:gd name="T12" fmla="*/ 689223 w 689223"/>
                  <a:gd name="T13" fmla="*/ 0 h 1027832"/>
                  <a:gd name="T14" fmla="*/ 372517 w 689223"/>
                  <a:gd name="T15" fmla="*/ 1025450 h 1027832"/>
                  <a:gd name="T16" fmla="*/ 0 w 689223"/>
                  <a:gd name="T17" fmla="*/ 1027832 h 1027832"/>
                  <a:gd name="T18" fmla="*/ 311944 w 689223"/>
                  <a:gd name="T19" fmla="*/ 0 h 1027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lnTo>
                      <a:pt x="31194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24" name="TextBox 26"/>
            <p:cNvSpPr txBox="1">
              <a:spLocks noChangeArrowheads="1"/>
            </p:cNvSpPr>
            <p:nvPr/>
          </p:nvSpPr>
          <p:spPr bwMode="auto">
            <a:xfrm>
              <a:off x="246165" y="1236330"/>
              <a:ext cx="73289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FFFFFF"/>
                  </a:solidFill>
                  <a:latin typeface="Impact" pitchFamily="34" charset="0"/>
                </a:rPr>
                <a:t>03</a:t>
              </a:r>
              <a:endParaRPr lang="zh-CN" altLang="en-US" sz="4000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328" name="矩形 1"/>
          <p:cNvSpPr>
            <a:spLocks noChangeArrowheads="1"/>
          </p:cNvSpPr>
          <p:nvPr/>
        </p:nvSpPr>
        <p:spPr bwMode="auto">
          <a:xfrm>
            <a:off x="2088629" y="4076870"/>
            <a:ext cx="1894216" cy="132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6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9" name="矩形 1"/>
          <p:cNvSpPr>
            <a:spLocks noChangeArrowheads="1"/>
          </p:cNvSpPr>
          <p:nvPr/>
        </p:nvSpPr>
        <p:spPr bwMode="auto">
          <a:xfrm>
            <a:off x="4608428" y="4076870"/>
            <a:ext cx="1894217" cy="132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6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0" name="矩形 1"/>
          <p:cNvSpPr>
            <a:spLocks noChangeArrowheads="1"/>
          </p:cNvSpPr>
          <p:nvPr/>
        </p:nvSpPr>
        <p:spPr bwMode="auto">
          <a:xfrm>
            <a:off x="7128229" y="4076870"/>
            <a:ext cx="1894216" cy="132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6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1" name="矩形 14"/>
          <p:cNvSpPr/>
          <p:nvPr/>
        </p:nvSpPr>
        <p:spPr>
          <a:xfrm>
            <a:off x="1872605" y="5604254"/>
            <a:ext cx="8771867" cy="201765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32" name="组合 331"/>
          <p:cNvGrpSpPr/>
          <p:nvPr/>
        </p:nvGrpSpPr>
        <p:grpSpPr>
          <a:xfrm>
            <a:off x="9894131" y="4464223"/>
            <a:ext cx="1339514" cy="1341796"/>
            <a:chOff x="6131016" y="674750"/>
            <a:chExt cx="1735762" cy="1738620"/>
          </a:xfrm>
          <a:solidFill>
            <a:schemeClr val="accent3">
              <a:lumMod val="50000"/>
            </a:schemeClr>
          </a:solidFill>
        </p:grpSpPr>
        <p:sp>
          <p:nvSpPr>
            <p:cNvPr id="333" name="椭圆 332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4" name="椭圆 333"/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endParaRPr lang="zh-CN" altLang="en-US" sz="3100" b="1" kern="0" dirty="0">
                <a:solidFill>
                  <a:srgbClr val="161D25"/>
                </a:solidFill>
                <a:latin typeface="Bebas" pitchFamily="2" charset="0"/>
                <a:ea typeface="微软雅黑" pitchFamily="34" charset="-122"/>
              </a:endParaRPr>
            </a:p>
          </p:txBody>
        </p:sp>
        <p:sp>
          <p:nvSpPr>
            <p:cNvPr id="335" name="椭圆 7"/>
            <p:cNvSpPr/>
            <p:nvPr/>
          </p:nvSpPr>
          <p:spPr>
            <a:xfrm>
              <a:off x="6131016" y="677607"/>
              <a:ext cx="1735762" cy="1735763"/>
            </a:xfrm>
            <a:custGeom>
              <a:avLst/>
              <a:gdLst/>
              <a:ahLst/>
              <a:cxnLst/>
              <a:rect l="l" t="t" r="r" b="b"/>
              <a:pathLst>
                <a:path w="1912832" h="1912832">
                  <a:moveTo>
                    <a:pt x="935980" y="1911800"/>
                  </a:moveTo>
                  <a:lnTo>
                    <a:pt x="976853" y="1911800"/>
                  </a:lnTo>
                  <a:cubicBezTo>
                    <a:pt x="970069" y="1912760"/>
                    <a:pt x="963251" y="1912832"/>
                    <a:pt x="956416" y="1912832"/>
                  </a:cubicBezTo>
                  <a:close/>
                  <a:moveTo>
                    <a:pt x="956416" y="0"/>
                  </a:moveTo>
                  <a:cubicBezTo>
                    <a:pt x="1484630" y="0"/>
                    <a:pt x="1912832" y="428202"/>
                    <a:pt x="1912832" y="956416"/>
                  </a:cubicBezTo>
                  <a:cubicBezTo>
                    <a:pt x="1912832" y="1170689"/>
                    <a:pt x="1842369" y="1368505"/>
                    <a:pt x="1720739" y="1526006"/>
                  </a:cubicBezTo>
                  <a:lnTo>
                    <a:pt x="1349730" y="1526006"/>
                  </a:lnTo>
                  <a:cubicBezTo>
                    <a:pt x="1540498" y="1399457"/>
                    <a:pt x="1666032" y="1182682"/>
                    <a:pt x="1666032" y="936587"/>
                  </a:cubicBezTo>
                  <a:cubicBezTo>
                    <a:pt x="1666032" y="545494"/>
                    <a:pt x="1348988" y="228450"/>
                    <a:pt x="957895" y="228450"/>
                  </a:cubicBezTo>
                  <a:cubicBezTo>
                    <a:pt x="566802" y="228450"/>
                    <a:pt x="249758" y="545494"/>
                    <a:pt x="249758" y="936587"/>
                  </a:cubicBezTo>
                  <a:cubicBezTo>
                    <a:pt x="249758" y="1182682"/>
                    <a:pt x="375293" y="1399457"/>
                    <a:pt x="566061" y="1526006"/>
                  </a:cubicBezTo>
                  <a:lnTo>
                    <a:pt x="192094" y="1526006"/>
                  </a:lnTo>
                  <a:cubicBezTo>
                    <a:pt x="70464" y="1368505"/>
                    <a:pt x="0" y="1170689"/>
                    <a:pt x="0" y="956416"/>
                  </a:cubicBezTo>
                  <a:cubicBezTo>
                    <a:pt x="0" y="428202"/>
                    <a:pt x="428202" y="0"/>
                    <a:pt x="956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6240759" y="7056511"/>
            <a:ext cx="2978747" cy="511374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465351" y="4241085"/>
            <a:ext cx="934229" cy="30878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45" name="Freeform 27"/>
          <p:cNvSpPr>
            <a:spLocks noEditPoints="1"/>
          </p:cNvSpPr>
          <p:nvPr/>
        </p:nvSpPr>
        <p:spPr bwMode="auto">
          <a:xfrm>
            <a:off x="10216471" y="4784929"/>
            <a:ext cx="720403" cy="715679"/>
          </a:xfrm>
          <a:custGeom>
            <a:avLst/>
            <a:gdLst>
              <a:gd name="T0" fmla="*/ 974 w 1019"/>
              <a:gd name="T1" fmla="*/ 679 h 1019"/>
              <a:gd name="T2" fmla="*/ 770 w 1019"/>
              <a:gd name="T3" fmla="*/ 679 h 1019"/>
              <a:gd name="T4" fmla="*/ 770 w 1019"/>
              <a:gd name="T5" fmla="*/ 354 h 1019"/>
              <a:gd name="T6" fmla="*/ 665 w 1019"/>
              <a:gd name="T7" fmla="*/ 249 h 1019"/>
              <a:gd name="T8" fmla="*/ 339 w 1019"/>
              <a:gd name="T9" fmla="*/ 249 h 1019"/>
              <a:gd name="T10" fmla="*/ 339 w 1019"/>
              <a:gd name="T11" fmla="*/ 45 h 1019"/>
              <a:gd name="T12" fmla="*/ 294 w 1019"/>
              <a:gd name="T13" fmla="*/ 0 h 1019"/>
              <a:gd name="T14" fmla="*/ 249 w 1019"/>
              <a:gd name="T15" fmla="*/ 45 h 1019"/>
              <a:gd name="T16" fmla="*/ 249 w 1019"/>
              <a:gd name="T17" fmla="*/ 249 h 1019"/>
              <a:gd name="T18" fmla="*/ 45 w 1019"/>
              <a:gd name="T19" fmla="*/ 249 h 1019"/>
              <a:gd name="T20" fmla="*/ 0 w 1019"/>
              <a:gd name="T21" fmla="*/ 294 h 1019"/>
              <a:gd name="T22" fmla="*/ 45 w 1019"/>
              <a:gd name="T23" fmla="*/ 339 h 1019"/>
              <a:gd name="T24" fmla="*/ 249 w 1019"/>
              <a:gd name="T25" fmla="*/ 339 h 1019"/>
              <a:gd name="T26" fmla="*/ 249 w 1019"/>
              <a:gd name="T27" fmla="*/ 665 h 1019"/>
              <a:gd name="T28" fmla="*/ 354 w 1019"/>
              <a:gd name="T29" fmla="*/ 770 h 1019"/>
              <a:gd name="T30" fmla="*/ 679 w 1019"/>
              <a:gd name="T31" fmla="*/ 770 h 1019"/>
              <a:gd name="T32" fmla="*/ 679 w 1019"/>
              <a:gd name="T33" fmla="*/ 973 h 1019"/>
              <a:gd name="T34" fmla="*/ 725 w 1019"/>
              <a:gd name="T35" fmla="*/ 1019 h 1019"/>
              <a:gd name="T36" fmla="*/ 770 w 1019"/>
              <a:gd name="T37" fmla="*/ 973 h 1019"/>
              <a:gd name="T38" fmla="*/ 770 w 1019"/>
              <a:gd name="T39" fmla="*/ 770 h 1019"/>
              <a:gd name="T40" fmla="*/ 974 w 1019"/>
              <a:gd name="T41" fmla="*/ 770 h 1019"/>
              <a:gd name="T42" fmla="*/ 1019 w 1019"/>
              <a:gd name="T43" fmla="*/ 724 h 1019"/>
              <a:gd name="T44" fmla="*/ 974 w 1019"/>
              <a:gd name="T45" fmla="*/ 679 h 1019"/>
              <a:gd name="T46" fmla="*/ 354 w 1019"/>
              <a:gd name="T47" fmla="*/ 679 h 1019"/>
              <a:gd name="T48" fmla="*/ 339 w 1019"/>
              <a:gd name="T49" fmla="*/ 665 h 1019"/>
              <a:gd name="T50" fmla="*/ 339 w 1019"/>
              <a:gd name="T51" fmla="*/ 339 h 1019"/>
              <a:gd name="T52" fmla="*/ 665 w 1019"/>
              <a:gd name="T53" fmla="*/ 339 h 1019"/>
              <a:gd name="T54" fmla="*/ 679 w 1019"/>
              <a:gd name="T55" fmla="*/ 354 h 1019"/>
              <a:gd name="T56" fmla="*/ 679 w 1019"/>
              <a:gd name="T57" fmla="*/ 679 h 1019"/>
              <a:gd name="T58" fmla="*/ 354 w 1019"/>
              <a:gd name="T59" fmla="*/ 67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9" h="1019">
                <a:moveTo>
                  <a:pt x="974" y="679"/>
                </a:moveTo>
                <a:cubicBezTo>
                  <a:pt x="770" y="679"/>
                  <a:pt x="770" y="679"/>
                  <a:pt x="770" y="679"/>
                </a:cubicBezTo>
                <a:cubicBezTo>
                  <a:pt x="770" y="354"/>
                  <a:pt x="770" y="354"/>
                  <a:pt x="770" y="354"/>
                </a:cubicBezTo>
                <a:cubicBezTo>
                  <a:pt x="770" y="296"/>
                  <a:pt x="723" y="249"/>
                  <a:pt x="665" y="249"/>
                </a:cubicBezTo>
                <a:cubicBezTo>
                  <a:pt x="339" y="249"/>
                  <a:pt x="339" y="249"/>
                  <a:pt x="339" y="249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9" y="20"/>
                  <a:pt x="319" y="0"/>
                  <a:pt x="294" y="0"/>
                </a:cubicBezTo>
                <a:cubicBezTo>
                  <a:pt x="269" y="0"/>
                  <a:pt x="249" y="20"/>
                  <a:pt x="249" y="45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45" y="249"/>
                  <a:pt x="45" y="249"/>
                  <a:pt x="45" y="249"/>
                </a:cubicBezTo>
                <a:cubicBezTo>
                  <a:pt x="20" y="249"/>
                  <a:pt x="0" y="269"/>
                  <a:pt x="0" y="294"/>
                </a:cubicBezTo>
                <a:cubicBezTo>
                  <a:pt x="0" y="319"/>
                  <a:pt x="20" y="339"/>
                  <a:pt x="45" y="339"/>
                </a:cubicBezTo>
                <a:cubicBezTo>
                  <a:pt x="249" y="339"/>
                  <a:pt x="249" y="339"/>
                  <a:pt x="249" y="339"/>
                </a:cubicBezTo>
                <a:cubicBezTo>
                  <a:pt x="249" y="665"/>
                  <a:pt x="249" y="665"/>
                  <a:pt x="249" y="665"/>
                </a:cubicBezTo>
                <a:cubicBezTo>
                  <a:pt x="249" y="722"/>
                  <a:pt x="296" y="770"/>
                  <a:pt x="354" y="770"/>
                </a:cubicBezTo>
                <a:cubicBezTo>
                  <a:pt x="679" y="770"/>
                  <a:pt x="679" y="770"/>
                  <a:pt x="679" y="770"/>
                </a:cubicBezTo>
                <a:cubicBezTo>
                  <a:pt x="679" y="973"/>
                  <a:pt x="679" y="973"/>
                  <a:pt x="679" y="973"/>
                </a:cubicBezTo>
                <a:cubicBezTo>
                  <a:pt x="679" y="998"/>
                  <a:pt x="700" y="1019"/>
                  <a:pt x="725" y="1019"/>
                </a:cubicBezTo>
                <a:cubicBezTo>
                  <a:pt x="750" y="1019"/>
                  <a:pt x="770" y="998"/>
                  <a:pt x="770" y="973"/>
                </a:cubicBezTo>
                <a:cubicBezTo>
                  <a:pt x="770" y="770"/>
                  <a:pt x="770" y="770"/>
                  <a:pt x="770" y="770"/>
                </a:cubicBezTo>
                <a:cubicBezTo>
                  <a:pt x="974" y="770"/>
                  <a:pt x="974" y="770"/>
                  <a:pt x="974" y="770"/>
                </a:cubicBezTo>
                <a:cubicBezTo>
                  <a:pt x="999" y="770"/>
                  <a:pt x="1019" y="749"/>
                  <a:pt x="1019" y="724"/>
                </a:cubicBezTo>
                <a:cubicBezTo>
                  <a:pt x="1019" y="699"/>
                  <a:pt x="999" y="679"/>
                  <a:pt x="974" y="679"/>
                </a:cubicBezTo>
                <a:close/>
                <a:moveTo>
                  <a:pt x="354" y="679"/>
                </a:moveTo>
                <a:cubicBezTo>
                  <a:pt x="346" y="679"/>
                  <a:pt x="339" y="673"/>
                  <a:pt x="339" y="665"/>
                </a:cubicBezTo>
                <a:cubicBezTo>
                  <a:pt x="339" y="339"/>
                  <a:pt x="339" y="339"/>
                  <a:pt x="339" y="339"/>
                </a:cubicBezTo>
                <a:cubicBezTo>
                  <a:pt x="665" y="339"/>
                  <a:pt x="665" y="339"/>
                  <a:pt x="665" y="339"/>
                </a:cubicBezTo>
                <a:cubicBezTo>
                  <a:pt x="673" y="339"/>
                  <a:pt x="679" y="346"/>
                  <a:pt x="679" y="354"/>
                </a:cubicBezTo>
                <a:cubicBezTo>
                  <a:pt x="679" y="679"/>
                  <a:pt x="679" y="679"/>
                  <a:pt x="679" y="679"/>
                </a:cubicBezTo>
                <a:lnTo>
                  <a:pt x="354" y="6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733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9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0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309" grpId="0"/>
      <p:bldP spid="328" grpId="0" autoUpdateAnimBg="0"/>
      <p:bldP spid="329" grpId="0" autoUpdateAnimBg="0"/>
      <p:bldP spid="330" grpId="0" autoUpdateAnimBg="0"/>
      <p:bldP spid="331" grpId="0" animBg="1"/>
      <p:bldP spid="341" grpId="0"/>
      <p:bldP spid="342" grpId="0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6787496" y="3742888"/>
            <a:ext cx="3900296" cy="1169688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lvl="0" algn="just" defTabSz="914400"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字以内，据统计每页幻灯片的最好控制在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分钟之内</a:t>
            </a:r>
            <a:r>
              <a:rPr lang="zh-CN" altLang="en-US" sz="14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。亮亮图文旗舰店</a:t>
            </a:r>
            <a:r>
              <a:rPr lang="en-US" altLang="zh-CN" sz="14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kumimoji="0" lang="id-ID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782700" y="2357261"/>
            <a:ext cx="1210864" cy="400247"/>
          </a:xfrm>
          <a:prstGeom prst="rect">
            <a:avLst/>
          </a:prstGeom>
          <a:noFill/>
        </p:spPr>
        <p:txBody>
          <a:bodyPr wrap="none" lIns="91577" tIns="45788" rIns="91577" bIns="45788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头脑风暴</a:t>
            </a:r>
            <a:endParaRPr lang="id-ID" sz="2000" dirty="0"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180046" y="2894498"/>
            <a:ext cx="2507746" cy="646468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kumimoji="0" lang="id-ID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Freeform 21"/>
          <p:cNvSpPr>
            <a:spLocks noEditPoints="1"/>
          </p:cNvSpPr>
          <p:nvPr/>
        </p:nvSpPr>
        <p:spPr bwMode="auto">
          <a:xfrm>
            <a:off x="807805" y="2722030"/>
            <a:ext cx="870362" cy="864654"/>
          </a:xfrm>
          <a:custGeom>
            <a:avLst/>
            <a:gdLst>
              <a:gd name="T0" fmla="*/ 175 w 349"/>
              <a:gd name="T1" fmla="*/ 0 h 349"/>
              <a:gd name="T2" fmla="*/ 0 w 349"/>
              <a:gd name="T3" fmla="*/ 174 h 349"/>
              <a:gd name="T4" fmla="*/ 175 w 349"/>
              <a:gd name="T5" fmla="*/ 349 h 349"/>
              <a:gd name="T6" fmla="*/ 349 w 349"/>
              <a:gd name="T7" fmla="*/ 174 h 349"/>
              <a:gd name="T8" fmla="*/ 175 w 349"/>
              <a:gd name="T9" fmla="*/ 0 h 349"/>
              <a:gd name="T10" fmla="*/ 178 w 349"/>
              <a:gd name="T11" fmla="*/ 289 h 349"/>
              <a:gd name="T12" fmla="*/ 178 w 349"/>
              <a:gd name="T13" fmla="*/ 289 h 349"/>
              <a:gd name="T14" fmla="*/ 178 w 349"/>
              <a:gd name="T15" fmla="*/ 289 h 349"/>
              <a:gd name="T16" fmla="*/ 178 w 349"/>
              <a:gd name="T17" fmla="*/ 289 h 349"/>
              <a:gd name="T18" fmla="*/ 178 w 349"/>
              <a:gd name="T19" fmla="*/ 289 h 349"/>
              <a:gd name="T20" fmla="*/ 72 w 349"/>
              <a:gd name="T21" fmla="*/ 165 h 349"/>
              <a:gd name="T22" fmla="*/ 173 w 349"/>
              <a:gd name="T23" fmla="*/ 151 h 349"/>
              <a:gd name="T24" fmla="*/ 176 w 349"/>
              <a:gd name="T25" fmla="*/ 161 h 349"/>
              <a:gd name="T26" fmla="*/ 178 w 349"/>
              <a:gd name="T27" fmla="*/ 151 h 349"/>
              <a:gd name="T28" fmla="*/ 280 w 349"/>
              <a:gd name="T29" fmla="*/ 162 h 349"/>
              <a:gd name="T30" fmla="*/ 178 w 349"/>
              <a:gd name="T31" fmla="*/ 28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9">
                <a:moveTo>
                  <a:pt x="175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271"/>
                  <a:pt x="78" y="349"/>
                  <a:pt x="175" y="349"/>
                </a:cubicBezTo>
                <a:cubicBezTo>
                  <a:pt x="271" y="349"/>
                  <a:pt x="349" y="271"/>
                  <a:pt x="349" y="174"/>
                </a:cubicBezTo>
                <a:cubicBezTo>
                  <a:pt x="349" y="78"/>
                  <a:pt x="271" y="0"/>
                  <a:pt x="175" y="0"/>
                </a:cubicBezTo>
                <a:close/>
                <a:moveTo>
                  <a:pt x="178" y="289"/>
                </a:move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42" y="257"/>
                  <a:pt x="73" y="220"/>
                  <a:pt x="72" y="165"/>
                </a:cubicBezTo>
                <a:cubicBezTo>
                  <a:pt x="72" y="96"/>
                  <a:pt x="157" y="86"/>
                  <a:pt x="173" y="151"/>
                </a:cubicBezTo>
                <a:cubicBezTo>
                  <a:pt x="176" y="161"/>
                  <a:pt x="176" y="161"/>
                  <a:pt x="176" y="16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93" y="86"/>
                  <a:pt x="279" y="93"/>
                  <a:pt x="280" y="162"/>
                </a:cubicBezTo>
                <a:cubicBezTo>
                  <a:pt x="280" y="218"/>
                  <a:pt x="212" y="256"/>
                  <a:pt x="178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159" name="Freeform 22"/>
          <p:cNvSpPr>
            <a:spLocks noEditPoints="1"/>
          </p:cNvSpPr>
          <p:nvPr/>
        </p:nvSpPr>
        <p:spPr bwMode="auto">
          <a:xfrm>
            <a:off x="1319299" y="1842346"/>
            <a:ext cx="877236" cy="871484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89 w 352"/>
              <a:gd name="T11" fmla="*/ 90 h 352"/>
              <a:gd name="T12" fmla="*/ 263 w 352"/>
              <a:gd name="T13" fmla="*/ 90 h 352"/>
              <a:gd name="T14" fmla="*/ 276 w 352"/>
              <a:gd name="T15" fmla="*/ 93 h 352"/>
              <a:gd name="T16" fmla="*/ 176 w 352"/>
              <a:gd name="T17" fmla="*/ 182 h 352"/>
              <a:gd name="T18" fmla="*/ 75 w 352"/>
              <a:gd name="T19" fmla="*/ 93 h 352"/>
              <a:gd name="T20" fmla="*/ 89 w 352"/>
              <a:gd name="T21" fmla="*/ 90 h 352"/>
              <a:gd name="T22" fmla="*/ 60 w 352"/>
              <a:gd name="T23" fmla="*/ 235 h 352"/>
              <a:gd name="T24" fmla="*/ 60 w 352"/>
              <a:gd name="T25" fmla="*/ 119 h 352"/>
              <a:gd name="T26" fmla="*/ 65 w 352"/>
              <a:gd name="T27" fmla="*/ 103 h 352"/>
              <a:gd name="T28" fmla="*/ 137 w 352"/>
              <a:gd name="T29" fmla="*/ 167 h 352"/>
              <a:gd name="T30" fmla="*/ 64 w 352"/>
              <a:gd name="T31" fmla="*/ 248 h 352"/>
              <a:gd name="T32" fmla="*/ 60 w 352"/>
              <a:gd name="T33" fmla="*/ 235 h 352"/>
              <a:gd name="T34" fmla="*/ 263 w 352"/>
              <a:gd name="T35" fmla="*/ 263 h 352"/>
              <a:gd name="T36" fmla="*/ 89 w 352"/>
              <a:gd name="T37" fmla="*/ 263 h 352"/>
              <a:gd name="T38" fmla="*/ 74 w 352"/>
              <a:gd name="T39" fmla="*/ 259 h 352"/>
              <a:gd name="T40" fmla="*/ 148 w 352"/>
              <a:gd name="T41" fmla="*/ 176 h 352"/>
              <a:gd name="T42" fmla="*/ 171 w 352"/>
              <a:gd name="T43" fmla="*/ 197 h 352"/>
              <a:gd name="T44" fmla="*/ 176 w 352"/>
              <a:gd name="T45" fmla="*/ 198 h 352"/>
              <a:gd name="T46" fmla="*/ 181 w 352"/>
              <a:gd name="T47" fmla="*/ 197 h 352"/>
              <a:gd name="T48" fmla="*/ 204 w 352"/>
              <a:gd name="T49" fmla="*/ 176 h 352"/>
              <a:gd name="T50" fmla="*/ 278 w 352"/>
              <a:gd name="T51" fmla="*/ 259 h 352"/>
              <a:gd name="T52" fmla="*/ 263 w 352"/>
              <a:gd name="T53" fmla="*/ 263 h 352"/>
              <a:gd name="T54" fmla="*/ 286 w 352"/>
              <a:gd name="T55" fmla="*/ 233 h 352"/>
              <a:gd name="T56" fmla="*/ 283 w 352"/>
              <a:gd name="T57" fmla="*/ 247 h 352"/>
              <a:gd name="T58" fmla="*/ 211 w 352"/>
              <a:gd name="T59" fmla="*/ 167 h 352"/>
              <a:gd name="T60" fmla="*/ 282 w 352"/>
              <a:gd name="T61" fmla="*/ 105 h 352"/>
              <a:gd name="T62" fmla="*/ 286 w 352"/>
              <a:gd name="T63" fmla="*/ 120 h 352"/>
              <a:gd name="T64" fmla="*/ 286 w 352"/>
              <a:gd name="T65" fmla="*/ 23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89" y="90"/>
                </a:moveTo>
                <a:cubicBezTo>
                  <a:pt x="263" y="90"/>
                  <a:pt x="263" y="90"/>
                  <a:pt x="263" y="90"/>
                </a:cubicBezTo>
                <a:cubicBezTo>
                  <a:pt x="268" y="90"/>
                  <a:pt x="272" y="91"/>
                  <a:pt x="276" y="93"/>
                </a:cubicBezTo>
                <a:cubicBezTo>
                  <a:pt x="176" y="182"/>
                  <a:pt x="176" y="182"/>
                  <a:pt x="176" y="182"/>
                </a:cubicBezTo>
                <a:cubicBezTo>
                  <a:pt x="75" y="93"/>
                  <a:pt x="75" y="93"/>
                  <a:pt x="75" y="93"/>
                </a:cubicBezTo>
                <a:cubicBezTo>
                  <a:pt x="79" y="91"/>
                  <a:pt x="84" y="90"/>
                  <a:pt x="89" y="90"/>
                </a:cubicBezTo>
                <a:close/>
                <a:moveTo>
                  <a:pt x="60" y="235"/>
                </a:moveTo>
                <a:cubicBezTo>
                  <a:pt x="60" y="119"/>
                  <a:pt x="60" y="119"/>
                  <a:pt x="60" y="119"/>
                </a:cubicBezTo>
                <a:cubicBezTo>
                  <a:pt x="60" y="113"/>
                  <a:pt x="62" y="108"/>
                  <a:pt x="65" y="103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64" y="248"/>
                  <a:pt x="64" y="248"/>
                  <a:pt x="64" y="248"/>
                </a:cubicBezTo>
                <a:cubicBezTo>
                  <a:pt x="62" y="244"/>
                  <a:pt x="60" y="240"/>
                  <a:pt x="60" y="235"/>
                </a:cubicBezTo>
                <a:close/>
                <a:moveTo>
                  <a:pt x="263" y="263"/>
                </a:moveTo>
                <a:cubicBezTo>
                  <a:pt x="89" y="263"/>
                  <a:pt x="89" y="263"/>
                  <a:pt x="89" y="263"/>
                </a:cubicBezTo>
                <a:cubicBezTo>
                  <a:pt x="83" y="263"/>
                  <a:pt x="78" y="262"/>
                  <a:pt x="74" y="259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72" y="198"/>
                  <a:pt x="174" y="198"/>
                  <a:pt x="176" y="198"/>
                </a:cubicBezTo>
                <a:cubicBezTo>
                  <a:pt x="178" y="198"/>
                  <a:pt x="179" y="198"/>
                  <a:pt x="181" y="197"/>
                </a:cubicBezTo>
                <a:cubicBezTo>
                  <a:pt x="204" y="176"/>
                  <a:pt x="204" y="176"/>
                  <a:pt x="204" y="176"/>
                </a:cubicBezTo>
                <a:cubicBezTo>
                  <a:pt x="278" y="259"/>
                  <a:pt x="278" y="259"/>
                  <a:pt x="278" y="259"/>
                </a:cubicBezTo>
                <a:cubicBezTo>
                  <a:pt x="274" y="262"/>
                  <a:pt x="268" y="263"/>
                  <a:pt x="263" y="263"/>
                </a:cubicBezTo>
                <a:close/>
                <a:moveTo>
                  <a:pt x="286" y="233"/>
                </a:moveTo>
                <a:cubicBezTo>
                  <a:pt x="286" y="238"/>
                  <a:pt x="285" y="243"/>
                  <a:pt x="283" y="247"/>
                </a:cubicBezTo>
                <a:cubicBezTo>
                  <a:pt x="211" y="167"/>
                  <a:pt x="211" y="167"/>
                  <a:pt x="211" y="167"/>
                </a:cubicBezTo>
                <a:cubicBezTo>
                  <a:pt x="282" y="105"/>
                  <a:pt x="282" y="105"/>
                  <a:pt x="282" y="105"/>
                </a:cubicBezTo>
                <a:cubicBezTo>
                  <a:pt x="285" y="109"/>
                  <a:pt x="286" y="115"/>
                  <a:pt x="286" y="120"/>
                </a:cubicBezTo>
                <a:lnTo>
                  <a:pt x="286" y="233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160" name="Group 319"/>
          <p:cNvGrpSpPr/>
          <p:nvPr/>
        </p:nvGrpSpPr>
        <p:grpSpPr>
          <a:xfrm>
            <a:off x="1682291" y="3596245"/>
            <a:ext cx="713613" cy="710301"/>
            <a:chOff x="4427538" y="3192463"/>
            <a:chExt cx="823913" cy="825500"/>
          </a:xfrm>
          <a:solidFill>
            <a:schemeClr val="accent2"/>
          </a:solidFill>
        </p:grpSpPr>
        <p:sp>
          <p:nvSpPr>
            <p:cNvPr id="161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2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3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4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5" name="Rectangle 27"/>
            <p:cNvSpPr>
              <a:spLocks noChangeArrowheads="1"/>
            </p:cNvSpPr>
            <p:nvPr/>
          </p:nvSpPr>
          <p:spPr bwMode="auto">
            <a:xfrm>
              <a:off x="4710113" y="3397250"/>
              <a:ext cx="265113" cy="400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66" name="Freeform 28"/>
          <p:cNvSpPr>
            <a:spLocks noEditPoints="1"/>
          </p:cNvSpPr>
          <p:nvPr/>
        </p:nvSpPr>
        <p:spPr bwMode="auto">
          <a:xfrm>
            <a:off x="620809" y="3705521"/>
            <a:ext cx="886861" cy="878314"/>
          </a:xfrm>
          <a:custGeom>
            <a:avLst/>
            <a:gdLst>
              <a:gd name="T0" fmla="*/ 178 w 356"/>
              <a:gd name="T1" fmla="*/ 0 h 355"/>
              <a:gd name="T2" fmla="*/ 0 w 356"/>
              <a:gd name="T3" fmla="*/ 177 h 355"/>
              <a:gd name="T4" fmla="*/ 178 w 356"/>
              <a:gd name="T5" fmla="*/ 355 h 355"/>
              <a:gd name="T6" fmla="*/ 356 w 356"/>
              <a:gd name="T7" fmla="*/ 177 h 355"/>
              <a:gd name="T8" fmla="*/ 178 w 356"/>
              <a:gd name="T9" fmla="*/ 0 h 355"/>
              <a:gd name="T10" fmla="*/ 186 w 356"/>
              <a:gd name="T11" fmla="*/ 124 h 355"/>
              <a:gd name="T12" fmla="*/ 186 w 356"/>
              <a:gd name="T13" fmla="*/ 246 h 355"/>
              <a:gd name="T14" fmla="*/ 140 w 356"/>
              <a:gd name="T15" fmla="*/ 276 h 355"/>
              <a:gd name="T16" fmla="*/ 94 w 356"/>
              <a:gd name="T17" fmla="*/ 246 h 355"/>
              <a:gd name="T18" fmla="*/ 140 w 356"/>
              <a:gd name="T19" fmla="*/ 215 h 355"/>
              <a:gd name="T20" fmla="*/ 170 w 356"/>
              <a:gd name="T21" fmla="*/ 223 h 355"/>
              <a:gd name="T22" fmla="*/ 170 w 356"/>
              <a:gd name="T23" fmla="*/ 78 h 355"/>
              <a:gd name="T24" fmla="*/ 186 w 356"/>
              <a:gd name="T25" fmla="*/ 78 h 355"/>
              <a:gd name="T26" fmla="*/ 262 w 356"/>
              <a:gd name="T27" fmla="*/ 185 h 355"/>
              <a:gd name="T28" fmla="*/ 186 w 356"/>
              <a:gd name="T29" fmla="*/ 12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355">
                <a:moveTo>
                  <a:pt x="178" y="0"/>
                </a:moveTo>
                <a:cubicBezTo>
                  <a:pt x="80" y="0"/>
                  <a:pt x="0" y="79"/>
                  <a:pt x="0" y="177"/>
                </a:cubicBezTo>
                <a:cubicBezTo>
                  <a:pt x="0" y="275"/>
                  <a:pt x="80" y="355"/>
                  <a:pt x="178" y="355"/>
                </a:cubicBezTo>
                <a:cubicBezTo>
                  <a:pt x="276" y="355"/>
                  <a:pt x="356" y="275"/>
                  <a:pt x="356" y="177"/>
                </a:cubicBezTo>
                <a:cubicBezTo>
                  <a:pt x="356" y="79"/>
                  <a:pt x="276" y="0"/>
                  <a:pt x="178" y="0"/>
                </a:cubicBezTo>
                <a:close/>
                <a:moveTo>
                  <a:pt x="186" y="124"/>
                </a:moveTo>
                <a:cubicBezTo>
                  <a:pt x="186" y="246"/>
                  <a:pt x="186" y="246"/>
                  <a:pt x="186" y="246"/>
                </a:cubicBezTo>
                <a:cubicBezTo>
                  <a:pt x="186" y="262"/>
                  <a:pt x="165" y="276"/>
                  <a:pt x="140" y="276"/>
                </a:cubicBezTo>
                <a:cubicBezTo>
                  <a:pt x="115" y="276"/>
                  <a:pt x="94" y="262"/>
                  <a:pt x="94" y="246"/>
                </a:cubicBezTo>
                <a:cubicBezTo>
                  <a:pt x="94" y="229"/>
                  <a:pt x="115" y="215"/>
                  <a:pt x="140" y="215"/>
                </a:cubicBezTo>
                <a:cubicBezTo>
                  <a:pt x="152" y="215"/>
                  <a:pt x="162" y="218"/>
                  <a:pt x="170" y="223"/>
                </a:cubicBezTo>
                <a:cubicBezTo>
                  <a:pt x="170" y="78"/>
                  <a:pt x="170" y="78"/>
                  <a:pt x="170" y="78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6" y="78"/>
                  <a:pt x="252" y="78"/>
                  <a:pt x="262" y="185"/>
                </a:cubicBezTo>
                <a:cubicBezTo>
                  <a:pt x="246" y="162"/>
                  <a:pt x="224" y="118"/>
                  <a:pt x="186" y="124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167" name="Group 326"/>
          <p:cNvGrpSpPr/>
          <p:nvPr/>
        </p:nvGrpSpPr>
        <p:grpSpPr>
          <a:xfrm>
            <a:off x="1625917" y="5417072"/>
            <a:ext cx="886861" cy="883778"/>
            <a:chOff x="4362451" y="5308600"/>
            <a:chExt cx="1023938" cy="1027113"/>
          </a:xfrm>
          <a:solidFill>
            <a:srgbClr val="D8D8D8"/>
          </a:solidFill>
        </p:grpSpPr>
        <p:sp>
          <p:nvSpPr>
            <p:cNvPr id="168" name="Freeform 29"/>
            <p:cNvSpPr>
              <a:spLocks noEditPoints="1"/>
            </p:cNvSpPr>
            <p:nvPr/>
          </p:nvSpPr>
          <p:spPr bwMode="auto">
            <a:xfrm>
              <a:off x="4362451" y="5308600"/>
              <a:ext cx="1023938" cy="1027113"/>
            </a:xfrm>
            <a:custGeom>
              <a:avLst/>
              <a:gdLst>
                <a:gd name="T0" fmla="*/ 178 w 356"/>
                <a:gd name="T1" fmla="*/ 0 h 357"/>
                <a:gd name="T2" fmla="*/ 0 w 356"/>
                <a:gd name="T3" fmla="*/ 179 h 357"/>
                <a:gd name="T4" fmla="*/ 178 w 356"/>
                <a:gd name="T5" fmla="*/ 357 h 357"/>
                <a:gd name="T6" fmla="*/ 356 w 356"/>
                <a:gd name="T7" fmla="*/ 179 h 357"/>
                <a:gd name="T8" fmla="*/ 178 w 356"/>
                <a:gd name="T9" fmla="*/ 0 h 357"/>
                <a:gd name="T10" fmla="*/ 276 w 356"/>
                <a:gd name="T11" fmla="*/ 268 h 357"/>
                <a:gd name="T12" fmla="*/ 80 w 356"/>
                <a:gd name="T13" fmla="*/ 268 h 357"/>
                <a:gd name="T14" fmla="*/ 80 w 356"/>
                <a:gd name="T15" fmla="*/ 190 h 357"/>
                <a:gd name="T16" fmla="*/ 148 w 356"/>
                <a:gd name="T17" fmla="*/ 190 h 357"/>
                <a:gd name="T18" fmla="*/ 148 w 356"/>
                <a:gd name="T19" fmla="*/ 210 h 357"/>
                <a:gd name="T20" fmla="*/ 148 w 356"/>
                <a:gd name="T21" fmla="*/ 224 h 357"/>
                <a:gd name="T22" fmla="*/ 208 w 356"/>
                <a:gd name="T23" fmla="*/ 224 h 357"/>
                <a:gd name="T24" fmla="*/ 208 w 356"/>
                <a:gd name="T25" fmla="*/ 224 h 357"/>
                <a:gd name="T26" fmla="*/ 208 w 356"/>
                <a:gd name="T27" fmla="*/ 210 h 357"/>
                <a:gd name="T28" fmla="*/ 208 w 356"/>
                <a:gd name="T29" fmla="*/ 190 h 357"/>
                <a:gd name="T30" fmla="*/ 276 w 356"/>
                <a:gd name="T31" fmla="*/ 190 h 357"/>
                <a:gd name="T32" fmla="*/ 276 w 356"/>
                <a:gd name="T33" fmla="*/ 268 h 357"/>
                <a:gd name="T34" fmla="*/ 276 w 356"/>
                <a:gd name="T35" fmla="*/ 176 h 357"/>
                <a:gd name="T36" fmla="*/ 194 w 356"/>
                <a:gd name="T37" fmla="*/ 176 h 357"/>
                <a:gd name="T38" fmla="*/ 194 w 356"/>
                <a:gd name="T39" fmla="*/ 176 h 357"/>
                <a:gd name="T40" fmla="*/ 194 w 356"/>
                <a:gd name="T41" fmla="*/ 176 h 357"/>
                <a:gd name="T42" fmla="*/ 194 w 356"/>
                <a:gd name="T43" fmla="*/ 210 h 357"/>
                <a:gd name="T44" fmla="*/ 162 w 356"/>
                <a:gd name="T45" fmla="*/ 210 h 357"/>
                <a:gd name="T46" fmla="*/ 162 w 356"/>
                <a:gd name="T47" fmla="*/ 176 h 357"/>
                <a:gd name="T48" fmla="*/ 162 w 356"/>
                <a:gd name="T49" fmla="*/ 176 h 357"/>
                <a:gd name="T50" fmla="*/ 80 w 356"/>
                <a:gd name="T51" fmla="*/ 176 h 357"/>
                <a:gd name="T52" fmla="*/ 80 w 356"/>
                <a:gd name="T53" fmla="*/ 121 h 357"/>
                <a:gd name="T54" fmla="*/ 139 w 356"/>
                <a:gd name="T55" fmla="*/ 121 h 357"/>
                <a:gd name="T56" fmla="*/ 139 w 356"/>
                <a:gd name="T57" fmla="*/ 121 h 357"/>
                <a:gd name="T58" fmla="*/ 139 w 356"/>
                <a:gd name="T59" fmla="*/ 83 h 357"/>
                <a:gd name="T60" fmla="*/ 217 w 356"/>
                <a:gd name="T61" fmla="*/ 83 h 357"/>
                <a:gd name="T62" fmla="*/ 217 w 356"/>
                <a:gd name="T63" fmla="*/ 121 h 357"/>
                <a:gd name="T64" fmla="*/ 217 w 356"/>
                <a:gd name="T65" fmla="*/ 121 h 357"/>
                <a:gd name="T66" fmla="*/ 276 w 356"/>
                <a:gd name="T67" fmla="*/ 121 h 357"/>
                <a:gd name="T68" fmla="*/ 276 w 356"/>
                <a:gd name="T69" fmla="*/ 17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6" h="357">
                  <a:moveTo>
                    <a:pt x="178" y="0"/>
                  </a:moveTo>
                  <a:cubicBezTo>
                    <a:pt x="79" y="0"/>
                    <a:pt x="0" y="80"/>
                    <a:pt x="0" y="179"/>
                  </a:cubicBezTo>
                  <a:cubicBezTo>
                    <a:pt x="0" y="277"/>
                    <a:pt x="79" y="357"/>
                    <a:pt x="178" y="357"/>
                  </a:cubicBezTo>
                  <a:cubicBezTo>
                    <a:pt x="277" y="357"/>
                    <a:pt x="356" y="277"/>
                    <a:pt x="356" y="179"/>
                  </a:cubicBezTo>
                  <a:cubicBezTo>
                    <a:pt x="356" y="80"/>
                    <a:pt x="277" y="0"/>
                    <a:pt x="178" y="0"/>
                  </a:cubicBezTo>
                  <a:close/>
                  <a:moveTo>
                    <a:pt x="276" y="268"/>
                  </a:moveTo>
                  <a:cubicBezTo>
                    <a:pt x="80" y="268"/>
                    <a:pt x="80" y="268"/>
                    <a:pt x="80" y="268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148" y="190"/>
                    <a:pt x="148" y="190"/>
                    <a:pt x="148" y="190"/>
                  </a:cubicBezTo>
                  <a:cubicBezTo>
                    <a:pt x="148" y="210"/>
                    <a:pt x="148" y="210"/>
                    <a:pt x="148" y="210"/>
                  </a:cubicBezTo>
                  <a:cubicBezTo>
                    <a:pt x="148" y="224"/>
                    <a:pt x="148" y="224"/>
                    <a:pt x="14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10"/>
                    <a:pt x="208" y="210"/>
                    <a:pt x="208" y="210"/>
                  </a:cubicBezTo>
                  <a:cubicBezTo>
                    <a:pt x="208" y="190"/>
                    <a:pt x="208" y="190"/>
                    <a:pt x="208" y="190"/>
                  </a:cubicBezTo>
                  <a:cubicBezTo>
                    <a:pt x="276" y="190"/>
                    <a:pt x="276" y="190"/>
                    <a:pt x="276" y="190"/>
                  </a:cubicBezTo>
                  <a:lnTo>
                    <a:pt x="276" y="268"/>
                  </a:lnTo>
                  <a:close/>
                  <a:moveTo>
                    <a:pt x="276" y="176"/>
                  </a:move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210"/>
                    <a:pt x="194" y="210"/>
                    <a:pt x="194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76" y="121"/>
                    <a:pt x="276" y="121"/>
                    <a:pt x="276" y="121"/>
                  </a:cubicBezTo>
                  <a:lnTo>
                    <a:pt x="276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9" name="Freeform 30"/>
            <p:cNvSpPr>
              <a:spLocks/>
            </p:cNvSpPr>
            <p:nvPr/>
          </p:nvSpPr>
          <p:spPr bwMode="auto">
            <a:xfrm>
              <a:off x="4822826" y="5618163"/>
              <a:ext cx="103188" cy="38100"/>
            </a:xfrm>
            <a:custGeom>
              <a:avLst/>
              <a:gdLst>
                <a:gd name="T0" fmla="*/ 0 w 65"/>
                <a:gd name="T1" fmla="*/ 0 h 24"/>
                <a:gd name="T2" fmla="*/ 0 w 65"/>
                <a:gd name="T3" fmla="*/ 24 h 24"/>
                <a:gd name="T4" fmla="*/ 0 w 65"/>
                <a:gd name="T5" fmla="*/ 24 h 24"/>
                <a:gd name="T6" fmla="*/ 65 w 65"/>
                <a:gd name="T7" fmla="*/ 24 h 24"/>
                <a:gd name="T8" fmla="*/ 65 w 65"/>
                <a:gd name="T9" fmla="*/ 24 h 24"/>
                <a:gd name="T10" fmla="*/ 65 w 65"/>
                <a:gd name="T11" fmla="*/ 0 h 24"/>
                <a:gd name="T12" fmla="*/ 0 w 6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70" name="Freeform 31"/>
          <p:cNvSpPr>
            <a:spLocks noEditPoints="1"/>
          </p:cNvSpPr>
          <p:nvPr/>
        </p:nvSpPr>
        <p:spPr bwMode="auto">
          <a:xfrm>
            <a:off x="2987145" y="3120890"/>
            <a:ext cx="697114" cy="693908"/>
          </a:xfrm>
          <a:custGeom>
            <a:avLst/>
            <a:gdLst>
              <a:gd name="T0" fmla="*/ 140 w 280"/>
              <a:gd name="T1" fmla="*/ 0 h 280"/>
              <a:gd name="T2" fmla="*/ 0 w 280"/>
              <a:gd name="T3" fmla="*/ 140 h 280"/>
              <a:gd name="T4" fmla="*/ 140 w 280"/>
              <a:gd name="T5" fmla="*/ 280 h 280"/>
              <a:gd name="T6" fmla="*/ 280 w 280"/>
              <a:gd name="T7" fmla="*/ 140 h 280"/>
              <a:gd name="T8" fmla="*/ 140 w 280"/>
              <a:gd name="T9" fmla="*/ 0 h 280"/>
              <a:gd name="T10" fmla="*/ 185 w 280"/>
              <a:gd name="T11" fmla="*/ 69 h 280"/>
              <a:gd name="T12" fmla="*/ 211 w 280"/>
              <a:gd name="T13" fmla="*/ 95 h 280"/>
              <a:gd name="T14" fmla="*/ 185 w 280"/>
              <a:gd name="T15" fmla="*/ 122 h 280"/>
              <a:gd name="T16" fmla="*/ 174 w 280"/>
              <a:gd name="T17" fmla="*/ 119 h 280"/>
              <a:gd name="T18" fmla="*/ 158 w 280"/>
              <a:gd name="T19" fmla="*/ 95 h 280"/>
              <a:gd name="T20" fmla="*/ 185 w 280"/>
              <a:gd name="T21" fmla="*/ 69 h 280"/>
              <a:gd name="T22" fmla="*/ 141 w 280"/>
              <a:gd name="T23" fmla="*/ 96 h 280"/>
              <a:gd name="T24" fmla="*/ 167 w 280"/>
              <a:gd name="T25" fmla="*/ 123 h 280"/>
              <a:gd name="T26" fmla="*/ 141 w 280"/>
              <a:gd name="T27" fmla="*/ 149 h 280"/>
              <a:gd name="T28" fmla="*/ 115 w 280"/>
              <a:gd name="T29" fmla="*/ 123 h 280"/>
              <a:gd name="T30" fmla="*/ 141 w 280"/>
              <a:gd name="T31" fmla="*/ 96 h 280"/>
              <a:gd name="T32" fmla="*/ 95 w 280"/>
              <a:gd name="T33" fmla="*/ 69 h 280"/>
              <a:gd name="T34" fmla="*/ 121 w 280"/>
              <a:gd name="T35" fmla="*/ 95 h 280"/>
              <a:gd name="T36" fmla="*/ 121 w 280"/>
              <a:gd name="T37" fmla="*/ 97 h 280"/>
              <a:gd name="T38" fmla="*/ 109 w 280"/>
              <a:gd name="T39" fmla="*/ 118 h 280"/>
              <a:gd name="T40" fmla="*/ 95 w 280"/>
              <a:gd name="T41" fmla="*/ 122 h 280"/>
              <a:gd name="T42" fmla="*/ 68 w 280"/>
              <a:gd name="T43" fmla="*/ 95 h 280"/>
              <a:gd name="T44" fmla="*/ 95 w 280"/>
              <a:gd name="T45" fmla="*/ 69 h 280"/>
              <a:gd name="T46" fmla="*/ 90 w 280"/>
              <a:gd name="T47" fmla="*/ 193 h 280"/>
              <a:gd name="T48" fmla="*/ 52 w 280"/>
              <a:gd name="T49" fmla="*/ 186 h 280"/>
              <a:gd name="T50" fmla="*/ 50 w 280"/>
              <a:gd name="T51" fmla="*/ 185 h 280"/>
              <a:gd name="T52" fmla="*/ 50 w 280"/>
              <a:gd name="T53" fmla="*/ 185 h 280"/>
              <a:gd name="T54" fmla="*/ 50 w 280"/>
              <a:gd name="T55" fmla="*/ 157 h 280"/>
              <a:gd name="T56" fmla="*/ 84 w 280"/>
              <a:gd name="T57" fmla="*/ 124 h 280"/>
              <a:gd name="T58" fmla="*/ 106 w 280"/>
              <a:gd name="T59" fmla="*/ 124 h 280"/>
              <a:gd name="T60" fmla="*/ 108 w 280"/>
              <a:gd name="T61" fmla="*/ 124 h 280"/>
              <a:gd name="T62" fmla="*/ 118 w 280"/>
              <a:gd name="T63" fmla="*/ 146 h 280"/>
              <a:gd name="T64" fmla="*/ 90 w 280"/>
              <a:gd name="T65" fmla="*/ 185 h 280"/>
              <a:gd name="T66" fmla="*/ 90 w 280"/>
              <a:gd name="T67" fmla="*/ 193 h 280"/>
              <a:gd name="T68" fmla="*/ 186 w 280"/>
              <a:gd name="T69" fmla="*/ 212 h 280"/>
              <a:gd name="T70" fmla="*/ 186 w 280"/>
              <a:gd name="T71" fmla="*/ 212 h 280"/>
              <a:gd name="T72" fmla="*/ 184 w 280"/>
              <a:gd name="T73" fmla="*/ 213 h 280"/>
              <a:gd name="T74" fmla="*/ 144 w 280"/>
              <a:gd name="T75" fmla="*/ 220 h 280"/>
              <a:gd name="T76" fmla="*/ 98 w 280"/>
              <a:gd name="T77" fmla="*/ 213 h 280"/>
              <a:gd name="T78" fmla="*/ 96 w 280"/>
              <a:gd name="T79" fmla="*/ 212 h 280"/>
              <a:gd name="T80" fmla="*/ 96 w 280"/>
              <a:gd name="T81" fmla="*/ 212 h 280"/>
              <a:gd name="T82" fmla="*/ 96 w 280"/>
              <a:gd name="T83" fmla="*/ 185 h 280"/>
              <a:gd name="T84" fmla="*/ 130 w 280"/>
              <a:gd name="T85" fmla="*/ 151 h 280"/>
              <a:gd name="T86" fmla="*/ 152 w 280"/>
              <a:gd name="T87" fmla="*/ 151 h 280"/>
              <a:gd name="T88" fmla="*/ 186 w 280"/>
              <a:gd name="T89" fmla="*/ 185 h 280"/>
              <a:gd name="T90" fmla="*/ 186 w 280"/>
              <a:gd name="T91" fmla="*/ 212 h 280"/>
              <a:gd name="T92" fmla="*/ 230 w 280"/>
              <a:gd name="T93" fmla="*/ 185 h 280"/>
              <a:gd name="T94" fmla="*/ 230 w 280"/>
              <a:gd name="T95" fmla="*/ 185 h 280"/>
              <a:gd name="T96" fmla="*/ 228 w 280"/>
              <a:gd name="T97" fmla="*/ 186 h 280"/>
              <a:gd name="T98" fmla="*/ 192 w 280"/>
              <a:gd name="T99" fmla="*/ 193 h 280"/>
              <a:gd name="T100" fmla="*/ 192 w 280"/>
              <a:gd name="T101" fmla="*/ 185 h 280"/>
              <a:gd name="T102" fmla="*/ 164 w 280"/>
              <a:gd name="T103" fmla="*/ 146 h 280"/>
              <a:gd name="T104" fmla="*/ 174 w 280"/>
              <a:gd name="T105" fmla="*/ 124 h 280"/>
              <a:gd name="T106" fmla="*/ 196 w 280"/>
              <a:gd name="T107" fmla="*/ 124 h 280"/>
              <a:gd name="T108" fmla="*/ 230 w 280"/>
              <a:gd name="T109" fmla="*/ 157 h 280"/>
              <a:gd name="T110" fmla="*/ 230 w 280"/>
              <a:gd name="T111" fmla="*/ 18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80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217"/>
                  <a:pt x="62" y="280"/>
                  <a:pt x="140" y="280"/>
                </a:cubicBezTo>
                <a:cubicBezTo>
                  <a:pt x="217" y="280"/>
                  <a:pt x="280" y="217"/>
                  <a:pt x="280" y="140"/>
                </a:cubicBezTo>
                <a:cubicBezTo>
                  <a:pt x="280" y="62"/>
                  <a:pt x="217" y="0"/>
                  <a:pt x="140" y="0"/>
                </a:cubicBezTo>
                <a:close/>
                <a:moveTo>
                  <a:pt x="185" y="69"/>
                </a:moveTo>
                <a:cubicBezTo>
                  <a:pt x="199" y="69"/>
                  <a:pt x="211" y="81"/>
                  <a:pt x="211" y="95"/>
                </a:cubicBezTo>
                <a:cubicBezTo>
                  <a:pt x="211" y="110"/>
                  <a:pt x="199" y="122"/>
                  <a:pt x="185" y="122"/>
                </a:cubicBezTo>
                <a:cubicBezTo>
                  <a:pt x="181" y="122"/>
                  <a:pt x="177" y="121"/>
                  <a:pt x="174" y="119"/>
                </a:cubicBezTo>
                <a:cubicBezTo>
                  <a:pt x="173" y="109"/>
                  <a:pt x="167" y="100"/>
                  <a:pt x="158" y="95"/>
                </a:cubicBezTo>
                <a:cubicBezTo>
                  <a:pt x="159" y="81"/>
                  <a:pt x="170" y="69"/>
                  <a:pt x="185" y="69"/>
                </a:cubicBezTo>
                <a:close/>
                <a:moveTo>
                  <a:pt x="141" y="96"/>
                </a:moveTo>
                <a:cubicBezTo>
                  <a:pt x="156" y="96"/>
                  <a:pt x="167" y="108"/>
                  <a:pt x="167" y="123"/>
                </a:cubicBezTo>
                <a:cubicBezTo>
                  <a:pt x="167" y="137"/>
                  <a:pt x="156" y="149"/>
                  <a:pt x="141" y="149"/>
                </a:cubicBezTo>
                <a:cubicBezTo>
                  <a:pt x="127" y="149"/>
                  <a:pt x="115" y="137"/>
                  <a:pt x="115" y="123"/>
                </a:cubicBezTo>
                <a:cubicBezTo>
                  <a:pt x="115" y="108"/>
                  <a:pt x="127" y="96"/>
                  <a:pt x="141" y="96"/>
                </a:cubicBezTo>
                <a:close/>
                <a:moveTo>
                  <a:pt x="95" y="69"/>
                </a:moveTo>
                <a:cubicBezTo>
                  <a:pt x="109" y="69"/>
                  <a:pt x="121" y="81"/>
                  <a:pt x="121" y="95"/>
                </a:cubicBezTo>
                <a:cubicBezTo>
                  <a:pt x="121" y="96"/>
                  <a:pt x="121" y="96"/>
                  <a:pt x="121" y="97"/>
                </a:cubicBezTo>
                <a:cubicBezTo>
                  <a:pt x="115" y="102"/>
                  <a:pt x="110" y="109"/>
                  <a:pt x="109" y="118"/>
                </a:cubicBezTo>
                <a:cubicBezTo>
                  <a:pt x="105" y="120"/>
                  <a:pt x="100" y="122"/>
                  <a:pt x="95" y="122"/>
                </a:cubicBezTo>
                <a:cubicBezTo>
                  <a:pt x="80" y="122"/>
                  <a:pt x="68" y="110"/>
                  <a:pt x="68" y="95"/>
                </a:cubicBezTo>
                <a:cubicBezTo>
                  <a:pt x="68" y="81"/>
                  <a:pt x="80" y="69"/>
                  <a:pt x="95" y="69"/>
                </a:cubicBezTo>
                <a:close/>
                <a:moveTo>
                  <a:pt x="90" y="193"/>
                </a:moveTo>
                <a:cubicBezTo>
                  <a:pt x="79" y="192"/>
                  <a:pt x="66" y="190"/>
                  <a:pt x="52" y="186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50" y="139"/>
                  <a:pt x="65" y="124"/>
                  <a:pt x="84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7" y="124"/>
                  <a:pt x="108" y="124"/>
                  <a:pt x="108" y="124"/>
                </a:cubicBezTo>
                <a:cubicBezTo>
                  <a:pt x="109" y="132"/>
                  <a:pt x="113" y="140"/>
                  <a:pt x="118" y="146"/>
                </a:cubicBezTo>
                <a:cubicBezTo>
                  <a:pt x="102" y="151"/>
                  <a:pt x="90" y="166"/>
                  <a:pt x="90" y="185"/>
                </a:cubicBezTo>
                <a:lnTo>
                  <a:pt x="90" y="193"/>
                </a:lnTo>
                <a:close/>
                <a:moveTo>
                  <a:pt x="186" y="212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4" y="213"/>
                  <a:pt x="184" y="213"/>
                  <a:pt x="184" y="213"/>
                </a:cubicBezTo>
                <a:cubicBezTo>
                  <a:pt x="183" y="213"/>
                  <a:pt x="169" y="220"/>
                  <a:pt x="144" y="220"/>
                </a:cubicBezTo>
                <a:cubicBezTo>
                  <a:pt x="131" y="220"/>
                  <a:pt x="116" y="218"/>
                  <a:pt x="98" y="213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6" y="166"/>
                  <a:pt x="111" y="151"/>
                  <a:pt x="130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71" y="151"/>
                  <a:pt x="186" y="166"/>
                  <a:pt x="186" y="185"/>
                </a:cubicBezTo>
                <a:lnTo>
                  <a:pt x="186" y="212"/>
                </a:lnTo>
                <a:close/>
                <a:moveTo>
                  <a:pt x="230" y="185"/>
                </a:moveTo>
                <a:cubicBezTo>
                  <a:pt x="230" y="185"/>
                  <a:pt x="230" y="185"/>
                  <a:pt x="230" y="185"/>
                </a:cubicBezTo>
                <a:cubicBezTo>
                  <a:pt x="228" y="186"/>
                  <a:pt x="228" y="186"/>
                  <a:pt x="228" y="186"/>
                </a:cubicBezTo>
                <a:cubicBezTo>
                  <a:pt x="227" y="186"/>
                  <a:pt x="214" y="192"/>
                  <a:pt x="192" y="193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66"/>
                  <a:pt x="180" y="151"/>
                  <a:pt x="164" y="146"/>
                </a:cubicBezTo>
                <a:cubicBezTo>
                  <a:pt x="170" y="140"/>
                  <a:pt x="173" y="132"/>
                  <a:pt x="174" y="124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215" y="124"/>
                  <a:pt x="230" y="139"/>
                  <a:pt x="230" y="157"/>
                </a:cubicBezTo>
                <a:lnTo>
                  <a:pt x="230" y="18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171" name="Group 330"/>
          <p:cNvGrpSpPr/>
          <p:nvPr/>
        </p:nvGrpSpPr>
        <p:grpSpPr>
          <a:xfrm>
            <a:off x="3517886" y="1384752"/>
            <a:ext cx="864863" cy="859190"/>
            <a:chOff x="6546851" y="622300"/>
            <a:chExt cx="998538" cy="998538"/>
          </a:xfrm>
          <a:solidFill>
            <a:schemeClr val="accent2"/>
          </a:solidFill>
        </p:grpSpPr>
        <p:sp>
          <p:nvSpPr>
            <p:cNvPr id="172" name="Freeform 32"/>
            <p:cNvSpPr>
              <a:spLocks noEditPoints="1"/>
            </p:cNvSpPr>
            <p:nvPr/>
          </p:nvSpPr>
          <p:spPr bwMode="auto">
            <a:xfrm>
              <a:off x="6773863" y="849313"/>
              <a:ext cx="541338" cy="541338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138 w 188"/>
                <a:gd name="T11" fmla="*/ 36 h 188"/>
                <a:gd name="T12" fmla="*/ 152 w 188"/>
                <a:gd name="T13" fmla="*/ 58 h 188"/>
                <a:gd name="T14" fmla="*/ 138 w 188"/>
                <a:gd name="T15" fmla="*/ 80 h 188"/>
                <a:gd name="T16" fmla="*/ 123 w 188"/>
                <a:gd name="T17" fmla="*/ 58 h 188"/>
                <a:gd name="T18" fmla="*/ 138 w 188"/>
                <a:gd name="T19" fmla="*/ 36 h 188"/>
                <a:gd name="T20" fmla="*/ 51 w 188"/>
                <a:gd name="T21" fmla="*/ 36 h 188"/>
                <a:gd name="T22" fmla="*/ 65 w 188"/>
                <a:gd name="T23" fmla="*/ 58 h 188"/>
                <a:gd name="T24" fmla="*/ 51 w 188"/>
                <a:gd name="T25" fmla="*/ 80 h 188"/>
                <a:gd name="T26" fmla="*/ 36 w 188"/>
                <a:gd name="T27" fmla="*/ 58 h 188"/>
                <a:gd name="T28" fmla="*/ 51 w 188"/>
                <a:gd name="T29" fmla="*/ 36 h 188"/>
                <a:gd name="T30" fmla="*/ 94 w 188"/>
                <a:gd name="T31" fmla="*/ 167 h 188"/>
                <a:gd name="T32" fmla="*/ 22 w 188"/>
                <a:gd name="T33" fmla="*/ 95 h 188"/>
                <a:gd name="T34" fmla="*/ 94 w 188"/>
                <a:gd name="T35" fmla="*/ 114 h 188"/>
                <a:gd name="T36" fmla="*/ 167 w 188"/>
                <a:gd name="T37" fmla="*/ 95 h 188"/>
                <a:gd name="T38" fmla="*/ 94 w 188"/>
                <a:gd name="T39" fmla="*/ 16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38" y="36"/>
                  </a:moveTo>
                  <a:cubicBezTo>
                    <a:pt x="146" y="36"/>
                    <a:pt x="152" y="46"/>
                    <a:pt x="152" y="58"/>
                  </a:cubicBezTo>
                  <a:cubicBezTo>
                    <a:pt x="152" y="70"/>
                    <a:pt x="146" y="80"/>
                    <a:pt x="138" y="80"/>
                  </a:cubicBezTo>
                  <a:cubicBezTo>
                    <a:pt x="130" y="80"/>
                    <a:pt x="123" y="70"/>
                    <a:pt x="123" y="58"/>
                  </a:cubicBezTo>
                  <a:cubicBezTo>
                    <a:pt x="123" y="46"/>
                    <a:pt x="130" y="36"/>
                    <a:pt x="138" y="36"/>
                  </a:cubicBezTo>
                  <a:close/>
                  <a:moveTo>
                    <a:pt x="51" y="36"/>
                  </a:moveTo>
                  <a:cubicBezTo>
                    <a:pt x="59" y="36"/>
                    <a:pt x="65" y="46"/>
                    <a:pt x="65" y="58"/>
                  </a:cubicBezTo>
                  <a:cubicBezTo>
                    <a:pt x="65" y="70"/>
                    <a:pt x="59" y="80"/>
                    <a:pt x="51" y="80"/>
                  </a:cubicBezTo>
                  <a:cubicBezTo>
                    <a:pt x="43" y="80"/>
                    <a:pt x="36" y="70"/>
                    <a:pt x="36" y="58"/>
                  </a:cubicBezTo>
                  <a:cubicBezTo>
                    <a:pt x="36" y="46"/>
                    <a:pt x="43" y="36"/>
                    <a:pt x="51" y="36"/>
                  </a:cubicBezTo>
                  <a:close/>
                  <a:moveTo>
                    <a:pt x="94" y="167"/>
                  </a:moveTo>
                  <a:cubicBezTo>
                    <a:pt x="56" y="167"/>
                    <a:pt x="25" y="135"/>
                    <a:pt x="22" y="95"/>
                  </a:cubicBezTo>
                  <a:cubicBezTo>
                    <a:pt x="43" y="107"/>
                    <a:pt x="68" y="114"/>
                    <a:pt x="94" y="114"/>
                  </a:cubicBezTo>
                  <a:cubicBezTo>
                    <a:pt x="120" y="114"/>
                    <a:pt x="145" y="107"/>
                    <a:pt x="167" y="95"/>
                  </a:cubicBezTo>
                  <a:cubicBezTo>
                    <a:pt x="163" y="135"/>
                    <a:pt x="132" y="167"/>
                    <a:pt x="94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3" name="Freeform 33"/>
            <p:cNvSpPr>
              <a:spLocks noEditPoints="1"/>
            </p:cNvSpPr>
            <p:nvPr/>
          </p:nvSpPr>
          <p:spPr bwMode="auto">
            <a:xfrm>
              <a:off x="6546851" y="622300"/>
              <a:ext cx="998538" cy="998538"/>
            </a:xfrm>
            <a:custGeom>
              <a:avLst/>
              <a:gdLst>
                <a:gd name="T0" fmla="*/ 173 w 347"/>
                <a:gd name="T1" fmla="*/ 0 h 347"/>
                <a:gd name="T2" fmla="*/ 0 w 347"/>
                <a:gd name="T3" fmla="*/ 173 h 347"/>
                <a:gd name="T4" fmla="*/ 173 w 347"/>
                <a:gd name="T5" fmla="*/ 347 h 347"/>
                <a:gd name="T6" fmla="*/ 347 w 347"/>
                <a:gd name="T7" fmla="*/ 173 h 347"/>
                <a:gd name="T8" fmla="*/ 173 w 347"/>
                <a:gd name="T9" fmla="*/ 0 h 347"/>
                <a:gd name="T10" fmla="*/ 173 w 347"/>
                <a:gd name="T11" fmla="*/ 289 h 347"/>
                <a:gd name="T12" fmla="*/ 57 w 347"/>
                <a:gd name="T13" fmla="*/ 173 h 347"/>
                <a:gd name="T14" fmla="*/ 173 w 347"/>
                <a:gd name="T15" fmla="*/ 57 h 347"/>
                <a:gd name="T16" fmla="*/ 289 w 347"/>
                <a:gd name="T17" fmla="*/ 173 h 347"/>
                <a:gd name="T18" fmla="*/ 173 w 347"/>
                <a:gd name="T19" fmla="*/ 28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69"/>
                    <a:pt x="77" y="347"/>
                    <a:pt x="173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7"/>
                    <a:pt x="269" y="0"/>
                    <a:pt x="173" y="0"/>
                  </a:cubicBezTo>
                  <a:close/>
                  <a:moveTo>
                    <a:pt x="173" y="289"/>
                  </a:moveTo>
                  <a:cubicBezTo>
                    <a:pt x="109" y="289"/>
                    <a:pt x="57" y="237"/>
                    <a:pt x="57" y="173"/>
                  </a:cubicBezTo>
                  <a:cubicBezTo>
                    <a:pt x="57" y="109"/>
                    <a:pt x="109" y="57"/>
                    <a:pt x="173" y="57"/>
                  </a:cubicBezTo>
                  <a:cubicBezTo>
                    <a:pt x="237" y="57"/>
                    <a:pt x="289" y="109"/>
                    <a:pt x="289" y="173"/>
                  </a:cubicBezTo>
                  <a:cubicBezTo>
                    <a:pt x="289" y="237"/>
                    <a:pt x="237" y="289"/>
                    <a:pt x="173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74" name="Group 333"/>
          <p:cNvGrpSpPr/>
          <p:nvPr/>
        </p:nvGrpSpPr>
        <p:grpSpPr>
          <a:xfrm>
            <a:off x="4149001" y="5411608"/>
            <a:ext cx="877236" cy="871484"/>
            <a:chOff x="7275513" y="5302250"/>
            <a:chExt cx="1012825" cy="1012825"/>
          </a:xfrm>
          <a:solidFill>
            <a:srgbClr val="427FCC"/>
          </a:solidFill>
        </p:grpSpPr>
        <p:sp>
          <p:nvSpPr>
            <p:cNvPr id="175" name="Freeform 34"/>
            <p:cNvSpPr>
              <a:spLocks/>
            </p:cNvSpPr>
            <p:nvPr/>
          </p:nvSpPr>
          <p:spPr bwMode="auto">
            <a:xfrm>
              <a:off x="7467601" y="5521325"/>
              <a:ext cx="608013" cy="606425"/>
            </a:xfrm>
            <a:custGeom>
              <a:avLst/>
              <a:gdLst>
                <a:gd name="T0" fmla="*/ 189 w 211"/>
                <a:gd name="T1" fmla="*/ 85 h 211"/>
                <a:gd name="T2" fmla="*/ 187 w 211"/>
                <a:gd name="T3" fmla="*/ 64 h 211"/>
                <a:gd name="T4" fmla="*/ 192 w 211"/>
                <a:gd name="T5" fmla="*/ 41 h 211"/>
                <a:gd name="T6" fmla="*/ 179 w 211"/>
                <a:gd name="T7" fmla="*/ 31 h 211"/>
                <a:gd name="T8" fmla="*/ 170 w 211"/>
                <a:gd name="T9" fmla="*/ 36 h 211"/>
                <a:gd name="T10" fmla="*/ 164 w 211"/>
                <a:gd name="T11" fmla="*/ 34 h 211"/>
                <a:gd name="T12" fmla="*/ 155 w 211"/>
                <a:gd name="T13" fmla="*/ 26 h 211"/>
                <a:gd name="T14" fmla="*/ 148 w 211"/>
                <a:gd name="T15" fmla="*/ 20 h 211"/>
                <a:gd name="T16" fmla="*/ 149 w 211"/>
                <a:gd name="T17" fmla="*/ 11 h 211"/>
                <a:gd name="T18" fmla="*/ 125 w 211"/>
                <a:gd name="T19" fmla="*/ 5 h 211"/>
                <a:gd name="T20" fmla="*/ 106 w 211"/>
                <a:gd name="T21" fmla="*/ 1 h 211"/>
                <a:gd name="T22" fmla="*/ 89 w 211"/>
                <a:gd name="T23" fmla="*/ 2 h 211"/>
                <a:gd name="T24" fmla="*/ 88 w 211"/>
                <a:gd name="T25" fmla="*/ 7 h 211"/>
                <a:gd name="T26" fmla="*/ 99 w 211"/>
                <a:gd name="T27" fmla="*/ 3 h 211"/>
                <a:gd name="T28" fmla="*/ 101 w 211"/>
                <a:gd name="T29" fmla="*/ 13 h 211"/>
                <a:gd name="T30" fmla="*/ 83 w 211"/>
                <a:gd name="T31" fmla="*/ 23 h 211"/>
                <a:gd name="T32" fmla="*/ 87 w 211"/>
                <a:gd name="T33" fmla="*/ 31 h 211"/>
                <a:gd name="T34" fmla="*/ 96 w 211"/>
                <a:gd name="T35" fmla="*/ 25 h 211"/>
                <a:gd name="T36" fmla="*/ 108 w 211"/>
                <a:gd name="T37" fmla="*/ 30 h 211"/>
                <a:gd name="T38" fmla="*/ 118 w 211"/>
                <a:gd name="T39" fmla="*/ 29 h 211"/>
                <a:gd name="T40" fmla="*/ 130 w 211"/>
                <a:gd name="T41" fmla="*/ 32 h 211"/>
                <a:gd name="T42" fmla="*/ 128 w 211"/>
                <a:gd name="T43" fmla="*/ 37 h 211"/>
                <a:gd name="T44" fmla="*/ 116 w 211"/>
                <a:gd name="T45" fmla="*/ 43 h 211"/>
                <a:gd name="T46" fmla="*/ 117 w 211"/>
                <a:gd name="T47" fmla="*/ 50 h 211"/>
                <a:gd name="T48" fmla="*/ 113 w 211"/>
                <a:gd name="T49" fmla="*/ 58 h 211"/>
                <a:gd name="T50" fmla="*/ 110 w 211"/>
                <a:gd name="T51" fmla="*/ 91 h 211"/>
                <a:gd name="T52" fmla="*/ 104 w 211"/>
                <a:gd name="T53" fmla="*/ 97 h 211"/>
                <a:gd name="T54" fmla="*/ 88 w 211"/>
                <a:gd name="T55" fmla="*/ 77 h 211"/>
                <a:gd name="T56" fmla="*/ 57 w 211"/>
                <a:gd name="T57" fmla="*/ 83 h 211"/>
                <a:gd name="T58" fmla="*/ 73 w 211"/>
                <a:gd name="T59" fmla="*/ 89 h 211"/>
                <a:gd name="T60" fmla="*/ 75 w 211"/>
                <a:gd name="T61" fmla="*/ 94 h 211"/>
                <a:gd name="T62" fmla="*/ 63 w 211"/>
                <a:gd name="T63" fmla="*/ 97 h 211"/>
                <a:gd name="T64" fmla="*/ 62 w 211"/>
                <a:gd name="T65" fmla="*/ 105 h 211"/>
                <a:gd name="T66" fmla="*/ 70 w 211"/>
                <a:gd name="T67" fmla="*/ 110 h 211"/>
                <a:gd name="T68" fmla="*/ 84 w 211"/>
                <a:gd name="T69" fmla="*/ 107 h 211"/>
                <a:gd name="T70" fmla="*/ 99 w 211"/>
                <a:gd name="T71" fmla="*/ 114 h 211"/>
                <a:gd name="T72" fmla="*/ 116 w 211"/>
                <a:gd name="T73" fmla="*/ 109 h 211"/>
                <a:gd name="T74" fmla="*/ 118 w 211"/>
                <a:gd name="T75" fmla="*/ 131 h 211"/>
                <a:gd name="T76" fmla="*/ 109 w 211"/>
                <a:gd name="T77" fmla="*/ 159 h 211"/>
                <a:gd name="T78" fmla="*/ 90 w 211"/>
                <a:gd name="T79" fmla="*/ 189 h 211"/>
                <a:gd name="T80" fmla="*/ 82 w 211"/>
                <a:gd name="T81" fmla="*/ 197 h 211"/>
                <a:gd name="T82" fmla="*/ 79 w 211"/>
                <a:gd name="T83" fmla="*/ 181 h 211"/>
                <a:gd name="T84" fmla="*/ 78 w 211"/>
                <a:gd name="T85" fmla="*/ 159 h 211"/>
                <a:gd name="T86" fmla="*/ 63 w 211"/>
                <a:gd name="T87" fmla="*/ 132 h 211"/>
                <a:gd name="T88" fmla="*/ 72 w 211"/>
                <a:gd name="T89" fmla="*/ 125 h 211"/>
                <a:gd name="T90" fmla="*/ 60 w 211"/>
                <a:gd name="T91" fmla="*/ 115 h 211"/>
                <a:gd name="T92" fmla="*/ 55 w 211"/>
                <a:gd name="T93" fmla="*/ 102 h 211"/>
                <a:gd name="T94" fmla="*/ 50 w 211"/>
                <a:gd name="T95" fmla="*/ 89 h 211"/>
                <a:gd name="T96" fmla="*/ 38 w 211"/>
                <a:gd name="T97" fmla="*/ 78 h 211"/>
                <a:gd name="T98" fmla="*/ 37 w 211"/>
                <a:gd name="T99" fmla="*/ 91 h 211"/>
                <a:gd name="T100" fmla="*/ 30 w 211"/>
                <a:gd name="T101" fmla="*/ 91 h 211"/>
                <a:gd name="T102" fmla="*/ 32 w 211"/>
                <a:gd name="T103" fmla="*/ 52 h 211"/>
                <a:gd name="T104" fmla="*/ 20 w 211"/>
                <a:gd name="T105" fmla="*/ 148 h 211"/>
                <a:gd name="T106" fmla="*/ 167 w 211"/>
                <a:gd name="T107" fmla="*/ 185 h 211"/>
                <a:gd name="T108" fmla="*/ 160 w 211"/>
                <a:gd name="T109" fmla="*/ 127 h 211"/>
                <a:gd name="T110" fmla="*/ 184 w 211"/>
                <a:gd name="T111" fmla="*/ 133 h 211"/>
                <a:gd name="T112" fmla="*/ 201 w 211"/>
                <a:gd name="T113" fmla="*/ 146 h 211"/>
                <a:gd name="T114" fmla="*/ 206 w 211"/>
                <a:gd name="T115" fmla="*/ 10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211">
                  <a:moveTo>
                    <a:pt x="196" y="93"/>
                  </a:moveTo>
                  <a:cubicBezTo>
                    <a:pt x="195" y="88"/>
                    <a:pt x="194" y="87"/>
                    <a:pt x="189" y="85"/>
                  </a:cubicBezTo>
                  <a:cubicBezTo>
                    <a:pt x="183" y="84"/>
                    <a:pt x="181" y="81"/>
                    <a:pt x="183" y="76"/>
                  </a:cubicBezTo>
                  <a:cubicBezTo>
                    <a:pt x="184" y="72"/>
                    <a:pt x="186" y="68"/>
                    <a:pt x="187" y="64"/>
                  </a:cubicBezTo>
                  <a:cubicBezTo>
                    <a:pt x="189" y="61"/>
                    <a:pt x="190" y="57"/>
                    <a:pt x="189" y="52"/>
                  </a:cubicBezTo>
                  <a:cubicBezTo>
                    <a:pt x="188" y="48"/>
                    <a:pt x="189" y="44"/>
                    <a:pt x="192" y="41"/>
                  </a:cubicBezTo>
                  <a:cubicBezTo>
                    <a:pt x="189" y="37"/>
                    <a:pt x="186" y="34"/>
                    <a:pt x="182" y="30"/>
                  </a:cubicBezTo>
                  <a:cubicBezTo>
                    <a:pt x="181" y="28"/>
                    <a:pt x="180" y="29"/>
                    <a:pt x="179" y="31"/>
                  </a:cubicBezTo>
                  <a:cubicBezTo>
                    <a:pt x="179" y="32"/>
                    <a:pt x="179" y="33"/>
                    <a:pt x="179" y="33"/>
                  </a:cubicBezTo>
                  <a:cubicBezTo>
                    <a:pt x="178" y="38"/>
                    <a:pt x="174" y="39"/>
                    <a:pt x="170" y="36"/>
                  </a:cubicBezTo>
                  <a:cubicBezTo>
                    <a:pt x="170" y="36"/>
                    <a:pt x="169" y="35"/>
                    <a:pt x="168" y="35"/>
                  </a:cubicBezTo>
                  <a:cubicBezTo>
                    <a:pt x="167" y="34"/>
                    <a:pt x="165" y="34"/>
                    <a:pt x="164" y="34"/>
                  </a:cubicBezTo>
                  <a:cubicBezTo>
                    <a:pt x="160" y="35"/>
                    <a:pt x="159" y="34"/>
                    <a:pt x="159" y="30"/>
                  </a:cubicBezTo>
                  <a:cubicBezTo>
                    <a:pt x="160" y="27"/>
                    <a:pt x="159" y="25"/>
                    <a:pt x="155" y="26"/>
                  </a:cubicBezTo>
                  <a:cubicBezTo>
                    <a:pt x="154" y="26"/>
                    <a:pt x="153" y="26"/>
                    <a:pt x="152" y="26"/>
                  </a:cubicBezTo>
                  <a:cubicBezTo>
                    <a:pt x="149" y="26"/>
                    <a:pt x="147" y="23"/>
                    <a:pt x="148" y="20"/>
                  </a:cubicBezTo>
                  <a:cubicBezTo>
                    <a:pt x="148" y="18"/>
                    <a:pt x="149" y="17"/>
                    <a:pt x="149" y="15"/>
                  </a:cubicBezTo>
                  <a:cubicBezTo>
                    <a:pt x="150" y="14"/>
                    <a:pt x="150" y="12"/>
                    <a:pt x="149" y="11"/>
                  </a:cubicBezTo>
                  <a:cubicBezTo>
                    <a:pt x="147" y="9"/>
                    <a:pt x="144" y="7"/>
                    <a:pt x="141" y="5"/>
                  </a:cubicBezTo>
                  <a:cubicBezTo>
                    <a:pt x="136" y="1"/>
                    <a:pt x="130" y="4"/>
                    <a:pt x="125" y="5"/>
                  </a:cubicBezTo>
                  <a:cubicBezTo>
                    <a:pt x="124" y="9"/>
                    <a:pt x="124" y="10"/>
                    <a:pt x="119" y="9"/>
                  </a:cubicBezTo>
                  <a:cubicBezTo>
                    <a:pt x="114" y="7"/>
                    <a:pt x="110" y="5"/>
                    <a:pt x="106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99" y="1"/>
                    <a:pt x="94" y="1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5"/>
                    <a:pt x="87" y="6"/>
                    <a:pt x="88" y="7"/>
                  </a:cubicBezTo>
                  <a:cubicBezTo>
                    <a:pt x="90" y="7"/>
                    <a:pt x="92" y="7"/>
                    <a:pt x="93" y="6"/>
                  </a:cubicBezTo>
                  <a:cubicBezTo>
                    <a:pt x="95" y="5"/>
                    <a:pt x="97" y="4"/>
                    <a:pt x="99" y="3"/>
                  </a:cubicBezTo>
                  <a:cubicBezTo>
                    <a:pt x="102" y="2"/>
                    <a:pt x="103" y="2"/>
                    <a:pt x="104" y="5"/>
                  </a:cubicBezTo>
                  <a:cubicBezTo>
                    <a:pt x="105" y="8"/>
                    <a:pt x="104" y="11"/>
                    <a:pt x="101" y="13"/>
                  </a:cubicBezTo>
                  <a:cubicBezTo>
                    <a:pt x="98" y="15"/>
                    <a:pt x="94" y="17"/>
                    <a:pt x="90" y="19"/>
                  </a:cubicBezTo>
                  <a:cubicBezTo>
                    <a:pt x="88" y="20"/>
                    <a:pt x="85" y="22"/>
                    <a:pt x="83" y="23"/>
                  </a:cubicBezTo>
                  <a:cubicBezTo>
                    <a:pt x="81" y="25"/>
                    <a:pt x="79" y="27"/>
                    <a:pt x="81" y="30"/>
                  </a:cubicBezTo>
                  <a:cubicBezTo>
                    <a:pt x="82" y="32"/>
                    <a:pt x="85" y="31"/>
                    <a:pt x="87" y="31"/>
                  </a:cubicBezTo>
                  <a:cubicBezTo>
                    <a:pt x="89" y="30"/>
                    <a:pt x="91" y="29"/>
                    <a:pt x="93" y="28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8" y="24"/>
                    <a:pt x="99" y="24"/>
                    <a:pt x="100" y="27"/>
                  </a:cubicBezTo>
                  <a:cubicBezTo>
                    <a:pt x="102" y="31"/>
                    <a:pt x="105" y="32"/>
                    <a:pt x="108" y="30"/>
                  </a:cubicBezTo>
                  <a:cubicBezTo>
                    <a:pt x="110" y="29"/>
                    <a:pt x="111" y="27"/>
                    <a:pt x="113" y="26"/>
                  </a:cubicBezTo>
                  <a:cubicBezTo>
                    <a:pt x="116" y="25"/>
                    <a:pt x="118" y="26"/>
                    <a:pt x="118" y="29"/>
                  </a:cubicBezTo>
                  <a:cubicBezTo>
                    <a:pt x="119" y="33"/>
                    <a:pt x="120" y="34"/>
                    <a:pt x="124" y="33"/>
                  </a:cubicBezTo>
                  <a:cubicBezTo>
                    <a:pt x="126" y="33"/>
                    <a:pt x="128" y="33"/>
                    <a:pt x="130" y="32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0" y="34"/>
                    <a:pt x="130" y="36"/>
                    <a:pt x="128" y="37"/>
                  </a:cubicBezTo>
                  <a:cubicBezTo>
                    <a:pt x="127" y="39"/>
                    <a:pt x="124" y="40"/>
                    <a:pt x="122" y="41"/>
                  </a:cubicBezTo>
                  <a:cubicBezTo>
                    <a:pt x="119" y="42"/>
                    <a:pt x="116" y="43"/>
                    <a:pt x="116" y="43"/>
                  </a:cubicBezTo>
                  <a:cubicBezTo>
                    <a:pt x="116" y="43"/>
                    <a:pt x="120" y="45"/>
                    <a:pt x="118" y="46"/>
                  </a:cubicBezTo>
                  <a:cubicBezTo>
                    <a:pt x="114" y="47"/>
                    <a:pt x="108" y="53"/>
                    <a:pt x="117" y="50"/>
                  </a:cubicBezTo>
                  <a:cubicBezTo>
                    <a:pt x="118" y="50"/>
                    <a:pt x="120" y="50"/>
                    <a:pt x="122" y="49"/>
                  </a:cubicBezTo>
                  <a:cubicBezTo>
                    <a:pt x="120" y="54"/>
                    <a:pt x="116" y="56"/>
                    <a:pt x="113" y="58"/>
                  </a:cubicBezTo>
                  <a:cubicBezTo>
                    <a:pt x="102" y="64"/>
                    <a:pt x="101" y="79"/>
                    <a:pt x="107" y="86"/>
                  </a:cubicBezTo>
                  <a:cubicBezTo>
                    <a:pt x="108" y="88"/>
                    <a:pt x="109" y="89"/>
                    <a:pt x="110" y="91"/>
                  </a:cubicBezTo>
                  <a:cubicBezTo>
                    <a:pt x="111" y="93"/>
                    <a:pt x="111" y="96"/>
                    <a:pt x="109" y="97"/>
                  </a:cubicBezTo>
                  <a:cubicBezTo>
                    <a:pt x="108" y="98"/>
                    <a:pt x="105" y="97"/>
                    <a:pt x="104" y="97"/>
                  </a:cubicBezTo>
                  <a:cubicBezTo>
                    <a:pt x="101" y="94"/>
                    <a:pt x="98" y="92"/>
                    <a:pt x="96" y="89"/>
                  </a:cubicBezTo>
                  <a:cubicBezTo>
                    <a:pt x="93" y="85"/>
                    <a:pt x="91" y="81"/>
                    <a:pt x="88" y="77"/>
                  </a:cubicBezTo>
                  <a:cubicBezTo>
                    <a:pt x="78" y="66"/>
                    <a:pt x="66" y="68"/>
                    <a:pt x="57" y="77"/>
                  </a:cubicBezTo>
                  <a:cubicBezTo>
                    <a:pt x="54" y="79"/>
                    <a:pt x="55" y="81"/>
                    <a:pt x="57" y="83"/>
                  </a:cubicBezTo>
                  <a:cubicBezTo>
                    <a:pt x="58" y="83"/>
                    <a:pt x="59" y="84"/>
                    <a:pt x="60" y="84"/>
                  </a:cubicBezTo>
                  <a:cubicBezTo>
                    <a:pt x="65" y="86"/>
                    <a:pt x="69" y="88"/>
                    <a:pt x="73" y="89"/>
                  </a:cubicBezTo>
                  <a:cubicBezTo>
                    <a:pt x="74" y="90"/>
                    <a:pt x="75" y="90"/>
                    <a:pt x="76" y="91"/>
                  </a:cubicBezTo>
                  <a:cubicBezTo>
                    <a:pt x="77" y="92"/>
                    <a:pt x="77" y="93"/>
                    <a:pt x="75" y="94"/>
                  </a:cubicBezTo>
                  <a:cubicBezTo>
                    <a:pt x="74" y="95"/>
                    <a:pt x="72" y="95"/>
                    <a:pt x="71" y="95"/>
                  </a:cubicBezTo>
                  <a:cubicBezTo>
                    <a:pt x="68" y="96"/>
                    <a:pt x="65" y="96"/>
                    <a:pt x="63" y="97"/>
                  </a:cubicBezTo>
                  <a:cubicBezTo>
                    <a:pt x="61" y="98"/>
                    <a:pt x="59" y="100"/>
                    <a:pt x="59" y="101"/>
                  </a:cubicBezTo>
                  <a:cubicBezTo>
                    <a:pt x="59" y="102"/>
                    <a:pt x="61" y="104"/>
                    <a:pt x="62" y="105"/>
                  </a:cubicBezTo>
                  <a:cubicBezTo>
                    <a:pt x="63" y="106"/>
                    <a:pt x="64" y="106"/>
                    <a:pt x="65" y="107"/>
                  </a:cubicBezTo>
                  <a:cubicBezTo>
                    <a:pt x="67" y="108"/>
                    <a:pt x="69" y="109"/>
                    <a:pt x="70" y="110"/>
                  </a:cubicBezTo>
                  <a:cubicBezTo>
                    <a:pt x="72" y="113"/>
                    <a:pt x="74" y="113"/>
                    <a:pt x="76" y="112"/>
                  </a:cubicBezTo>
                  <a:cubicBezTo>
                    <a:pt x="79" y="110"/>
                    <a:pt x="81" y="109"/>
                    <a:pt x="84" y="107"/>
                  </a:cubicBezTo>
                  <a:cubicBezTo>
                    <a:pt x="87" y="105"/>
                    <a:pt x="87" y="105"/>
                    <a:pt x="89" y="108"/>
                  </a:cubicBezTo>
                  <a:cubicBezTo>
                    <a:pt x="91" y="112"/>
                    <a:pt x="94" y="115"/>
                    <a:pt x="99" y="114"/>
                  </a:cubicBezTo>
                  <a:cubicBezTo>
                    <a:pt x="102" y="114"/>
                    <a:pt x="106" y="112"/>
                    <a:pt x="109" y="111"/>
                  </a:cubicBezTo>
                  <a:cubicBezTo>
                    <a:pt x="111" y="110"/>
                    <a:pt x="113" y="109"/>
                    <a:pt x="116" y="109"/>
                  </a:cubicBezTo>
                  <a:cubicBezTo>
                    <a:pt x="121" y="108"/>
                    <a:pt x="124" y="112"/>
                    <a:pt x="124" y="118"/>
                  </a:cubicBezTo>
                  <a:cubicBezTo>
                    <a:pt x="125" y="124"/>
                    <a:pt x="122" y="128"/>
                    <a:pt x="118" y="131"/>
                  </a:cubicBezTo>
                  <a:cubicBezTo>
                    <a:pt x="114" y="135"/>
                    <a:pt x="112" y="139"/>
                    <a:pt x="114" y="145"/>
                  </a:cubicBezTo>
                  <a:cubicBezTo>
                    <a:pt x="116" y="150"/>
                    <a:pt x="114" y="155"/>
                    <a:pt x="109" y="159"/>
                  </a:cubicBezTo>
                  <a:cubicBezTo>
                    <a:pt x="106" y="162"/>
                    <a:pt x="103" y="164"/>
                    <a:pt x="99" y="167"/>
                  </a:cubicBezTo>
                  <a:cubicBezTo>
                    <a:pt x="95" y="169"/>
                    <a:pt x="89" y="184"/>
                    <a:pt x="90" y="189"/>
                  </a:cubicBezTo>
                  <a:cubicBezTo>
                    <a:pt x="90" y="190"/>
                    <a:pt x="91" y="191"/>
                    <a:pt x="90" y="192"/>
                  </a:cubicBezTo>
                  <a:cubicBezTo>
                    <a:pt x="90" y="197"/>
                    <a:pt x="87" y="196"/>
                    <a:pt x="82" y="197"/>
                  </a:cubicBezTo>
                  <a:cubicBezTo>
                    <a:pt x="79" y="198"/>
                    <a:pt x="80" y="192"/>
                    <a:pt x="79" y="189"/>
                  </a:cubicBezTo>
                  <a:cubicBezTo>
                    <a:pt x="78" y="186"/>
                    <a:pt x="78" y="183"/>
                    <a:pt x="79" y="181"/>
                  </a:cubicBezTo>
                  <a:cubicBezTo>
                    <a:pt x="79" y="178"/>
                    <a:pt x="81" y="176"/>
                    <a:pt x="81" y="173"/>
                  </a:cubicBezTo>
                  <a:cubicBezTo>
                    <a:pt x="83" y="168"/>
                    <a:pt x="82" y="163"/>
                    <a:pt x="78" y="159"/>
                  </a:cubicBezTo>
                  <a:cubicBezTo>
                    <a:pt x="76" y="158"/>
                    <a:pt x="74" y="156"/>
                    <a:pt x="73" y="154"/>
                  </a:cubicBezTo>
                  <a:cubicBezTo>
                    <a:pt x="66" y="148"/>
                    <a:pt x="63" y="141"/>
                    <a:pt x="63" y="132"/>
                  </a:cubicBezTo>
                  <a:cubicBezTo>
                    <a:pt x="63" y="128"/>
                    <a:pt x="65" y="126"/>
                    <a:pt x="69" y="126"/>
                  </a:cubicBezTo>
                  <a:cubicBezTo>
                    <a:pt x="70" y="126"/>
                    <a:pt x="71" y="125"/>
                    <a:pt x="72" y="125"/>
                  </a:cubicBezTo>
                  <a:cubicBezTo>
                    <a:pt x="71" y="122"/>
                    <a:pt x="70" y="120"/>
                    <a:pt x="66" y="120"/>
                  </a:cubicBezTo>
                  <a:cubicBezTo>
                    <a:pt x="63" y="120"/>
                    <a:pt x="61" y="118"/>
                    <a:pt x="60" y="115"/>
                  </a:cubicBezTo>
                  <a:cubicBezTo>
                    <a:pt x="59" y="114"/>
                    <a:pt x="59" y="112"/>
                    <a:pt x="59" y="111"/>
                  </a:cubicBezTo>
                  <a:cubicBezTo>
                    <a:pt x="57" y="108"/>
                    <a:pt x="57" y="104"/>
                    <a:pt x="55" y="102"/>
                  </a:cubicBezTo>
                  <a:cubicBezTo>
                    <a:pt x="53" y="99"/>
                    <a:pt x="52" y="97"/>
                    <a:pt x="52" y="94"/>
                  </a:cubicBezTo>
                  <a:cubicBezTo>
                    <a:pt x="52" y="92"/>
                    <a:pt x="51" y="91"/>
                    <a:pt x="50" y="89"/>
                  </a:cubicBezTo>
                  <a:cubicBezTo>
                    <a:pt x="47" y="87"/>
                    <a:pt x="45" y="84"/>
                    <a:pt x="42" y="82"/>
                  </a:cubicBezTo>
                  <a:cubicBezTo>
                    <a:pt x="41" y="81"/>
                    <a:pt x="40" y="80"/>
                    <a:pt x="38" y="78"/>
                  </a:cubicBezTo>
                  <a:cubicBezTo>
                    <a:pt x="38" y="81"/>
                    <a:pt x="38" y="83"/>
                    <a:pt x="38" y="84"/>
                  </a:cubicBezTo>
                  <a:cubicBezTo>
                    <a:pt x="38" y="86"/>
                    <a:pt x="38" y="89"/>
                    <a:pt x="37" y="91"/>
                  </a:cubicBezTo>
                  <a:cubicBezTo>
                    <a:pt x="37" y="92"/>
                    <a:pt x="35" y="94"/>
                    <a:pt x="34" y="94"/>
                  </a:cubicBezTo>
                  <a:cubicBezTo>
                    <a:pt x="33" y="94"/>
                    <a:pt x="31" y="92"/>
                    <a:pt x="30" y="91"/>
                  </a:cubicBezTo>
                  <a:cubicBezTo>
                    <a:pt x="30" y="89"/>
                    <a:pt x="30" y="86"/>
                    <a:pt x="30" y="84"/>
                  </a:cubicBezTo>
                  <a:cubicBezTo>
                    <a:pt x="32" y="73"/>
                    <a:pt x="33" y="62"/>
                    <a:pt x="32" y="52"/>
                  </a:cubicBezTo>
                  <a:cubicBezTo>
                    <a:pt x="32" y="48"/>
                    <a:pt x="31" y="44"/>
                    <a:pt x="30" y="39"/>
                  </a:cubicBezTo>
                  <a:cubicBezTo>
                    <a:pt x="10" y="64"/>
                    <a:pt x="0" y="108"/>
                    <a:pt x="20" y="148"/>
                  </a:cubicBezTo>
                  <a:cubicBezTo>
                    <a:pt x="42" y="190"/>
                    <a:pt x="89" y="211"/>
                    <a:pt x="135" y="199"/>
                  </a:cubicBezTo>
                  <a:cubicBezTo>
                    <a:pt x="147" y="196"/>
                    <a:pt x="158" y="191"/>
                    <a:pt x="167" y="185"/>
                  </a:cubicBezTo>
                  <a:cubicBezTo>
                    <a:pt x="162" y="183"/>
                    <a:pt x="155" y="180"/>
                    <a:pt x="154" y="161"/>
                  </a:cubicBezTo>
                  <a:cubicBezTo>
                    <a:pt x="153" y="133"/>
                    <a:pt x="157" y="127"/>
                    <a:pt x="160" y="127"/>
                  </a:cubicBezTo>
                  <a:cubicBezTo>
                    <a:pt x="162" y="127"/>
                    <a:pt x="164" y="126"/>
                    <a:pt x="172" y="134"/>
                  </a:cubicBezTo>
                  <a:cubicBezTo>
                    <a:pt x="179" y="143"/>
                    <a:pt x="183" y="139"/>
                    <a:pt x="184" y="133"/>
                  </a:cubicBezTo>
                  <a:cubicBezTo>
                    <a:pt x="184" y="127"/>
                    <a:pt x="190" y="118"/>
                    <a:pt x="193" y="127"/>
                  </a:cubicBezTo>
                  <a:cubicBezTo>
                    <a:pt x="194" y="133"/>
                    <a:pt x="198" y="141"/>
                    <a:pt x="201" y="146"/>
                  </a:cubicBezTo>
                  <a:cubicBezTo>
                    <a:pt x="207" y="135"/>
                    <a:pt x="210" y="123"/>
                    <a:pt x="211" y="111"/>
                  </a:cubicBezTo>
                  <a:cubicBezTo>
                    <a:pt x="209" y="110"/>
                    <a:pt x="208" y="110"/>
                    <a:pt x="206" y="109"/>
                  </a:cubicBezTo>
                  <a:cubicBezTo>
                    <a:pt x="200" y="106"/>
                    <a:pt x="196" y="101"/>
                    <a:pt x="196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76" name="Freeform 35"/>
            <p:cNvSpPr>
              <a:spLocks noEditPoints="1"/>
            </p:cNvSpPr>
            <p:nvPr/>
          </p:nvSpPr>
          <p:spPr bwMode="auto">
            <a:xfrm>
              <a:off x="7275513" y="5302250"/>
              <a:ext cx="1012825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77" name="Freeform 36"/>
          <p:cNvSpPr>
            <a:spLocks noEditPoints="1"/>
          </p:cNvSpPr>
          <p:nvPr/>
        </p:nvSpPr>
        <p:spPr bwMode="auto">
          <a:xfrm>
            <a:off x="5048235" y="2670123"/>
            <a:ext cx="889610" cy="881046"/>
          </a:xfrm>
          <a:custGeom>
            <a:avLst/>
            <a:gdLst>
              <a:gd name="T0" fmla="*/ 178 w 357"/>
              <a:gd name="T1" fmla="*/ 0 h 356"/>
              <a:gd name="T2" fmla="*/ 0 w 357"/>
              <a:gd name="T3" fmla="*/ 178 h 356"/>
              <a:gd name="T4" fmla="*/ 178 w 357"/>
              <a:gd name="T5" fmla="*/ 356 h 356"/>
              <a:gd name="T6" fmla="*/ 357 w 357"/>
              <a:gd name="T7" fmla="*/ 178 h 356"/>
              <a:gd name="T8" fmla="*/ 178 w 357"/>
              <a:gd name="T9" fmla="*/ 0 h 356"/>
              <a:gd name="T10" fmla="*/ 220 w 357"/>
              <a:gd name="T11" fmla="*/ 77 h 356"/>
              <a:gd name="T12" fmla="*/ 258 w 357"/>
              <a:gd name="T13" fmla="*/ 77 h 356"/>
              <a:gd name="T14" fmla="*/ 258 w 357"/>
              <a:gd name="T15" fmla="*/ 125 h 356"/>
              <a:gd name="T16" fmla="*/ 220 w 357"/>
              <a:gd name="T17" fmla="*/ 94 h 356"/>
              <a:gd name="T18" fmla="*/ 220 w 357"/>
              <a:gd name="T19" fmla="*/ 77 h 356"/>
              <a:gd name="T20" fmla="*/ 258 w 357"/>
              <a:gd name="T21" fmla="*/ 200 h 356"/>
              <a:gd name="T22" fmla="*/ 258 w 357"/>
              <a:gd name="T23" fmla="*/ 272 h 356"/>
              <a:gd name="T24" fmla="*/ 208 w 357"/>
              <a:gd name="T25" fmla="*/ 272 h 356"/>
              <a:gd name="T26" fmla="*/ 208 w 357"/>
              <a:gd name="T27" fmla="*/ 185 h 356"/>
              <a:gd name="T28" fmla="*/ 149 w 357"/>
              <a:gd name="T29" fmla="*/ 185 h 356"/>
              <a:gd name="T30" fmla="*/ 149 w 357"/>
              <a:gd name="T31" fmla="*/ 272 h 356"/>
              <a:gd name="T32" fmla="*/ 98 w 357"/>
              <a:gd name="T33" fmla="*/ 272 h 356"/>
              <a:gd name="T34" fmla="*/ 98 w 357"/>
              <a:gd name="T35" fmla="*/ 184 h 356"/>
              <a:gd name="T36" fmla="*/ 178 w 357"/>
              <a:gd name="T37" fmla="*/ 118 h 356"/>
              <a:gd name="T38" fmla="*/ 220 w 357"/>
              <a:gd name="T39" fmla="*/ 152 h 356"/>
              <a:gd name="T40" fmla="*/ 258 w 357"/>
              <a:gd name="T41" fmla="*/ 184 h 356"/>
              <a:gd name="T42" fmla="*/ 258 w 357"/>
              <a:gd name="T43" fmla="*/ 200 h 356"/>
              <a:gd name="T44" fmla="*/ 276 w 357"/>
              <a:gd name="T45" fmla="*/ 190 h 356"/>
              <a:gd name="T46" fmla="*/ 258 w 357"/>
              <a:gd name="T47" fmla="*/ 175 h 356"/>
              <a:gd name="T48" fmla="*/ 220 w 357"/>
              <a:gd name="T49" fmla="*/ 144 h 356"/>
              <a:gd name="T50" fmla="*/ 178 w 357"/>
              <a:gd name="T51" fmla="*/ 110 h 356"/>
              <a:gd name="T52" fmla="*/ 98 w 357"/>
              <a:gd name="T53" fmla="*/ 175 h 356"/>
              <a:gd name="T54" fmla="*/ 81 w 357"/>
              <a:gd name="T55" fmla="*/ 190 h 356"/>
              <a:gd name="T56" fmla="*/ 60 w 357"/>
              <a:gd name="T57" fmla="*/ 165 h 356"/>
              <a:gd name="T58" fmla="*/ 178 w 357"/>
              <a:gd name="T59" fmla="*/ 69 h 356"/>
              <a:gd name="T60" fmla="*/ 220 w 357"/>
              <a:gd name="T61" fmla="*/ 102 h 356"/>
              <a:gd name="T62" fmla="*/ 258 w 357"/>
              <a:gd name="T63" fmla="*/ 134 h 356"/>
              <a:gd name="T64" fmla="*/ 296 w 357"/>
              <a:gd name="T65" fmla="*/ 165 h 356"/>
              <a:gd name="T66" fmla="*/ 276 w 357"/>
              <a:gd name="T67" fmla="*/ 19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7" h="356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6"/>
                  <a:pt x="178" y="356"/>
                </a:cubicBezTo>
                <a:cubicBezTo>
                  <a:pt x="277" y="356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220" y="77"/>
                </a:moveTo>
                <a:cubicBezTo>
                  <a:pt x="258" y="77"/>
                  <a:pt x="258" y="77"/>
                  <a:pt x="258" y="77"/>
                </a:cubicBezTo>
                <a:cubicBezTo>
                  <a:pt x="258" y="125"/>
                  <a:pt x="258" y="125"/>
                  <a:pt x="258" y="125"/>
                </a:cubicBezTo>
                <a:cubicBezTo>
                  <a:pt x="220" y="94"/>
                  <a:pt x="220" y="94"/>
                  <a:pt x="220" y="94"/>
                </a:cubicBezTo>
                <a:lnTo>
                  <a:pt x="220" y="77"/>
                </a:lnTo>
                <a:close/>
                <a:moveTo>
                  <a:pt x="258" y="200"/>
                </a:moveTo>
                <a:cubicBezTo>
                  <a:pt x="258" y="272"/>
                  <a:pt x="258" y="272"/>
                  <a:pt x="258" y="272"/>
                </a:cubicBezTo>
                <a:cubicBezTo>
                  <a:pt x="208" y="272"/>
                  <a:pt x="208" y="272"/>
                  <a:pt x="208" y="272"/>
                </a:cubicBezTo>
                <a:cubicBezTo>
                  <a:pt x="208" y="185"/>
                  <a:pt x="208" y="185"/>
                  <a:pt x="208" y="185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49" y="272"/>
                  <a:pt x="149" y="272"/>
                  <a:pt x="149" y="272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98" y="184"/>
                  <a:pt x="98" y="184"/>
                  <a:pt x="98" y="184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220" y="152"/>
                  <a:pt x="220" y="152"/>
                  <a:pt x="220" y="152"/>
                </a:cubicBezTo>
                <a:cubicBezTo>
                  <a:pt x="258" y="184"/>
                  <a:pt x="258" y="184"/>
                  <a:pt x="258" y="184"/>
                </a:cubicBezTo>
                <a:lnTo>
                  <a:pt x="258" y="200"/>
                </a:lnTo>
                <a:close/>
                <a:moveTo>
                  <a:pt x="276" y="190"/>
                </a:moveTo>
                <a:cubicBezTo>
                  <a:pt x="258" y="175"/>
                  <a:pt x="258" y="175"/>
                  <a:pt x="258" y="175"/>
                </a:cubicBezTo>
                <a:cubicBezTo>
                  <a:pt x="220" y="144"/>
                  <a:pt x="220" y="144"/>
                  <a:pt x="220" y="144"/>
                </a:cubicBezTo>
                <a:cubicBezTo>
                  <a:pt x="178" y="110"/>
                  <a:pt x="178" y="110"/>
                  <a:pt x="178" y="110"/>
                </a:cubicBezTo>
                <a:cubicBezTo>
                  <a:pt x="98" y="175"/>
                  <a:pt x="98" y="175"/>
                  <a:pt x="98" y="175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178" y="69"/>
                  <a:pt x="178" y="69"/>
                  <a:pt x="178" y="69"/>
                </a:cubicBezTo>
                <a:cubicBezTo>
                  <a:pt x="220" y="102"/>
                  <a:pt x="220" y="102"/>
                  <a:pt x="220" y="102"/>
                </a:cubicBezTo>
                <a:cubicBezTo>
                  <a:pt x="258" y="134"/>
                  <a:pt x="258" y="134"/>
                  <a:pt x="258" y="134"/>
                </a:cubicBezTo>
                <a:cubicBezTo>
                  <a:pt x="296" y="165"/>
                  <a:pt x="296" y="165"/>
                  <a:pt x="296" y="165"/>
                </a:cubicBezTo>
                <a:lnTo>
                  <a:pt x="276" y="1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178" name="Group 337"/>
          <p:cNvGrpSpPr/>
          <p:nvPr/>
        </p:nvGrpSpPr>
        <p:grpSpPr>
          <a:xfrm>
            <a:off x="879304" y="4693111"/>
            <a:ext cx="878610" cy="871484"/>
            <a:chOff x="3500438" y="4467225"/>
            <a:chExt cx="1014413" cy="1012825"/>
          </a:xfrm>
          <a:solidFill>
            <a:schemeClr val="accent3"/>
          </a:solidFill>
        </p:grpSpPr>
        <p:sp>
          <p:nvSpPr>
            <p:cNvPr id="179" name="Oval 37"/>
            <p:cNvSpPr>
              <a:spLocks noChangeArrowheads="1"/>
            </p:cNvSpPr>
            <p:nvPr/>
          </p:nvSpPr>
          <p:spPr bwMode="auto">
            <a:xfrm>
              <a:off x="4008438" y="4845050"/>
              <a:ext cx="79375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0" name="Freeform 38"/>
            <p:cNvSpPr>
              <a:spLocks/>
            </p:cNvSpPr>
            <p:nvPr/>
          </p:nvSpPr>
          <p:spPr bwMode="auto">
            <a:xfrm>
              <a:off x="4119563" y="4845050"/>
              <a:ext cx="84138" cy="82550"/>
            </a:xfrm>
            <a:custGeom>
              <a:avLst/>
              <a:gdLst>
                <a:gd name="T0" fmla="*/ 14 w 29"/>
                <a:gd name="T1" fmla="*/ 29 h 29"/>
                <a:gd name="T2" fmla="*/ 15 w 29"/>
                <a:gd name="T3" fmla="*/ 29 h 29"/>
                <a:gd name="T4" fmla="*/ 29 w 29"/>
                <a:gd name="T5" fmla="*/ 14 h 29"/>
                <a:gd name="T6" fmla="*/ 15 w 29"/>
                <a:gd name="T7" fmla="*/ 0 h 29"/>
                <a:gd name="T8" fmla="*/ 14 w 29"/>
                <a:gd name="T9" fmla="*/ 0 h 29"/>
                <a:gd name="T10" fmla="*/ 0 w 29"/>
                <a:gd name="T11" fmla="*/ 14 h 29"/>
                <a:gd name="T12" fmla="*/ 14 w 2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23" y="28"/>
                    <a:pt x="29" y="22"/>
                    <a:pt x="29" y="14"/>
                  </a:cubicBezTo>
                  <a:cubicBezTo>
                    <a:pt x="29" y="7"/>
                    <a:pt x="23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1" name="Oval 39"/>
            <p:cNvSpPr>
              <a:spLocks noChangeArrowheads="1"/>
            </p:cNvSpPr>
            <p:nvPr/>
          </p:nvSpPr>
          <p:spPr bwMode="auto">
            <a:xfrm>
              <a:off x="4235451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2" name="Oval 40"/>
            <p:cNvSpPr>
              <a:spLocks noChangeArrowheads="1"/>
            </p:cNvSpPr>
            <p:nvPr/>
          </p:nvSpPr>
          <p:spPr bwMode="auto">
            <a:xfrm>
              <a:off x="3895726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3" name="Freeform 41"/>
            <p:cNvSpPr>
              <a:spLocks noEditPoints="1"/>
            </p:cNvSpPr>
            <p:nvPr/>
          </p:nvSpPr>
          <p:spPr bwMode="auto">
            <a:xfrm>
              <a:off x="3500438" y="4467225"/>
              <a:ext cx="1014413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30 w 352"/>
                <a:gd name="T11" fmla="*/ 249 h 352"/>
                <a:gd name="T12" fmla="*/ 102 w 352"/>
                <a:gd name="T13" fmla="*/ 249 h 352"/>
                <a:gd name="T14" fmla="*/ 71 w 352"/>
                <a:gd name="T15" fmla="*/ 282 h 352"/>
                <a:gd name="T16" fmla="*/ 71 w 352"/>
                <a:gd name="T17" fmla="*/ 249 h 352"/>
                <a:gd name="T18" fmla="*/ 52 w 352"/>
                <a:gd name="T19" fmla="*/ 249 h 352"/>
                <a:gd name="T20" fmla="*/ 52 w 352"/>
                <a:gd name="T21" fmla="*/ 129 h 352"/>
                <a:gd name="T22" fmla="*/ 108 w 352"/>
                <a:gd name="T23" fmla="*/ 129 h 352"/>
                <a:gd name="T24" fmla="*/ 108 w 352"/>
                <a:gd name="T25" fmla="*/ 206 h 352"/>
                <a:gd name="T26" fmla="*/ 108 w 352"/>
                <a:gd name="T27" fmla="*/ 213 h 352"/>
                <a:gd name="T28" fmla="*/ 114 w 352"/>
                <a:gd name="T29" fmla="*/ 213 h 352"/>
                <a:gd name="T30" fmla="*/ 230 w 352"/>
                <a:gd name="T31" fmla="*/ 213 h 352"/>
                <a:gd name="T32" fmla="*/ 230 w 352"/>
                <a:gd name="T33" fmla="*/ 249 h 352"/>
                <a:gd name="T34" fmla="*/ 299 w 352"/>
                <a:gd name="T35" fmla="*/ 206 h 352"/>
                <a:gd name="T36" fmla="*/ 279 w 352"/>
                <a:gd name="T37" fmla="*/ 206 h 352"/>
                <a:gd name="T38" fmla="*/ 279 w 352"/>
                <a:gd name="T39" fmla="*/ 242 h 352"/>
                <a:gd name="T40" fmla="*/ 247 w 352"/>
                <a:gd name="T41" fmla="*/ 206 h 352"/>
                <a:gd name="T42" fmla="*/ 230 w 352"/>
                <a:gd name="T43" fmla="*/ 206 h 352"/>
                <a:gd name="T44" fmla="*/ 115 w 352"/>
                <a:gd name="T45" fmla="*/ 206 h 352"/>
                <a:gd name="T46" fmla="*/ 115 w 352"/>
                <a:gd name="T47" fmla="*/ 129 h 352"/>
                <a:gd name="T48" fmla="*/ 115 w 352"/>
                <a:gd name="T49" fmla="*/ 82 h 352"/>
                <a:gd name="T50" fmla="*/ 299 w 352"/>
                <a:gd name="T51" fmla="*/ 82 h 352"/>
                <a:gd name="T52" fmla="*/ 299 w 352"/>
                <a:gd name="T53" fmla="*/ 20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30" y="249"/>
                  </a:moveTo>
                  <a:cubicBezTo>
                    <a:pt x="102" y="249"/>
                    <a:pt x="102" y="249"/>
                    <a:pt x="102" y="249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52" y="249"/>
                    <a:pt x="52" y="249"/>
                    <a:pt x="52" y="24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108" y="213"/>
                    <a:pt x="108" y="213"/>
                    <a:pt x="108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230" y="213"/>
                    <a:pt x="230" y="213"/>
                    <a:pt x="230" y="213"/>
                  </a:cubicBezTo>
                  <a:lnTo>
                    <a:pt x="230" y="249"/>
                  </a:lnTo>
                  <a:close/>
                  <a:moveTo>
                    <a:pt x="299" y="206"/>
                  </a:moveTo>
                  <a:cubicBezTo>
                    <a:pt x="279" y="206"/>
                    <a:pt x="279" y="206"/>
                    <a:pt x="279" y="206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47" y="206"/>
                    <a:pt x="247" y="206"/>
                    <a:pt x="247" y="206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299" y="82"/>
                    <a:pt x="299" y="82"/>
                    <a:pt x="299" y="82"/>
                  </a:cubicBezTo>
                  <a:lnTo>
                    <a:pt x="29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84" name="Group 343"/>
          <p:cNvGrpSpPr/>
          <p:nvPr/>
        </p:nvGrpSpPr>
        <p:grpSpPr>
          <a:xfrm>
            <a:off x="3061394" y="3937736"/>
            <a:ext cx="592616" cy="592828"/>
            <a:chOff x="6019801" y="3589338"/>
            <a:chExt cx="684213" cy="688975"/>
          </a:xfrm>
          <a:solidFill>
            <a:schemeClr val="accent2"/>
          </a:solidFill>
        </p:grpSpPr>
        <p:sp>
          <p:nvSpPr>
            <p:cNvPr id="185" name="Freeform 42"/>
            <p:cNvSpPr>
              <a:spLocks noEditPoints="1"/>
            </p:cNvSpPr>
            <p:nvPr/>
          </p:nvSpPr>
          <p:spPr bwMode="auto">
            <a:xfrm>
              <a:off x="6169026" y="3857625"/>
              <a:ext cx="236538" cy="234950"/>
            </a:xfrm>
            <a:custGeom>
              <a:avLst/>
              <a:gdLst>
                <a:gd name="T0" fmla="*/ 5 w 82"/>
                <a:gd name="T1" fmla="*/ 60 h 82"/>
                <a:gd name="T2" fmla="*/ 7 w 82"/>
                <a:gd name="T3" fmla="*/ 64 h 82"/>
                <a:gd name="T4" fmla="*/ 9 w 82"/>
                <a:gd name="T5" fmla="*/ 66 h 82"/>
                <a:gd name="T6" fmla="*/ 10 w 82"/>
                <a:gd name="T7" fmla="*/ 68 h 82"/>
                <a:gd name="T8" fmla="*/ 12 w 82"/>
                <a:gd name="T9" fmla="*/ 70 h 82"/>
                <a:gd name="T10" fmla="*/ 15 w 82"/>
                <a:gd name="T11" fmla="*/ 72 h 82"/>
                <a:gd name="T12" fmla="*/ 17 w 82"/>
                <a:gd name="T13" fmla="*/ 74 h 82"/>
                <a:gd name="T14" fmla="*/ 20 w 82"/>
                <a:gd name="T15" fmla="*/ 76 h 82"/>
                <a:gd name="T16" fmla="*/ 29 w 82"/>
                <a:gd name="T17" fmla="*/ 80 h 82"/>
                <a:gd name="T18" fmla="*/ 41 w 82"/>
                <a:gd name="T19" fmla="*/ 82 h 82"/>
                <a:gd name="T20" fmla="*/ 71 w 82"/>
                <a:gd name="T21" fmla="*/ 68 h 82"/>
                <a:gd name="T22" fmla="*/ 75 w 82"/>
                <a:gd name="T23" fmla="*/ 64 h 82"/>
                <a:gd name="T24" fmla="*/ 79 w 82"/>
                <a:gd name="T25" fmla="*/ 55 h 82"/>
                <a:gd name="T26" fmla="*/ 82 w 82"/>
                <a:gd name="T27" fmla="*/ 41 h 82"/>
                <a:gd name="T28" fmla="*/ 82 w 82"/>
                <a:gd name="T29" fmla="*/ 37 h 82"/>
                <a:gd name="T30" fmla="*/ 81 w 82"/>
                <a:gd name="T31" fmla="*/ 33 h 82"/>
                <a:gd name="T32" fmla="*/ 79 w 82"/>
                <a:gd name="T33" fmla="*/ 25 h 82"/>
                <a:gd name="T34" fmla="*/ 77 w 82"/>
                <a:gd name="T35" fmla="*/ 22 h 82"/>
                <a:gd name="T36" fmla="*/ 75 w 82"/>
                <a:gd name="T37" fmla="*/ 18 h 82"/>
                <a:gd name="T38" fmla="*/ 71 w 82"/>
                <a:gd name="T39" fmla="*/ 14 h 82"/>
                <a:gd name="T40" fmla="*/ 41 w 82"/>
                <a:gd name="T41" fmla="*/ 0 h 82"/>
                <a:gd name="T42" fmla="*/ 12 w 82"/>
                <a:gd name="T43" fmla="*/ 13 h 82"/>
                <a:gd name="T44" fmla="*/ 10 w 82"/>
                <a:gd name="T45" fmla="*/ 15 h 82"/>
                <a:gd name="T46" fmla="*/ 7 w 82"/>
                <a:gd name="T47" fmla="*/ 18 h 82"/>
                <a:gd name="T48" fmla="*/ 5 w 82"/>
                <a:gd name="T49" fmla="*/ 22 h 82"/>
                <a:gd name="T50" fmla="*/ 4 w 82"/>
                <a:gd name="T51" fmla="*/ 25 h 82"/>
                <a:gd name="T52" fmla="*/ 1 w 82"/>
                <a:gd name="T53" fmla="*/ 33 h 82"/>
                <a:gd name="T54" fmla="*/ 1 w 82"/>
                <a:gd name="T55" fmla="*/ 37 h 82"/>
                <a:gd name="T56" fmla="*/ 0 w 82"/>
                <a:gd name="T57" fmla="*/ 41 h 82"/>
                <a:gd name="T58" fmla="*/ 3 w 82"/>
                <a:gd name="T59" fmla="*/ 55 h 82"/>
                <a:gd name="T60" fmla="*/ 5 w 82"/>
                <a:gd name="T61" fmla="*/ 60 h 82"/>
                <a:gd name="T62" fmla="*/ 41 w 82"/>
                <a:gd name="T63" fmla="*/ 12 h 82"/>
                <a:gd name="T64" fmla="*/ 70 w 82"/>
                <a:gd name="T65" fmla="*/ 41 h 82"/>
                <a:gd name="T66" fmla="*/ 41 w 82"/>
                <a:gd name="T67" fmla="*/ 70 h 82"/>
                <a:gd name="T68" fmla="*/ 12 w 82"/>
                <a:gd name="T69" fmla="*/ 41 h 82"/>
                <a:gd name="T70" fmla="*/ 41 w 82"/>
                <a:gd name="T7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82">
                  <a:moveTo>
                    <a:pt x="5" y="60"/>
                  </a:moveTo>
                  <a:cubicBezTo>
                    <a:pt x="6" y="62"/>
                    <a:pt x="7" y="63"/>
                    <a:pt x="7" y="64"/>
                  </a:cubicBezTo>
                  <a:cubicBezTo>
                    <a:pt x="8" y="64"/>
                    <a:pt x="8" y="65"/>
                    <a:pt x="9" y="66"/>
                  </a:cubicBezTo>
                  <a:cubicBezTo>
                    <a:pt x="9" y="66"/>
                    <a:pt x="10" y="67"/>
                    <a:pt x="10" y="68"/>
                  </a:cubicBezTo>
                  <a:cubicBezTo>
                    <a:pt x="11" y="68"/>
                    <a:pt x="12" y="69"/>
                    <a:pt x="12" y="70"/>
                  </a:cubicBezTo>
                  <a:cubicBezTo>
                    <a:pt x="13" y="71"/>
                    <a:pt x="14" y="72"/>
                    <a:pt x="15" y="72"/>
                  </a:cubicBezTo>
                  <a:cubicBezTo>
                    <a:pt x="16" y="73"/>
                    <a:pt x="16" y="73"/>
                    <a:pt x="17" y="74"/>
                  </a:cubicBezTo>
                  <a:cubicBezTo>
                    <a:pt x="18" y="74"/>
                    <a:pt x="19" y="75"/>
                    <a:pt x="20" y="76"/>
                  </a:cubicBezTo>
                  <a:cubicBezTo>
                    <a:pt x="23" y="78"/>
                    <a:pt x="26" y="79"/>
                    <a:pt x="29" y="80"/>
                  </a:cubicBezTo>
                  <a:cubicBezTo>
                    <a:pt x="33" y="81"/>
                    <a:pt x="37" y="82"/>
                    <a:pt x="41" y="82"/>
                  </a:cubicBezTo>
                  <a:cubicBezTo>
                    <a:pt x="53" y="82"/>
                    <a:pt x="64" y="77"/>
                    <a:pt x="71" y="68"/>
                  </a:cubicBezTo>
                  <a:cubicBezTo>
                    <a:pt x="73" y="67"/>
                    <a:pt x="74" y="65"/>
                    <a:pt x="75" y="64"/>
                  </a:cubicBezTo>
                  <a:cubicBezTo>
                    <a:pt x="77" y="61"/>
                    <a:pt x="78" y="58"/>
                    <a:pt x="79" y="55"/>
                  </a:cubicBezTo>
                  <a:cubicBezTo>
                    <a:pt x="81" y="51"/>
                    <a:pt x="82" y="46"/>
                    <a:pt x="82" y="41"/>
                  </a:cubicBezTo>
                  <a:cubicBezTo>
                    <a:pt x="82" y="40"/>
                    <a:pt x="82" y="38"/>
                    <a:pt x="82" y="37"/>
                  </a:cubicBezTo>
                  <a:cubicBezTo>
                    <a:pt x="81" y="36"/>
                    <a:pt x="81" y="34"/>
                    <a:pt x="81" y="33"/>
                  </a:cubicBezTo>
                  <a:cubicBezTo>
                    <a:pt x="80" y="30"/>
                    <a:pt x="80" y="28"/>
                    <a:pt x="79" y="25"/>
                  </a:cubicBezTo>
                  <a:cubicBezTo>
                    <a:pt x="78" y="24"/>
                    <a:pt x="78" y="23"/>
                    <a:pt x="77" y="22"/>
                  </a:cubicBezTo>
                  <a:cubicBezTo>
                    <a:pt x="76" y="20"/>
                    <a:pt x="76" y="19"/>
                    <a:pt x="75" y="18"/>
                  </a:cubicBezTo>
                  <a:cubicBezTo>
                    <a:pt x="74" y="17"/>
                    <a:pt x="73" y="15"/>
                    <a:pt x="71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30" y="0"/>
                    <a:pt x="19" y="5"/>
                    <a:pt x="12" y="13"/>
                  </a:cubicBezTo>
                  <a:cubicBezTo>
                    <a:pt x="11" y="14"/>
                    <a:pt x="10" y="14"/>
                    <a:pt x="10" y="15"/>
                  </a:cubicBezTo>
                  <a:cubicBezTo>
                    <a:pt x="9" y="16"/>
                    <a:pt x="8" y="17"/>
                    <a:pt x="7" y="18"/>
                  </a:cubicBezTo>
                  <a:cubicBezTo>
                    <a:pt x="7" y="19"/>
                    <a:pt x="6" y="20"/>
                    <a:pt x="5" y="22"/>
                  </a:cubicBezTo>
                  <a:cubicBezTo>
                    <a:pt x="5" y="23"/>
                    <a:pt x="4" y="24"/>
                    <a:pt x="4" y="25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1" y="34"/>
                    <a:pt x="1" y="36"/>
                    <a:pt x="1" y="37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0" y="46"/>
                    <a:pt x="1" y="51"/>
                    <a:pt x="3" y="55"/>
                  </a:cubicBezTo>
                  <a:cubicBezTo>
                    <a:pt x="4" y="57"/>
                    <a:pt x="4" y="59"/>
                    <a:pt x="5" y="60"/>
                  </a:cubicBezTo>
                  <a:close/>
                  <a:moveTo>
                    <a:pt x="41" y="12"/>
                  </a:moveTo>
                  <a:cubicBezTo>
                    <a:pt x="57" y="12"/>
                    <a:pt x="70" y="25"/>
                    <a:pt x="70" y="41"/>
                  </a:cubicBezTo>
                  <a:cubicBezTo>
                    <a:pt x="70" y="57"/>
                    <a:pt x="57" y="70"/>
                    <a:pt x="41" y="70"/>
                  </a:cubicBezTo>
                  <a:cubicBezTo>
                    <a:pt x="25" y="70"/>
                    <a:pt x="12" y="57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6" name="Freeform 43"/>
            <p:cNvSpPr>
              <a:spLocks noEditPoints="1"/>
            </p:cNvSpPr>
            <p:nvPr/>
          </p:nvSpPr>
          <p:spPr bwMode="auto">
            <a:xfrm>
              <a:off x="6019801" y="3589338"/>
              <a:ext cx="684213" cy="688975"/>
            </a:xfrm>
            <a:custGeom>
              <a:avLst/>
              <a:gdLst>
                <a:gd name="T0" fmla="*/ 119 w 238"/>
                <a:gd name="T1" fmla="*/ 0 h 239"/>
                <a:gd name="T2" fmla="*/ 0 w 238"/>
                <a:gd name="T3" fmla="*/ 119 h 239"/>
                <a:gd name="T4" fmla="*/ 119 w 238"/>
                <a:gd name="T5" fmla="*/ 239 h 239"/>
                <a:gd name="T6" fmla="*/ 238 w 238"/>
                <a:gd name="T7" fmla="*/ 119 h 239"/>
                <a:gd name="T8" fmla="*/ 119 w 238"/>
                <a:gd name="T9" fmla="*/ 0 h 239"/>
                <a:gd name="T10" fmla="*/ 139 w 238"/>
                <a:gd name="T11" fmla="*/ 66 h 239"/>
                <a:gd name="T12" fmla="*/ 166 w 238"/>
                <a:gd name="T13" fmla="*/ 66 h 239"/>
                <a:gd name="T14" fmla="*/ 166 w 238"/>
                <a:gd name="T15" fmla="*/ 78 h 239"/>
                <a:gd name="T16" fmla="*/ 139 w 238"/>
                <a:gd name="T17" fmla="*/ 78 h 239"/>
                <a:gd name="T18" fmla="*/ 139 w 238"/>
                <a:gd name="T19" fmla="*/ 66 h 239"/>
                <a:gd name="T20" fmla="*/ 182 w 238"/>
                <a:gd name="T21" fmla="*/ 186 h 239"/>
                <a:gd name="T22" fmla="*/ 40 w 238"/>
                <a:gd name="T23" fmla="*/ 186 h 239"/>
                <a:gd name="T24" fmla="*/ 40 w 238"/>
                <a:gd name="T25" fmla="*/ 82 h 239"/>
                <a:gd name="T26" fmla="*/ 182 w 238"/>
                <a:gd name="T27" fmla="*/ 82 h 239"/>
                <a:gd name="T28" fmla="*/ 182 w 238"/>
                <a:gd name="T29" fmla="*/ 18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39">
                  <a:moveTo>
                    <a:pt x="119" y="0"/>
                  </a:moveTo>
                  <a:cubicBezTo>
                    <a:pt x="53" y="0"/>
                    <a:pt x="0" y="54"/>
                    <a:pt x="0" y="119"/>
                  </a:cubicBezTo>
                  <a:cubicBezTo>
                    <a:pt x="0" y="185"/>
                    <a:pt x="53" y="239"/>
                    <a:pt x="119" y="239"/>
                  </a:cubicBezTo>
                  <a:cubicBezTo>
                    <a:pt x="185" y="239"/>
                    <a:pt x="238" y="185"/>
                    <a:pt x="238" y="119"/>
                  </a:cubicBezTo>
                  <a:cubicBezTo>
                    <a:pt x="238" y="54"/>
                    <a:pt x="185" y="0"/>
                    <a:pt x="119" y="0"/>
                  </a:cubicBezTo>
                  <a:close/>
                  <a:moveTo>
                    <a:pt x="139" y="66"/>
                  </a:moveTo>
                  <a:cubicBezTo>
                    <a:pt x="166" y="66"/>
                    <a:pt x="166" y="66"/>
                    <a:pt x="166" y="66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39" y="78"/>
                    <a:pt x="139" y="78"/>
                    <a:pt x="139" y="78"/>
                  </a:cubicBezTo>
                  <a:lnTo>
                    <a:pt x="139" y="66"/>
                  </a:lnTo>
                  <a:close/>
                  <a:moveTo>
                    <a:pt x="182" y="186"/>
                  </a:moveTo>
                  <a:cubicBezTo>
                    <a:pt x="40" y="186"/>
                    <a:pt x="40" y="186"/>
                    <a:pt x="40" y="18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182" y="82"/>
                    <a:pt x="182" y="82"/>
                    <a:pt x="182" y="82"/>
                  </a:cubicBezTo>
                  <a:lnTo>
                    <a:pt x="18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7" name="Rectangle 44"/>
            <p:cNvSpPr>
              <a:spLocks noChangeArrowheads="1"/>
            </p:cNvSpPr>
            <p:nvPr/>
          </p:nvSpPr>
          <p:spPr bwMode="auto">
            <a:xfrm>
              <a:off x="6416676" y="3860800"/>
              <a:ext cx="841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88" name="Freeform 45"/>
          <p:cNvSpPr>
            <a:spLocks noEditPoints="1"/>
          </p:cNvSpPr>
          <p:nvPr/>
        </p:nvSpPr>
        <p:spPr bwMode="auto">
          <a:xfrm>
            <a:off x="2338156" y="1388849"/>
            <a:ext cx="852486" cy="848262"/>
          </a:xfrm>
          <a:custGeom>
            <a:avLst/>
            <a:gdLst>
              <a:gd name="T0" fmla="*/ 0 w 342"/>
              <a:gd name="T1" fmla="*/ 171 h 342"/>
              <a:gd name="T2" fmla="*/ 342 w 342"/>
              <a:gd name="T3" fmla="*/ 171 h 342"/>
              <a:gd name="T4" fmla="*/ 48 w 342"/>
              <a:gd name="T5" fmla="*/ 140 h 342"/>
              <a:gd name="T6" fmla="*/ 108 w 342"/>
              <a:gd name="T7" fmla="*/ 164 h 342"/>
              <a:gd name="T8" fmla="*/ 48 w 342"/>
              <a:gd name="T9" fmla="*/ 140 h 342"/>
              <a:gd name="T10" fmla="*/ 109 w 342"/>
              <a:gd name="T11" fmla="*/ 171 h 342"/>
              <a:gd name="T12" fmla="*/ 66 w 342"/>
              <a:gd name="T13" fmla="*/ 209 h 342"/>
              <a:gd name="T14" fmla="*/ 95 w 342"/>
              <a:gd name="T15" fmla="*/ 283 h 342"/>
              <a:gd name="T16" fmla="*/ 95 w 342"/>
              <a:gd name="T17" fmla="*/ 245 h 342"/>
              <a:gd name="T18" fmla="*/ 95 w 342"/>
              <a:gd name="T19" fmla="*/ 283 h 342"/>
              <a:gd name="T20" fmla="*/ 67 w 342"/>
              <a:gd name="T21" fmla="*/ 216 h 342"/>
              <a:gd name="T22" fmla="*/ 114 w 342"/>
              <a:gd name="T23" fmla="*/ 239 h 342"/>
              <a:gd name="T24" fmla="*/ 169 w 342"/>
              <a:gd name="T25" fmla="*/ 239 h 342"/>
              <a:gd name="T26" fmla="*/ 120 w 342"/>
              <a:gd name="T27" fmla="*/ 216 h 342"/>
              <a:gd name="T28" fmla="*/ 169 w 342"/>
              <a:gd name="T29" fmla="*/ 239 h 342"/>
              <a:gd name="T30" fmla="*/ 119 w 342"/>
              <a:gd name="T31" fmla="*/ 209 h 342"/>
              <a:gd name="T32" fmla="*/ 175 w 342"/>
              <a:gd name="T33" fmla="*/ 171 h 342"/>
              <a:gd name="T34" fmla="*/ 116 w 342"/>
              <a:gd name="T35" fmla="*/ 164 h 342"/>
              <a:gd name="T36" fmla="*/ 177 w 342"/>
              <a:gd name="T37" fmla="*/ 140 h 342"/>
              <a:gd name="T38" fmla="*/ 116 w 342"/>
              <a:gd name="T39" fmla="*/ 164 h 342"/>
              <a:gd name="T40" fmla="*/ 177 w 342"/>
              <a:gd name="T41" fmla="*/ 264 h 342"/>
              <a:gd name="T42" fmla="*/ 215 w 342"/>
              <a:gd name="T43" fmla="*/ 264 h 342"/>
              <a:gd name="T44" fmla="*/ 217 w 342"/>
              <a:gd name="T45" fmla="*/ 239 h 342"/>
              <a:gd name="T46" fmla="*/ 178 w 342"/>
              <a:gd name="T47" fmla="*/ 216 h 342"/>
              <a:gd name="T48" fmla="*/ 217 w 342"/>
              <a:gd name="T49" fmla="*/ 239 h 342"/>
              <a:gd name="T50" fmla="*/ 179 w 342"/>
              <a:gd name="T51" fmla="*/ 209 h 342"/>
              <a:gd name="T52" fmla="*/ 235 w 342"/>
              <a:gd name="T53" fmla="*/ 171 h 342"/>
              <a:gd name="T54" fmla="*/ 283 w 342"/>
              <a:gd name="T55" fmla="*/ 126 h 342"/>
              <a:gd name="T56" fmla="*/ 241 w 342"/>
              <a:gd name="T57" fmla="*/ 149 h 342"/>
              <a:gd name="T58" fmla="*/ 182 w 342"/>
              <a:gd name="T59" fmla="*/ 164 h 342"/>
              <a:gd name="T60" fmla="*/ 220 w 342"/>
              <a:gd name="T61" fmla="*/ 140 h 342"/>
              <a:gd name="T62" fmla="*/ 252 w 342"/>
              <a:gd name="T63" fmla="*/ 107 h 342"/>
              <a:gd name="T64" fmla="*/ 260 w 342"/>
              <a:gd name="T65" fmla="*/ 103 h 342"/>
              <a:gd name="T66" fmla="*/ 283 w 342"/>
              <a:gd name="T67" fmla="*/ 12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2" h="342">
                <a:moveTo>
                  <a:pt x="171" y="0"/>
                </a:moveTo>
                <a:cubicBezTo>
                  <a:pt x="76" y="0"/>
                  <a:pt x="0" y="77"/>
                  <a:pt x="0" y="171"/>
                </a:cubicBezTo>
                <a:cubicBezTo>
                  <a:pt x="0" y="266"/>
                  <a:pt x="76" y="342"/>
                  <a:pt x="171" y="342"/>
                </a:cubicBezTo>
                <a:cubicBezTo>
                  <a:pt x="265" y="342"/>
                  <a:pt x="342" y="266"/>
                  <a:pt x="342" y="171"/>
                </a:cubicBezTo>
                <a:cubicBezTo>
                  <a:pt x="342" y="77"/>
                  <a:pt x="265" y="0"/>
                  <a:pt x="171" y="0"/>
                </a:cubicBezTo>
                <a:close/>
                <a:moveTo>
                  <a:pt x="48" y="140"/>
                </a:moveTo>
                <a:cubicBezTo>
                  <a:pt x="106" y="140"/>
                  <a:pt x="106" y="140"/>
                  <a:pt x="106" y="140"/>
                </a:cubicBezTo>
                <a:cubicBezTo>
                  <a:pt x="108" y="164"/>
                  <a:pt x="108" y="164"/>
                  <a:pt x="108" y="164"/>
                </a:cubicBezTo>
                <a:cubicBezTo>
                  <a:pt x="54" y="164"/>
                  <a:pt x="54" y="164"/>
                  <a:pt x="54" y="164"/>
                </a:cubicBezTo>
                <a:lnTo>
                  <a:pt x="48" y="140"/>
                </a:lnTo>
                <a:close/>
                <a:moveTo>
                  <a:pt x="56" y="171"/>
                </a:moveTo>
                <a:cubicBezTo>
                  <a:pt x="109" y="171"/>
                  <a:pt x="109" y="171"/>
                  <a:pt x="109" y="171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66" y="209"/>
                  <a:pt x="66" y="209"/>
                  <a:pt x="66" y="209"/>
                </a:cubicBezTo>
                <a:lnTo>
                  <a:pt x="56" y="171"/>
                </a:lnTo>
                <a:close/>
                <a:moveTo>
                  <a:pt x="95" y="283"/>
                </a:moveTo>
                <a:cubicBezTo>
                  <a:pt x="85" y="283"/>
                  <a:pt x="76" y="275"/>
                  <a:pt x="76" y="264"/>
                </a:cubicBezTo>
                <a:cubicBezTo>
                  <a:pt x="76" y="254"/>
                  <a:pt x="85" y="245"/>
                  <a:pt x="95" y="245"/>
                </a:cubicBezTo>
                <a:cubicBezTo>
                  <a:pt x="106" y="245"/>
                  <a:pt x="114" y="254"/>
                  <a:pt x="114" y="264"/>
                </a:cubicBezTo>
                <a:cubicBezTo>
                  <a:pt x="114" y="275"/>
                  <a:pt x="106" y="283"/>
                  <a:pt x="95" y="283"/>
                </a:cubicBezTo>
                <a:close/>
                <a:moveTo>
                  <a:pt x="73" y="239"/>
                </a:moveTo>
                <a:cubicBezTo>
                  <a:pt x="67" y="216"/>
                  <a:pt x="67" y="216"/>
                  <a:pt x="67" y="216"/>
                </a:cubicBezTo>
                <a:cubicBezTo>
                  <a:pt x="113" y="216"/>
                  <a:pt x="113" y="216"/>
                  <a:pt x="113" y="216"/>
                </a:cubicBezTo>
                <a:cubicBezTo>
                  <a:pt x="114" y="239"/>
                  <a:pt x="114" y="239"/>
                  <a:pt x="114" y="239"/>
                </a:cubicBezTo>
                <a:lnTo>
                  <a:pt x="73" y="239"/>
                </a:lnTo>
                <a:close/>
                <a:moveTo>
                  <a:pt x="169" y="239"/>
                </a:moveTo>
                <a:cubicBezTo>
                  <a:pt x="122" y="239"/>
                  <a:pt x="122" y="239"/>
                  <a:pt x="122" y="239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71" y="216"/>
                  <a:pt x="171" y="216"/>
                  <a:pt x="171" y="216"/>
                </a:cubicBezTo>
                <a:lnTo>
                  <a:pt x="169" y="239"/>
                </a:lnTo>
                <a:close/>
                <a:moveTo>
                  <a:pt x="171" y="209"/>
                </a:moveTo>
                <a:cubicBezTo>
                  <a:pt x="119" y="209"/>
                  <a:pt x="119" y="209"/>
                  <a:pt x="119" y="209"/>
                </a:cubicBezTo>
                <a:cubicBezTo>
                  <a:pt x="116" y="171"/>
                  <a:pt x="116" y="171"/>
                  <a:pt x="116" y="171"/>
                </a:cubicBezTo>
                <a:cubicBezTo>
                  <a:pt x="175" y="171"/>
                  <a:pt x="175" y="171"/>
                  <a:pt x="175" y="171"/>
                </a:cubicBezTo>
                <a:lnTo>
                  <a:pt x="171" y="209"/>
                </a:lnTo>
                <a:close/>
                <a:moveTo>
                  <a:pt x="116" y="164"/>
                </a:moveTo>
                <a:cubicBezTo>
                  <a:pt x="114" y="140"/>
                  <a:pt x="114" y="140"/>
                  <a:pt x="114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75" y="164"/>
                  <a:pt x="175" y="164"/>
                  <a:pt x="175" y="164"/>
                </a:cubicBezTo>
                <a:lnTo>
                  <a:pt x="116" y="164"/>
                </a:lnTo>
                <a:close/>
                <a:moveTo>
                  <a:pt x="196" y="283"/>
                </a:moveTo>
                <a:cubicBezTo>
                  <a:pt x="185" y="283"/>
                  <a:pt x="177" y="275"/>
                  <a:pt x="177" y="264"/>
                </a:cubicBezTo>
                <a:cubicBezTo>
                  <a:pt x="177" y="254"/>
                  <a:pt x="185" y="245"/>
                  <a:pt x="196" y="245"/>
                </a:cubicBezTo>
                <a:cubicBezTo>
                  <a:pt x="206" y="245"/>
                  <a:pt x="215" y="254"/>
                  <a:pt x="215" y="264"/>
                </a:cubicBezTo>
                <a:cubicBezTo>
                  <a:pt x="215" y="275"/>
                  <a:pt x="206" y="283"/>
                  <a:pt x="196" y="283"/>
                </a:cubicBezTo>
                <a:close/>
                <a:moveTo>
                  <a:pt x="217" y="239"/>
                </a:moveTo>
                <a:cubicBezTo>
                  <a:pt x="176" y="239"/>
                  <a:pt x="176" y="239"/>
                  <a:pt x="176" y="239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223" y="216"/>
                  <a:pt x="223" y="216"/>
                  <a:pt x="223" y="216"/>
                </a:cubicBezTo>
                <a:lnTo>
                  <a:pt x="217" y="239"/>
                </a:lnTo>
                <a:close/>
                <a:moveTo>
                  <a:pt x="225" y="209"/>
                </a:moveTo>
                <a:cubicBezTo>
                  <a:pt x="179" y="209"/>
                  <a:pt x="179" y="209"/>
                  <a:pt x="179" y="209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235" y="171"/>
                  <a:pt x="235" y="171"/>
                  <a:pt x="235" y="171"/>
                </a:cubicBezTo>
                <a:lnTo>
                  <a:pt x="225" y="209"/>
                </a:lnTo>
                <a:close/>
                <a:moveTo>
                  <a:pt x="283" y="126"/>
                </a:moveTo>
                <a:cubicBezTo>
                  <a:pt x="264" y="126"/>
                  <a:pt x="264" y="126"/>
                  <a:pt x="264" y="126"/>
                </a:cubicBezTo>
                <a:cubicBezTo>
                  <a:pt x="256" y="133"/>
                  <a:pt x="249" y="141"/>
                  <a:pt x="241" y="149"/>
                </a:cubicBezTo>
                <a:cubicBezTo>
                  <a:pt x="237" y="164"/>
                  <a:pt x="237" y="164"/>
                  <a:pt x="237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4" y="140"/>
                  <a:pt x="184" y="140"/>
                  <a:pt x="184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39"/>
                  <a:pt x="221" y="138"/>
                  <a:pt x="222" y="137"/>
                </a:cubicBezTo>
                <a:cubicBezTo>
                  <a:pt x="232" y="127"/>
                  <a:pt x="242" y="117"/>
                  <a:pt x="252" y="107"/>
                </a:cubicBezTo>
                <a:cubicBezTo>
                  <a:pt x="252" y="107"/>
                  <a:pt x="253" y="106"/>
                  <a:pt x="254" y="105"/>
                </a:cubicBezTo>
                <a:cubicBezTo>
                  <a:pt x="256" y="104"/>
                  <a:pt x="258" y="103"/>
                  <a:pt x="260" y="103"/>
                </a:cubicBezTo>
                <a:cubicBezTo>
                  <a:pt x="283" y="103"/>
                  <a:pt x="283" y="103"/>
                  <a:pt x="283" y="103"/>
                </a:cubicBezTo>
                <a:cubicBezTo>
                  <a:pt x="297" y="103"/>
                  <a:pt x="297" y="126"/>
                  <a:pt x="283" y="1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189" name="Group 348"/>
          <p:cNvGrpSpPr/>
          <p:nvPr/>
        </p:nvGrpSpPr>
        <p:grpSpPr>
          <a:xfrm>
            <a:off x="4854363" y="4671257"/>
            <a:ext cx="879985" cy="874217"/>
            <a:chOff x="8089901" y="4441825"/>
            <a:chExt cx="1016000" cy="1016000"/>
          </a:xfrm>
          <a:solidFill>
            <a:schemeClr val="accent3"/>
          </a:solidFill>
        </p:grpSpPr>
        <p:sp>
          <p:nvSpPr>
            <p:cNvPr id="190" name="Rectangle 46"/>
            <p:cNvSpPr>
              <a:spLocks noChangeArrowheads="1"/>
            </p:cNvSpPr>
            <p:nvPr/>
          </p:nvSpPr>
          <p:spPr bwMode="auto">
            <a:xfrm>
              <a:off x="8507413" y="4703763"/>
              <a:ext cx="255588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1" name="Freeform 47"/>
            <p:cNvSpPr>
              <a:spLocks noEditPoints="1"/>
            </p:cNvSpPr>
            <p:nvPr/>
          </p:nvSpPr>
          <p:spPr bwMode="auto">
            <a:xfrm>
              <a:off x="8089901" y="4441825"/>
              <a:ext cx="1016000" cy="1016000"/>
            </a:xfrm>
            <a:custGeom>
              <a:avLst/>
              <a:gdLst>
                <a:gd name="T0" fmla="*/ 176 w 353"/>
                <a:gd name="T1" fmla="*/ 0 h 353"/>
                <a:gd name="T2" fmla="*/ 0 w 353"/>
                <a:gd name="T3" fmla="*/ 176 h 353"/>
                <a:gd name="T4" fmla="*/ 176 w 353"/>
                <a:gd name="T5" fmla="*/ 353 h 353"/>
                <a:gd name="T6" fmla="*/ 353 w 353"/>
                <a:gd name="T7" fmla="*/ 176 h 353"/>
                <a:gd name="T8" fmla="*/ 176 w 353"/>
                <a:gd name="T9" fmla="*/ 0 h 353"/>
                <a:gd name="T10" fmla="*/ 271 w 353"/>
                <a:gd name="T11" fmla="*/ 280 h 353"/>
                <a:gd name="T12" fmla="*/ 107 w 353"/>
                <a:gd name="T13" fmla="*/ 280 h 353"/>
                <a:gd name="T14" fmla="*/ 107 w 353"/>
                <a:gd name="T15" fmla="*/ 257 h 353"/>
                <a:gd name="T16" fmla="*/ 98 w 353"/>
                <a:gd name="T17" fmla="*/ 259 h 353"/>
                <a:gd name="T18" fmla="*/ 93 w 353"/>
                <a:gd name="T19" fmla="*/ 278 h 353"/>
                <a:gd name="T20" fmla="*/ 82 w 353"/>
                <a:gd name="T21" fmla="*/ 278 h 353"/>
                <a:gd name="T22" fmla="*/ 89 w 353"/>
                <a:gd name="T23" fmla="*/ 251 h 353"/>
                <a:gd name="T24" fmla="*/ 107 w 353"/>
                <a:gd name="T25" fmla="*/ 245 h 353"/>
                <a:gd name="T26" fmla="*/ 107 w 353"/>
                <a:gd name="T27" fmla="*/ 213 h 353"/>
                <a:gd name="T28" fmla="*/ 98 w 353"/>
                <a:gd name="T29" fmla="*/ 215 h 353"/>
                <a:gd name="T30" fmla="*/ 93 w 353"/>
                <a:gd name="T31" fmla="*/ 234 h 353"/>
                <a:gd name="T32" fmla="*/ 82 w 353"/>
                <a:gd name="T33" fmla="*/ 234 h 353"/>
                <a:gd name="T34" fmla="*/ 89 w 353"/>
                <a:gd name="T35" fmla="*/ 207 h 353"/>
                <a:gd name="T36" fmla="*/ 107 w 353"/>
                <a:gd name="T37" fmla="*/ 201 h 353"/>
                <a:gd name="T38" fmla="*/ 107 w 353"/>
                <a:gd name="T39" fmla="*/ 169 h 353"/>
                <a:gd name="T40" fmla="*/ 98 w 353"/>
                <a:gd name="T41" fmla="*/ 171 h 353"/>
                <a:gd name="T42" fmla="*/ 93 w 353"/>
                <a:gd name="T43" fmla="*/ 190 h 353"/>
                <a:gd name="T44" fmla="*/ 82 w 353"/>
                <a:gd name="T45" fmla="*/ 190 h 353"/>
                <a:gd name="T46" fmla="*/ 89 w 353"/>
                <a:gd name="T47" fmla="*/ 163 h 353"/>
                <a:gd name="T48" fmla="*/ 107 w 353"/>
                <a:gd name="T49" fmla="*/ 157 h 353"/>
                <a:gd name="T50" fmla="*/ 107 w 353"/>
                <a:gd name="T51" fmla="*/ 125 h 353"/>
                <a:gd name="T52" fmla="*/ 98 w 353"/>
                <a:gd name="T53" fmla="*/ 127 h 353"/>
                <a:gd name="T54" fmla="*/ 93 w 353"/>
                <a:gd name="T55" fmla="*/ 146 h 353"/>
                <a:gd name="T56" fmla="*/ 82 w 353"/>
                <a:gd name="T57" fmla="*/ 146 h 353"/>
                <a:gd name="T58" fmla="*/ 89 w 353"/>
                <a:gd name="T59" fmla="*/ 119 h 353"/>
                <a:gd name="T60" fmla="*/ 107 w 353"/>
                <a:gd name="T61" fmla="*/ 113 h 353"/>
                <a:gd name="T62" fmla="*/ 107 w 353"/>
                <a:gd name="T63" fmla="*/ 81 h 353"/>
                <a:gd name="T64" fmla="*/ 98 w 353"/>
                <a:gd name="T65" fmla="*/ 83 h 353"/>
                <a:gd name="T66" fmla="*/ 93 w 353"/>
                <a:gd name="T67" fmla="*/ 102 h 353"/>
                <a:gd name="T68" fmla="*/ 82 w 353"/>
                <a:gd name="T69" fmla="*/ 102 h 353"/>
                <a:gd name="T70" fmla="*/ 89 w 353"/>
                <a:gd name="T71" fmla="*/ 75 h 353"/>
                <a:gd name="T72" fmla="*/ 107 w 353"/>
                <a:gd name="T73" fmla="*/ 69 h 353"/>
                <a:gd name="T74" fmla="*/ 107 w 353"/>
                <a:gd name="T75" fmla="*/ 69 h 353"/>
                <a:gd name="T76" fmla="*/ 271 w 353"/>
                <a:gd name="T77" fmla="*/ 69 h 353"/>
                <a:gd name="T78" fmla="*/ 271 w 353"/>
                <a:gd name="T79" fmla="*/ 28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3" h="35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3"/>
                    <a:pt x="176" y="353"/>
                  </a:cubicBezTo>
                  <a:cubicBezTo>
                    <a:pt x="274" y="353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71" y="280"/>
                  </a:moveTo>
                  <a:cubicBezTo>
                    <a:pt x="107" y="280"/>
                    <a:pt x="107" y="280"/>
                    <a:pt x="107" y="280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4" y="257"/>
                    <a:pt x="100" y="257"/>
                    <a:pt x="98" y="259"/>
                  </a:cubicBezTo>
                  <a:cubicBezTo>
                    <a:pt x="92" y="263"/>
                    <a:pt x="93" y="272"/>
                    <a:pt x="93" y="278"/>
                  </a:cubicBezTo>
                  <a:cubicBezTo>
                    <a:pt x="94" y="285"/>
                    <a:pt x="82" y="285"/>
                    <a:pt x="82" y="278"/>
                  </a:cubicBezTo>
                  <a:cubicBezTo>
                    <a:pt x="81" y="268"/>
                    <a:pt x="82" y="258"/>
                    <a:pt x="89" y="251"/>
                  </a:cubicBezTo>
                  <a:cubicBezTo>
                    <a:pt x="94" y="247"/>
                    <a:pt x="101" y="245"/>
                    <a:pt x="107" y="245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4" y="213"/>
                    <a:pt x="100" y="213"/>
                    <a:pt x="98" y="215"/>
                  </a:cubicBezTo>
                  <a:cubicBezTo>
                    <a:pt x="92" y="219"/>
                    <a:pt x="93" y="228"/>
                    <a:pt x="93" y="234"/>
                  </a:cubicBezTo>
                  <a:cubicBezTo>
                    <a:pt x="94" y="241"/>
                    <a:pt x="82" y="241"/>
                    <a:pt x="82" y="234"/>
                  </a:cubicBezTo>
                  <a:cubicBezTo>
                    <a:pt x="81" y="224"/>
                    <a:pt x="82" y="214"/>
                    <a:pt x="89" y="207"/>
                  </a:cubicBezTo>
                  <a:cubicBezTo>
                    <a:pt x="94" y="202"/>
                    <a:pt x="101" y="201"/>
                    <a:pt x="107" y="20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4" y="169"/>
                    <a:pt x="100" y="169"/>
                    <a:pt x="98" y="171"/>
                  </a:cubicBezTo>
                  <a:cubicBezTo>
                    <a:pt x="92" y="175"/>
                    <a:pt x="93" y="184"/>
                    <a:pt x="93" y="190"/>
                  </a:cubicBezTo>
                  <a:cubicBezTo>
                    <a:pt x="94" y="197"/>
                    <a:pt x="82" y="197"/>
                    <a:pt x="82" y="190"/>
                  </a:cubicBezTo>
                  <a:cubicBezTo>
                    <a:pt x="81" y="180"/>
                    <a:pt x="82" y="170"/>
                    <a:pt x="89" y="163"/>
                  </a:cubicBezTo>
                  <a:cubicBezTo>
                    <a:pt x="94" y="158"/>
                    <a:pt x="101" y="157"/>
                    <a:pt x="107" y="157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4" y="125"/>
                    <a:pt x="100" y="125"/>
                    <a:pt x="98" y="127"/>
                  </a:cubicBezTo>
                  <a:cubicBezTo>
                    <a:pt x="92" y="131"/>
                    <a:pt x="93" y="140"/>
                    <a:pt x="93" y="146"/>
                  </a:cubicBezTo>
                  <a:cubicBezTo>
                    <a:pt x="94" y="153"/>
                    <a:pt x="82" y="153"/>
                    <a:pt x="82" y="146"/>
                  </a:cubicBezTo>
                  <a:cubicBezTo>
                    <a:pt x="81" y="136"/>
                    <a:pt x="82" y="126"/>
                    <a:pt x="89" y="119"/>
                  </a:cubicBezTo>
                  <a:cubicBezTo>
                    <a:pt x="94" y="114"/>
                    <a:pt x="101" y="113"/>
                    <a:pt x="107" y="113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4" y="81"/>
                    <a:pt x="100" y="81"/>
                    <a:pt x="98" y="83"/>
                  </a:cubicBezTo>
                  <a:cubicBezTo>
                    <a:pt x="92" y="87"/>
                    <a:pt x="93" y="96"/>
                    <a:pt x="93" y="102"/>
                  </a:cubicBezTo>
                  <a:cubicBezTo>
                    <a:pt x="94" y="109"/>
                    <a:pt x="82" y="109"/>
                    <a:pt x="82" y="102"/>
                  </a:cubicBezTo>
                  <a:cubicBezTo>
                    <a:pt x="81" y="92"/>
                    <a:pt x="82" y="82"/>
                    <a:pt x="89" y="75"/>
                  </a:cubicBezTo>
                  <a:cubicBezTo>
                    <a:pt x="94" y="70"/>
                    <a:pt x="101" y="69"/>
                    <a:pt x="107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271" y="69"/>
                    <a:pt x="271" y="69"/>
                    <a:pt x="271" y="69"/>
                  </a:cubicBezTo>
                  <a:lnTo>
                    <a:pt x="271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92" name="Group 351"/>
          <p:cNvGrpSpPr/>
          <p:nvPr/>
        </p:nvGrpSpPr>
        <p:grpSpPr>
          <a:xfrm>
            <a:off x="4011503" y="2731590"/>
            <a:ext cx="714989" cy="708934"/>
            <a:chOff x="7116763" y="2187575"/>
            <a:chExt cx="825500" cy="823913"/>
          </a:xfrm>
          <a:solidFill>
            <a:schemeClr val="accent2"/>
          </a:solidFill>
        </p:grpSpPr>
        <p:sp>
          <p:nvSpPr>
            <p:cNvPr id="193" name="Freeform 48"/>
            <p:cNvSpPr>
              <a:spLocks/>
            </p:cNvSpPr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4" name="Freeform 49"/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95" name="Freeform 50"/>
          <p:cNvSpPr>
            <a:spLocks noEditPoints="1"/>
          </p:cNvSpPr>
          <p:nvPr/>
        </p:nvSpPr>
        <p:spPr bwMode="auto">
          <a:xfrm>
            <a:off x="2973396" y="2238478"/>
            <a:ext cx="723239" cy="715764"/>
          </a:xfrm>
          <a:custGeom>
            <a:avLst/>
            <a:gdLst>
              <a:gd name="T0" fmla="*/ 145 w 290"/>
              <a:gd name="T1" fmla="*/ 0 h 289"/>
              <a:gd name="T2" fmla="*/ 0 w 290"/>
              <a:gd name="T3" fmla="*/ 144 h 289"/>
              <a:gd name="T4" fmla="*/ 145 w 290"/>
              <a:gd name="T5" fmla="*/ 289 h 289"/>
              <a:gd name="T6" fmla="*/ 290 w 290"/>
              <a:gd name="T7" fmla="*/ 144 h 289"/>
              <a:gd name="T8" fmla="*/ 145 w 290"/>
              <a:gd name="T9" fmla="*/ 0 h 289"/>
              <a:gd name="T10" fmla="*/ 173 w 290"/>
              <a:gd name="T11" fmla="*/ 144 h 289"/>
              <a:gd name="T12" fmla="*/ 173 w 290"/>
              <a:gd name="T13" fmla="*/ 236 h 289"/>
              <a:gd name="T14" fmla="*/ 79 w 290"/>
              <a:gd name="T15" fmla="*/ 197 h 289"/>
              <a:gd name="T16" fmla="*/ 79 w 290"/>
              <a:gd name="T17" fmla="*/ 183 h 289"/>
              <a:gd name="T18" fmla="*/ 46 w 290"/>
              <a:gd name="T19" fmla="*/ 183 h 289"/>
              <a:gd name="T20" fmla="*/ 46 w 290"/>
              <a:gd name="T21" fmla="*/ 106 h 289"/>
              <a:gd name="T22" fmla="*/ 79 w 290"/>
              <a:gd name="T23" fmla="*/ 106 h 289"/>
              <a:gd name="T24" fmla="*/ 79 w 290"/>
              <a:gd name="T25" fmla="*/ 91 h 289"/>
              <a:gd name="T26" fmla="*/ 173 w 290"/>
              <a:gd name="T27" fmla="*/ 53 h 289"/>
              <a:gd name="T28" fmla="*/ 173 w 290"/>
              <a:gd name="T29" fmla="*/ 144 h 289"/>
              <a:gd name="T30" fmla="*/ 182 w 290"/>
              <a:gd name="T31" fmla="*/ 196 h 289"/>
              <a:gd name="T32" fmla="*/ 194 w 290"/>
              <a:gd name="T33" fmla="*/ 144 h 289"/>
              <a:gd name="T34" fmla="*/ 182 w 290"/>
              <a:gd name="T35" fmla="*/ 93 h 289"/>
              <a:gd name="T36" fmla="*/ 197 w 290"/>
              <a:gd name="T37" fmla="*/ 84 h 289"/>
              <a:gd name="T38" fmla="*/ 211 w 290"/>
              <a:gd name="T39" fmla="*/ 144 h 289"/>
              <a:gd name="T40" fmla="*/ 197 w 290"/>
              <a:gd name="T41" fmla="*/ 204 h 289"/>
              <a:gd name="T42" fmla="*/ 182 w 290"/>
              <a:gd name="T43" fmla="*/ 196 h 289"/>
              <a:gd name="T44" fmla="*/ 225 w 290"/>
              <a:gd name="T45" fmla="*/ 225 h 289"/>
              <a:gd name="T46" fmla="*/ 210 w 290"/>
              <a:gd name="T47" fmla="*/ 216 h 289"/>
              <a:gd name="T48" fmla="*/ 227 w 290"/>
              <a:gd name="T49" fmla="*/ 144 h 289"/>
              <a:gd name="T50" fmla="*/ 210 w 290"/>
              <a:gd name="T51" fmla="*/ 72 h 289"/>
              <a:gd name="T52" fmla="*/ 225 w 290"/>
              <a:gd name="T53" fmla="*/ 64 h 289"/>
              <a:gd name="T54" fmla="*/ 244 w 290"/>
              <a:gd name="T55" fmla="*/ 144 h 289"/>
              <a:gd name="T56" fmla="*/ 225 w 290"/>
              <a:gd name="T57" fmla="*/ 2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0" h="289">
                <a:moveTo>
                  <a:pt x="145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90" y="224"/>
                  <a:pt x="290" y="144"/>
                </a:cubicBezTo>
                <a:cubicBezTo>
                  <a:pt x="290" y="64"/>
                  <a:pt x="225" y="0"/>
                  <a:pt x="145" y="0"/>
                </a:cubicBezTo>
                <a:close/>
                <a:moveTo>
                  <a:pt x="173" y="144"/>
                </a:moveTo>
                <a:cubicBezTo>
                  <a:pt x="173" y="236"/>
                  <a:pt x="173" y="236"/>
                  <a:pt x="173" y="236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06"/>
                  <a:pt x="46" y="106"/>
                  <a:pt x="46" y="106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9" y="91"/>
                  <a:pt x="79" y="91"/>
                  <a:pt x="79" y="91"/>
                </a:cubicBezTo>
                <a:cubicBezTo>
                  <a:pt x="173" y="53"/>
                  <a:pt x="173" y="53"/>
                  <a:pt x="173" y="53"/>
                </a:cubicBezTo>
                <a:lnTo>
                  <a:pt x="173" y="144"/>
                </a:lnTo>
                <a:close/>
                <a:moveTo>
                  <a:pt x="182" y="196"/>
                </a:moveTo>
                <a:cubicBezTo>
                  <a:pt x="190" y="182"/>
                  <a:pt x="194" y="163"/>
                  <a:pt x="194" y="144"/>
                </a:cubicBezTo>
                <a:cubicBezTo>
                  <a:pt x="194" y="125"/>
                  <a:pt x="190" y="107"/>
                  <a:pt x="182" y="93"/>
                </a:cubicBezTo>
                <a:cubicBezTo>
                  <a:pt x="197" y="84"/>
                  <a:pt x="197" y="84"/>
                  <a:pt x="197" y="84"/>
                </a:cubicBezTo>
                <a:cubicBezTo>
                  <a:pt x="206" y="101"/>
                  <a:pt x="211" y="123"/>
                  <a:pt x="211" y="144"/>
                </a:cubicBezTo>
                <a:cubicBezTo>
                  <a:pt x="211" y="166"/>
                  <a:pt x="206" y="187"/>
                  <a:pt x="197" y="204"/>
                </a:cubicBezTo>
                <a:lnTo>
                  <a:pt x="182" y="196"/>
                </a:lnTo>
                <a:close/>
                <a:moveTo>
                  <a:pt x="225" y="225"/>
                </a:moveTo>
                <a:cubicBezTo>
                  <a:pt x="210" y="216"/>
                  <a:pt x="210" y="216"/>
                  <a:pt x="210" y="216"/>
                </a:cubicBezTo>
                <a:cubicBezTo>
                  <a:pt x="221" y="196"/>
                  <a:pt x="227" y="171"/>
                  <a:pt x="227" y="144"/>
                </a:cubicBezTo>
                <a:cubicBezTo>
                  <a:pt x="227" y="118"/>
                  <a:pt x="221" y="93"/>
                  <a:pt x="210" y="72"/>
                </a:cubicBezTo>
                <a:cubicBezTo>
                  <a:pt x="225" y="64"/>
                  <a:pt x="225" y="64"/>
                  <a:pt x="225" y="64"/>
                </a:cubicBezTo>
                <a:cubicBezTo>
                  <a:pt x="237" y="87"/>
                  <a:pt x="244" y="115"/>
                  <a:pt x="244" y="144"/>
                </a:cubicBezTo>
                <a:cubicBezTo>
                  <a:pt x="244" y="174"/>
                  <a:pt x="237" y="202"/>
                  <a:pt x="225" y="2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196" name="Group 355"/>
          <p:cNvGrpSpPr/>
          <p:nvPr/>
        </p:nvGrpSpPr>
        <p:grpSpPr>
          <a:xfrm>
            <a:off x="5185732" y="3708252"/>
            <a:ext cx="879985" cy="871484"/>
            <a:chOff x="8472488" y="3322638"/>
            <a:chExt cx="1016000" cy="1012825"/>
          </a:xfrm>
          <a:solidFill>
            <a:schemeClr val="accent2"/>
          </a:solidFill>
        </p:grpSpPr>
        <p:sp>
          <p:nvSpPr>
            <p:cNvPr id="197" name="Oval 51"/>
            <p:cNvSpPr>
              <a:spLocks noChangeArrowheads="1"/>
            </p:cNvSpPr>
            <p:nvPr/>
          </p:nvSpPr>
          <p:spPr bwMode="auto">
            <a:xfrm>
              <a:off x="9110663" y="3733800"/>
              <a:ext cx="55563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8" name="Freeform 52"/>
            <p:cNvSpPr>
              <a:spLocks noEditPoints="1"/>
            </p:cNvSpPr>
            <p:nvPr/>
          </p:nvSpPr>
          <p:spPr bwMode="auto">
            <a:xfrm>
              <a:off x="8472488" y="3322638"/>
              <a:ext cx="1016000" cy="1012825"/>
            </a:xfrm>
            <a:custGeom>
              <a:avLst/>
              <a:gdLst>
                <a:gd name="T0" fmla="*/ 176 w 353"/>
                <a:gd name="T1" fmla="*/ 0 h 352"/>
                <a:gd name="T2" fmla="*/ 0 w 353"/>
                <a:gd name="T3" fmla="*/ 176 h 352"/>
                <a:gd name="T4" fmla="*/ 176 w 353"/>
                <a:gd name="T5" fmla="*/ 352 h 352"/>
                <a:gd name="T6" fmla="*/ 353 w 353"/>
                <a:gd name="T7" fmla="*/ 176 h 352"/>
                <a:gd name="T8" fmla="*/ 176 w 353"/>
                <a:gd name="T9" fmla="*/ 0 h 352"/>
                <a:gd name="T10" fmla="*/ 287 w 353"/>
                <a:gd name="T11" fmla="*/ 162 h 352"/>
                <a:gd name="T12" fmla="*/ 268 w 353"/>
                <a:gd name="T13" fmla="*/ 183 h 352"/>
                <a:gd name="T14" fmla="*/ 160 w 353"/>
                <a:gd name="T15" fmla="*/ 289 h 352"/>
                <a:gd name="T16" fmla="*/ 63 w 353"/>
                <a:gd name="T17" fmla="*/ 191 h 352"/>
                <a:gd name="T18" fmla="*/ 84 w 353"/>
                <a:gd name="T19" fmla="*/ 202 h 352"/>
                <a:gd name="T20" fmla="*/ 140 w 353"/>
                <a:gd name="T21" fmla="*/ 175 h 352"/>
                <a:gd name="T22" fmla="*/ 139 w 353"/>
                <a:gd name="T23" fmla="*/ 164 h 352"/>
                <a:gd name="T24" fmla="*/ 197 w 353"/>
                <a:gd name="T25" fmla="*/ 97 h 352"/>
                <a:gd name="T26" fmla="*/ 259 w 353"/>
                <a:gd name="T27" fmla="*/ 137 h 352"/>
                <a:gd name="T28" fmla="*/ 287 w 353"/>
                <a:gd name="T29" fmla="*/ 150 h 352"/>
                <a:gd name="T30" fmla="*/ 290 w 353"/>
                <a:gd name="T31" fmla="*/ 156 h 352"/>
                <a:gd name="T32" fmla="*/ 287 w 353"/>
                <a:gd name="T33" fmla="*/ 16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2"/>
                    <a:pt x="176" y="352"/>
                  </a:cubicBezTo>
                  <a:cubicBezTo>
                    <a:pt x="274" y="352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87" y="162"/>
                  </a:moveTo>
                  <a:cubicBezTo>
                    <a:pt x="268" y="183"/>
                    <a:pt x="268" y="183"/>
                    <a:pt x="268" y="183"/>
                  </a:cubicBezTo>
                  <a:cubicBezTo>
                    <a:pt x="268" y="249"/>
                    <a:pt x="224" y="289"/>
                    <a:pt x="160" y="289"/>
                  </a:cubicBezTo>
                  <a:cubicBezTo>
                    <a:pt x="106" y="289"/>
                    <a:pt x="63" y="231"/>
                    <a:pt x="63" y="191"/>
                  </a:cubicBezTo>
                  <a:cubicBezTo>
                    <a:pt x="63" y="173"/>
                    <a:pt x="70" y="193"/>
                    <a:pt x="84" y="202"/>
                  </a:cubicBezTo>
                  <a:cubicBezTo>
                    <a:pt x="99" y="212"/>
                    <a:pt x="141" y="218"/>
                    <a:pt x="140" y="175"/>
                  </a:cubicBezTo>
                  <a:cubicBezTo>
                    <a:pt x="139" y="171"/>
                    <a:pt x="139" y="167"/>
                    <a:pt x="139" y="164"/>
                  </a:cubicBezTo>
                  <a:cubicBezTo>
                    <a:pt x="139" y="128"/>
                    <a:pt x="161" y="97"/>
                    <a:pt x="197" y="97"/>
                  </a:cubicBezTo>
                  <a:cubicBezTo>
                    <a:pt x="229" y="97"/>
                    <a:pt x="253" y="116"/>
                    <a:pt x="259" y="137"/>
                  </a:cubicBezTo>
                  <a:cubicBezTo>
                    <a:pt x="287" y="150"/>
                    <a:pt x="287" y="150"/>
                    <a:pt x="287" y="150"/>
                  </a:cubicBezTo>
                  <a:cubicBezTo>
                    <a:pt x="289" y="152"/>
                    <a:pt x="290" y="154"/>
                    <a:pt x="290" y="156"/>
                  </a:cubicBezTo>
                  <a:cubicBezTo>
                    <a:pt x="290" y="158"/>
                    <a:pt x="289" y="160"/>
                    <a:pt x="287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99" name="Freeform 53"/>
          <p:cNvSpPr>
            <a:spLocks noEditPoints="1"/>
          </p:cNvSpPr>
          <p:nvPr/>
        </p:nvSpPr>
        <p:spPr bwMode="auto">
          <a:xfrm>
            <a:off x="4444620" y="1845081"/>
            <a:ext cx="873111" cy="867386"/>
          </a:xfrm>
          <a:custGeom>
            <a:avLst/>
            <a:gdLst>
              <a:gd name="T0" fmla="*/ 175 w 350"/>
              <a:gd name="T1" fmla="*/ 0 h 350"/>
              <a:gd name="T2" fmla="*/ 0 w 350"/>
              <a:gd name="T3" fmla="*/ 175 h 350"/>
              <a:gd name="T4" fmla="*/ 175 w 350"/>
              <a:gd name="T5" fmla="*/ 350 h 350"/>
              <a:gd name="T6" fmla="*/ 350 w 350"/>
              <a:gd name="T7" fmla="*/ 175 h 350"/>
              <a:gd name="T8" fmla="*/ 175 w 350"/>
              <a:gd name="T9" fmla="*/ 0 h 350"/>
              <a:gd name="T10" fmla="*/ 277 w 350"/>
              <a:gd name="T11" fmla="*/ 257 h 350"/>
              <a:gd name="T12" fmla="*/ 268 w 350"/>
              <a:gd name="T13" fmla="*/ 261 h 350"/>
              <a:gd name="T14" fmla="*/ 255 w 350"/>
              <a:gd name="T15" fmla="*/ 264 h 350"/>
              <a:gd name="T16" fmla="*/ 248 w 350"/>
              <a:gd name="T17" fmla="*/ 270 h 350"/>
              <a:gd name="T18" fmla="*/ 230 w 350"/>
              <a:gd name="T19" fmla="*/ 270 h 350"/>
              <a:gd name="T20" fmla="*/ 223 w 350"/>
              <a:gd name="T21" fmla="*/ 264 h 350"/>
              <a:gd name="T22" fmla="*/ 223 w 350"/>
              <a:gd name="T23" fmla="*/ 175 h 350"/>
              <a:gd name="T24" fmla="*/ 230 w 350"/>
              <a:gd name="T25" fmla="*/ 169 h 350"/>
              <a:gd name="T26" fmla="*/ 248 w 350"/>
              <a:gd name="T27" fmla="*/ 169 h 350"/>
              <a:gd name="T28" fmla="*/ 255 w 350"/>
              <a:gd name="T29" fmla="*/ 175 h 350"/>
              <a:gd name="T30" fmla="*/ 262 w 350"/>
              <a:gd name="T31" fmla="*/ 176 h 350"/>
              <a:gd name="T32" fmla="*/ 175 w 350"/>
              <a:gd name="T33" fmla="*/ 96 h 350"/>
              <a:gd name="T34" fmla="*/ 88 w 350"/>
              <a:gd name="T35" fmla="*/ 176 h 350"/>
              <a:gd name="T36" fmla="*/ 95 w 350"/>
              <a:gd name="T37" fmla="*/ 175 h 350"/>
              <a:gd name="T38" fmla="*/ 101 w 350"/>
              <a:gd name="T39" fmla="*/ 169 h 350"/>
              <a:gd name="T40" fmla="*/ 120 w 350"/>
              <a:gd name="T41" fmla="*/ 169 h 350"/>
              <a:gd name="T42" fmla="*/ 126 w 350"/>
              <a:gd name="T43" fmla="*/ 175 h 350"/>
              <a:gd name="T44" fmla="*/ 126 w 350"/>
              <a:gd name="T45" fmla="*/ 264 h 350"/>
              <a:gd name="T46" fmla="*/ 120 w 350"/>
              <a:gd name="T47" fmla="*/ 270 h 350"/>
              <a:gd name="T48" fmla="*/ 101 w 350"/>
              <a:gd name="T49" fmla="*/ 270 h 350"/>
              <a:gd name="T50" fmla="*/ 95 w 350"/>
              <a:gd name="T51" fmla="*/ 264 h 350"/>
              <a:gd name="T52" fmla="*/ 52 w 350"/>
              <a:gd name="T53" fmla="*/ 219 h 350"/>
              <a:gd name="T54" fmla="*/ 71 w 350"/>
              <a:gd name="T55" fmla="*/ 183 h 350"/>
              <a:gd name="T56" fmla="*/ 175 w 350"/>
              <a:gd name="T57" fmla="*/ 80 h 350"/>
              <a:gd name="T58" fmla="*/ 279 w 350"/>
              <a:gd name="T59" fmla="*/ 183 h 350"/>
              <a:gd name="T60" fmla="*/ 298 w 350"/>
              <a:gd name="T61" fmla="*/ 219 h 350"/>
              <a:gd name="T62" fmla="*/ 277 w 350"/>
              <a:gd name="T63" fmla="*/ 25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0" h="350">
                <a:moveTo>
                  <a:pt x="175" y="0"/>
                </a:moveTo>
                <a:cubicBezTo>
                  <a:pt x="78" y="0"/>
                  <a:pt x="0" y="78"/>
                  <a:pt x="0" y="175"/>
                </a:cubicBezTo>
                <a:cubicBezTo>
                  <a:pt x="0" y="272"/>
                  <a:pt x="78" y="350"/>
                  <a:pt x="175" y="350"/>
                </a:cubicBezTo>
                <a:cubicBezTo>
                  <a:pt x="271" y="350"/>
                  <a:pt x="350" y="272"/>
                  <a:pt x="350" y="175"/>
                </a:cubicBezTo>
                <a:cubicBezTo>
                  <a:pt x="350" y="78"/>
                  <a:pt x="271" y="0"/>
                  <a:pt x="175" y="0"/>
                </a:cubicBezTo>
                <a:close/>
                <a:moveTo>
                  <a:pt x="277" y="257"/>
                </a:moveTo>
                <a:cubicBezTo>
                  <a:pt x="268" y="261"/>
                  <a:pt x="268" y="261"/>
                  <a:pt x="268" y="261"/>
                </a:cubicBezTo>
                <a:cubicBezTo>
                  <a:pt x="264" y="263"/>
                  <a:pt x="260" y="264"/>
                  <a:pt x="255" y="264"/>
                </a:cubicBezTo>
                <a:cubicBezTo>
                  <a:pt x="255" y="267"/>
                  <a:pt x="252" y="270"/>
                  <a:pt x="248" y="270"/>
                </a:cubicBezTo>
                <a:cubicBezTo>
                  <a:pt x="230" y="270"/>
                  <a:pt x="230" y="270"/>
                  <a:pt x="230" y="270"/>
                </a:cubicBezTo>
                <a:cubicBezTo>
                  <a:pt x="226" y="270"/>
                  <a:pt x="223" y="267"/>
                  <a:pt x="223" y="264"/>
                </a:cubicBezTo>
                <a:cubicBezTo>
                  <a:pt x="223" y="175"/>
                  <a:pt x="223" y="175"/>
                  <a:pt x="223" y="175"/>
                </a:cubicBezTo>
                <a:cubicBezTo>
                  <a:pt x="223" y="171"/>
                  <a:pt x="226" y="169"/>
                  <a:pt x="230" y="169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2" y="169"/>
                  <a:pt x="255" y="171"/>
                  <a:pt x="255" y="175"/>
                </a:cubicBezTo>
                <a:cubicBezTo>
                  <a:pt x="257" y="175"/>
                  <a:pt x="259" y="175"/>
                  <a:pt x="262" y="176"/>
                </a:cubicBezTo>
                <a:cubicBezTo>
                  <a:pt x="258" y="131"/>
                  <a:pt x="220" y="96"/>
                  <a:pt x="175" y="96"/>
                </a:cubicBezTo>
                <a:cubicBezTo>
                  <a:pt x="129" y="96"/>
                  <a:pt x="92" y="131"/>
                  <a:pt x="88" y="176"/>
                </a:cubicBezTo>
                <a:cubicBezTo>
                  <a:pt x="90" y="175"/>
                  <a:pt x="92" y="175"/>
                  <a:pt x="95" y="175"/>
                </a:cubicBezTo>
                <a:cubicBezTo>
                  <a:pt x="95" y="171"/>
                  <a:pt x="98" y="169"/>
                  <a:pt x="101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23" y="169"/>
                  <a:pt x="126" y="171"/>
                  <a:pt x="126" y="175"/>
                </a:cubicBezTo>
                <a:cubicBezTo>
                  <a:pt x="126" y="264"/>
                  <a:pt x="126" y="264"/>
                  <a:pt x="126" y="264"/>
                </a:cubicBezTo>
                <a:cubicBezTo>
                  <a:pt x="126" y="267"/>
                  <a:pt x="123" y="270"/>
                  <a:pt x="120" y="270"/>
                </a:cubicBezTo>
                <a:cubicBezTo>
                  <a:pt x="101" y="270"/>
                  <a:pt x="101" y="270"/>
                  <a:pt x="101" y="270"/>
                </a:cubicBezTo>
                <a:cubicBezTo>
                  <a:pt x="98" y="270"/>
                  <a:pt x="95" y="267"/>
                  <a:pt x="95" y="264"/>
                </a:cubicBezTo>
                <a:cubicBezTo>
                  <a:pt x="71" y="263"/>
                  <a:pt x="52" y="243"/>
                  <a:pt x="52" y="219"/>
                </a:cubicBezTo>
                <a:cubicBezTo>
                  <a:pt x="52" y="204"/>
                  <a:pt x="59" y="191"/>
                  <a:pt x="71" y="183"/>
                </a:cubicBezTo>
                <a:cubicBezTo>
                  <a:pt x="71" y="126"/>
                  <a:pt x="118" y="80"/>
                  <a:pt x="175" y="80"/>
                </a:cubicBezTo>
                <a:cubicBezTo>
                  <a:pt x="232" y="80"/>
                  <a:pt x="278" y="126"/>
                  <a:pt x="279" y="183"/>
                </a:cubicBezTo>
                <a:cubicBezTo>
                  <a:pt x="290" y="191"/>
                  <a:pt x="298" y="204"/>
                  <a:pt x="298" y="219"/>
                </a:cubicBezTo>
                <a:cubicBezTo>
                  <a:pt x="298" y="235"/>
                  <a:pt x="290" y="249"/>
                  <a:pt x="277" y="25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00" name="Freeform 54"/>
          <p:cNvSpPr>
            <a:spLocks noEditPoints="1"/>
          </p:cNvSpPr>
          <p:nvPr/>
        </p:nvSpPr>
        <p:spPr bwMode="auto">
          <a:xfrm>
            <a:off x="1951787" y="2707004"/>
            <a:ext cx="720488" cy="715764"/>
          </a:xfrm>
          <a:custGeom>
            <a:avLst/>
            <a:gdLst>
              <a:gd name="T0" fmla="*/ 145 w 289"/>
              <a:gd name="T1" fmla="*/ 0 h 289"/>
              <a:gd name="T2" fmla="*/ 0 w 289"/>
              <a:gd name="T3" fmla="*/ 145 h 289"/>
              <a:gd name="T4" fmla="*/ 145 w 289"/>
              <a:gd name="T5" fmla="*/ 289 h 289"/>
              <a:gd name="T6" fmla="*/ 289 w 289"/>
              <a:gd name="T7" fmla="*/ 145 h 289"/>
              <a:gd name="T8" fmla="*/ 145 w 289"/>
              <a:gd name="T9" fmla="*/ 0 h 289"/>
              <a:gd name="T10" fmla="*/ 145 w 289"/>
              <a:gd name="T11" fmla="*/ 227 h 289"/>
              <a:gd name="T12" fmla="*/ 121 w 289"/>
              <a:gd name="T13" fmla="*/ 204 h 289"/>
              <a:gd name="T14" fmla="*/ 145 w 289"/>
              <a:gd name="T15" fmla="*/ 181 h 289"/>
              <a:gd name="T16" fmla="*/ 168 w 289"/>
              <a:gd name="T17" fmla="*/ 204 h 289"/>
              <a:gd name="T18" fmla="*/ 145 w 289"/>
              <a:gd name="T19" fmla="*/ 227 h 289"/>
              <a:gd name="T20" fmla="*/ 206 w 289"/>
              <a:gd name="T21" fmla="*/ 174 h 289"/>
              <a:gd name="T22" fmla="*/ 185 w 289"/>
              <a:gd name="T23" fmla="*/ 174 h 289"/>
              <a:gd name="T24" fmla="*/ 180 w 289"/>
              <a:gd name="T25" fmla="*/ 168 h 289"/>
              <a:gd name="T26" fmla="*/ 113 w 289"/>
              <a:gd name="T27" fmla="*/ 168 h 289"/>
              <a:gd name="T28" fmla="*/ 105 w 289"/>
              <a:gd name="T29" fmla="*/ 176 h 289"/>
              <a:gd name="T30" fmla="*/ 85 w 289"/>
              <a:gd name="T31" fmla="*/ 176 h 289"/>
              <a:gd name="T32" fmla="*/ 85 w 289"/>
              <a:gd name="T33" fmla="*/ 156 h 289"/>
              <a:gd name="T34" fmla="*/ 89 w 289"/>
              <a:gd name="T35" fmla="*/ 151 h 289"/>
              <a:gd name="T36" fmla="*/ 93 w 289"/>
              <a:gd name="T37" fmla="*/ 148 h 289"/>
              <a:gd name="T38" fmla="*/ 198 w 289"/>
              <a:gd name="T39" fmla="*/ 145 h 289"/>
              <a:gd name="T40" fmla="*/ 198 w 289"/>
              <a:gd name="T41" fmla="*/ 146 h 289"/>
              <a:gd name="T42" fmla="*/ 199 w 289"/>
              <a:gd name="T43" fmla="*/ 147 h 289"/>
              <a:gd name="T44" fmla="*/ 200 w 289"/>
              <a:gd name="T45" fmla="*/ 148 h 289"/>
              <a:gd name="T46" fmla="*/ 206 w 289"/>
              <a:gd name="T47" fmla="*/ 154 h 289"/>
              <a:gd name="T48" fmla="*/ 210 w 289"/>
              <a:gd name="T49" fmla="*/ 164 h 289"/>
              <a:gd name="T50" fmla="*/ 206 w 289"/>
              <a:gd name="T51" fmla="*/ 174 h 289"/>
              <a:gd name="T52" fmla="*/ 240 w 289"/>
              <a:gd name="T53" fmla="*/ 138 h 289"/>
              <a:gd name="T54" fmla="*/ 221 w 289"/>
              <a:gd name="T55" fmla="*/ 138 h 289"/>
              <a:gd name="T56" fmla="*/ 214 w 289"/>
              <a:gd name="T57" fmla="*/ 131 h 289"/>
              <a:gd name="T58" fmla="*/ 76 w 289"/>
              <a:gd name="T59" fmla="*/ 132 h 289"/>
              <a:gd name="T60" fmla="*/ 76 w 289"/>
              <a:gd name="T61" fmla="*/ 132 h 289"/>
              <a:gd name="T62" fmla="*/ 67 w 289"/>
              <a:gd name="T63" fmla="*/ 141 h 289"/>
              <a:gd name="T64" fmla="*/ 49 w 289"/>
              <a:gd name="T65" fmla="*/ 141 h 289"/>
              <a:gd name="T66" fmla="*/ 48 w 289"/>
              <a:gd name="T67" fmla="*/ 122 h 289"/>
              <a:gd name="T68" fmla="*/ 57 w 289"/>
              <a:gd name="T69" fmla="*/ 113 h 289"/>
              <a:gd name="T70" fmla="*/ 58 w 289"/>
              <a:gd name="T71" fmla="*/ 112 h 289"/>
              <a:gd name="T72" fmla="*/ 229 w 289"/>
              <a:gd name="T73" fmla="*/ 109 h 289"/>
              <a:gd name="T74" fmla="*/ 231 w 289"/>
              <a:gd name="T75" fmla="*/ 110 h 289"/>
              <a:gd name="T76" fmla="*/ 235 w 289"/>
              <a:gd name="T77" fmla="*/ 114 h 289"/>
              <a:gd name="T78" fmla="*/ 235 w 289"/>
              <a:gd name="T79" fmla="*/ 114 h 289"/>
              <a:gd name="T80" fmla="*/ 240 w 289"/>
              <a:gd name="T81" fmla="*/ 119 h 289"/>
              <a:gd name="T82" fmla="*/ 240 w 289"/>
              <a:gd name="T83" fmla="*/ 13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9" h="289">
                <a:moveTo>
                  <a:pt x="145" y="0"/>
                </a:moveTo>
                <a:cubicBezTo>
                  <a:pt x="65" y="0"/>
                  <a:pt x="0" y="65"/>
                  <a:pt x="0" y="145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89" y="224"/>
                  <a:pt x="289" y="145"/>
                </a:cubicBezTo>
                <a:cubicBezTo>
                  <a:pt x="289" y="65"/>
                  <a:pt x="225" y="0"/>
                  <a:pt x="145" y="0"/>
                </a:cubicBezTo>
                <a:close/>
                <a:moveTo>
                  <a:pt x="145" y="227"/>
                </a:moveTo>
                <a:cubicBezTo>
                  <a:pt x="132" y="227"/>
                  <a:pt x="121" y="217"/>
                  <a:pt x="121" y="204"/>
                </a:cubicBezTo>
                <a:cubicBezTo>
                  <a:pt x="121" y="191"/>
                  <a:pt x="132" y="181"/>
                  <a:pt x="145" y="181"/>
                </a:cubicBezTo>
                <a:cubicBezTo>
                  <a:pt x="158" y="181"/>
                  <a:pt x="168" y="191"/>
                  <a:pt x="168" y="204"/>
                </a:cubicBezTo>
                <a:cubicBezTo>
                  <a:pt x="168" y="217"/>
                  <a:pt x="158" y="227"/>
                  <a:pt x="145" y="227"/>
                </a:cubicBezTo>
                <a:close/>
                <a:moveTo>
                  <a:pt x="206" y="174"/>
                </a:moveTo>
                <a:cubicBezTo>
                  <a:pt x="200" y="180"/>
                  <a:pt x="191" y="180"/>
                  <a:pt x="185" y="174"/>
                </a:cubicBezTo>
                <a:cubicBezTo>
                  <a:pt x="180" y="168"/>
                  <a:pt x="180" y="168"/>
                  <a:pt x="180" y="168"/>
                </a:cubicBezTo>
                <a:cubicBezTo>
                  <a:pt x="161" y="150"/>
                  <a:pt x="132" y="150"/>
                  <a:pt x="113" y="168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0" y="182"/>
                  <a:pt x="90" y="182"/>
                  <a:pt x="85" y="176"/>
                </a:cubicBezTo>
                <a:cubicBezTo>
                  <a:pt x="79" y="171"/>
                  <a:pt x="79" y="161"/>
                  <a:pt x="85" y="156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121" y="119"/>
                  <a:pt x="167" y="118"/>
                  <a:pt x="198" y="145"/>
                </a:cubicBezTo>
                <a:cubicBezTo>
                  <a:pt x="198" y="145"/>
                  <a:pt x="198" y="146"/>
                  <a:pt x="198" y="146"/>
                </a:cubicBezTo>
                <a:cubicBezTo>
                  <a:pt x="199" y="147"/>
                  <a:pt x="199" y="147"/>
                  <a:pt x="199" y="147"/>
                </a:cubicBezTo>
                <a:cubicBezTo>
                  <a:pt x="200" y="147"/>
                  <a:pt x="200" y="147"/>
                  <a:pt x="200" y="148"/>
                </a:cubicBezTo>
                <a:cubicBezTo>
                  <a:pt x="206" y="154"/>
                  <a:pt x="206" y="154"/>
                  <a:pt x="206" y="154"/>
                </a:cubicBezTo>
                <a:cubicBezTo>
                  <a:pt x="209" y="156"/>
                  <a:pt x="210" y="160"/>
                  <a:pt x="210" y="164"/>
                </a:cubicBezTo>
                <a:cubicBezTo>
                  <a:pt x="210" y="168"/>
                  <a:pt x="209" y="171"/>
                  <a:pt x="206" y="174"/>
                </a:cubicBezTo>
                <a:close/>
                <a:moveTo>
                  <a:pt x="240" y="138"/>
                </a:moveTo>
                <a:cubicBezTo>
                  <a:pt x="235" y="143"/>
                  <a:pt x="226" y="143"/>
                  <a:pt x="221" y="138"/>
                </a:cubicBezTo>
                <a:cubicBezTo>
                  <a:pt x="214" y="131"/>
                  <a:pt x="214" y="131"/>
                  <a:pt x="214" y="131"/>
                </a:cubicBezTo>
                <a:cubicBezTo>
                  <a:pt x="176" y="94"/>
                  <a:pt x="115" y="95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67" y="141"/>
                  <a:pt x="67" y="141"/>
                  <a:pt x="67" y="141"/>
                </a:cubicBezTo>
                <a:cubicBezTo>
                  <a:pt x="62" y="146"/>
                  <a:pt x="54" y="146"/>
                  <a:pt x="49" y="141"/>
                </a:cubicBezTo>
                <a:cubicBezTo>
                  <a:pt x="43" y="135"/>
                  <a:pt x="43" y="127"/>
                  <a:pt x="48" y="122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13"/>
                  <a:pt x="58" y="113"/>
                  <a:pt x="58" y="112"/>
                </a:cubicBezTo>
                <a:cubicBezTo>
                  <a:pt x="105" y="67"/>
                  <a:pt x="180" y="65"/>
                  <a:pt x="229" y="109"/>
                </a:cubicBezTo>
                <a:cubicBezTo>
                  <a:pt x="230" y="109"/>
                  <a:pt x="231" y="110"/>
                  <a:pt x="231" y="110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40" y="119"/>
                  <a:pt x="240" y="119"/>
                  <a:pt x="240" y="119"/>
                </a:cubicBezTo>
                <a:cubicBezTo>
                  <a:pt x="245" y="124"/>
                  <a:pt x="245" y="133"/>
                  <a:pt x="240" y="1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01" name="Group 360"/>
          <p:cNvGrpSpPr/>
          <p:nvPr/>
        </p:nvGrpSpPr>
        <p:grpSpPr>
          <a:xfrm>
            <a:off x="4278248" y="3581219"/>
            <a:ext cx="769988" cy="764939"/>
            <a:chOff x="7424738" y="3175000"/>
            <a:chExt cx="889000" cy="889000"/>
          </a:xfrm>
          <a:solidFill>
            <a:srgbClr val="D8D8D8"/>
          </a:solidFill>
        </p:grpSpPr>
        <p:sp>
          <p:nvSpPr>
            <p:cNvPr id="202" name="Rectangle 55"/>
            <p:cNvSpPr>
              <a:spLocks noChangeArrowheads="1"/>
            </p:cNvSpPr>
            <p:nvPr/>
          </p:nvSpPr>
          <p:spPr bwMode="auto">
            <a:xfrm>
              <a:off x="7612063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auto">
            <a:xfrm>
              <a:off x="7675563" y="3738563"/>
              <a:ext cx="76200" cy="76200"/>
            </a:xfrm>
            <a:custGeom>
              <a:avLst/>
              <a:gdLst>
                <a:gd name="T0" fmla="*/ 0 w 48"/>
                <a:gd name="T1" fmla="*/ 33 h 48"/>
                <a:gd name="T2" fmla="*/ 14 w 48"/>
                <a:gd name="T3" fmla="*/ 48 h 48"/>
                <a:gd name="T4" fmla="*/ 48 w 48"/>
                <a:gd name="T5" fmla="*/ 15 h 48"/>
                <a:gd name="T6" fmla="*/ 34 w 48"/>
                <a:gd name="T7" fmla="*/ 0 h 48"/>
                <a:gd name="T8" fmla="*/ 0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33"/>
                  </a:moveTo>
                  <a:lnTo>
                    <a:pt x="14" y="48"/>
                  </a:lnTo>
                  <a:lnTo>
                    <a:pt x="48" y="15"/>
                  </a:lnTo>
                  <a:lnTo>
                    <a:pt x="3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auto">
            <a:xfrm>
              <a:off x="7675563" y="3425825"/>
              <a:ext cx="76200" cy="77788"/>
            </a:xfrm>
            <a:custGeom>
              <a:avLst/>
              <a:gdLst>
                <a:gd name="T0" fmla="*/ 0 w 48"/>
                <a:gd name="T1" fmla="*/ 14 h 49"/>
                <a:gd name="T2" fmla="*/ 34 w 48"/>
                <a:gd name="T3" fmla="*/ 49 h 49"/>
                <a:gd name="T4" fmla="*/ 48 w 48"/>
                <a:gd name="T5" fmla="*/ 34 h 49"/>
                <a:gd name="T6" fmla="*/ 14 w 48"/>
                <a:gd name="T7" fmla="*/ 0 h 49"/>
                <a:gd name="T8" fmla="*/ 0 w 48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0" y="14"/>
                  </a:moveTo>
                  <a:lnTo>
                    <a:pt x="34" y="49"/>
                  </a:lnTo>
                  <a:lnTo>
                    <a:pt x="48" y="34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5" name="Rectangle 58"/>
            <p:cNvSpPr>
              <a:spLocks noChangeArrowheads="1"/>
            </p:cNvSpPr>
            <p:nvPr/>
          </p:nvSpPr>
          <p:spPr bwMode="auto">
            <a:xfrm>
              <a:off x="7853363" y="3362325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auto">
            <a:xfrm>
              <a:off x="7988301" y="3425825"/>
              <a:ext cx="74613" cy="77788"/>
            </a:xfrm>
            <a:custGeom>
              <a:avLst/>
              <a:gdLst>
                <a:gd name="T0" fmla="*/ 47 w 47"/>
                <a:gd name="T1" fmla="*/ 14 h 49"/>
                <a:gd name="T2" fmla="*/ 33 w 47"/>
                <a:gd name="T3" fmla="*/ 0 h 49"/>
                <a:gd name="T4" fmla="*/ 0 w 47"/>
                <a:gd name="T5" fmla="*/ 34 h 49"/>
                <a:gd name="T6" fmla="*/ 15 w 47"/>
                <a:gd name="T7" fmla="*/ 49 h 49"/>
                <a:gd name="T8" fmla="*/ 47 w 47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9">
                  <a:moveTo>
                    <a:pt x="47" y="14"/>
                  </a:moveTo>
                  <a:lnTo>
                    <a:pt x="33" y="0"/>
                  </a:lnTo>
                  <a:lnTo>
                    <a:pt x="0" y="34"/>
                  </a:lnTo>
                  <a:lnTo>
                    <a:pt x="15" y="49"/>
                  </a:lnTo>
                  <a:lnTo>
                    <a:pt x="4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7" name="Rectangle 60"/>
            <p:cNvSpPr>
              <a:spLocks noChangeArrowheads="1"/>
            </p:cNvSpPr>
            <p:nvPr/>
          </p:nvSpPr>
          <p:spPr bwMode="auto">
            <a:xfrm>
              <a:off x="8051801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auto">
            <a:xfrm>
              <a:off x="7988301" y="3738563"/>
              <a:ext cx="74613" cy="76200"/>
            </a:xfrm>
            <a:custGeom>
              <a:avLst/>
              <a:gdLst>
                <a:gd name="T0" fmla="*/ 0 w 47"/>
                <a:gd name="T1" fmla="*/ 15 h 48"/>
                <a:gd name="T2" fmla="*/ 33 w 47"/>
                <a:gd name="T3" fmla="*/ 48 h 48"/>
                <a:gd name="T4" fmla="*/ 47 w 47"/>
                <a:gd name="T5" fmla="*/ 33 h 48"/>
                <a:gd name="T6" fmla="*/ 15 w 47"/>
                <a:gd name="T7" fmla="*/ 0 h 48"/>
                <a:gd name="T8" fmla="*/ 0 w 47"/>
                <a:gd name="T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0" y="15"/>
                  </a:moveTo>
                  <a:lnTo>
                    <a:pt x="33" y="48"/>
                  </a:lnTo>
                  <a:lnTo>
                    <a:pt x="47" y="33"/>
                  </a:lnTo>
                  <a:lnTo>
                    <a:pt x="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auto">
            <a:xfrm>
              <a:off x="7424738" y="3175000"/>
              <a:ext cx="889000" cy="889000"/>
            </a:xfrm>
            <a:custGeom>
              <a:avLst/>
              <a:gdLst>
                <a:gd name="T0" fmla="*/ 155 w 309"/>
                <a:gd name="T1" fmla="*/ 0 h 309"/>
                <a:gd name="T2" fmla="*/ 0 w 309"/>
                <a:gd name="T3" fmla="*/ 155 h 309"/>
                <a:gd name="T4" fmla="*/ 155 w 309"/>
                <a:gd name="T5" fmla="*/ 309 h 309"/>
                <a:gd name="T6" fmla="*/ 309 w 309"/>
                <a:gd name="T7" fmla="*/ 155 h 309"/>
                <a:gd name="T8" fmla="*/ 155 w 309"/>
                <a:gd name="T9" fmla="*/ 0 h 309"/>
                <a:gd name="T10" fmla="*/ 155 w 309"/>
                <a:gd name="T11" fmla="*/ 253 h 309"/>
                <a:gd name="T12" fmla="*/ 56 w 309"/>
                <a:gd name="T13" fmla="*/ 155 h 309"/>
                <a:gd name="T14" fmla="*/ 155 w 309"/>
                <a:gd name="T15" fmla="*/ 57 h 309"/>
                <a:gd name="T16" fmla="*/ 253 w 309"/>
                <a:gd name="T17" fmla="*/ 155 h 309"/>
                <a:gd name="T18" fmla="*/ 155 w 309"/>
                <a:gd name="T19" fmla="*/ 25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09">
                  <a:moveTo>
                    <a:pt x="155" y="0"/>
                  </a:moveTo>
                  <a:cubicBezTo>
                    <a:pt x="69" y="0"/>
                    <a:pt x="0" y="70"/>
                    <a:pt x="0" y="155"/>
                  </a:cubicBezTo>
                  <a:cubicBezTo>
                    <a:pt x="0" y="240"/>
                    <a:pt x="69" y="309"/>
                    <a:pt x="155" y="309"/>
                  </a:cubicBezTo>
                  <a:cubicBezTo>
                    <a:pt x="240" y="309"/>
                    <a:pt x="309" y="24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lose/>
                  <a:moveTo>
                    <a:pt x="155" y="253"/>
                  </a:moveTo>
                  <a:cubicBezTo>
                    <a:pt x="100" y="253"/>
                    <a:pt x="56" y="209"/>
                    <a:pt x="56" y="155"/>
                  </a:cubicBezTo>
                  <a:cubicBezTo>
                    <a:pt x="56" y="101"/>
                    <a:pt x="100" y="57"/>
                    <a:pt x="155" y="57"/>
                  </a:cubicBezTo>
                  <a:cubicBezTo>
                    <a:pt x="209" y="57"/>
                    <a:pt x="253" y="101"/>
                    <a:pt x="253" y="155"/>
                  </a:cubicBezTo>
                  <a:cubicBezTo>
                    <a:pt x="253" y="209"/>
                    <a:pt x="209" y="253"/>
                    <a:pt x="155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0" name="Rectangle 63"/>
            <p:cNvSpPr>
              <a:spLocks noChangeArrowheads="1"/>
            </p:cNvSpPr>
            <p:nvPr/>
          </p:nvSpPr>
          <p:spPr bwMode="auto">
            <a:xfrm>
              <a:off x="7853363" y="3805238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auto">
            <a:xfrm>
              <a:off x="7800976" y="3514725"/>
              <a:ext cx="182563" cy="131763"/>
            </a:xfrm>
            <a:custGeom>
              <a:avLst/>
              <a:gdLst>
                <a:gd name="T0" fmla="*/ 46 w 115"/>
                <a:gd name="T1" fmla="*/ 54 h 83"/>
                <a:gd name="T2" fmla="*/ 15 w 115"/>
                <a:gd name="T3" fmla="*/ 25 h 83"/>
                <a:gd name="T4" fmla="*/ 0 w 115"/>
                <a:gd name="T5" fmla="*/ 40 h 83"/>
                <a:gd name="T6" fmla="*/ 46 w 115"/>
                <a:gd name="T7" fmla="*/ 83 h 83"/>
                <a:gd name="T8" fmla="*/ 115 w 115"/>
                <a:gd name="T9" fmla="*/ 15 h 83"/>
                <a:gd name="T10" fmla="*/ 100 w 115"/>
                <a:gd name="T11" fmla="*/ 0 h 83"/>
                <a:gd name="T12" fmla="*/ 46 w 115"/>
                <a:gd name="T13" fmla="*/ 5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83">
                  <a:moveTo>
                    <a:pt x="46" y="54"/>
                  </a:moveTo>
                  <a:lnTo>
                    <a:pt x="15" y="25"/>
                  </a:lnTo>
                  <a:lnTo>
                    <a:pt x="0" y="40"/>
                  </a:lnTo>
                  <a:lnTo>
                    <a:pt x="46" y="83"/>
                  </a:lnTo>
                  <a:lnTo>
                    <a:pt x="115" y="15"/>
                  </a:lnTo>
                  <a:lnTo>
                    <a:pt x="100" y="0"/>
                  </a:ln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12" name="Group 371"/>
          <p:cNvGrpSpPr/>
          <p:nvPr/>
        </p:nvGrpSpPr>
        <p:grpSpPr>
          <a:xfrm>
            <a:off x="3868505" y="4440409"/>
            <a:ext cx="768612" cy="763573"/>
            <a:chOff x="6951663" y="4173538"/>
            <a:chExt cx="887413" cy="887413"/>
          </a:xfrm>
          <a:solidFill>
            <a:schemeClr val="accent1"/>
          </a:solidFill>
        </p:grpSpPr>
        <p:sp>
          <p:nvSpPr>
            <p:cNvPr id="213" name="Freeform 65"/>
            <p:cNvSpPr>
              <a:spLocks/>
            </p:cNvSpPr>
            <p:nvPr/>
          </p:nvSpPr>
          <p:spPr bwMode="auto">
            <a:xfrm>
              <a:off x="7597776" y="4640263"/>
              <a:ext cx="77788" cy="114300"/>
            </a:xfrm>
            <a:custGeom>
              <a:avLst/>
              <a:gdLst>
                <a:gd name="T0" fmla="*/ 9 w 27"/>
                <a:gd name="T1" fmla="*/ 0 h 40"/>
                <a:gd name="T2" fmla="*/ 9 w 27"/>
                <a:gd name="T3" fmla="*/ 0 h 40"/>
                <a:gd name="T4" fmla="*/ 0 w 27"/>
                <a:gd name="T5" fmla="*/ 39 h 40"/>
                <a:gd name="T6" fmla="*/ 6 w 27"/>
                <a:gd name="T7" fmla="*/ 40 h 40"/>
                <a:gd name="T8" fmla="*/ 27 w 27"/>
                <a:gd name="T9" fmla="*/ 20 h 40"/>
                <a:gd name="T10" fmla="*/ 9 w 2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4"/>
                    <a:pt x="6" y="27"/>
                    <a:pt x="0" y="39"/>
                  </a:cubicBezTo>
                  <a:cubicBezTo>
                    <a:pt x="2" y="40"/>
                    <a:pt x="4" y="40"/>
                    <a:pt x="6" y="40"/>
                  </a:cubicBezTo>
                  <a:cubicBezTo>
                    <a:pt x="17" y="40"/>
                    <a:pt x="27" y="31"/>
                    <a:pt x="27" y="20"/>
                  </a:cubicBezTo>
                  <a:cubicBezTo>
                    <a:pt x="27" y="10"/>
                    <a:pt x="19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4" name="Freeform 66"/>
            <p:cNvSpPr>
              <a:spLocks noEditPoints="1"/>
            </p:cNvSpPr>
            <p:nvPr/>
          </p:nvSpPr>
          <p:spPr bwMode="auto">
            <a:xfrm>
              <a:off x="6951663" y="4173538"/>
              <a:ext cx="887413" cy="887413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65 w 308"/>
                <a:gd name="T11" fmla="*/ 62 h 308"/>
                <a:gd name="T12" fmla="*/ 174 w 308"/>
                <a:gd name="T13" fmla="*/ 77 h 308"/>
                <a:gd name="T14" fmla="*/ 174 w 308"/>
                <a:gd name="T15" fmla="*/ 90 h 308"/>
                <a:gd name="T16" fmla="*/ 182 w 308"/>
                <a:gd name="T17" fmla="*/ 107 h 308"/>
                <a:gd name="T18" fmla="*/ 169 w 308"/>
                <a:gd name="T19" fmla="*/ 136 h 308"/>
                <a:gd name="T20" fmla="*/ 164 w 308"/>
                <a:gd name="T21" fmla="*/ 120 h 308"/>
                <a:gd name="T22" fmla="*/ 156 w 308"/>
                <a:gd name="T23" fmla="*/ 91 h 308"/>
                <a:gd name="T24" fmla="*/ 165 w 308"/>
                <a:gd name="T25" fmla="*/ 62 h 308"/>
                <a:gd name="T26" fmla="*/ 117 w 308"/>
                <a:gd name="T27" fmla="*/ 62 h 308"/>
                <a:gd name="T28" fmla="*/ 125 w 308"/>
                <a:gd name="T29" fmla="*/ 77 h 308"/>
                <a:gd name="T30" fmla="*/ 126 w 308"/>
                <a:gd name="T31" fmla="*/ 90 h 308"/>
                <a:gd name="T32" fmla="*/ 134 w 308"/>
                <a:gd name="T33" fmla="*/ 107 h 308"/>
                <a:gd name="T34" fmla="*/ 120 w 308"/>
                <a:gd name="T35" fmla="*/ 136 h 308"/>
                <a:gd name="T36" fmla="*/ 116 w 308"/>
                <a:gd name="T37" fmla="*/ 120 h 308"/>
                <a:gd name="T38" fmla="*/ 108 w 308"/>
                <a:gd name="T39" fmla="*/ 91 h 308"/>
                <a:gd name="T40" fmla="*/ 117 w 308"/>
                <a:gd name="T41" fmla="*/ 62 h 308"/>
                <a:gd name="T42" fmla="*/ 230 w 308"/>
                <a:gd name="T43" fmla="*/ 218 h 308"/>
                <a:gd name="T44" fmla="*/ 215 w 308"/>
                <a:gd name="T45" fmla="*/ 215 h 308"/>
                <a:gd name="T46" fmla="*/ 147 w 308"/>
                <a:gd name="T47" fmla="*/ 247 h 308"/>
                <a:gd name="T48" fmla="*/ 62 w 308"/>
                <a:gd name="T49" fmla="*/ 162 h 308"/>
                <a:gd name="T50" fmla="*/ 63 w 308"/>
                <a:gd name="T51" fmla="*/ 146 h 308"/>
                <a:gd name="T52" fmla="*/ 232 w 308"/>
                <a:gd name="T53" fmla="*/ 146 h 308"/>
                <a:gd name="T54" fmla="*/ 232 w 308"/>
                <a:gd name="T55" fmla="*/ 146 h 308"/>
                <a:gd name="T56" fmla="*/ 266 w 308"/>
                <a:gd name="T57" fmla="*/ 182 h 308"/>
                <a:gd name="T58" fmla="*/ 230 w 308"/>
                <a:gd name="T59" fmla="*/ 21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65" y="62"/>
                  </a:moveTo>
                  <a:cubicBezTo>
                    <a:pt x="174" y="56"/>
                    <a:pt x="183" y="71"/>
                    <a:pt x="174" y="77"/>
                  </a:cubicBezTo>
                  <a:cubicBezTo>
                    <a:pt x="169" y="79"/>
                    <a:pt x="172" y="86"/>
                    <a:pt x="174" y="90"/>
                  </a:cubicBezTo>
                  <a:cubicBezTo>
                    <a:pt x="177" y="95"/>
                    <a:pt x="181" y="101"/>
                    <a:pt x="182" y="107"/>
                  </a:cubicBezTo>
                  <a:cubicBezTo>
                    <a:pt x="185" y="119"/>
                    <a:pt x="181" y="132"/>
                    <a:pt x="169" y="136"/>
                  </a:cubicBezTo>
                  <a:cubicBezTo>
                    <a:pt x="158" y="140"/>
                    <a:pt x="153" y="123"/>
                    <a:pt x="164" y="120"/>
                  </a:cubicBezTo>
                  <a:cubicBezTo>
                    <a:pt x="172" y="117"/>
                    <a:pt x="157" y="95"/>
                    <a:pt x="156" y="91"/>
                  </a:cubicBezTo>
                  <a:cubicBezTo>
                    <a:pt x="152" y="80"/>
                    <a:pt x="154" y="68"/>
                    <a:pt x="165" y="62"/>
                  </a:cubicBezTo>
                  <a:close/>
                  <a:moveTo>
                    <a:pt x="117" y="62"/>
                  </a:moveTo>
                  <a:cubicBezTo>
                    <a:pt x="126" y="56"/>
                    <a:pt x="135" y="71"/>
                    <a:pt x="125" y="77"/>
                  </a:cubicBezTo>
                  <a:cubicBezTo>
                    <a:pt x="121" y="79"/>
                    <a:pt x="124" y="86"/>
                    <a:pt x="126" y="90"/>
                  </a:cubicBezTo>
                  <a:cubicBezTo>
                    <a:pt x="129" y="95"/>
                    <a:pt x="133" y="101"/>
                    <a:pt x="134" y="107"/>
                  </a:cubicBezTo>
                  <a:cubicBezTo>
                    <a:pt x="137" y="119"/>
                    <a:pt x="133" y="132"/>
                    <a:pt x="120" y="136"/>
                  </a:cubicBezTo>
                  <a:cubicBezTo>
                    <a:pt x="110" y="140"/>
                    <a:pt x="105" y="123"/>
                    <a:pt x="116" y="120"/>
                  </a:cubicBezTo>
                  <a:cubicBezTo>
                    <a:pt x="124" y="117"/>
                    <a:pt x="109" y="95"/>
                    <a:pt x="108" y="91"/>
                  </a:cubicBezTo>
                  <a:cubicBezTo>
                    <a:pt x="104" y="80"/>
                    <a:pt x="106" y="68"/>
                    <a:pt x="117" y="62"/>
                  </a:cubicBezTo>
                  <a:close/>
                  <a:moveTo>
                    <a:pt x="230" y="218"/>
                  </a:moveTo>
                  <a:cubicBezTo>
                    <a:pt x="225" y="218"/>
                    <a:pt x="219" y="217"/>
                    <a:pt x="215" y="215"/>
                  </a:cubicBezTo>
                  <a:cubicBezTo>
                    <a:pt x="199" y="235"/>
                    <a:pt x="175" y="247"/>
                    <a:pt x="147" y="247"/>
                  </a:cubicBezTo>
                  <a:cubicBezTo>
                    <a:pt x="100" y="247"/>
                    <a:pt x="62" y="209"/>
                    <a:pt x="62" y="162"/>
                  </a:cubicBezTo>
                  <a:cubicBezTo>
                    <a:pt x="62" y="156"/>
                    <a:pt x="62" y="151"/>
                    <a:pt x="6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51" y="147"/>
                    <a:pt x="266" y="162"/>
                    <a:pt x="266" y="182"/>
                  </a:cubicBezTo>
                  <a:cubicBezTo>
                    <a:pt x="266" y="202"/>
                    <a:pt x="250" y="218"/>
                    <a:pt x="230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15" name="Group 374"/>
          <p:cNvGrpSpPr/>
          <p:nvPr/>
        </p:nvGrpSpPr>
        <p:grpSpPr>
          <a:xfrm>
            <a:off x="2009535" y="4418554"/>
            <a:ext cx="775488" cy="767671"/>
            <a:chOff x="4805363" y="4148138"/>
            <a:chExt cx="895350" cy="892175"/>
          </a:xfrm>
          <a:solidFill>
            <a:srgbClr val="427FCC"/>
          </a:solidFill>
        </p:grpSpPr>
        <p:sp>
          <p:nvSpPr>
            <p:cNvPr id="216" name="Freeform 67"/>
            <p:cNvSpPr>
              <a:spLocks/>
            </p:cNvSpPr>
            <p:nvPr/>
          </p:nvSpPr>
          <p:spPr bwMode="auto">
            <a:xfrm>
              <a:off x="5332413" y="4371975"/>
              <a:ext cx="103188" cy="66675"/>
            </a:xfrm>
            <a:custGeom>
              <a:avLst/>
              <a:gdLst>
                <a:gd name="T0" fmla="*/ 36 w 36"/>
                <a:gd name="T1" fmla="*/ 2 h 23"/>
                <a:gd name="T2" fmla="*/ 34 w 36"/>
                <a:gd name="T3" fmla="*/ 1 h 23"/>
                <a:gd name="T4" fmla="*/ 0 w 36"/>
                <a:gd name="T5" fmla="*/ 23 h 23"/>
                <a:gd name="T6" fmla="*/ 22 w 36"/>
                <a:gd name="T7" fmla="*/ 15 h 23"/>
                <a:gd name="T8" fmla="*/ 32 w 36"/>
                <a:gd name="T9" fmla="*/ 6 h 23"/>
                <a:gd name="T10" fmla="*/ 36 w 36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36" y="2"/>
                  </a:moveTo>
                  <a:cubicBezTo>
                    <a:pt x="35" y="2"/>
                    <a:pt x="35" y="1"/>
                    <a:pt x="34" y="1"/>
                  </a:cubicBezTo>
                  <a:cubicBezTo>
                    <a:pt x="19" y="0"/>
                    <a:pt x="5" y="9"/>
                    <a:pt x="0" y="23"/>
                  </a:cubicBezTo>
                  <a:cubicBezTo>
                    <a:pt x="8" y="22"/>
                    <a:pt x="15" y="19"/>
                    <a:pt x="22" y="15"/>
                  </a:cubicBezTo>
                  <a:cubicBezTo>
                    <a:pt x="25" y="12"/>
                    <a:pt x="29" y="10"/>
                    <a:pt x="32" y="6"/>
                  </a:cubicBezTo>
                  <a:cubicBezTo>
                    <a:pt x="32" y="6"/>
                    <a:pt x="35" y="3"/>
                    <a:pt x="3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auto">
            <a:xfrm>
              <a:off x="5067301" y="4371975"/>
              <a:ext cx="103188" cy="66675"/>
            </a:xfrm>
            <a:custGeom>
              <a:avLst/>
              <a:gdLst>
                <a:gd name="T0" fmla="*/ 4 w 36"/>
                <a:gd name="T1" fmla="*/ 6 h 23"/>
                <a:gd name="T2" fmla="*/ 14 w 36"/>
                <a:gd name="T3" fmla="*/ 15 h 23"/>
                <a:gd name="T4" fmla="*/ 36 w 36"/>
                <a:gd name="T5" fmla="*/ 23 h 23"/>
                <a:gd name="T6" fmla="*/ 2 w 36"/>
                <a:gd name="T7" fmla="*/ 1 h 23"/>
                <a:gd name="T8" fmla="*/ 0 w 36"/>
                <a:gd name="T9" fmla="*/ 2 h 23"/>
                <a:gd name="T10" fmla="*/ 4 w 36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4" y="6"/>
                  </a:moveTo>
                  <a:cubicBezTo>
                    <a:pt x="7" y="10"/>
                    <a:pt x="10" y="12"/>
                    <a:pt x="14" y="15"/>
                  </a:cubicBezTo>
                  <a:cubicBezTo>
                    <a:pt x="21" y="19"/>
                    <a:pt x="28" y="22"/>
                    <a:pt x="36" y="23"/>
                  </a:cubicBezTo>
                  <a:cubicBezTo>
                    <a:pt x="31" y="9"/>
                    <a:pt x="17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3" y="6"/>
                    <a:pt x="4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218" name="Freeform 69"/>
            <p:cNvSpPr>
              <a:spLocks noEditPoints="1"/>
            </p:cNvSpPr>
            <p:nvPr/>
          </p:nvSpPr>
          <p:spPr bwMode="auto">
            <a:xfrm>
              <a:off x="4805363" y="4148138"/>
              <a:ext cx="895350" cy="892175"/>
            </a:xfrm>
            <a:custGeom>
              <a:avLst/>
              <a:gdLst>
                <a:gd name="T0" fmla="*/ 155 w 311"/>
                <a:gd name="T1" fmla="*/ 0 h 310"/>
                <a:gd name="T2" fmla="*/ 0 w 311"/>
                <a:gd name="T3" fmla="*/ 155 h 310"/>
                <a:gd name="T4" fmla="*/ 155 w 311"/>
                <a:gd name="T5" fmla="*/ 310 h 310"/>
                <a:gd name="T6" fmla="*/ 311 w 311"/>
                <a:gd name="T7" fmla="*/ 155 h 310"/>
                <a:gd name="T8" fmla="*/ 155 w 311"/>
                <a:gd name="T9" fmla="*/ 0 h 310"/>
                <a:gd name="T10" fmla="*/ 187 w 311"/>
                <a:gd name="T11" fmla="*/ 73 h 310"/>
                <a:gd name="T12" fmla="*/ 208 w 311"/>
                <a:gd name="T13" fmla="*/ 65 h 310"/>
                <a:gd name="T14" fmla="*/ 227 w 311"/>
                <a:gd name="T15" fmla="*/ 67 h 310"/>
                <a:gd name="T16" fmla="*/ 217 w 311"/>
                <a:gd name="T17" fmla="*/ 102 h 310"/>
                <a:gd name="T18" fmla="*/ 208 w 311"/>
                <a:gd name="T19" fmla="*/ 108 h 310"/>
                <a:gd name="T20" fmla="*/ 166 w 311"/>
                <a:gd name="T21" fmla="*/ 108 h 310"/>
                <a:gd name="T22" fmla="*/ 187 w 311"/>
                <a:gd name="T23" fmla="*/ 73 h 310"/>
                <a:gd name="T24" fmla="*/ 148 w 311"/>
                <a:gd name="T25" fmla="*/ 92 h 310"/>
                <a:gd name="T26" fmla="*/ 163 w 311"/>
                <a:gd name="T27" fmla="*/ 92 h 310"/>
                <a:gd name="T28" fmla="*/ 163 w 311"/>
                <a:gd name="T29" fmla="*/ 108 h 310"/>
                <a:gd name="T30" fmla="*/ 148 w 311"/>
                <a:gd name="T31" fmla="*/ 108 h 310"/>
                <a:gd name="T32" fmla="*/ 148 w 311"/>
                <a:gd name="T33" fmla="*/ 92 h 310"/>
                <a:gd name="T34" fmla="*/ 83 w 311"/>
                <a:gd name="T35" fmla="*/ 67 h 310"/>
                <a:gd name="T36" fmla="*/ 102 w 311"/>
                <a:gd name="T37" fmla="*/ 65 h 310"/>
                <a:gd name="T38" fmla="*/ 123 w 311"/>
                <a:gd name="T39" fmla="*/ 73 h 310"/>
                <a:gd name="T40" fmla="*/ 143 w 311"/>
                <a:gd name="T41" fmla="*/ 108 h 310"/>
                <a:gd name="T42" fmla="*/ 102 w 311"/>
                <a:gd name="T43" fmla="*/ 108 h 310"/>
                <a:gd name="T44" fmla="*/ 92 w 311"/>
                <a:gd name="T45" fmla="*/ 102 h 310"/>
                <a:gd name="T46" fmla="*/ 83 w 311"/>
                <a:gd name="T47" fmla="*/ 67 h 310"/>
                <a:gd name="T48" fmla="*/ 238 w 311"/>
                <a:gd name="T49" fmla="*/ 245 h 310"/>
                <a:gd name="T50" fmla="*/ 73 w 311"/>
                <a:gd name="T51" fmla="*/ 245 h 310"/>
                <a:gd name="T52" fmla="*/ 73 w 311"/>
                <a:gd name="T53" fmla="*/ 114 h 310"/>
                <a:gd name="T54" fmla="*/ 116 w 311"/>
                <a:gd name="T55" fmla="*/ 114 h 310"/>
                <a:gd name="T56" fmla="*/ 137 w 311"/>
                <a:gd name="T57" fmla="*/ 114 h 310"/>
                <a:gd name="T58" fmla="*/ 137 w 311"/>
                <a:gd name="T59" fmla="*/ 118 h 310"/>
                <a:gd name="T60" fmla="*/ 137 w 311"/>
                <a:gd name="T61" fmla="*/ 183 h 310"/>
                <a:gd name="T62" fmla="*/ 156 w 311"/>
                <a:gd name="T63" fmla="*/ 167 h 310"/>
                <a:gd name="T64" fmla="*/ 175 w 311"/>
                <a:gd name="T65" fmla="*/ 183 h 310"/>
                <a:gd name="T66" fmla="*/ 175 w 311"/>
                <a:gd name="T67" fmla="*/ 117 h 310"/>
                <a:gd name="T68" fmla="*/ 175 w 311"/>
                <a:gd name="T69" fmla="*/ 114 h 310"/>
                <a:gd name="T70" fmla="*/ 194 w 311"/>
                <a:gd name="T71" fmla="*/ 114 h 310"/>
                <a:gd name="T72" fmla="*/ 238 w 311"/>
                <a:gd name="T73" fmla="*/ 114 h 310"/>
                <a:gd name="T74" fmla="*/ 238 w 311"/>
                <a:gd name="T75" fmla="*/ 24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0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0"/>
                    <a:pt x="70" y="310"/>
                    <a:pt x="155" y="310"/>
                  </a:cubicBezTo>
                  <a:cubicBezTo>
                    <a:pt x="241" y="310"/>
                    <a:pt x="311" y="240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close/>
                  <a:moveTo>
                    <a:pt x="187" y="73"/>
                  </a:moveTo>
                  <a:cubicBezTo>
                    <a:pt x="193" y="68"/>
                    <a:pt x="200" y="66"/>
                    <a:pt x="208" y="65"/>
                  </a:cubicBezTo>
                  <a:cubicBezTo>
                    <a:pt x="214" y="64"/>
                    <a:pt x="222" y="64"/>
                    <a:pt x="227" y="67"/>
                  </a:cubicBezTo>
                  <a:cubicBezTo>
                    <a:pt x="242" y="78"/>
                    <a:pt x="227" y="94"/>
                    <a:pt x="217" y="102"/>
                  </a:cubicBezTo>
                  <a:cubicBezTo>
                    <a:pt x="214" y="104"/>
                    <a:pt x="211" y="106"/>
                    <a:pt x="208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8" y="94"/>
                    <a:pt x="175" y="80"/>
                    <a:pt x="187" y="73"/>
                  </a:cubicBezTo>
                  <a:close/>
                  <a:moveTo>
                    <a:pt x="148" y="92"/>
                  </a:moveTo>
                  <a:cubicBezTo>
                    <a:pt x="148" y="82"/>
                    <a:pt x="163" y="82"/>
                    <a:pt x="163" y="92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48" y="108"/>
                    <a:pt x="148" y="108"/>
                    <a:pt x="148" y="108"/>
                  </a:cubicBezTo>
                  <a:lnTo>
                    <a:pt x="148" y="92"/>
                  </a:lnTo>
                  <a:close/>
                  <a:moveTo>
                    <a:pt x="83" y="67"/>
                  </a:moveTo>
                  <a:cubicBezTo>
                    <a:pt x="88" y="64"/>
                    <a:pt x="96" y="64"/>
                    <a:pt x="102" y="65"/>
                  </a:cubicBezTo>
                  <a:cubicBezTo>
                    <a:pt x="109" y="66"/>
                    <a:pt x="116" y="68"/>
                    <a:pt x="123" y="73"/>
                  </a:cubicBezTo>
                  <a:cubicBezTo>
                    <a:pt x="135" y="80"/>
                    <a:pt x="142" y="94"/>
                    <a:pt x="143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9" y="106"/>
                    <a:pt x="96" y="104"/>
                    <a:pt x="92" y="102"/>
                  </a:cubicBezTo>
                  <a:cubicBezTo>
                    <a:pt x="82" y="94"/>
                    <a:pt x="67" y="78"/>
                    <a:pt x="83" y="67"/>
                  </a:cubicBezTo>
                  <a:close/>
                  <a:moveTo>
                    <a:pt x="238" y="245"/>
                  </a:moveTo>
                  <a:cubicBezTo>
                    <a:pt x="73" y="245"/>
                    <a:pt x="73" y="245"/>
                    <a:pt x="73" y="245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238" y="2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2101" tIns="61050" rIns="122101" bIns="6105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19" name="Freeform 145"/>
          <p:cNvSpPr>
            <a:spLocks noEditPoints="1"/>
          </p:cNvSpPr>
          <p:nvPr/>
        </p:nvSpPr>
        <p:spPr bwMode="auto">
          <a:xfrm>
            <a:off x="2475742" y="3953502"/>
            <a:ext cx="352557" cy="277888"/>
          </a:xfrm>
          <a:custGeom>
            <a:avLst/>
            <a:gdLst>
              <a:gd name="T0" fmla="*/ 141 w 141"/>
              <a:gd name="T1" fmla="*/ 41 h 112"/>
              <a:gd name="T2" fmla="*/ 127 w 141"/>
              <a:gd name="T3" fmla="*/ 26 h 112"/>
              <a:gd name="T4" fmla="*/ 114 w 141"/>
              <a:gd name="T5" fmla="*/ 0 h 112"/>
              <a:gd name="T6" fmla="*/ 28 w 141"/>
              <a:gd name="T7" fmla="*/ 0 h 112"/>
              <a:gd name="T8" fmla="*/ 14 w 141"/>
              <a:gd name="T9" fmla="*/ 26 h 112"/>
              <a:gd name="T10" fmla="*/ 0 w 141"/>
              <a:gd name="T11" fmla="*/ 41 h 112"/>
              <a:gd name="T12" fmla="*/ 0 w 141"/>
              <a:gd name="T13" fmla="*/ 86 h 112"/>
              <a:gd name="T14" fmla="*/ 0 w 141"/>
              <a:gd name="T15" fmla="*/ 90 h 112"/>
              <a:gd name="T16" fmla="*/ 0 w 141"/>
              <a:gd name="T17" fmla="*/ 106 h 112"/>
              <a:gd name="T18" fmla="*/ 7 w 141"/>
              <a:gd name="T19" fmla="*/ 112 h 112"/>
              <a:gd name="T20" fmla="*/ 27 w 141"/>
              <a:gd name="T21" fmla="*/ 112 h 112"/>
              <a:gd name="T22" fmla="*/ 34 w 141"/>
              <a:gd name="T23" fmla="*/ 106 h 112"/>
              <a:gd name="T24" fmla="*/ 34 w 141"/>
              <a:gd name="T25" fmla="*/ 90 h 112"/>
              <a:gd name="T26" fmla="*/ 108 w 141"/>
              <a:gd name="T27" fmla="*/ 90 h 112"/>
              <a:gd name="T28" fmla="*/ 108 w 141"/>
              <a:gd name="T29" fmla="*/ 106 h 112"/>
              <a:gd name="T30" fmla="*/ 114 w 141"/>
              <a:gd name="T31" fmla="*/ 112 h 112"/>
              <a:gd name="T32" fmla="*/ 135 w 141"/>
              <a:gd name="T33" fmla="*/ 112 h 112"/>
              <a:gd name="T34" fmla="*/ 141 w 141"/>
              <a:gd name="T35" fmla="*/ 106 h 112"/>
              <a:gd name="T36" fmla="*/ 141 w 141"/>
              <a:gd name="T37" fmla="*/ 90 h 112"/>
              <a:gd name="T38" fmla="*/ 141 w 141"/>
              <a:gd name="T39" fmla="*/ 41 h 112"/>
              <a:gd name="T40" fmla="*/ 35 w 141"/>
              <a:gd name="T41" fmla="*/ 10 h 112"/>
              <a:gd name="T42" fmla="*/ 106 w 141"/>
              <a:gd name="T43" fmla="*/ 10 h 112"/>
              <a:gd name="T44" fmla="*/ 118 w 141"/>
              <a:gd name="T45" fmla="*/ 32 h 112"/>
              <a:gd name="T46" fmla="*/ 24 w 141"/>
              <a:gd name="T47" fmla="*/ 32 h 112"/>
              <a:gd name="T48" fmla="*/ 35 w 141"/>
              <a:gd name="T49" fmla="*/ 10 h 112"/>
              <a:gd name="T50" fmla="*/ 41 w 141"/>
              <a:gd name="T51" fmla="*/ 79 h 112"/>
              <a:gd name="T52" fmla="*/ 13 w 141"/>
              <a:gd name="T53" fmla="*/ 79 h 112"/>
              <a:gd name="T54" fmla="*/ 13 w 141"/>
              <a:gd name="T55" fmla="*/ 64 h 112"/>
              <a:gd name="T56" fmla="*/ 41 w 141"/>
              <a:gd name="T57" fmla="*/ 64 h 112"/>
              <a:gd name="T58" fmla="*/ 41 w 141"/>
              <a:gd name="T59" fmla="*/ 79 h 112"/>
              <a:gd name="T60" fmla="*/ 129 w 141"/>
              <a:gd name="T61" fmla="*/ 79 h 112"/>
              <a:gd name="T62" fmla="*/ 100 w 141"/>
              <a:gd name="T63" fmla="*/ 79 h 112"/>
              <a:gd name="T64" fmla="*/ 100 w 141"/>
              <a:gd name="T65" fmla="*/ 64 h 112"/>
              <a:gd name="T66" fmla="*/ 129 w 141"/>
              <a:gd name="T67" fmla="*/ 64 h 112"/>
              <a:gd name="T68" fmla="*/ 129 w 141"/>
              <a:gd name="T69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" h="112">
                <a:moveTo>
                  <a:pt x="141" y="41"/>
                </a:moveTo>
                <a:cubicBezTo>
                  <a:pt x="127" y="26"/>
                  <a:pt x="127" y="26"/>
                  <a:pt x="127" y="26"/>
                </a:cubicBezTo>
                <a:cubicBezTo>
                  <a:pt x="114" y="0"/>
                  <a:pt x="114" y="0"/>
                  <a:pt x="11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0"/>
                  <a:pt x="3" y="112"/>
                  <a:pt x="7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1" y="112"/>
                  <a:pt x="34" y="110"/>
                  <a:pt x="34" y="106"/>
                </a:cubicBezTo>
                <a:cubicBezTo>
                  <a:pt x="34" y="90"/>
                  <a:pt x="34" y="90"/>
                  <a:pt x="34" y="90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10"/>
                  <a:pt x="111" y="112"/>
                  <a:pt x="114" y="112"/>
                </a:cubicBezTo>
                <a:cubicBezTo>
                  <a:pt x="135" y="112"/>
                  <a:pt x="135" y="112"/>
                  <a:pt x="135" y="112"/>
                </a:cubicBezTo>
                <a:cubicBezTo>
                  <a:pt x="138" y="112"/>
                  <a:pt x="141" y="110"/>
                  <a:pt x="141" y="106"/>
                </a:cubicBezTo>
                <a:cubicBezTo>
                  <a:pt x="141" y="90"/>
                  <a:pt x="141" y="90"/>
                  <a:pt x="141" y="90"/>
                </a:cubicBezTo>
                <a:lnTo>
                  <a:pt x="141" y="41"/>
                </a:lnTo>
                <a:close/>
                <a:moveTo>
                  <a:pt x="35" y="10"/>
                </a:moveTo>
                <a:cubicBezTo>
                  <a:pt x="106" y="10"/>
                  <a:pt x="106" y="10"/>
                  <a:pt x="106" y="10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24" y="32"/>
                  <a:pt x="24" y="32"/>
                  <a:pt x="24" y="32"/>
                </a:cubicBezTo>
                <a:lnTo>
                  <a:pt x="35" y="10"/>
                </a:lnTo>
                <a:close/>
                <a:moveTo>
                  <a:pt x="4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64"/>
                  <a:pt x="13" y="64"/>
                  <a:pt x="13" y="64"/>
                </a:cubicBezTo>
                <a:cubicBezTo>
                  <a:pt x="41" y="64"/>
                  <a:pt x="41" y="64"/>
                  <a:pt x="41" y="64"/>
                </a:cubicBezTo>
                <a:lnTo>
                  <a:pt x="41" y="79"/>
                </a:lnTo>
                <a:close/>
                <a:moveTo>
                  <a:pt x="129" y="79"/>
                </a:moveTo>
                <a:cubicBezTo>
                  <a:pt x="100" y="79"/>
                  <a:pt x="100" y="79"/>
                  <a:pt x="100" y="79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29" y="64"/>
                  <a:pt x="129" y="64"/>
                  <a:pt x="129" y="64"/>
                </a:cubicBezTo>
                <a:lnTo>
                  <a:pt x="129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20" name="Group 379"/>
          <p:cNvGrpSpPr/>
          <p:nvPr/>
        </p:nvGrpSpPr>
        <p:grpSpPr>
          <a:xfrm>
            <a:off x="3862746" y="4045780"/>
            <a:ext cx="376835" cy="243284"/>
            <a:chOff x="7145338" y="3587750"/>
            <a:chExt cx="566738" cy="368300"/>
          </a:xfrm>
          <a:solidFill>
            <a:schemeClr val="accent1"/>
          </a:solidFill>
        </p:grpSpPr>
        <p:sp>
          <p:nvSpPr>
            <p:cNvPr id="221" name="Freeform 146"/>
            <p:cNvSpPr>
              <a:spLocks/>
            </p:cNvSpPr>
            <p:nvPr/>
          </p:nvSpPr>
          <p:spPr bwMode="auto">
            <a:xfrm>
              <a:off x="7250113" y="3816350"/>
              <a:ext cx="153988" cy="139700"/>
            </a:xfrm>
            <a:custGeom>
              <a:avLst/>
              <a:gdLst>
                <a:gd name="T0" fmla="*/ 33 w 41"/>
                <a:gd name="T1" fmla="*/ 0 h 37"/>
                <a:gd name="T2" fmla="*/ 15 w 41"/>
                <a:gd name="T3" fmla="*/ 6 h 37"/>
                <a:gd name="T4" fmla="*/ 10 w 41"/>
                <a:gd name="T5" fmla="*/ 5 h 37"/>
                <a:gd name="T6" fmla="*/ 10 w 41"/>
                <a:gd name="T7" fmla="*/ 6 h 37"/>
                <a:gd name="T8" fmla="*/ 6 w 41"/>
                <a:gd name="T9" fmla="*/ 31 h 37"/>
                <a:gd name="T10" fmla="*/ 32 w 41"/>
                <a:gd name="T11" fmla="*/ 28 h 37"/>
                <a:gd name="T12" fmla="*/ 35 w 41"/>
                <a:gd name="T13" fmla="*/ 2 h 37"/>
                <a:gd name="T14" fmla="*/ 33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3" y="0"/>
                  </a:moveTo>
                  <a:cubicBezTo>
                    <a:pt x="28" y="4"/>
                    <a:pt x="22" y="6"/>
                    <a:pt x="15" y="6"/>
                  </a:cubicBezTo>
                  <a:cubicBezTo>
                    <a:pt x="14" y="6"/>
                    <a:pt x="12" y="6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2" y="14"/>
                    <a:pt x="0" y="25"/>
                    <a:pt x="6" y="31"/>
                  </a:cubicBezTo>
                  <a:cubicBezTo>
                    <a:pt x="13" y="37"/>
                    <a:pt x="24" y="36"/>
                    <a:pt x="32" y="28"/>
                  </a:cubicBezTo>
                  <a:cubicBezTo>
                    <a:pt x="40" y="20"/>
                    <a:pt x="41" y="8"/>
                    <a:pt x="35" y="2"/>
                  </a:cubicBezTo>
                  <a:cubicBezTo>
                    <a:pt x="34" y="2"/>
                    <a:pt x="34" y="1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2" name="Freeform 147"/>
            <p:cNvSpPr>
              <a:spLocks/>
            </p:cNvSpPr>
            <p:nvPr/>
          </p:nvSpPr>
          <p:spPr bwMode="auto">
            <a:xfrm>
              <a:off x="7145338" y="3587750"/>
              <a:ext cx="266700" cy="236537"/>
            </a:xfrm>
            <a:custGeom>
              <a:avLst/>
              <a:gdLst>
                <a:gd name="T0" fmla="*/ 16 w 71"/>
                <a:gd name="T1" fmla="*/ 51 h 63"/>
                <a:gd name="T2" fmla="*/ 42 w 71"/>
                <a:gd name="T3" fmla="*/ 63 h 63"/>
                <a:gd name="T4" fmla="*/ 43 w 71"/>
                <a:gd name="T5" fmla="*/ 63 h 63"/>
                <a:gd name="T6" fmla="*/ 56 w 71"/>
                <a:gd name="T7" fmla="*/ 60 h 63"/>
                <a:gd name="T8" fmla="*/ 60 w 71"/>
                <a:gd name="T9" fmla="*/ 56 h 63"/>
                <a:gd name="T10" fmla="*/ 55 w 71"/>
                <a:gd name="T11" fmla="*/ 12 h 63"/>
                <a:gd name="T12" fmla="*/ 28 w 71"/>
                <a:gd name="T13" fmla="*/ 0 h 63"/>
                <a:gd name="T14" fmla="*/ 11 w 71"/>
                <a:gd name="T15" fmla="*/ 7 h 63"/>
                <a:gd name="T16" fmla="*/ 16 w 71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16" y="51"/>
                  </a:moveTo>
                  <a:cubicBezTo>
                    <a:pt x="24" y="58"/>
                    <a:pt x="33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8" y="63"/>
                    <a:pt x="52" y="62"/>
                    <a:pt x="56" y="60"/>
                  </a:cubicBezTo>
                  <a:cubicBezTo>
                    <a:pt x="58" y="59"/>
                    <a:pt x="59" y="58"/>
                    <a:pt x="60" y="56"/>
                  </a:cubicBezTo>
                  <a:cubicBezTo>
                    <a:pt x="71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6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3" name="Freeform 148"/>
            <p:cNvSpPr>
              <a:spLocks/>
            </p:cNvSpPr>
            <p:nvPr/>
          </p:nvSpPr>
          <p:spPr bwMode="auto">
            <a:xfrm>
              <a:off x="7450138" y="3816350"/>
              <a:ext cx="157163" cy="139700"/>
            </a:xfrm>
            <a:custGeom>
              <a:avLst/>
              <a:gdLst>
                <a:gd name="T0" fmla="*/ 35 w 42"/>
                <a:gd name="T1" fmla="*/ 31 h 37"/>
                <a:gd name="T2" fmla="*/ 32 w 42"/>
                <a:gd name="T3" fmla="*/ 6 h 37"/>
                <a:gd name="T4" fmla="*/ 32 w 42"/>
                <a:gd name="T5" fmla="*/ 5 h 37"/>
                <a:gd name="T6" fmla="*/ 26 w 42"/>
                <a:gd name="T7" fmla="*/ 6 h 37"/>
                <a:gd name="T8" fmla="*/ 9 w 42"/>
                <a:gd name="T9" fmla="*/ 0 h 37"/>
                <a:gd name="T10" fmla="*/ 7 w 42"/>
                <a:gd name="T11" fmla="*/ 2 h 37"/>
                <a:gd name="T12" fmla="*/ 10 w 42"/>
                <a:gd name="T13" fmla="*/ 28 h 37"/>
                <a:gd name="T14" fmla="*/ 35 w 42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35" y="31"/>
                  </a:moveTo>
                  <a:cubicBezTo>
                    <a:pt x="42" y="25"/>
                    <a:pt x="40" y="14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6"/>
                    <a:pt x="28" y="6"/>
                    <a:pt x="26" y="6"/>
                  </a:cubicBezTo>
                  <a:cubicBezTo>
                    <a:pt x="20" y="6"/>
                    <a:pt x="14" y="4"/>
                    <a:pt x="9" y="0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0" y="8"/>
                    <a:pt x="2" y="20"/>
                    <a:pt x="10" y="28"/>
                  </a:cubicBezTo>
                  <a:cubicBezTo>
                    <a:pt x="18" y="36"/>
                    <a:pt x="29" y="37"/>
                    <a:pt x="3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4" name="Freeform 149"/>
            <p:cNvSpPr>
              <a:spLocks/>
            </p:cNvSpPr>
            <p:nvPr/>
          </p:nvSpPr>
          <p:spPr bwMode="auto">
            <a:xfrm>
              <a:off x="7445376" y="3587750"/>
              <a:ext cx="266700" cy="236537"/>
            </a:xfrm>
            <a:custGeom>
              <a:avLst/>
              <a:gdLst>
                <a:gd name="T0" fmla="*/ 60 w 71"/>
                <a:gd name="T1" fmla="*/ 7 h 63"/>
                <a:gd name="T2" fmla="*/ 43 w 71"/>
                <a:gd name="T3" fmla="*/ 0 h 63"/>
                <a:gd name="T4" fmla="*/ 16 w 71"/>
                <a:gd name="T5" fmla="*/ 12 h 63"/>
                <a:gd name="T6" fmla="*/ 10 w 71"/>
                <a:gd name="T7" fmla="*/ 56 h 63"/>
                <a:gd name="T8" fmla="*/ 15 w 71"/>
                <a:gd name="T9" fmla="*/ 60 h 63"/>
                <a:gd name="T10" fmla="*/ 27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0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0" y="7"/>
                  </a:moveTo>
                  <a:cubicBezTo>
                    <a:pt x="56" y="2"/>
                    <a:pt x="50" y="0"/>
                    <a:pt x="43" y="0"/>
                  </a:cubicBezTo>
                  <a:cubicBezTo>
                    <a:pt x="34" y="0"/>
                    <a:pt x="24" y="4"/>
                    <a:pt x="16" y="12"/>
                  </a:cubicBezTo>
                  <a:cubicBezTo>
                    <a:pt x="2" y="26"/>
                    <a:pt x="0" y="46"/>
                    <a:pt x="10" y="56"/>
                  </a:cubicBezTo>
                  <a:cubicBezTo>
                    <a:pt x="12" y="58"/>
                    <a:pt x="13" y="59"/>
                    <a:pt x="15" y="60"/>
                  </a:cubicBezTo>
                  <a:cubicBezTo>
                    <a:pt x="18" y="62"/>
                    <a:pt x="23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37" y="63"/>
                    <a:pt x="47" y="58"/>
                    <a:pt x="55" y="51"/>
                  </a:cubicBezTo>
                  <a:cubicBezTo>
                    <a:pt x="68" y="37"/>
                    <a:pt x="71" y="17"/>
                    <a:pt x="6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5" name="Freeform 150"/>
            <p:cNvSpPr>
              <a:spLocks/>
            </p:cNvSpPr>
            <p:nvPr/>
          </p:nvSpPr>
          <p:spPr bwMode="auto">
            <a:xfrm>
              <a:off x="7381876" y="3606800"/>
              <a:ext cx="93663" cy="333375"/>
            </a:xfrm>
            <a:custGeom>
              <a:avLst/>
              <a:gdLst>
                <a:gd name="T0" fmla="*/ 23 w 25"/>
                <a:gd name="T1" fmla="*/ 4 h 89"/>
                <a:gd name="T2" fmla="*/ 20 w 25"/>
                <a:gd name="T3" fmla="*/ 1 h 89"/>
                <a:gd name="T4" fmla="*/ 14 w 25"/>
                <a:gd name="T5" fmla="*/ 10 h 89"/>
                <a:gd name="T6" fmla="*/ 12 w 25"/>
                <a:gd name="T7" fmla="*/ 10 h 89"/>
                <a:gd name="T8" fmla="*/ 11 w 25"/>
                <a:gd name="T9" fmla="*/ 10 h 89"/>
                <a:gd name="T10" fmla="*/ 5 w 25"/>
                <a:gd name="T11" fmla="*/ 1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1 h 89"/>
                <a:gd name="T22" fmla="*/ 7 w 25"/>
                <a:gd name="T23" fmla="*/ 83 h 89"/>
                <a:gd name="T24" fmla="*/ 12 w 25"/>
                <a:gd name="T25" fmla="*/ 89 h 89"/>
                <a:gd name="T26" fmla="*/ 18 w 25"/>
                <a:gd name="T27" fmla="*/ 83 h 89"/>
                <a:gd name="T28" fmla="*/ 18 w 25"/>
                <a:gd name="T29" fmla="*/ 41 h 89"/>
                <a:gd name="T30" fmla="*/ 18 w 25"/>
                <a:gd name="T31" fmla="*/ 27 h 89"/>
                <a:gd name="T32" fmla="*/ 18 w 25"/>
                <a:gd name="T33" fmla="*/ 15 h 89"/>
                <a:gd name="T34" fmla="*/ 17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2"/>
                    <a:pt x="22" y="0"/>
                    <a:pt x="20" y="1"/>
                  </a:cubicBezTo>
                  <a:cubicBezTo>
                    <a:pt x="18" y="4"/>
                    <a:pt x="16" y="7"/>
                    <a:pt x="14" y="10"/>
                  </a:cubicBezTo>
                  <a:cubicBezTo>
                    <a:pt x="14" y="10"/>
                    <a:pt x="13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9" y="7"/>
                    <a:pt x="7" y="4"/>
                    <a:pt x="5" y="1"/>
                  </a:cubicBezTo>
                  <a:cubicBezTo>
                    <a:pt x="3" y="0"/>
                    <a:pt x="0" y="2"/>
                    <a:pt x="2" y="4"/>
                  </a:cubicBezTo>
                  <a:cubicBezTo>
                    <a:pt x="4" y="7"/>
                    <a:pt x="6" y="9"/>
                    <a:pt x="8" y="13"/>
                  </a:cubicBezTo>
                  <a:cubicBezTo>
                    <a:pt x="7" y="13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6"/>
                    <a:pt x="9" y="89"/>
                    <a:pt x="12" y="89"/>
                  </a:cubicBezTo>
                  <a:cubicBezTo>
                    <a:pt x="15" y="89"/>
                    <a:pt x="18" y="86"/>
                    <a:pt x="18" y="8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3"/>
                    <a:pt x="17" y="13"/>
                  </a:cubicBezTo>
                  <a:cubicBezTo>
                    <a:pt x="19" y="9"/>
                    <a:pt x="20" y="7"/>
                    <a:pt x="2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26" name="Group 385"/>
          <p:cNvGrpSpPr/>
          <p:nvPr/>
        </p:nvGrpSpPr>
        <p:grpSpPr>
          <a:xfrm>
            <a:off x="2483130" y="3454348"/>
            <a:ext cx="430669" cy="293619"/>
            <a:chOff x="5070476" y="2692400"/>
            <a:chExt cx="647700" cy="444500"/>
          </a:xfrm>
          <a:solidFill>
            <a:schemeClr val="accent1"/>
          </a:solidFill>
        </p:grpSpPr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5070476" y="3076575"/>
              <a:ext cx="647700" cy="60325"/>
            </a:xfrm>
            <a:custGeom>
              <a:avLst/>
              <a:gdLst>
                <a:gd name="T0" fmla="*/ 408 w 408"/>
                <a:gd name="T1" fmla="*/ 0 h 38"/>
                <a:gd name="T2" fmla="*/ 0 w 408"/>
                <a:gd name="T3" fmla="*/ 0 h 38"/>
                <a:gd name="T4" fmla="*/ 0 w 408"/>
                <a:gd name="T5" fmla="*/ 38 h 38"/>
                <a:gd name="T6" fmla="*/ 408 w 408"/>
                <a:gd name="T7" fmla="*/ 38 h 38"/>
                <a:gd name="T8" fmla="*/ 408 w 408"/>
                <a:gd name="T9" fmla="*/ 0 h 38"/>
                <a:gd name="T10" fmla="*/ 389 w 408"/>
                <a:gd name="T11" fmla="*/ 24 h 38"/>
                <a:gd name="T12" fmla="*/ 355 w 408"/>
                <a:gd name="T13" fmla="*/ 24 h 38"/>
                <a:gd name="T14" fmla="*/ 355 w 408"/>
                <a:gd name="T15" fmla="*/ 14 h 38"/>
                <a:gd name="T16" fmla="*/ 389 w 408"/>
                <a:gd name="T17" fmla="*/ 14 h 38"/>
                <a:gd name="T18" fmla="*/ 389 w 408"/>
                <a:gd name="T1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8" h="38">
                  <a:moveTo>
                    <a:pt x="40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8" y="38"/>
                  </a:lnTo>
                  <a:lnTo>
                    <a:pt x="408" y="0"/>
                  </a:lnTo>
                  <a:close/>
                  <a:moveTo>
                    <a:pt x="389" y="24"/>
                  </a:moveTo>
                  <a:lnTo>
                    <a:pt x="355" y="24"/>
                  </a:lnTo>
                  <a:lnTo>
                    <a:pt x="355" y="14"/>
                  </a:lnTo>
                  <a:lnTo>
                    <a:pt x="389" y="14"/>
                  </a:lnTo>
                  <a:lnTo>
                    <a:pt x="38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5100638" y="2692400"/>
              <a:ext cx="587375" cy="365125"/>
            </a:xfrm>
            <a:custGeom>
              <a:avLst/>
              <a:gdLst>
                <a:gd name="T0" fmla="*/ 370 w 370"/>
                <a:gd name="T1" fmla="*/ 0 h 230"/>
                <a:gd name="T2" fmla="*/ 0 w 370"/>
                <a:gd name="T3" fmla="*/ 0 h 230"/>
                <a:gd name="T4" fmla="*/ 0 w 370"/>
                <a:gd name="T5" fmla="*/ 230 h 230"/>
                <a:gd name="T6" fmla="*/ 370 w 370"/>
                <a:gd name="T7" fmla="*/ 230 h 230"/>
                <a:gd name="T8" fmla="*/ 370 w 370"/>
                <a:gd name="T9" fmla="*/ 0 h 230"/>
                <a:gd name="T10" fmla="*/ 329 w 370"/>
                <a:gd name="T11" fmla="*/ 197 h 230"/>
                <a:gd name="T12" fmla="*/ 41 w 370"/>
                <a:gd name="T13" fmla="*/ 197 h 230"/>
                <a:gd name="T14" fmla="*/ 41 w 370"/>
                <a:gd name="T15" fmla="*/ 34 h 230"/>
                <a:gd name="T16" fmla="*/ 329 w 370"/>
                <a:gd name="T17" fmla="*/ 34 h 230"/>
                <a:gd name="T18" fmla="*/ 329 w 370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230">
                  <a:moveTo>
                    <a:pt x="370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70" y="230"/>
                  </a:lnTo>
                  <a:lnTo>
                    <a:pt x="370" y="0"/>
                  </a:lnTo>
                  <a:close/>
                  <a:moveTo>
                    <a:pt x="329" y="197"/>
                  </a:moveTo>
                  <a:lnTo>
                    <a:pt x="41" y="197"/>
                  </a:lnTo>
                  <a:lnTo>
                    <a:pt x="41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29" name="Freeform 153"/>
          <p:cNvSpPr>
            <a:spLocks noEditPoints="1"/>
          </p:cNvSpPr>
          <p:nvPr/>
        </p:nvSpPr>
        <p:spPr bwMode="auto">
          <a:xfrm>
            <a:off x="3627356" y="4343593"/>
            <a:ext cx="297667" cy="322980"/>
          </a:xfrm>
          <a:custGeom>
            <a:avLst/>
            <a:gdLst>
              <a:gd name="T0" fmla="*/ 147 w 282"/>
              <a:gd name="T1" fmla="*/ 0 h 308"/>
              <a:gd name="T2" fmla="*/ 145 w 282"/>
              <a:gd name="T3" fmla="*/ 2 h 308"/>
              <a:gd name="T4" fmla="*/ 3 w 282"/>
              <a:gd name="T5" fmla="*/ 218 h 308"/>
              <a:gd name="T6" fmla="*/ 0 w 282"/>
              <a:gd name="T7" fmla="*/ 218 h 308"/>
              <a:gd name="T8" fmla="*/ 3 w 282"/>
              <a:gd name="T9" fmla="*/ 220 h 308"/>
              <a:gd name="T10" fmla="*/ 133 w 282"/>
              <a:gd name="T11" fmla="*/ 308 h 308"/>
              <a:gd name="T12" fmla="*/ 135 w 282"/>
              <a:gd name="T13" fmla="*/ 308 h 308"/>
              <a:gd name="T14" fmla="*/ 135 w 282"/>
              <a:gd name="T15" fmla="*/ 308 h 308"/>
              <a:gd name="T16" fmla="*/ 280 w 282"/>
              <a:gd name="T17" fmla="*/ 92 h 308"/>
              <a:gd name="T18" fmla="*/ 282 w 282"/>
              <a:gd name="T19" fmla="*/ 90 h 308"/>
              <a:gd name="T20" fmla="*/ 280 w 282"/>
              <a:gd name="T21" fmla="*/ 90 h 308"/>
              <a:gd name="T22" fmla="*/ 249 w 282"/>
              <a:gd name="T23" fmla="*/ 68 h 308"/>
              <a:gd name="T24" fmla="*/ 263 w 282"/>
              <a:gd name="T25" fmla="*/ 47 h 308"/>
              <a:gd name="T26" fmla="*/ 263 w 282"/>
              <a:gd name="T27" fmla="*/ 45 h 308"/>
              <a:gd name="T28" fmla="*/ 263 w 282"/>
              <a:gd name="T29" fmla="*/ 45 h 308"/>
              <a:gd name="T30" fmla="*/ 197 w 282"/>
              <a:gd name="T31" fmla="*/ 0 h 308"/>
              <a:gd name="T32" fmla="*/ 195 w 282"/>
              <a:gd name="T33" fmla="*/ 0 h 308"/>
              <a:gd name="T34" fmla="*/ 195 w 282"/>
              <a:gd name="T35" fmla="*/ 0 h 308"/>
              <a:gd name="T36" fmla="*/ 180 w 282"/>
              <a:gd name="T37" fmla="*/ 24 h 308"/>
              <a:gd name="T38" fmla="*/ 147 w 282"/>
              <a:gd name="T39" fmla="*/ 2 h 308"/>
              <a:gd name="T40" fmla="*/ 147 w 282"/>
              <a:gd name="T41" fmla="*/ 0 h 308"/>
              <a:gd name="T42" fmla="*/ 171 w 282"/>
              <a:gd name="T43" fmla="*/ 211 h 308"/>
              <a:gd name="T44" fmla="*/ 76 w 282"/>
              <a:gd name="T45" fmla="*/ 147 h 308"/>
              <a:gd name="T46" fmla="*/ 109 w 282"/>
              <a:gd name="T47" fmla="*/ 97 h 308"/>
              <a:gd name="T48" fmla="*/ 206 w 282"/>
              <a:gd name="T49" fmla="*/ 161 h 308"/>
              <a:gd name="T50" fmla="*/ 171 w 282"/>
              <a:gd name="T51" fmla="*/ 211 h 308"/>
              <a:gd name="T52" fmla="*/ 128 w 282"/>
              <a:gd name="T53" fmla="*/ 274 h 308"/>
              <a:gd name="T54" fmla="*/ 34 w 282"/>
              <a:gd name="T55" fmla="*/ 211 h 308"/>
              <a:gd name="T56" fmla="*/ 67 w 282"/>
              <a:gd name="T57" fmla="*/ 161 h 308"/>
              <a:gd name="T58" fmla="*/ 164 w 282"/>
              <a:gd name="T59" fmla="*/ 225 h 308"/>
              <a:gd name="T60" fmla="*/ 128 w 282"/>
              <a:gd name="T61" fmla="*/ 27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2" h="308">
                <a:moveTo>
                  <a:pt x="147" y="0"/>
                </a:moveTo>
                <a:lnTo>
                  <a:pt x="145" y="2"/>
                </a:lnTo>
                <a:lnTo>
                  <a:pt x="3" y="218"/>
                </a:lnTo>
                <a:lnTo>
                  <a:pt x="0" y="218"/>
                </a:lnTo>
                <a:lnTo>
                  <a:pt x="3" y="220"/>
                </a:lnTo>
                <a:lnTo>
                  <a:pt x="133" y="308"/>
                </a:lnTo>
                <a:lnTo>
                  <a:pt x="135" y="308"/>
                </a:lnTo>
                <a:lnTo>
                  <a:pt x="135" y="308"/>
                </a:lnTo>
                <a:lnTo>
                  <a:pt x="280" y="92"/>
                </a:lnTo>
                <a:lnTo>
                  <a:pt x="282" y="90"/>
                </a:lnTo>
                <a:lnTo>
                  <a:pt x="280" y="90"/>
                </a:lnTo>
                <a:lnTo>
                  <a:pt x="249" y="68"/>
                </a:lnTo>
                <a:lnTo>
                  <a:pt x="263" y="47"/>
                </a:lnTo>
                <a:lnTo>
                  <a:pt x="263" y="45"/>
                </a:lnTo>
                <a:lnTo>
                  <a:pt x="263" y="45"/>
                </a:lnTo>
                <a:lnTo>
                  <a:pt x="197" y="0"/>
                </a:lnTo>
                <a:lnTo>
                  <a:pt x="195" y="0"/>
                </a:lnTo>
                <a:lnTo>
                  <a:pt x="195" y="0"/>
                </a:lnTo>
                <a:lnTo>
                  <a:pt x="180" y="24"/>
                </a:lnTo>
                <a:lnTo>
                  <a:pt x="147" y="2"/>
                </a:lnTo>
                <a:lnTo>
                  <a:pt x="147" y="0"/>
                </a:lnTo>
                <a:close/>
                <a:moveTo>
                  <a:pt x="171" y="211"/>
                </a:moveTo>
                <a:lnTo>
                  <a:pt x="76" y="147"/>
                </a:lnTo>
                <a:lnTo>
                  <a:pt x="109" y="97"/>
                </a:lnTo>
                <a:lnTo>
                  <a:pt x="206" y="161"/>
                </a:lnTo>
                <a:lnTo>
                  <a:pt x="171" y="211"/>
                </a:lnTo>
                <a:close/>
                <a:moveTo>
                  <a:pt x="128" y="274"/>
                </a:moveTo>
                <a:lnTo>
                  <a:pt x="34" y="211"/>
                </a:lnTo>
                <a:lnTo>
                  <a:pt x="67" y="161"/>
                </a:lnTo>
                <a:lnTo>
                  <a:pt x="164" y="225"/>
                </a:lnTo>
                <a:lnTo>
                  <a:pt x="128" y="27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30" name="Group 389"/>
          <p:cNvGrpSpPr/>
          <p:nvPr/>
        </p:nvGrpSpPr>
        <p:grpSpPr>
          <a:xfrm>
            <a:off x="1544739" y="4368759"/>
            <a:ext cx="311390" cy="312494"/>
            <a:chOff x="3659188" y="4076700"/>
            <a:chExt cx="468313" cy="473075"/>
          </a:xfrm>
          <a:solidFill>
            <a:schemeClr val="accent1"/>
          </a:solidFill>
        </p:grpSpPr>
        <p:sp>
          <p:nvSpPr>
            <p:cNvPr id="231" name="Freeform 154"/>
            <p:cNvSpPr>
              <a:spLocks noEditPoints="1"/>
            </p:cNvSpPr>
            <p:nvPr/>
          </p:nvSpPr>
          <p:spPr bwMode="auto">
            <a:xfrm>
              <a:off x="3659188" y="4076700"/>
              <a:ext cx="225425" cy="473075"/>
            </a:xfrm>
            <a:custGeom>
              <a:avLst/>
              <a:gdLst>
                <a:gd name="T0" fmla="*/ 1 w 60"/>
                <a:gd name="T1" fmla="*/ 122 h 126"/>
                <a:gd name="T2" fmla="*/ 30 w 60"/>
                <a:gd name="T3" fmla="*/ 108 h 126"/>
                <a:gd name="T4" fmla="*/ 59 w 60"/>
                <a:gd name="T5" fmla="*/ 122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3 h 126"/>
                <a:gd name="T12" fmla="*/ 30 w 60"/>
                <a:gd name="T13" fmla="*/ 0 h 126"/>
                <a:gd name="T14" fmla="*/ 1 w 60"/>
                <a:gd name="T15" fmla="*/ 13 h 126"/>
                <a:gd name="T16" fmla="*/ 0 w 60"/>
                <a:gd name="T17" fmla="*/ 27 h 126"/>
                <a:gd name="T18" fmla="*/ 0 w 60"/>
                <a:gd name="T19" fmla="*/ 122 h 126"/>
                <a:gd name="T20" fmla="*/ 1 w 60"/>
                <a:gd name="T21" fmla="*/ 122 h 126"/>
                <a:gd name="T22" fmla="*/ 9 w 60"/>
                <a:gd name="T23" fmla="*/ 21 h 126"/>
                <a:gd name="T24" fmla="*/ 30 w 60"/>
                <a:gd name="T25" fmla="*/ 17 h 126"/>
                <a:gd name="T26" fmla="*/ 50 w 60"/>
                <a:gd name="T27" fmla="*/ 21 h 126"/>
                <a:gd name="T28" fmla="*/ 51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2 h 126"/>
                <a:gd name="T36" fmla="*/ 30 w 60"/>
                <a:gd name="T37" fmla="*/ 20 h 126"/>
                <a:gd name="T38" fmla="*/ 15 w 60"/>
                <a:gd name="T39" fmla="*/ 22 h 126"/>
                <a:gd name="T40" fmla="*/ 11 w 60"/>
                <a:gd name="T41" fmla="*/ 24 h 126"/>
                <a:gd name="T42" fmla="*/ 9 w 60"/>
                <a:gd name="T43" fmla="*/ 23 h 126"/>
                <a:gd name="T44" fmla="*/ 9 w 60"/>
                <a:gd name="T45" fmla="*/ 21 h 126"/>
                <a:gd name="T46" fmla="*/ 9 w 60"/>
                <a:gd name="T47" fmla="*/ 38 h 126"/>
                <a:gd name="T48" fmla="*/ 30 w 60"/>
                <a:gd name="T49" fmla="*/ 34 h 126"/>
                <a:gd name="T50" fmla="*/ 50 w 60"/>
                <a:gd name="T51" fmla="*/ 38 h 126"/>
                <a:gd name="T52" fmla="*/ 51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39 h 126"/>
                <a:gd name="T60" fmla="*/ 30 w 60"/>
                <a:gd name="T61" fmla="*/ 37 h 126"/>
                <a:gd name="T62" fmla="*/ 15 w 60"/>
                <a:gd name="T63" fmla="*/ 39 h 126"/>
                <a:gd name="T64" fmla="*/ 11 w 60"/>
                <a:gd name="T65" fmla="*/ 41 h 126"/>
                <a:gd name="T66" fmla="*/ 9 w 60"/>
                <a:gd name="T67" fmla="*/ 40 h 126"/>
                <a:gd name="T68" fmla="*/ 9 w 60"/>
                <a:gd name="T69" fmla="*/ 38 h 126"/>
                <a:gd name="T70" fmla="*/ 9 w 60"/>
                <a:gd name="T71" fmla="*/ 55 h 126"/>
                <a:gd name="T72" fmla="*/ 30 w 60"/>
                <a:gd name="T73" fmla="*/ 51 h 126"/>
                <a:gd name="T74" fmla="*/ 50 w 60"/>
                <a:gd name="T75" fmla="*/ 55 h 126"/>
                <a:gd name="T76" fmla="*/ 51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6 h 126"/>
                <a:gd name="T84" fmla="*/ 30 w 60"/>
                <a:gd name="T85" fmla="*/ 54 h 126"/>
                <a:gd name="T86" fmla="*/ 15 w 60"/>
                <a:gd name="T87" fmla="*/ 56 h 126"/>
                <a:gd name="T88" fmla="*/ 11 w 60"/>
                <a:gd name="T89" fmla="*/ 58 h 126"/>
                <a:gd name="T90" fmla="*/ 9 w 60"/>
                <a:gd name="T91" fmla="*/ 57 h 126"/>
                <a:gd name="T92" fmla="*/ 9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1" y="122"/>
                  </a:move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5" y="111"/>
                    <a:pt x="59" y="122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moveTo>
                    <a:pt x="9" y="21"/>
                  </a:moveTo>
                  <a:cubicBezTo>
                    <a:pt x="14" y="18"/>
                    <a:pt x="21" y="17"/>
                    <a:pt x="30" y="17"/>
                  </a:cubicBezTo>
                  <a:cubicBezTo>
                    <a:pt x="39" y="17"/>
                    <a:pt x="45" y="18"/>
                    <a:pt x="50" y="21"/>
                  </a:cubicBezTo>
                  <a:cubicBezTo>
                    <a:pt x="51" y="21"/>
                    <a:pt x="52" y="22"/>
                    <a:pt x="51" y="23"/>
                  </a:cubicBez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9" y="21"/>
                  </a:cubicBezTo>
                  <a:moveTo>
                    <a:pt x="9" y="38"/>
                  </a:moveTo>
                  <a:cubicBezTo>
                    <a:pt x="14" y="35"/>
                    <a:pt x="21" y="34"/>
                    <a:pt x="30" y="34"/>
                  </a:cubicBezTo>
                  <a:cubicBezTo>
                    <a:pt x="39" y="34"/>
                    <a:pt x="45" y="35"/>
                    <a:pt x="50" y="38"/>
                  </a:cubicBezTo>
                  <a:cubicBezTo>
                    <a:pt x="51" y="38"/>
                    <a:pt x="52" y="39"/>
                    <a:pt x="51" y="40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9" y="38"/>
                  </a:cubicBezTo>
                  <a:moveTo>
                    <a:pt x="9" y="55"/>
                  </a:moveTo>
                  <a:cubicBezTo>
                    <a:pt x="14" y="52"/>
                    <a:pt x="21" y="51"/>
                    <a:pt x="30" y="51"/>
                  </a:cubicBezTo>
                  <a:cubicBezTo>
                    <a:pt x="39" y="51"/>
                    <a:pt x="45" y="52"/>
                    <a:pt x="50" y="55"/>
                  </a:cubicBezTo>
                  <a:cubicBezTo>
                    <a:pt x="51" y="55"/>
                    <a:pt x="52" y="56"/>
                    <a:pt x="51" y="57"/>
                  </a:cubicBez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32" name="Freeform 155"/>
            <p:cNvSpPr>
              <a:spLocks noEditPoints="1"/>
            </p:cNvSpPr>
            <p:nvPr/>
          </p:nvSpPr>
          <p:spPr bwMode="auto">
            <a:xfrm>
              <a:off x="3902076" y="4076700"/>
              <a:ext cx="225425" cy="473075"/>
            </a:xfrm>
            <a:custGeom>
              <a:avLst/>
              <a:gdLst>
                <a:gd name="T0" fmla="*/ 59 w 60"/>
                <a:gd name="T1" fmla="*/ 122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3 h 126"/>
                <a:gd name="T8" fmla="*/ 30 w 60"/>
                <a:gd name="T9" fmla="*/ 0 h 126"/>
                <a:gd name="T10" fmla="*/ 1 w 60"/>
                <a:gd name="T11" fmla="*/ 13 h 126"/>
                <a:gd name="T12" fmla="*/ 0 w 60"/>
                <a:gd name="T13" fmla="*/ 27 h 126"/>
                <a:gd name="T14" fmla="*/ 0 w 60"/>
                <a:gd name="T15" fmla="*/ 122 h 126"/>
                <a:gd name="T16" fmla="*/ 1 w 60"/>
                <a:gd name="T17" fmla="*/ 122 h 126"/>
                <a:gd name="T18" fmla="*/ 30 w 60"/>
                <a:gd name="T19" fmla="*/ 108 h 126"/>
                <a:gd name="T20" fmla="*/ 59 w 60"/>
                <a:gd name="T21" fmla="*/ 122 h 126"/>
                <a:gd name="T22" fmla="*/ 51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6 h 126"/>
                <a:gd name="T30" fmla="*/ 30 w 60"/>
                <a:gd name="T31" fmla="*/ 54 h 126"/>
                <a:gd name="T32" fmla="*/ 15 w 60"/>
                <a:gd name="T33" fmla="*/ 56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1 w 60"/>
                <a:gd name="T45" fmla="*/ 57 h 126"/>
                <a:gd name="T46" fmla="*/ 51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39 h 126"/>
                <a:gd name="T54" fmla="*/ 30 w 60"/>
                <a:gd name="T55" fmla="*/ 37 h 126"/>
                <a:gd name="T56" fmla="*/ 15 w 60"/>
                <a:gd name="T57" fmla="*/ 39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1 w 60"/>
                <a:gd name="T69" fmla="*/ 40 h 126"/>
                <a:gd name="T70" fmla="*/ 51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2 h 126"/>
                <a:gd name="T78" fmla="*/ 30 w 60"/>
                <a:gd name="T79" fmla="*/ 20 h 126"/>
                <a:gd name="T80" fmla="*/ 15 w 60"/>
                <a:gd name="T81" fmla="*/ 22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1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2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6" y="111"/>
                    <a:pt x="59" y="122"/>
                  </a:cubicBezTo>
                  <a:moveTo>
                    <a:pt x="51" y="57"/>
                  </a:move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5" y="52"/>
                    <a:pt x="21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1" y="55"/>
                    <a:pt x="52" y="56"/>
                    <a:pt x="51" y="57"/>
                  </a:cubicBezTo>
                  <a:moveTo>
                    <a:pt x="51" y="40"/>
                  </a:move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10" y="38"/>
                  </a:cubicBezTo>
                  <a:cubicBezTo>
                    <a:pt x="15" y="35"/>
                    <a:pt x="21" y="34"/>
                    <a:pt x="30" y="34"/>
                  </a:cubicBezTo>
                  <a:cubicBezTo>
                    <a:pt x="39" y="34"/>
                    <a:pt x="46" y="35"/>
                    <a:pt x="51" y="38"/>
                  </a:cubicBezTo>
                  <a:cubicBezTo>
                    <a:pt x="51" y="38"/>
                    <a:pt x="52" y="39"/>
                    <a:pt x="51" y="40"/>
                  </a:cubicBezTo>
                  <a:moveTo>
                    <a:pt x="51" y="23"/>
                  </a:move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10" y="21"/>
                  </a:cubicBezTo>
                  <a:cubicBezTo>
                    <a:pt x="15" y="18"/>
                    <a:pt x="21" y="17"/>
                    <a:pt x="30" y="17"/>
                  </a:cubicBezTo>
                  <a:cubicBezTo>
                    <a:pt x="39" y="17"/>
                    <a:pt x="46" y="18"/>
                    <a:pt x="51" y="21"/>
                  </a:cubicBezTo>
                  <a:cubicBezTo>
                    <a:pt x="51" y="21"/>
                    <a:pt x="52" y="22"/>
                    <a:pt x="5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33" name="Group 392"/>
          <p:cNvGrpSpPr/>
          <p:nvPr/>
        </p:nvGrpSpPr>
        <p:grpSpPr>
          <a:xfrm>
            <a:off x="2791357" y="2938418"/>
            <a:ext cx="239611" cy="257966"/>
            <a:chOff x="5534026" y="1911350"/>
            <a:chExt cx="360362" cy="390525"/>
          </a:xfrm>
          <a:solidFill>
            <a:schemeClr val="accent1"/>
          </a:solidFill>
        </p:grpSpPr>
        <p:sp>
          <p:nvSpPr>
            <p:cNvPr id="234" name="Freeform 156"/>
            <p:cNvSpPr>
              <a:spLocks/>
            </p:cNvSpPr>
            <p:nvPr/>
          </p:nvSpPr>
          <p:spPr bwMode="auto">
            <a:xfrm>
              <a:off x="5534026" y="1911350"/>
              <a:ext cx="344488" cy="206375"/>
            </a:xfrm>
            <a:custGeom>
              <a:avLst/>
              <a:gdLst>
                <a:gd name="T0" fmla="*/ 26 w 92"/>
                <a:gd name="T1" fmla="*/ 30 h 55"/>
                <a:gd name="T2" fmla="*/ 65 w 92"/>
                <a:gd name="T3" fmla="*/ 25 h 55"/>
                <a:gd name="T4" fmla="*/ 56 w 92"/>
                <a:gd name="T5" fmla="*/ 34 h 55"/>
                <a:gd name="T6" fmla="*/ 59 w 92"/>
                <a:gd name="T7" fmla="*/ 41 h 55"/>
                <a:gd name="T8" fmla="*/ 81 w 92"/>
                <a:gd name="T9" fmla="*/ 41 h 55"/>
                <a:gd name="T10" fmla="*/ 83 w 92"/>
                <a:gd name="T11" fmla="*/ 41 h 55"/>
                <a:gd name="T12" fmla="*/ 85 w 92"/>
                <a:gd name="T13" fmla="*/ 41 h 55"/>
                <a:gd name="T14" fmla="*/ 90 w 92"/>
                <a:gd name="T15" fmla="*/ 41 h 55"/>
                <a:gd name="T16" fmla="*/ 92 w 92"/>
                <a:gd name="T17" fmla="*/ 38 h 55"/>
                <a:gd name="T18" fmla="*/ 92 w 92"/>
                <a:gd name="T19" fmla="*/ 7 h 55"/>
                <a:gd name="T20" fmla="*/ 86 w 92"/>
                <a:gd name="T21" fmla="*/ 5 h 55"/>
                <a:gd name="T22" fmla="*/ 77 w 92"/>
                <a:gd name="T23" fmla="*/ 14 h 55"/>
                <a:gd name="T24" fmla="*/ 14 w 92"/>
                <a:gd name="T25" fmla="*/ 19 h 55"/>
                <a:gd name="T26" fmla="*/ 0 w 92"/>
                <a:gd name="T27" fmla="*/ 55 h 55"/>
                <a:gd name="T28" fmla="*/ 17 w 92"/>
                <a:gd name="T29" fmla="*/ 55 h 55"/>
                <a:gd name="T30" fmla="*/ 26 w 92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26" y="30"/>
                  </a:moveTo>
                  <a:cubicBezTo>
                    <a:pt x="36" y="19"/>
                    <a:pt x="53" y="18"/>
                    <a:pt x="65" y="25"/>
                  </a:cubicBezTo>
                  <a:cubicBezTo>
                    <a:pt x="61" y="29"/>
                    <a:pt x="56" y="34"/>
                    <a:pt x="56" y="34"/>
                  </a:cubicBezTo>
                  <a:cubicBezTo>
                    <a:pt x="53" y="38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5"/>
                    <a:pt x="89" y="2"/>
                    <a:pt x="86" y="5"/>
                  </a:cubicBezTo>
                  <a:cubicBezTo>
                    <a:pt x="86" y="5"/>
                    <a:pt x="80" y="10"/>
                    <a:pt x="77" y="14"/>
                  </a:cubicBezTo>
                  <a:cubicBezTo>
                    <a:pt x="58" y="0"/>
                    <a:pt x="31" y="2"/>
                    <a:pt x="14" y="19"/>
                  </a:cubicBezTo>
                  <a:cubicBezTo>
                    <a:pt x="5" y="29"/>
                    <a:pt x="0" y="42"/>
                    <a:pt x="0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35" name="Freeform 157"/>
            <p:cNvSpPr>
              <a:spLocks/>
            </p:cNvSpPr>
            <p:nvPr/>
          </p:nvSpPr>
          <p:spPr bwMode="auto">
            <a:xfrm>
              <a:off x="5548313" y="2095500"/>
              <a:ext cx="346075" cy="206375"/>
            </a:xfrm>
            <a:custGeom>
              <a:avLst/>
              <a:gdLst>
                <a:gd name="T0" fmla="*/ 75 w 92"/>
                <a:gd name="T1" fmla="*/ 0 h 55"/>
                <a:gd name="T2" fmla="*/ 66 w 92"/>
                <a:gd name="T3" fmla="*/ 25 h 55"/>
                <a:gd name="T4" fmla="*/ 27 w 92"/>
                <a:gd name="T5" fmla="*/ 30 h 55"/>
                <a:gd name="T6" fmla="*/ 36 w 92"/>
                <a:gd name="T7" fmla="*/ 21 h 55"/>
                <a:gd name="T8" fmla="*/ 33 w 92"/>
                <a:gd name="T9" fmla="*/ 14 h 55"/>
                <a:gd name="T10" fmla="*/ 11 w 92"/>
                <a:gd name="T11" fmla="*/ 14 h 55"/>
                <a:gd name="T12" fmla="*/ 8 w 92"/>
                <a:gd name="T13" fmla="*/ 14 h 55"/>
                <a:gd name="T14" fmla="*/ 6 w 92"/>
                <a:gd name="T15" fmla="*/ 14 h 55"/>
                <a:gd name="T16" fmla="*/ 2 w 92"/>
                <a:gd name="T17" fmla="*/ 14 h 55"/>
                <a:gd name="T18" fmla="*/ 0 w 92"/>
                <a:gd name="T19" fmla="*/ 17 h 55"/>
                <a:gd name="T20" fmla="*/ 0 w 92"/>
                <a:gd name="T21" fmla="*/ 48 h 55"/>
                <a:gd name="T22" fmla="*/ 6 w 92"/>
                <a:gd name="T23" fmla="*/ 50 h 55"/>
                <a:gd name="T24" fmla="*/ 15 w 92"/>
                <a:gd name="T25" fmla="*/ 41 h 55"/>
                <a:gd name="T26" fmla="*/ 77 w 92"/>
                <a:gd name="T27" fmla="*/ 36 h 55"/>
                <a:gd name="T28" fmla="*/ 91 w 92"/>
                <a:gd name="T29" fmla="*/ 0 h 55"/>
                <a:gd name="T30" fmla="*/ 75 w 92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75" y="0"/>
                  </a:moveTo>
                  <a:cubicBezTo>
                    <a:pt x="76" y="9"/>
                    <a:pt x="73" y="18"/>
                    <a:pt x="66" y="25"/>
                  </a:cubicBezTo>
                  <a:cubicBezTo>
                    <a:pt x="55" y="36"/>
                    <a:pt x="39" y="37"/>
                    <a:pt x="27" y="30"/>
                  </a:cubicBezTo>
                  <a:cubicBezTo>
                    <a:pt x="31" y="26"/>
                    <a:pt x="36" y="21"/>
                    <a:pt x="36" y="21"/>
                  </a:cubicBezTo>
                  <a:cubicBezTo>
                    <a:pt x="39" y="17"/>
                    <a:pt x="35" y="14"/>
                    <a:pt x="3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3" y="53"/>
                    <a:pt x="6" y="50"/>
                  </a:cubicBezTo>
                  <a:cubicBezTo>
                    <a:pt x="6" y="50"/>
                    <a:pt x="11" y="45"/>
                    <a:pt x="15" y="41"/>
                  </a:cubicBezTo>
                  <a:cubicBezTo>
                    <a:pt x="34" y="55"/>
                    <a:pt x="60" y="53"/>
                    <a:pt x="77" y="36"/>
                  </a:cubicBezTo>
                  <a:cubicBezTo>
                    <a:pt x="87" y="26"/>
                    <a:pt x="92" y="13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36" name="Freeform 158"/>
          <p:cNvSpPr>
            <a:spLocks noEditPoints="1"/>
          </p:cNvSpPr>
          <p:nvPr/>
        </p:nvSpPr>
        <p:spPr bwMode="auto">
          <a:xfrm>
            <a:off x="3793079" y="3524607"/>
            <a:ext cx="459170" cy="404774"/>
          </a:xfrm>
          <a:custGeom>
            <a:avLst/>
            <a:gdLst>
              <a:gd name="T0" fmla="*/ 162 w 184"/>
              <a:gd name="T1" fmla="*/ 0 h 163"/>
              <a:gd name="T2" fmla="*/ 21 w 184"/>
              <a:gd name="T3" fmla="*/ 0 h 163"/>
              <a:gd name="T4" fmla="*/ 0 w 184"/>
              <a:gd name="T5" fmla="*/ 21 h 163"/>
              <a:gd name="T6" fmla="*/ 0 w 184"/>
              <a:gd name="T7" fmla="*/ 97 h 163"/>
              <a:gd name="T8" fmla="*/ 21 w 184"/>
              <a:gd name="T9" fmla="*/ 119 h 163"/>
              <a:gd name="T10" fmla="*/ 32 w 184"/>
              <a:gd name="T11" fmla="*/ 119 h 163"/>
              <a:gd name="T12" fmla="*/ 32 w 184"/>
              <a:gd name="T13" fmla="*/ 157 h 163"/>
              <a:gd name="T14" fmla="*/ 34 w 184"/>
              <a:gd name="T15" fmla="*/ 161 h 163"/>
              <a:gd name="T16" fmla="*/ 42 w 184"/>
              <a:gd name="T17" fmla="*/ 161 h 163"/>
              <a:gd name="T18" fmla="*/ 86 w 184"/>
              <a:gd name="T19" fmla="*/ 119 h 163"/>
              <a:gd name="T20" fmla="*/ 162 w 184"/>
              <a:gd name="T21" fmla="*/ 119 h 163"/>
              <a:gd name="T22" fmla="*/ 184 w 184"/>
              <a:gd name="T23" fmla="*/ 97 h 163"/>
              <a:gd name="T24" fmla="*/ 184 w 184"/>
              <a:gd name="T25" fmla="*/ 21 h 163"/>
              <a:gd name="T26" fmla="*/ 162 w 184"/>
              <a:gd name="T27" fmla="*/ 0 h 163"/>
              <a:gd name="T28" fmla="*/ 38 w 184"/>
              <a:gd name="T29" fmla="*/ 32 h 163"/>
              <a:gd name="T30" fmla="*/ 124 w 184"/>
              <a:gd name="T31" fmla="*/ 32 h 163"/>
              <a:gd name="T32" fmla="*/ 130 w 184"/>
              <a:gd name="T33" fmla="*/ 38 h 163"/>
              <a:gd name="T34" fmla="*/ 124 w 184"/>
              <a:gd name="T35" fmla="*/ 43 h 163"/>
              <a:gd name="T36" fmla="*/ 38 w 184"/>
              <a:gd name="T37" fmla="*/ 43 h 163"/>
              <a:gd name="T38" fmla="*/ 32 w 184"/>
              <a:gd name="T39" fmla="*/ 38 h 163"/>
              <a:gd name="T40" fmla="*/ 38 w 184"/>
              <a:gd name="T41" fmla="*/ 32 h 163"/>
              <a:gd name="T42" fmla="*/ 81 w 184"/>
              <a:gd name="T43" fmla="*/ 86 h 163"/>
              <a:gd name="T44" fmla="*/ 38 w 184"/>
              <a:gd name="T45" fmla="*/ 86 h 163"/>
              <a:gd name="T46" fmla="*/ 32 w 184"/>
              <a:gd name="T47" fmla="*/ 81 h 163"/>
              <a:gd name="T48" fmla="*/ 38 w 184"/>
              <a:gd name="T49" fmla="*/ 76 h 163"/>
              <a:gd name="T50" fmla="*/ 81 w 184"/>
              <a:gd name="T51" fmla="*/ 76 h 163"/>
              <a:gd name="T52" fmla="*/ 86 w 184"/>
              <a:gd name="T53" fmla="*/ 81 h 163"/>
              <a:gd name="T54" fmla="*/ 81 w 184"/>
              <a:gd name="T55" fmla="*/ 86 h 163"/>
              <a:gd name="T56" fmla="*/ 146 w 184"/>
              <a:gd name="T57" fmla="*/ 65 h 163"/>
              <a:gd name="T58" fmla="*/ 38 w 184"/>
              <a:gd name="T59" fmla="*/ 65 h 163"/>
              <a:gd name="T60" fmla="*/ 32 w 184"/>
              <a:gd name="T61" fmla="*/ 59 h 163"/>
              <a:gd name="T62" fmla="*/ 38 w 184"/>
              <a:gd name="T63" fmla="*/ 54 h 163"/>
              <a:gd name="T64" fmla="*/ 146 w 184"/>
              <a:gd name="T65" fmla="*/ 54 h 163"/>
              <a:gd name="T66" fmla="*/ 151 w 184"/>
              <a:gd name="T67" fmla="*/ 59 h 163"/>
              <a:gd name="T68" fmla="*/ 146 w 184"/>
              <a:gd name="T69" fmla="*/ 6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63">
                <a:moveTo>
                  <a:pt x="16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9"/>
                  <a:pt x="9" y="119"/>
                  <a:pt x="21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57"/>
                  <a:pt x="32" y="157"/>
                  <a:pt x="32" y="157"/>
                </a:cubicBezTo>
                <a:cubicBezTo>
                  <a:pt x="32" y="158"/>
                  <a:pt x="33" y="160"/>
                  <a:pt x="34" y="161"/>
                </a:cubicBezTo>
                <a:cubicBezTo>
                  <a:pt x="36" y="163"/>
                  <a:pt x="39" y="163"/>
                  <a:pt x="42" y="161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74" y="119"/>
                  <a:pt x="184" y="109"/>
                  <a:pt x="184" y="97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4" y="0"/>
                  <a:pt x="162" y="0"/>
                </a:cubicBezTo>
                <a:moveTo>
                  <a:pt x="38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7" y="32"/>
                  <a:pt x="130" y="35"/>
                  <a:pt x="130" y="38"/>
                </a:cubicBezTo>
                <a:cubicBezTo>
                  <a:pt x="130" y="41"/>
                  <a:pt x="127" y="43"/>
                  <a:pt x="124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5" y="43"/>
                  <a:pt x="32" y="41"/>
                  <a:pt x="32" y="38"/>
                </a:cubicBezTo>
                <a:cubicBezTo>
                  <a:pt x="32" y="35"/>
                  <a:pt x="35" y="32"/>
                  <a:pt x="38" y="32"/>
                </a:cubicBezTo>
                <a:moveTo>
                  <a:pt x="81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5" y="86"/>
                  <a:pt x="32" y="84"/>
                  <a:pt x="32" y="81"/>
                </a:cubicBezTo>
                <a:cubicBezTo>
                  <a:pt x="32" y="78"/>
                  <a:pt x="35" y="76"/>
                  <a:pt x="38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6" y="78"/>
                  <a:pt x="86" y="81"/>
                </a:cubicBezTo>
                <a:cubicBezTo>
                  <a:pt x="86" y="84"/>
                  <a:pt x="84" y="86"/>
                  <a:pt x="81" y="86"/>
                </a:cubicBezTo>
                <a:moveTo>
                  <a:pt x="146" y="65"/>
                </a:moveTo>
                <a:cubicBezTo>
                  <a:pt x="38" y="65"/>
                  <a:pt x="38" y="65"/>
                  <a:pt x="38" y="65"/>
                </a:cubicBezTo>
                <a:cubicBezTo>
                  <a:pt x="35" y="65"/>
                  <a:pt x="32" y="62"/>
                  <a:pt x="32" y="59"/>
                </a:cubicBezTo>
                <a:cubicBezTo>
                  <a:pt x="32" y="56"/>
                  <a:pt x="35" y="54"/>
                  <a:pt x="38" y="54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49" y="54"/>
                  <a:pt x="151" y="56"/>
                  <a:pt x="151" y="59"/>
                </a:cubicBezTo>
                <a:cubicBezTo>
                  <a:pt x="151" y="62"/>
                  <a:pt x="149" y="65"/>
                  <a:pt x="146" y="6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37" name="Group 396"/>
          <p:cNvGrpSpPr/>
          <p:nvPr/>
        </p:nvGrpSpPr>
        <p:grpSpPr>
          <a:xfrm>
            <a:off x="4652302" y="4489354"/>
            <a:ext cx="321946" cy="281035"/>
            <a:chOff x="8332788" y="4259263"/>
            <a:chExt cx="484188" cy="425449"/>
          </a:xfrm>
          <a:solidFill>
            <a:schemeClr val="accent1"/>
          </a:solidFill>
        </p:grpSpPr>
        <p:sp>
          <p:nvSpPr>
            <p:cNvPr id="238" name="Freeform 159"/>
            <p:cNvSpPr>
              <a:spLocks/>
            </p:cNvSpPr>
            <p:nvPr/>
          </p:nvSpPr>
          <p:spPr bwMode="auto">
            <a:xfrm>
              <a:off x="8569326" y="4552950"/>
              <a:ext cx="131763" cy="131762"/>
            </a:xfrm>
            <a:custGeom>
              <a:avLst/>
              <a:gdLst>
                <a:gd name="T0" fmla="*/ 13 w 35"/>
                <a:gd name="T1" fmla="*/ 3 h 35"/>
                <a:gd name="T2" fmla="*/ 33 w 35"/>
                <a:gd name="T3" fmla="*/ 13 h 35"/>
                <a:gd name="T4" fmla="*/ 23 w 35"/>
                <a:gd name="T5" fmla="*/ 33 h 35"/>
                <a:gd name="T6" fmla="*/ 3 w 35"/>
                <a:gd name="T7" fmla="*/ 23 h 35"/>
                <a:gd name="T8" fmla="*/ 13 w 35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3" y="3"/>
                  </a:moveTo>
                  <a:cubicBezTo>
                    <a:pt x="21" y="0"/>
                    <a:pt x="30" y="5"/>
                    <a:pt x="33" y="13"/>
                  </a:cubicBezTo>
                  <a:cubicBezTo>
                    <a:pt x="35" y="21"/>
                    <a:pt x="31" y="30"/>
                    <a:pt x="23" y="33"/>
                  </a:cubicBezTo>
                  <a:cubicBezTo>
                    <a:pt x="15" y="35"/>
                    <a:pt x="6" y="31"/>
                    <a:pt x="3" y="23"/>
                  </a:cubicBezTo>
                  <a:cubicBezTo>
                    <a:pt x="0" y="15"/>
                    <a:pt x="5" y="6"/>
                    <a:pt x="1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39" name="Freeform 160"/>
            <p:cNvSpPr>
              <a:spLocks/>
            </p:cNvSpPr>
            <p:nvPr/>
          </p:nvSpPr>
          <p:spPr bwMode="auto">
            <a:xfrm>
              <a:off x="8445501" y="4395788"/>
              <a:ext cx="315913" cy="217487"/>
            </a:xfrm>
            <a:custGeom>
              <a:avLst/>
              <a:gdLst>
                <a:gd name="T0" fmla="*/ 74 w 84"/>
                <a:gd name="T1" fmla="*/ 12 h 58"/>
                <a:gd name="T2" fmla="*/ 73 w 84"/>
                <a:gd name="T3" fmla="*/ 12 h 58"/>
                <a:gd name="T4" fmla="*/ 72 w 84"/>
                <a:gd name="T5" fmla="*/ 11 h 58"/>
                <a:gd name="T6" fmla="*/ 72 w 84"/>
                <a:gd name="T7" fmla="*/ 11 h 58"/>
                <a:gd name="T8" fmla="*/ 6 w 84"/>
                <a:gd name="T9" fmla="*/ 36 h 58"/>
                <a:gd name="T10" fmla="*/ 4 w 84"/>
                <a:gd name="T11" fmla="*/ 38 h 58"/>
                <a:gd name="T12" fmla="*/ 2 w 84"/>
                <a:gd name="T13" fmla="*/ 42 h 58"/>
                <a:gd name="T14" fmla="*/ 7 w 84"/>
                <a:gd name="T15" fmla="*/ 56 h 58"/>
                <a:gd name="T16" fmla="*/ 20 w 84"/>
                <a:gd name="T17" fmla="*/ 51 h 58"/>
                <a:gd name="T18" fmla="*/ 23 w 84"/>
                <a:gd name="T19" fmla="*/ 44 h 58"/>
                <a:gd name="T20" fmla="*/ 65 w 84"/>
                <a:gd name="T21" fmla="*/ 30 h 58"/>
                <a:gd name="T22" fmla="*/ 70 w 84"/>
                <a:gd name="T23" fmla="*/ 32 h 58"/>
                <a:gd name="T24" fmla="*/ 83 w 84"/>
                <a:gd name="T25" fmla="*/ 27 h 58"/>
                <a:gd name="T26" fmla="*/ 84 w 84"/>
                <a:gd name="T27" fmla="*/ 20 h 58"/>
                <a:gd name="T28" fmla="*/ 79 w 84"/>
                <a:gd name="T29" fmla="*/ 14 h 58"/>
                <a:gd name="T30" fmla="*/ 74 w 84"/>
                <a:gd name="T31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58">
                  <a:moveTo>
                    <a:pt x="74" y="12"/>
                  </a:moveTo>
                  <a:cubicBezTo>
                    <a:pt x="74" y="12"/>
                    <a:pt x="73" y="12"/>
                    <a:pt x="73" y="1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46" y="0"/>
                    <a:pt x="18" y="11"/>
                    <a:pt x="6" y="3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7"/>
                    <a:pt x="2" y="53"/>
                    <a:pt x="7" y="56"/>
                  </a:cubicBezTo>
                  <a:cubicBezTo>
                    <a:pt x="12" y="58"/>
                    <a:pt x="18" y="56"/>
                    <a:pt x="20" y="5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1" y="29"/>
                    <a:pt x="50" y="22"/>
                    <a:pt x="65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34"/>
                    <a:pt x="81" y="32"/>
                    <a:pt x="83" y="27"/>
                  </a:cubicBezTo>
                  <a:cubicBezTo>
                    <a:pt x="84" y="25"/>
                    <a:pt x="84" y="22"/>
                    <a:pt x="84" y="20"/>
                  </a:cubicBezTo>
                  <a:cubicBezTo>
                    <a:pt x="83" y="18"/>
                    <a:pt x="81" y="16"/>
                    <a:pt x="79" y="14"/>
                  </a:cubicBezTo>
                  <a:lnTo>
                    <a:pt x="7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0" name="Freeform 161"/>
            <p:cNvSpPr>
              <a:spLocks/>
            </p:cNvSpPr>
            <p:nvPr/>
          </p:nvSpPr>
          <p:spPr bwMode="auto">
            <a:xfrm>
              <a:off x="8332788" y="4259263"/>
              <a:ext cx="484188" cy="296862"/>
            </a:xfrm>
            <a:custGeom>
              <a:avLst/>
              <a:gdLst>
                <a:gd name="T0" fmla="*/ 123 w 129"/>
                <a:gd name="T1" fmla="*/ 21 h 79"/>
                <a:gd name="T2" fmla="*/ 119 w 129"/>
                <a:gd name="T3" fmla="*/ 19 h 79"/>
                <a:gd name="T4" fmla="*/ 118 w 129"/>
                <a:gd name="T5" fmla="*/ 19 h 79"/>
                <a:gd name="T6" fmla="*/ 115 w 129"/>
                <a:gd name="T7" fmla="*/ 17 h 79"/>
                <a:gd name="T8" fmla="*/ 113 w 129"/>
                <a:gd name="T9" fmla="*/ 17 h 79"/>
                <a:gd name="T10" fmla="*/ 6 w 129"/>
                <a:gd name="T11" fmla="*/ 57 h 79"/>
                <a:gd name="T12" fmla="*/ 5 w 129"/>
                <a:gd name="T13" fmla="*/ 57 h 79"/>
                <a:gd name="T14" fmla="*/ 2 w 129"/>
                <a:gd name="T15" fmla="*/ 65 h 79"/>
                <a:gd name="T16" fmla="*/ 6 w 129"/>
                <a:gd name="T17" fmla="*/ 77 h 79"/>
                <a:gd name="T18" fmla="*/ 18 w 129"/>
                <a:gd name="T19" fmla="*/ 73 h 79"/>
                <a:gd name="T20" fmla="*/ 22 w 129"/>
                <a:gd name="T21" fmla="*/ 65 h 79"/>
                <a:gd name="T22" fmla="*/ 22 w 129"/>
                <a:gd name="T23" fmla="*/ 65 h 79"/>
                <a:gd name="T24" fmla="*/ 109 w 129"/>
                <a:gd name="T25" fmla="*/ 34 h 79"/>
                <a:gd name="T26" fmla="*/ 115 w 129"/>
                <a:gd name="T27" fmla="*/ 37 h 79"/>
                <a:gd name="T28" fmla="*/ 127 w 129"/>
                <a:gd name="T29" fmla="*/ 33 h 79"/>
                <a:gd name="T30" fmla="*/ 123 w 129"/>
                <a:gd name="T31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9">
                  <a:moveTo>
                    <a:pt x="123" y="21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4" y="17"/>
                    <a:pt x="113" y="17"/>
                  </a:cubicBezTo>
                  <a:cubicBezTo>
                    <a:pt x="73" y="0"/>
                    <a:pt x="26" y="18"/>
                    <a:pt x="6" y="57"/>
                  </a:cubicBezTo>
                  <a:cubicBezTo>
                    <a:pt x="6" y="57"/>
                    <a:pt x="6" y="57"/>
                    <a:pt x="5" y="57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0" y="69"/>
                    <a:pt x="2" y="75"/>
                    <a:pt x="6" y="77"/>
                  </a:cubicBezTo>
                  <a:cubicBezTo>
                    <a:pt x="10" y="79"/>
                    <a:pt x="16" y="77"/>
                    <a:pt x="18" y="73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8" y="33"/>
                    <a:pt x="76" y="20"/>
                    <a:pt x="109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9" y="39"/>
                    <a:pt x="125" y="37"/>
                    <a:pt x="127" y="33"/>
                  </a:cubicBezTo>
                  <a:cubicBezTo>
                    <a:pt x="129" y="29"/>
                    <a:pt x="127" y="23"/>
                    <a:pt x="12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41" name="Freeform 162"/>
          <p:cNvSpPr>
            <a:spLocks/>
          </p:cNvSpPr>
          <p:nvPr/>
        </p:nvSpPr>
        <p:spPr bwMode="auto">
          <a:xfrm>
            <a:off x="4767360" y="3241474"/>
            <a:ext cx="285002" cy="263206"/>
          </a:xfrm>
          <a:custGeom>
            <a:avLst/>
            <a:gdLst>
              <a:gd name="T0" fmla="*/ 107 w 114"/>
              <a:gd name="T1" fmla="*/ 55 h 106"/>
              <a:gd name="T2" fmla="*/ 59 w 114"/>
              <a:gd name="T3" fmla="*/ 38 h 106"/>
              <a:gd name="T4" fmla="*/ 57 w 114"/>
              <a:gd name="T5" fmla="*/ 43 h 106"/>
              <a:gd name="T6" fmla="*/ 56 w 114"/>
              <a:gd name="T7" fmla="*/ 38 h 106"/>
              <a:gd name="T8" fmla="*/ 6 w 114"/>
              <a:gd name="T9" fmla="*/ 34 h 106"/>
              <a:gd name="T10" fmla="*/ 44 w 114"/>
              <a:gd name="T11" fmla="*/ 106 h 106"/>
              <a:gd name="T12" fmla="*/ 44 w 114"/>
              <a:gd name="T13" fmla="*/ 106 h 106"/>
              <a:gd name="T14" fmla="*/ 44 w 114"/>
              <a:gd name="T15" fmla="*/ 106 h 106"/>
              <a:gd name="T16" fmla="*/ 44 w 114"/>
              <a:gd name="T17" fmla="*/ 106 h 106"/>
              <a:gd name="T18" fmla="*/ 44 w 114"/>
              <a:gd name="T19" fmla="*/ 106 h 106"/>
              <a:gd name="T20" fmla="*/ 107 w 114"/>
              <a:gd name="T21" fmla="*/ 5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106">
                <a:moveTo>
                  <a:pt x="107" y="55"/>
                </a:moveTo>
                <a:cubicBezTo>
                  <a:pt x="114" y="21"/>
                  <a:pt x="73" y="8"/>
                  <a:pt x="59" y="38"/>
                </a:cubicBezTo>
                <a:cubicBezTo>
                  <a:pt x="57" y="43"/>
                  <a:pt x="57" y="43"/>
                  <a:pt x="57" y="43"/>
                </a:cubicBezTo>
                <a:cubicBezTo>
                  <a:pt x="56" y="38"/>
                  <a:pt x="56" y="38"/>
                  <a:pt x="56" y="38"/>
                </a:cubicBezTo>
                <a:cubicBezTo>
                  <a:pt x="55" y="5"/>
                  <a:pt x="13" y="0"/>
                  <a:pt x="6" y="34"/>
                </a:cubicBezTo>
                <a:cubicBezTo>
                  <a:pt x="0" y="61"/>
                  <a:pt x="30" y="8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64" y="93"/>
                  <a:pt x="101" y="82"/>
                  <a:pt x="107" y="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42" name="Freeform 163"/>
          <p:cNvSpPr>
            <a:spLocks noEditPoints="1"/>
          </p:cNvSpPr>
          <p:nvPr/>
        </p:nvSpPr>
        <p:spPr bwMode="auto">
          <a:xfrm>
            <a:off x="1808628" y="5050376"/>
            <a:ext cx="339890" cy="286278"/>
          </a:xfrm>
          <a:custGeom>
            <a:avLst/>
            <a:gdLst>
              <a:gd name="T0" fmla="*/ 2 w 136"/>
              <a:gd name="T1" fmla="*/ 32 h 115"/>
              <a:gd name="T2" fmla="*/ 0 w 136"/>
              <a:gd name="T3" fmla="*/ 35 h 115"/>
              <a:gd name="T4" fmla="*/ 2 w 136"/>
              <a:gd name="T5" fmla="*/ 39 h 115"/>
              <a:gd name="T6" fmla="*/ 14 w 136"/>
              <a:gd name="T7" fmla="*/ 51 h 115"/>
              <a:gd name="T8" fmla="*/ 78 w 136"/>
              <a:gd name="T9" fmla="*/ 115 h 115"/>
              <a:gd name="T10" fmla="*/ 136 w 136"/>
              <a:gd name="T11" fmla="*/ 56 h 115"/>
              <a:gd name="T12" fmla="*/ 123 w 136"/>
              <a:gd name="T13" fmla="*/ 63 h 115"/>
              <a:gd name="T14" fmla="*/ 90 w 136"/>
              <a:gd name="T15" fmla="*/ 46 h 115"/>
              <a:gd name="T16" fmla="*/ 90 w 136"/>
              <a:gd name="T17" fmla="*/ 40 h 115"/>
              <a:gd name="T18" fmla="*/ 56 w 136"/>
              <a:gd name="T19" fmla="*/ 0 h 115"/>
              <a:gd name="T20" fmla="*/ 19 w 136"/>
              <a:gd name="T21" fmla="*/ 24 h 115"/>
              <a:gd name="T22" fmla="*/ 2 w 136"/>
              <a:gd name="T23" fmla="*/ 32 h 115"/>
              <a:gd name="T24" fmla="*/ 35 w 136"/>
              <a:gd name="T25" fmla="*/ 39 h 115"/>
              <a:gd name="T26" fmla="*/ 29 w 136"/>
              <a:gd name="T27" fmla="*/ 33 h 115"/>
              <a:gd name="T28" fmla="*/ 35 w 136"/>
              <a:gd name="T29" fmla="*/ 27 h 115"/>
              <a:gd name="T30" fmla="*/ 41 w 136"/>
              <a:gd name="T31" fmla="*/ 33 h 115"/>
              <a:gd name="T32" fmla="*/ 35 w 136"/>
              <a:gd name="T33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15">
                <a:moveTo>
                  <a:pt x="2" y="32"/>
                </a:moveTo>
                <a:cubicBezTo>
                  <a:pt x="1" y="33"/>
                  <a:pt x="0" y="34"/>
                  <a:pt x="0" y="35"/>
                </a:cubicBezTo>
                <a:cubicBezTo>
                  <a:pt x="0" y="37"/>
                  <a:pt x="1" y="38"/>
                  <a:pt x="2" y="3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0"/>
                  <a:pt x="40" y="115"/>
                  <a:pt x="78" y="115"/>
                </a:cubicBezTo>
                <a:cubicBezTo>
                  <a:pt x="110" y="115"/>
                  <a:pt x="136" y="80"/>
                  <a:pt x="136" y="56"/>
                </a:cubicBezTo>
                <a:cubicBezTo>
                  <a:pt x="136" y="45"/>
                  <a:pt x="132" y="58"/>
                  <a:pt x="123" y="63"/>
                </a:cubicBezTo>
                <a:cubicBezTo>
                  <a:pt x="114" y="68"/>
                  <a:pt x="89" y="72"/>
                  <a:pt x="90" y="46"/>
                </a:cubicBezTo>
                <a:cubicBezTo>
                  <a:pt x="90" y="44"/>
                  <a:pt x="90" y="42"/>
                  <a:pt x="90" y="40"/>
                </a:cubicBezTo>
                <a:cubicBezTo>
                  <a:pt x="90" y="19"/>
                  <a:pt x="77" y="0"/>
                  <a:pt x="56" y="0"/>
                </a:cubicBezTo>
                <a:cubicBezTo>
                  <a:pt x="36" y="0"/>
                  <a:pt x="22" y="11"/>
                  <a:pt x="19" y="24"/>
                </a:cubicBezTo>
                <a:cubicBezTo>
                  <a:pt x="2" y="32"/>
                  <a:pt x="2" y="32"/>
                  <a:pt x="2" y="32"/>
                </a:cubicBezTo>
                <a:moveTo>
                  <a:pt x="35" y="39"/>
                </a:moveTo>
                <a:cubicBezTo>
                  <a:pt x="32" y="39"/>
                  <a:pt x="29" y="36"/>
                  <a:pt x="29" y="33"/>
                </a:cubicBezTo>
                <a:cubicBezTo>
                  <a:pt x="29" y="30"/>
                  <a:pt x="32" y="27"/>
                  <a:pt x="35" y="27"/>
                </a:cubicBezTo>
                <a:cubicBezTo>
                  <a:pt x="38" y="27"/>
                  <a:pt x="41" y="30"/>
                  <a:pt x="41" y="33"/>
                </a:cubicBezTo>
                <a:cubicBezTo>
                  <a:pt x="41" y="36"/>
                  <a:pt x="38" y="39"/>
                  <a:pt x="35" y="3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43" name="Freeform 164"/>
          <p:cNvSpPr>
            <a:spLocks noEditPoints="1"/>
          </p:cNvSpPr>
          <p:nvPr/>
        </p:nvSpPr>
        <p:spPr bwMode="auto">
          <a:xfrm>
            <a:off x="2830407" y="4385537"/>
            <a:ext cx="237501" cy="332417"/>
          </a:xfrm>
          <a:custGeom>
            <a:avLst/>
            <a:gdLst>
              <a:gd name="T0" fmla="*/ 47 w 95"/>
              <a:gd name="T1" fmla="*/ 0 h 134"/>
              <a:gd name="T2" fmla="*/ 0 w 95"/>
              <a:gd name="T3" fmla="*/ 47 h 134"/>
              <a:gd name="T4" fmla="*/ 47 w 95"/>
              <a:gd name="T5" fmla="*/ 134 h 134"/>
              <a:gd name="T6" fmla="*/ 95 w 95"/>
              <a:gd name="T7" fmla="*/ 47 h 134"/>
              <a:gd name="T8" fmla="*/ 47 w 95"/>
              <a:gd name="T9" fmla="*/ 0 h 134"/>
              <a:gd name="T10" fmla="*/ 47 w 95"/>
              <a:gd name="T11" fmla="*/ 55 h 134"/>
              <a:gd name="T12" fmla="*/ 32 w 95"/>
              <a:gd name="T13" fmla="*/ 40 h 134"/>
              <a:gd name="T14" fmla="*/ 47 w 95"/>
              <a:gd name="T15" fmla="*/ 25 h 134"/>
              <a:gd name="T16" fmla="*/ 62 w 95"/>
              <a:gd name="T17" fmla="*/ 40 h 134"/>
              <a:gd name="T18" fmla="*/ 47 w 95"/>
              <a:gd name="T19" fmla="*/ 5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3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47" y="134"/>
                  <a:pt x="47" y="134"/>
                </a:cubicBezTo>
                <a:cubicBezTo>
                  <a:pt x="47" y="134"/>
                  <a:pt x="95" y="73"/>
                  <a:pt x="95" y="47"/>
                </a:cubicBezTo>
                <a:cubicBezTo>
                  <a:pt x="95" y="21"/>
                  <a:pt x="73" y="0"/>
                  <a:pt x="47" y="0"/>
                </a:cubicBezTo>
                <a:close/>
                <a:moveTo>
                  <a:pt x="47" y="55"/>
                </a:moveTo>
                <a:cubicBezTo>
                  <a:pt x="39" y="55"/>
                  <a:pt x="32" y="48"/>
                  <a:pt x="32" y="40"/>
                </a:cubicBezTo>
                <a:cubicBezTo>
                  <a:pt x="32" y="32"/>
                  <a:pt x="39" y="25"/>
                  <a:pt x="47" y="25"/>
                </a:cubicBezTo>
                <a:cubicBezTo>
                  <a:pt x="55" y="25"/>
                  <a:pt x="62" y="32"/>
                  <a:pt x="62" y="40"/>
                </a:cubicBezTo>
                <a:cubicBezTo>
                  <a:pt x="62" y="48"/>
                  <a:pt x="55" y="55"/>
                  <a:pt x="47" y="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44" name="Freeform 165"/>
          <p:cNvSpPr>
            <a:spLocks noEditPoints="1"/>
          </p:cNvSpPr>
          <p:nvPr/>
        </p:nvSpPr>
        <p:spPr bwMode="auto">
          <a:xfrm>
            <a:off x="3740301" y="3119833"/>
            <a:ext cx="177334" cy="250622"/>
          </a:xfrm>
          <a:custGeom>
            <a:avLst/>
            <a:gdLst>
              <a:gd name="T0" fmla="*/ 36 w 71"/>
              <a:gd name="T1" fmla="*/ 0 h 101"/>
              <a:gd name="T2" fmla="*/ 0 w 71"/>
              <a:gd name="T3" fmla="*/ 36 h 101"/>
              <a:gd name="T4" fmla="*/ 36 w 71"/>
              <a:gd name="T5" fmla="*/ 101 h 101"/>
              <a:gd name="T6" fmla="*/ 71 w 71"/>
              <a:gd name="T7" fmla="*/ 36 h 101"/>
              <a:gd name="T8" fmla="*/ 36 w 71"/>
              <a:gd name="T9" fmla="*/ 0 h 101"/>
              <a:gd name="T10" fmla="*/ 36 w 71"/>
              <a:gd name="T11" fmla="*/ 41 h 101"/>
              <a:gd name="T12" fmla="*/ 25 w 71"/>
              <a:gd name="T13" fmla="*/ 30 h 101"/>
              <a:gd name="T14" fmla="*/ 36 w 71"/>
              <a:gd name="T15" fmla="*/ 19 h 101"/>
              <a:gd name="T16" fmla="*/ 47 w 71"/>
              <a:gd name="T17" fmla="*/ 30 h 101"/>
              <a:gd name="T18" fmla="*/ 36 w 71"/>
              <a:gd name="T19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101"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5"/>
                  <a:pt x="36" y="101"/>
                  <a:pt x="36" y="101"/>
                </a:cubicBezTo>
                <a:cubicBezTo>
                  <a:pt x="36" y="101"/>
                  <a:pt x="71" y="55"/>
                  <a:pt x="71" y="36"/>
                </a:cubicBezTo>
                <a:cubicBezTo>
                  <a:pt x="71" y="16"/>
                  <a:pt x="55" y="0"/>
                  <a:pt x="36" y="0"/>
                </a:cubicBezTo>
                <a:close/>
                <a:moveTo>
                  <a:pt x="36" y="41"/>
                </a:moveTo>
                <a:cubicBezTo>
                  <a:pt x="30" y="41"/>
                  <a:pt x="25" y="37"/>
                  <a:pt x="25" y="30"/>
                </a:cubicBezTo>
                <a:cubicBezTo>
                  <a:pt x="25" y="24"/>
                  <a:pt x="30" y="19"/>
                  <a:pt x="36" y="19"/>
                </a:cubicBezTo>
                <a:cubicBezTo>
                  <a:pt x="42" y="19"/>
                  <a:pt x="47" y="24"/>
                  <a:pt x="47" y="30"/>
                </a:cubicBezTo>
                <a:cubicBezTo>
                  <a:pt x="47" y="37"/>
                  <a:pt x="42" y="41"/>
                  <a:pt x="36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45" name="Group 404"/>
          <p:cNvGrpSpPr/>
          <p:nvPr/>
        </p:nvGrpSpPr>
        <p:grpSpPr>
          <a:xfrm>
            <a:off x="3150244" y="2050222"/>
            <a:ext cx="402169" cy="105912"/>
            <a:chOff x="6073776" y="566738"/>
            <a:chExt cx="604838" cy="160337"/>
          </a:xfrm>
          <a:solidFill>
            <a:schemeClr val="accent1"/>
          </a:solidFill>
        </p:grpSpPr>
        <p:sp>
          <p:nvSpPr>
            <p:cNvPr id="246" name="Freeform 166"/>
            <p:cNvSpPr>
              <a:spLocks/>
            </p:cNvSpPr>
            <p:nvPr/>
          </p:nvSpPr>
          <p:spPr bwMode="auto">
            <a:xfrm>
              <a:off x="6073776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7" name="Freeform 167"/>
            <p:cNvSpPr>
              <a:spLocks/>
            </p:cNvSpPr>
            <p:nvPr/>
          </p:nvSpPr>
          <p:spPr bwMode="auto">
            <a:xfrm>
              <a:off x="6281738" y="566738"/>
              <a:ext cx="195263" cy="160337"/>
            </a:xfrm>
            <a:custGeom>
              <a:avLst/>
              <a:gdLst>
                <a:gd name="T0" fmla="*/ 10 w 52"/>
                <a:gd name="T1" fmla="*/ 43 h 43"/>
                <a:gd name="T2" fmla="*/ 0 w 52"/>
                <a:gd name="T3" fmla="*/ 0 h 43"/>
                <a:gd name="T4" fmla="*/ 5 w 52"/>
                <a:gd name="T5" fmla="*/ 0 h 43"/>
                <a:gd name="T6" fmla="*/ 10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7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0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8 w 52"/>
                <a:gd name="T35" fmla="*/ 21 h 43"/>
                <a:gd name="T36" fmla="*/ 26 w 52"/>
                <a:gd name="T37" fmla="*/ 7 h 43"/>
                <a:gd name="T38" fmla="*/ 25 w 52"/>
                <a:gd name="T39" fmla="*/ 7 h 43"/>
                <a:gd name="T40" fmla="*/ 22 w 52"/>
                <a:gd name="T41" fmla="*/ 21 h 43"/>
                <a:gd name="T42" fmla="*/ 16 w 52"/>
                <a:gd name="T43" fmla="*/ 43 h 43"/>
                <a:gd name="T44" fmla="*/ 10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0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2"/>
                    <a:pt x="16" y="27"/>
                    <a:pt x="17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6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0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15"/>
                    <a:pt x="26" y="11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11"/>
                    <a:pt x="24" y="15"/>
                    <a:pt x="22" y="21"/>
                  </a:cubicBezTo>
                  <a:cubicBezTo>
                    <a:pt x="16" y="43"/>
                    <a:pt x="16" y="43"/>
                    <a:pt x="16" y="43"/>
                  </a:cubicBezTo>
                  <a:lnTo>
                    <a:pt x="1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8" name="Freeform 168"/>
            <p:cNvSpPr>
              <a:spLocks/>
            </p:cNvSpPr>
            <p:nvPr/>
          </p:nvSpPr>
          <p:spPr bwMode="auto">
            <a:xfrm>
              <a:off x="6483351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40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49" name="Group 408"/>
          <p:cNvGrpSpPr/>
          <p:nvPr/>
        </p:nvGrpSpPr>
        <p:grpSpPr>
          <a:xfrm>
            <a:off x="2488407" y="5274783"/>
            <a:ext cx="400058" cy="450916"/>
            <a:chOff x="5078413" y="5448300"/>
            <a:chExt cx="601663" cy="682625"/>
          </a:xfrm>
          <a:solidFill>
            <a:schemeClr val="accent2"/>
          </a:solidFill>
        </p:grpSpPr>
        <p:sp>
          <p:nvSpPr>
            <p:cNvPr id="250" name="Freeform 169"/>
            <p:cNvSpPr>
              <a:spLocks/>
            </p:cNvSpPr>
            <p:nvPr/>
          </p:nvSpPr>
          <p:spPr bwMode="auto">
            <a:xfrm>
              <a:off x="5364163" y="5635625"/>
              <a:ext cx="44450" cy="85725"/>
            </a:xfrm>
            <a:custGeom>
              <a:avLst/>
              <a:gdLst>
                <a:gd name="T0" fmla="*/ 6 w 12"/>
                <a:gd name="T1" fmla="*/ 18 h 23"/>
                <a:gd name="T2" fmla="*/ 1 w 12"/>
                <a:gd name="T3" fmla="*/ 10 h 23"/>
                <a:gd name="T4" fmla="*/ 1 w 12"/>
                <a:gd name="T5" fmla="*/ 16 h 23"/>
                <a:gd name="T6" fmla="*/ 2 w 12"/>
                <a:gd name="T7" fmla="*/ 23 h 23"/>
                <a:gd name="T8" fmla="*/ 6 w 12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6" y="18"/>
                  </a:moveTo>
                  <a:cubicBezTo>
                    <a:pt x="12" y="5"/>
                    <a:pt x="1" y="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1" y="18"/>
                    <a:pt x="1" y="21"/>
                    <a:pt x="2" y="23"/>
                  </a:cubicBezTo>
                  <a:cubicBezTo>
                    <a:pt x="4" y="22"/>
                    <a:pt x="5" y="20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1" name="Freeform 170"/>
            <p:cNvSpPr>
              <a:spLocks/>
            </p:cNvSpPr>
            <p:nvPr/>
          </p:nvSpPr>
          <p:spPr bwMode="auto">
            <a:xfrm>
              <a:off x="5262563" y="5691188"/>
              <a:ext cx="30163" cy="38100"/>
            </a:xfrm>
            <a:custGeom>
              <a:avLst/>
              <a:gdLst>
                <a:gd name="T0" fmla="*/ 4 w 8"/>
                <a:gd name="T1" fmla="*/ 8 h 10"/>
                <a:gd name="T2" fmla="*/ 8 w 8"/>
                <a:gd name="T3" fmla="*/ 10 h 10"/>
                <a:gd name="T4" fmla="*/ 1 w 8"/>
                <a:gd name="T5" fmla="*/ 0 h 10"/>
                <a:gd name="T6" fmla="*/ 4 w 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cubicBezTo>
                    <a:pt x="5" y="9"/>
                    <a:pt x="6" y="9"/>
                    <a:pt x="8" y="10"/>
                  </a:cubicBezTo>
                  <a:cubicBezTo>
                    <a:pt x="6" y="6"/>
                    <a:pt x="4" y="2"/>
                    <a:pt x="1" y="0"/>
                  </a:cubicBezTo>
                  <a:cubicBezTo>
                    <a:pt x="0" y="4"/>
                    <a:pt x="1" y="6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2" name="Freeform 171"/>
            <p:cNvSpPr>
              <a:spLocks/>
            </p:cNvSpPr>
            <p:nvPr/>
          </p:nvSpPr>
          <p:spPr bwMode="auto">
            <a:xfrm>
              <a:off x="5432426" y="5740400"/>
              <a:ext cx="71438" cy="52387"/>
            </a:xfrm>
            <a:custGeom>
              <a:avLst/>
              <a:gdLst>
                <a:gd name="T0" fmla="*/ 6 w 19"/>
                <a:gd name="T1" fmla="*/ 14 h 14"/>
                <a:gd name="T2" fmla="*/ 12 w 19"/>
                <a:gd name="T3" fmla="*/ 12 h 14"/>
                <a:gd name="T4" fmla="*/ 13 w 19"/>
                <a:gd name="T5" fmla="*/ 1 h 14"/>
                <a:gd name="T6" fmla="*/ 0 w 19"/>
                <a:gd name="T7" fmla="*/ 13 h 14"/>
                <a:gd name="T8" fmla="*/ 6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6" y="14"/>
                  </a:moveTo>
                  <a:cubicBezTo>
                    <a:pt x="8" y="14"/>
                    <a:pt x="10" y="13"/>
                    <a:pt x="12" y="12"/>
                  </a:cubicBezTo>
                  <a:cubicBezTo>
                    <a:pt x="19" y="8"/>
                    <a:pt x="19" y="4"/>
                    <a:pt x="13" y="1"/>
                  </a:cubicBezTo>
                  <a:cubicBezTo>
                    <a:pt x="8" y="0"/>
                    <a:pt x="3" y="6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3" name="Freeform 172"/>
            <p:cNvSpPr>
              <a:spLocks/>
            </p:cNvSpPr>
            <p:nvPr/>
          </p:nvSpPr>
          <p:spPr bwMode="auto">
            <a:xfrm>
              <a:off x="5326063" y="5751513"/>
              <a:ext cx="87313" cy="214312"/>
            </a:xfrm>
            <a:custGeom>
              <a:avLst/>
              <a:gdLst>
                <a:gd name="T0" fmla="*/ 23 w 23"/>
                <a:gd name="T1" fmla="*/ 13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2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3"/>
                  </a:moveTo>
                  <a:cubicBezTo>
                    <a:pt x="19" y="12"/>
                    <a:pt x="15" y="9"/>
                    <a:pt x="13" y="7"/>
                  </a:cubicBezTo>
                  <a:cubicBezTo>
                    <a:pt x="12" y="5"/>
                    <a:pt x="10" y="3"/>
                    <a:pt x="9" y="0"/>
                  </a:cubicBezTo>
                  <a:cubicBezTo>
                    <a:pt x="6" y="1"/>
                    <a:pt x="3" y="2"/>
                    <a:pt x="0" y="2"/>
                  </a:cubicBezTo>
                  <a:cubicBezTo>
                    <a:pt x="5" y="19"/>
                    <a:pt x="6" y="37"/>
                    <a:pt x="8" y="55"/>
                  </a:cubicBezTo>
                  <a:cubicBezTo>
                    <a:pt x="8" y="55"/>
                    <a:pt x="7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8" y="42"/>
                    <a:pt x="18" y="27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4" name="Freeform 173"/>
            <p:cNvSpPr>
              <a:spLocks/>
            </p:cNvSpPr>
            <p:nvPr/>
          </p:nvSpPr>
          <p:spPr bwMode="auto">
            <a:xfrm>
              <a:off x="5078413" y="5448300"/>
              <a:ext cx="601663" cy="522287"/>
            </a:xfrm>
            <a:custGeom>
              <a:avLst/>
              <a:gdLst>
                <a:gd name="T0" fmla="*/ 121 w 160"/>
                <a:gd name="T1" fmla="*/ 15 h 139"/>
                <a:gd name="T2" fmla="*/ 80 w 160"/>
                <a:gd name="T3" fmla="*/ 0 h 139"/>
                <a:gd name="T4" fmla="*/ 39 w 160"/>
                <a:gd name="T5" fmla="*/ 15 h 139"/>
                <a:gd name="T6" fmla="*/ 32 w 160"/>
                <a:gd name="T7" fmla="*/ 99 h 139"/>
                <a:gd name="T8" fmla="*/ 43 w 160"/>
                <a:gd name="T9" fmla="*/ 128 h 139"/>
                <a:gd name="T10" fmla="*/ 48 w 160"/>
                <a:gd name="T11" fmla="*/ 138 h 139"/>
                <a:gd name="T12" fmla="*/ 68 w 160"/>
                <a:gd name="T13" fmla="*/ 138 h 139"/>
                <a:gd name="T14" fmla="*/ 60 w 160"/>
                <a:gd name="T15" fmla="*/ 84 h 139"/>
                <a:gd name="T16" fmla="*/ 59 w 160"/>
                <a:gd name="T17" fmla="*/ 83 h 139"/>
                <a:gd name="T18" fmla="*/ 51 w 160"/>
                <a:gd name="T19" fmla="*/ 80 h 139"/>
                <a:gd name="T20" fmla="*/ 42 w 160"/>
                <a:gd name="T21" fmla="*/ 66 h 139"/>
                <a:gd name="T22" fmla="*/ 63 w 160"/>
                <a:gd name="T23" fmla="*/ 74 h 139"/>
                <a:gd name="T24" fmla="*/ 64 w 160"/>
                <a:gd name="T25" fmla="*/ 77 h 139"/>
                <a:gd name="T26" fmla="*/ 73 w 160"/>
                <a:gd name="T27" fmla="*/ 76 h 139"/>
                <a:gd name="T28" fmla="*/ 78 w 160"/>
                <a:gd name="T29" fmla="*/ 48 h 139"/>
                <a:gd name="T30" fmla="*/ 89 w 160"/>
                <a:gd name="T31" fmla="*/ 59 h 139"/>
                <a:gd name="T32" fmla="*/ 80 w 160"/>
                <a:gd name="T33" fmla="*/ 77 h 139"/>
                <a:gd name="T34" fmla="*/ 82 w 160"/>
                <a:gd name="T35" fmla="*/ 80 h 139"/>
                <a:gd name="T36" fmla="*/ 91 w 160"/>
                <a:gd name="T37" fmla="*/ 89 h 139"/>
                <a:gd name="T38" fmla="*/ 94 w 160"/>
                <a:gd name="T39" fmla="*/ 83 h 139"/>
                <a:gd name="T40" fmla="*/ 109 w 160"/>
                <a:gd name="T41" fmla="*/ 73 h 139"/>
                <a:gd name="T42" fmla="*/ 117 w 160"/>
                <a:gd name="T43" fmla="*/ 85 h 139"/>
                <a:gd name="T44" fmla="*/ 93 w 160"/>
                <a:gd name="T45" fmla="*/ 96 h 139"/>
                <a:gd name="T46" fmla="*/ 91 w 160"/>
                <a:gd name="T47" fmla="*/ 101 h 139"/>
                <a:gd name="T48" fmla="*/ 95 w 160"/>
                <a:gd name="T49" fmla="*/ 136 h 139"/>
                <a:gd name="T50" fmla="*/ 95 w 160"/>
                <a:gd name="T51" fmla="*/ 138 h 139"/>
                <a:gd name="T52" fmla="*/ 112 w 160"/>
                <a:gd name="T53" fmla="*/ 138 h 139"/>
                <a:gd name="T54" fmla="*/ 117 w 160"/>
                <a:gd name="T55" fmla="*/ 128 h 139"/>
                <a:gd name="T56" fmla="*/ 128 w 160"/>
                <a:gd name="T57" fmla="*/ 99 h 139"/>
                <a:gd name="T58" fmla="*/ 121 w 160"/>
                <a:gd name="T5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39">
                  <a:moveTo>
                    <a:pt x="121" y="15"/>
                  </a:moveTo>
                  <a:cubicBezTo>
                    <a:pt x="113" y="8"/>
                    <a:pt x="103" y="0"/>
                    <a:pt x="80" y="0"/>
                  </a:cubicBezTo>
                  <a:cubicBezTo>
                    <a:pt x="57" y="0"/>
                    <a:pt x="47" y="8"/>
                    <a:pt x="39" y="15"/>
                  </a:cubicBezTo>
                  <a:cubicBezTo>
                    <a:pt x="0" y="54"/>
                    <a:pt x="30" y="94"/>
                    <a:pt x="32" y="99"/>
                  </a:cubicBezTo>
                  <a:cubicBezTo>
                    <a:pt x="35" y="103"/>
                    <a:pt x="42" y="118"/>
                    <a:pt x="43" y="128"/>
                  </a:cubicBezTo>
                  <a:cubicBezTo>
                    <a:pt x="44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20"/>
                    <a:pt x="66" y="101"/>
                    <a:pt x="60" y="84"/>
                  </a:cubicBezTo>
                  <a:cubicBezTo>
                    <a:pt x="60" y="84"/>
                    <a:pt x="60" y="83"/>
                    <a:pt x="59" y="83"/>
                  </a:cubicBezTo>
                  <a:cubicBezTo>
                    <a:pt x="57" y="82"/>
                    <a:pt x="54" y="81"/>
                    <a:pt x="51" y="80"/>
                  </a:cubicBezTo>
                  <a:cubicBezTo>
                    <a:pt x="47" y="77"/>
                    <a:pt x="40" y="72"/>
                    <a:pt x="42" y="66"/>
                  </a:cubicBezTo>
                  <a:cubicBezTo>
                    <a:pt x="48" y="48"/>
                    <a:pt x="59" y="65"/>
                    <a:pt x="63" y="74"/>
                  </a:cubicBezTo>
                  <a:cubicBezTo>
                    <a:pt x="63" y="75"/>
                    <a:pt x="63" y="76"/>
                    <a:pt x="64" y="77"/>
                  </a:cubicBezTo>
                  <a:cubicBezTo>
                    <a:pt x="67" y="78"/>
                    <a:pt x="70" y="77"/>
                    <a:pt x="73" y="76"/>
                  </a:cubicBezTo>
                  <a:cubicBezTo>
                    <a:pt x="70" y="66"/>
                    <a:pt x="68" y="52"/>
                    <a:pt x="78" y="48"/>
                  </a:cubicBezTo>
                  <a:cubicBezTo>
                    <a:pt x="84" y="46"/>
                    <a:pt x="89" y="54"/>
                    <a:pt x="89" y="59"/>
                  </a:cubicBezTo>
                  <a:cubicBezTo>
                    <a:pt x="89" y="66"/>
                    <a:pt x="85" y="73"/>
                    <a:pt x="80" y="77"/>
                  </a:cubicBezTo>
                  <a:cubicBezTo>
                    <a:pt x="80" y="78"/>
                    <a:pt x="81" y="79"/>
                    <a:pt x="82" y="80"/>
                  </a:cubicBezTo>
                  <a:cubicBezTo>
                    <a:pt x="84" y="84"/>
                    <a:pt x="87" y="87"/>
                    <a:pt x="91" y="89"/>
                  </a:cubicBezTo>
                  <a:cubicBezTo>
                    <a:pt x="92" y="87"/>
                    <a:pt x="93" y="85"/>
                    <a:pt x="94" y="83"/>
                  </a:cubicBezTo>
                  <a:cubicBezTo>
                    <a:pt x="97" y="79"/>
                    <a:pt x="103" y="72"/>
                    <a:pt x="109" y="73"/>
                  </a:cubicBezTo>
                  <a:cubicBezTo>
                    <a:pt x="114" y="74"/>
                    <a:pt x="119" y="80"/>
                    <a:pt x="117" y="85"/>
                  </a:cubicBezTo>
                  <a:cubicBezTo>
                    <a:pt x="114" y="97"/>
                    <a:pt x="103" y="99"/>
                    <a:pt x="93" y="96"/>
                  </a:cubicBezTo>
                  <a:cubicBezTo>
                    <a:pt x="92" y="98"/>
                    <a:pt x="91" y="100"/>
                    <a:pt x="91" y="101"/>
                  </a:cubicBezTo>
                  <a:cubicBezTo>
                    <a:pt x="90" y="113"/>
                    <a:pt x="91" y="125"/>
                    <a:pt x="95" y="136"/>
                  </a:cubicBezTo>
                  <a:cubicBezTo>
                    <a:pt x="95" y="136"/>
                    <a:pt x="95" y="137"/>
                    <a:pt x="9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8"/>
                    <a:pt x="116" y="139"/>
                    <a:pt x="117" y="128"/>
                  </a:cubicBezTo>
                  <a:cubicBezTo>
                    <a:pt x="118" y="118"/>
                    <a:pt x="125" y="103"/>
                    <a:pt x="128" y="99"/>
                  </a:cubicBezTo>
                  <a:cubicBezTo>
                    <a:pt x="130" y="94"/>
                    <a:pt x="160" y="54"/>
                    <a:pt x="1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5" name="Freeform 174"/>
            <p:cNvSpPr>
              <a:spLocks/>
            </p:cNvSpPr>
            <p:nvPr/>
          </p:nvSpPr>
          <p:spPr bwMode="auto">
            <a:xfrm>
              <a:off x="5251451" y="5988050"/>
              <a:ext cx="263525" cy="46037"/>
            </a:xfrm>
            <a:custGeom>
              <a:avLst/>
              <a:gdLst>
                <a:gd name="T0" fmla="*/ 64 w 70"/>
                <a:gd name="T1" fmla="*/ 0 h 12"/>
                <a:gd name="T2" fmla="*/ 6 w 70"/>
                <a:gd name="T3" fmla="*/ 0 h 12"/>
                <a:gd name="T4" fmla="*/ 0 w 70"/>
                <a:gd name="T5" fmla="*/ 6 h 12"/>
                <a:gd name="T6" fmla="*/ 6 w 70"/>
                <a:gd name="T7" fmla="*/ 12 h 12"/>
                <a:gd name="T8" fmla="*/ 64 w 70"/>
                <a:gd name="T9" fmla="*/ 12 h 12"/>
                <a:gd name="T10" fmla="*/ 70 w 70"/>
                <a:gd name="T11" fmla="*/ 6 h 12"/>
                <a:gd name="T12" fmla="*/ 64 w 7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70" y="10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6" name="Freeform 175"/>
            <p:cNvSpPr>
              <a:spLocks/>
            </p:cNvSpPr>
            <p:nvPr/>
          </p:nvSpPr>
          <p:spPr bwMode="auto">
            <a:xfrm>
              <a:off x="5259388" y="6045200"/>
              <a:ext cx="247650" cy="41275"/>
            </a:xfrm>
            <a:custGeom>
              <a:avLst/>
              <a:gdLst>
                <a:gd name="T0" fmla="*/ 61 w 66"/>
                <a:gd name="T1" fmla="*/ 0 h 11"/>
                <a:gd name="T2" fmla="*/ 6 w 66"/>
                <a:gd name="T3" fmla="*/ 0 h 11"/>
                <a:gd name="T4" fmla="*/ 0 w 66"/>
                <a:gd name="T5" fmla="*/ 6 h 11"/>
                <a:gd name="T6" fmla="*/ 6 w 66"/>
                <a:gd name="T7" fmla="*/ 11 h 11"/>
                <a:gd name="T8" fmla="*/ 61 w 66"/>
                <a:gd name="T9" fmla="*/ 11 h 11"/>
                <a:gd name="T10" fmla="*/ 66 w 66"/>
                <a:gd name="T11" fmla="*/ 6 h 11"/>
                <a:gd name="T12" fmla="*/ 61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6" y="9"/>
                    <a:pt x="66" y="6"/>
                  </a:cubicBezTo>
                  <a:cubicBezTo>
                    <a:pt x="66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7" name="Freeform 176"/>
            <p:cNvSpPr>
              <a:spLocks/>
            </p:cNvSpPr>
            <p:nvPr/>
          </p:nvSpPr>
          <p:spPr bwMode="auto">
            <a:xfrm>
              <a:off x="5314951" y="6097588"/>
              <a:ext cx="136525" cy="33337"/>
            </a:xfrm>
            <a:custGeom>
              <a:avLst/>
              <a:gdLst>
                <a:gd name="T0" fmla="*/ 32 w 36"/>
                <a:gd name="T1" fmla="*/ 0 h 9"/>
                <a:gd name="T2" fmla="*/ 4 w 36"/>
                <a:gd name="T3" fmla="*/ 0 h 9"/>
                <a:gd name="T4" fmla="*/ 0 w 36"/>
                <a:gd name="T5" fmla="*/ 4 h 9"/>
                <a:gd name="T6" fmla="*/ 4 w 36"/>
                <a:gd name="T7" fmla="*/ 9 h 9"/>
                <a:gd name="T8" fmla="*/ 32 w 36"/>
                <a:gd name="T9" fmla="*/ 9 h 9"/>
                <a:gd name="T10" fmla="*/ 36 w 36"/>
                <a:gd name="T11" fmla="*/ 4 h 9"/>
                <a:gd name="T12" fmla="*/ 32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4" y="9"/>
                    <a:pt x="36" y="7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58" name="Freeform 177"/>
          <p:cNvSpPr>
            <a:spLocks noEditPoints="1"/>
          </p:cNvSpPr>
          <p:nvPr/>
        </p:nvSpPr>
        <p:spPr bwMode="auto">
          <a:xfrm>
            <a:off x="2610854" y="2466531"/>
            <a:ext cx="272334" cy="352343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59" name="Group 418"/>
          <p:cNvGrpSpPr/>
          <p:nvPr/>
        </p:nvGrpSpPr>
        <p:grpSpPr>
          <a:xfrm>
            <a:off x="4049580" y="2230587"/>
            <a:ext cx="363113" cy="368072"/>
            <a:chOff x="7426326" y="839788"/>
            <a:chExt cx="546100" cy="557212"/>
          </a:xfrm>
          <a:solidFill>
            <a:schemeClr val="accent1"/>
          </a:solidFill>
        </p:grpSpPr>
        <p:sp>
          <p:nvSpPr>
            <p:cNvPr id="260" name="Freeform 178"/>
            <p:cNvSpPr>
              <a:spLocks noEditPoints="1"/>
            </p:cNvSpPr>
            <p:nvPr/>
          </p:nvSpPr>
          <p:spPr bwMode="auto">
            <a:xfrm>
              <a:off x="7426326" y="1017588"/>
              <a:ext cx="381000" cy="379412"/>
            </a:xfrm>
            <a:custGeom>
              <a:avLst/>
              <a:gdLst>
                <a:gd name="T0" fmla="*/ 15 w 101"/>
                <a:gd name="T1" fmla="*/ 76 h 101"/>
                <a:gd name="T2" fmla="*/ 9 w 101"/>
                <a:gd name="T3" fmla="*/ 81 h 101"/>
                <a:gd name="T4" fmla="*/ 21 w 101"/>
                <a:gd name="T5" fmla="*/ 92 h 101"/>
                <a:gd name="T6" fmla="*/ 26 w 101"/>
                <a:gd name="T7" fmla="*/ 87 h 101"/>
                <a:gd name="T8" fmla="*/ 43 w 101"/>
                <a:gd name="T9" fmla="*/ 93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3 h 101"/>
                <a:gd name="T16" fmla="*/ 75 w 101"/>
                <a:gd name="T17" fmla="*/ 86 h 101"/>
                <a:gd name="T18" fmla="*/ 81 w 101"/>
                <a:gd name="T19" fmla="*/ 91 h 101"/>
                <a:gd name="T20" fmla="*/ 92 w 101"/>
                <a:gd name="T21" fmla="*/ 80 h 101"/>
                <a:gd name="T22" fmla="*/ 87 w 101"/>
                <a:gd name="T23" fmla="*/ 75 h 101"/>
                <a:gd name="T24" fmla="*/ 93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5 h 101"/>
                <a:gd name="T34" fmla="*/ 91 w 101"/>
                <a:gd name="T35" fmla="*/ 20 h 101"/>
                <a:gd name="T36" fmla="*/ 80 w 101"/>
                <a:gd name="T37" fmla="*/ 9 h 101"/>
                <a:gd name="T38" fmla="*/ 74 w 101"/>
                <a:gd name="T39" fmla="*/ 14 h 101"/>
                <a:gd name="T40" fmla="*/ 58 w 101"/>
                <a:gd name="T41" fmla="*/ 7 h 101"/>
                <a:gd name="T42" fmla="*/ 57 w 101"/>
                <a:gd name="T43" fmla="*/ 0 h 101"/>
                <a:gd name="T44" fmla="*/ 41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8 w 101"/>
                <a:gd name="T53" fmla="*/ 21 h 101"/>
                <a:gd name="T54" fmla="*/ 14 w 101"/>
                <a:gd name="T55" fmla="*/ 26 h 101"/>
                <a:gd name="T56" fmla="*/ 7 w 101"/>
                <a:gd name="T57" fmla="*/ 43 h 101"/>
                <a:gd name="T58" fmla="*/ 0 w 101"/>
                <a:gd name="T59" fmla="*/ 43 h 101"/>
                <a:gd name="T60" fmla="*/ 0 w 101"/>
                <a:gd name="T61" fmla="*/ 59 h 101"/>
                <a:gd name="T62" fmla="*/ 7 w 101"/>
                <a:gd name="T63" fmla="*/ 59 h 101"/>
                <a:gd name="T64" fmla="*/ 15 w 101"/>
                <a:gd name="T65" fmla="*/ 76 h 101"/>
                <a:gd name="T66" fmla="*/ 50 w 101"/>
                <a:gd name="T67" fmla="*/ 18 h 101"/>
                <a:gd name="T68" fmla="*/ 82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2"/>
                    <a:pt x="43" y="93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5" y="92"/>
                    <a:pt x="71" y="90"/>
                    <a:pt x="75" y="86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2" y="64"/>
                    <a:pt x="9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89" y="30"/>
                    <a:pt x="86" y="25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69" y="11"/>
                    <a:pt x="64" y="8"/>
                    <a:pt x="58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5" y="9"/>
                    <a:pt x="30" y="11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31"/>
                    <a:pt x="8" y="37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8"/>
                  </a:moveTo>
                  <a:cubicBezTo>
                    <a:pt x="68" y="18"/>
                    <a:pt x="82" y="32"/>
                    <a:pt x="82" y="50"/>
                  </a:cubicBezTo>
                  <a:cubicBezTo>
                    <a:pt x="83" y="68"/>
                    <a:pt x="68" y="82"/>
                    <a:pt x="51" y="83"/>
                  </a:cubicBezTo>
                  <a:cubicBezTo>
                    <a:pt x="33" y="83"/>
                    <a:pt x="18" y="69"/>
                    <a:pt x="18" y="51"/>
                  </a:cubicBezTo>
                  <a:cubicBezTo>
                    <a:pt x="18" y="33"/>
                    <a:pt x="32" y="18"/>
                    <a:pt x="5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61" name="Freeform 179"/>
            <p:cNvSpPr>
              <a:spLocks noEditPoints="1"/>
            </p:cNvSpPr>
            <p:nvPr/>
          </p:nvSpPr>
          <p:spPr bwMode="auto">
            <a:xfrm>
              <a:off x="7712076" y="839788"/>
              <a:ext cx="260350" cy="260350"/>
            </a:xfrm>
            <a:custGeom>
              <a:avLst/>
              <a:gdLst>
                <a:gd name="T0" fmla="*/ 64 w 69"/>
                <a:gd name="T1" fmla="*/ 29 h 69"/>
                <a:gd name="T2" fmla="*/ 69 w 69"/>
                <a:gd name="T3" fmla="*/ 26 h 69"/>
                <a:gd name="T4" fmla="*/ 63 w 69"/>
                <a:gd name="T5" fmla="*/ 15 h 69"/>
                <a:gd name="T6" fmla="*/ 59 w 69"/>
                <a:gd name="T7" fmla="*/ 17 h 69"/>
                <a:gd name="T8" fmla="*/ 51 w 69"/>
                <a:gd name="T9" fmla="*/ 10 h 69"/>
                <a:gd name="T10" fmla="*/ 53 w 69"/>
                <a:gd name="T11" fmla="*/ 5 h 69"/>
                <a:gd name="T12" fmla="*/ 41 w 69"/>
                <a:gd name="T13" fmla="*/ 0 h 69"/>
                <a:gd name="T14" fmla="*/ 39 w 69"/>
                <a:gd name="T15" fmla="*/ 5 h 69"/>
                <a:gd name="T16" fmla="*/ 29 w 69"/>
                <a:gd name="T17" fmla="*/ 5 h 69"/>
                <a:gd name="T18" fmla="*/ 27 w 69"/>
                <a:gd name="T19" fmla="*/ 1 h 69"/>
                <a:gd name="T20" fmla="*/ 15 w 69"/>
                <a:gd name="T21" fmla="*/ 6 h 69"/>
                <a:gd name="T22" fmla="*/ 17 w 69"/>
                <a:gd name="T23" fmla="*/ 10 h 69"/>
                <a:gd name="T24" fmla="*/ 10 w 69"/>
                <a:gd name="T25" fmla="*/ 18 h 69"/>
                <a:gd name="T26" fmla="*/ 5 w 69"/>
                <a:gd name="T27" fmla="*/ 16 h 69"/>
                <a:gd name="T28" fmla="*/ 0 w 69"/>
                <a:gd name="T29" fmla="*/ 28 h 69"/>
                <a:gd name="T30" fmla="*/ 5 w 69"/>
                <a:gd name="T31" fmla="*/ 30 h 69"/>
                <a:gd name="T32" fmla="*/ 5 w 69"/>
                <a:gd name="T33" fmla="*/ 40 h 69"/>
                <a:gd name="T34" fmla="*/ 1 w 69"/>
                <a:gd name="T35" fmla="*/ 43 h 69"/>
                <a:gd name="T36" fmla="*/ 6 w 69"/>
                <a:gd name="T37" fmla="*/ 54 h 69"/>
                <a:gd name="T38" fmla="*/ 11 w 69"/>
                <a:gd name="T39" fmla="*/ 52 h 69"/>
                <a:gd name="T40" fmla="*/ 18 w 69"/>
                <a:gd name="T41" fmla="*/ 59 h 69"/>
                <a:gd name="T42" fmla="*/ 16 w 69"/>
                <a:gd name="T43" fmla="*/ 64 h 69"/>
                <a:gd name="T44" fmla="*/ 28 w 69"/>
                <a:gd name="T45" fmla="*/ 69 h 69"/>
                <a:gd name="T46" fmla="*/ 30 w 69"/>
                <a:gd name="T47" fmla="*/ 64 h 69"/>
                <a:gd name="T48" fmla="*/ 41 w 69"/>
                <a:gd name="T49" fmla="*/ 64 h 69"/>
                <a:gd name="T50" fmla="*/ 43 w 69"/>
                <a:gd name="T51" fmla="*/ 68 h 69"/>
                <a:gd name="T52" fmla="*/ 54 w 69"/>
                <a:gd name="T53" fmla="*/ 63 h 69"/>
                <a:gd name="T54" fmla="*/ 52 w 69"/>
                <a:gd name="T55" fmla="*/ 58 h 69"/>
                <a:gd name="T56" fmla="*/ 59 w 69"/>
                <a:gd name="T57" fmla="*/ 51 h 69"/>
                <a:gd name="T58" fmla="*/ 64 w 69"/>
                <a:gd name="T59" fmla="*/ 53 h 69"/>
                <a:gd name="T60" fmla="*/ 69 w 69"/>
                <a:gd name="T61" fmla="*/ 41 h 69"/>
                <a:gd name="T62" fmla="*/ 64 w 69"/>
                <a:gd name="T63" fmla="*/ 39 h 69"/>
                <a:gd name="T64" fmla="*/ 64 w 69"/>
                <a:gd name="T65" fmla="*/ 29 h 69"/>
                <a:gd name="T66" fmla="*/ 43 w 69"/>
                <a:gd name="T67" fmla="*/ 53 h 69"/>
                <a:gd name="T68" fmla="*/ 35 w 69"/>
                <a:gd name="T69" fmla="*/ 54 h 69"/>
                <a:gd name="T70" fmla="*/ 16 w 69"/>
                <a:gd name="T71" fmla="*/ 43 h 69"/>
                <a:gd name="T72" fmla="*/ 26 w 69"/>
                <a:gd name="T73" fmla="*/ 16 h 69"/>
                <a:gd name="T74" fmla="*/ 34 w 69"/>
                <a:gd name="T75" fmla="*/ 14 h 69"/>
                <a:gd name="T76" fmla="*/ 53 w 69"/>
                <a:gd name="T77" fmla="*/ 26 h 69"/>
                <a:gd name="T78" fmla="*/ 43 w 69"/>
                <a:gd name="T7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69">
                  <a:moveTo>
                    <a:pt x="64" y="29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4"/>
                    <a:pt x="54" y="12"/>
                    <a:pt x="51" y="1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6" y="4"/>
                    <a:pt x="32" y="5"/>
                    <a:pt x="29" y="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3"/>
                    <a:pt x="12" y="15"/>
                    <a:pt x="10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3"/>
                    <a:pt x="5" y="37"/>
                    <a:pt x="5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4" y="64"/>
                    <a:pt x="37" y="64"/>
                    <a:pt x="41" y="64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6"/>
                    <a:pt x="58" y="54"/>
                    <a:pt x="59" y="51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5"/>
                    <a:pt x="64" y="32"/>
                    <a:pt x="64" y="29"/>
                  </a:cubicBezTo>
                  <a:moveTo>
                    <a:pt x="43" y="53"/>
                  </a:moveTo>
                  <a:cubicBezTo>
                    <a:pt x="40" y="54"/>
                    <a:pt x="38" y="54"/>
                    <a:pt x="35" y="54"/>
                  </a:cubicBezTo>
                  <a:cubicBezTo>
                    <a:pt x="27" y="55"/>
                    <a:pt x="20" y="50"/>
                    <a:pt x="16" y="43"/>
                  </a:cubicBezTo>
                  <a:cubicBezTo>
                    <a:pt x="12" y="33"/>
                    <a:pt x="16" y="21"/>
                    <a:pt x="26" y="16"/>
                  </a:cubicBezTo>
                  <a:cubicBezTo>
                    <a:pt x="29" y="15"/>
                    <a:pt x="32" y="15"/>
                    <a:pt x="34" y="14"/>
                  </a:cubicBezTo>
                  <a:cubicBezTo>
                    <a:pt x="42" y="14"/>
                    <a:pt x="50" y="19"/>
                    <a:pt x="53" y="26"/>
                  </a:cubicBezTo>
                  <a:cubicBezTo>
                    <a:pt x="57" y="36"/>
                    <a:pt x="53" y="48"/>
                    <a:pt x="43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62" name="Freeform 180"/>
          <p:cNvSpPr>
            <a:spLocks/>
          </p:cNvSpPr>
          <p:nvPr/>
        </p:nvSpPr>
        <p:spPr bwMode="auto">
          <a:xfrm>
            <a:off x="3910245" y="5289463"/>
            <a:ext cx="274445" cy="321932"/>
          </a:xfrm>
          <a:custGeom>
            <a:avLst/>
            <a:gdLst>
              <a:gd name="T0" fmla="*/ 71 w 110"/>
              <a:gd name="T1" fmla="*/ 112 h 130"/>
              <a:gd name="T2" fmla="*/ 102 w 110"/>
              <a:gd name="T3" fmla="*/ 55 h 130"/>
              <a:gd name="T4" fmla="*/ 91 w 110"/>
              <a:gd name="T5" fmla="*/ 13 h 130"/>
              <a:gd name="T6" fmla="*/ 80 w 110"/>
              <a:gd name="T7" fmla="*/ 7 h 130"/>
              <a:gd name="T8" fmla="*/ 41 w 110"/>
              <a:gd name="T9" fmla="*/ 22 h 130"/>
              <a:gd name="T10" fmla="*/ 7 w 110"/>
              <a:gd name="T11" fmla="*/ 87 h 130"/>
              <a:gd name="T12" fmla="*/ 17 w 110"/>
              <a:gd name="T13" fmla="*/ 123 h 130"/>
              <a:gd name="T14" fmla="*/ 18 w 110"/>
              <a:gd name="T15" fmla="*/ 123 h 130"/>
              <a:gd name="T16" fmla="*/ 54 w 110"/>
              <a:gd name="T17" fmla="*/ 113 h 130"/>
              <a:gd name="T18" fmla="*/ 78 w 110"/>
              <a:gd name="T19" fmla="*/ 68 h 130"/>
              <a:gd name="T20" fmla="*/ 70 w 110"/>
              <a:gd name="T21" fmla="*/ 42 h 130"/>
              <a:gd name="T22" fmla="*/ 69 w 110"/>
              <a:gd name="T23" fmla="*/ 41 h 130"/>
              <a:gd name="T24" fmla="*/ 44 w 110"/>
              <a:gd name="T25" fmla="*/ 50 h 130"/>
              <a:gd name="T26" fmla="*/ 24 w 110"/>
              <a:gd name="T27" fmla="*/ 87 h 130"/>
              <a:gd name="T28" fmla="*/ 33 w 110"/>
              <a:gd name="T29" fmla="*/ 92 h 130"/>
              <a:gd name="T30" fmla="*/ 53 w 110"/>
              <a:gd name="T31" fmla="*/ 54 h 130"/>
              <a:gd name="T32" fmla="*/ 64 w 110"/>
              <a:gd name="T33" fmla="*/ 50 h 130"/>
              <a:gd name="T34" fmla="*/ 66 w 110"/>
              <a:gd name="T35" fmla="*/ 51 h 130"/>
              <a:gd name="T36" fmla="*/ 69 w 110"/>
              <a:gd name="T37" fmla="*/ 63 h 130"/>
              <a:gd name="T38" fmla="*/ 45 w 110"/>
              <a:gd name="T39" fmla="*/ 107 h 130"/>
              <a:gd name="T40" fmla="*/ 23 w 110"/>
              <a:gd name="T41" fmla="*/ 114 h 130"/>
              <a:gd name="T42" fmla="*/ 14 w 110"/>
              <a:gd name="T43" fmla="*/ 103 h 130"/>
              <a:gd name="T44" fmla="*/ 18 w 110"/>
              <a:gd name="T45" fmla="*/ 87 h 130"/>
              <a:gd name="T46" fmla="*/ 50 w 110"/>
              <a:gd name="T47" fmla="*/ 27 h 130"/>
              <a:gd name="T48" fmla="*/ 75 w 110"/>
              <a:gd name="T49" fmla="*/ 16 h 130"/>
              <a:gd name="T50" fmla="*/ 87 w 110"/>
              <a:gd name="T51" fmla="*/ 22 h 130"/>
              <a:gd name="T52" fmla="*/ 93 w 110"/>
              <a:gd name="T53" fmla="*/ 50 h 130"/>
              <a:gd name="T54" fmla="*/ 62 w 110"/>
              <a:gd name="T55" fmla="*/ 108 h 130"/>
              <a:gd name="T56" fmla="*/ 71 w 110"/>
              <a:gd name="T57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130">
                <a:moveTo>
                  <a:pt x="71" y="112"/>
                </a:moveTo>
                <a:cubicBezTo>
                  <a:pt x="102" y="55"/>
                  <a:pt x="102" y="55"/>
                  <a:pt x="102" y="55"/>
                </a:cubicBezTo>
                <a:cubicBezTo>
                  <a:pt x="110" y="38"/>
                  <a:pt x="106" y="21"/>
                  <a:pt x="91" y="13"/>
                </a:cubicBezTo>
                <a:cubicBezTo>
                  <a:pt x="80" y="7"/>
                  <a:pt x="80" y="7"/>
                  <a:pt x="80" y="7"/>
                </a:cubicBezTo>
                <a:cubicBezTo>
                  <a:pt x="66" y="0"/>
                  <a:pt x="50" y="6"/>
                  <a:pt x="41" y="22"/>
                </a:cubicBezTo>
                <a:cubicBezTo>
                  <a:pt x="7" y="87"/>
                  <a:pt x="7" y="87"/>
                  <a:pt x="7" y="87"/>
                </a:cubicBezTo>
                <a:cubicBezTo>
                  <a:pt x="0" y="100"/>
                  <a:pt x="5" y="116"/>
                  <a:pt x="17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31" y="130"/>
                  <a:pt x="47" y="125"/>
                  <a:pt x="54" y="113"/>
                </a:cubicBezTo>
                <a:cubicBezTo>
                  <a:pt x="78" y="68"/>
                  <a:pt x="78" y="68"/>
                  <a:pt x="78" y="68"/>
                </a:cubicBezTo>
                <a:cubicBezTo>
                  <a:pt x="83" y="58"/>
                  <a:pt x="79" y="47"/>
                  <a:pt x="70" y="42"/>
                </a:cubicBezTo>
                <a:cubicBezTo>
                  <a:pt x="69" y="41"/>
                  <a:pt x="69" y="41"/>
                  <a:pt x="69" y="41"/>
                </a:cubicBezTo>
                <a:cubicBezTo>
                  <a:pt x="60" y="36"/>
                  <a:pt x="49" y="40"/>
                  <a:pt x="44" y="50"/>
                </a:cubicBezTo>
                <a:cubicBezTo>
                  <a:pt x="24" y="87"/>
                  <a:pt x="24" y="87"/>
                  <a:pt x="24" y="87"/>
                </a:cubicBezTo>
                <a:cubicBezTo>
                  <a:pt x="33" y="92"/>
                  <a:pt x="33" y="92"/>
                  <a:pt x="33" y="92"/>
                </a:cubicBezTo>
                <a:cubicBezTo>
                  <a:pt x="53" y="54"/>
                  <a:pt x="53" y="54"/>
                  <a:pt x="53" y="54"/>
                </a:cubicBezTo>
                <a:cubicBezTo>
                  <a:pt x="55" y="50"/>
                  <a:pt x="59" y="47"/>
                  <a:pt x="64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70" y="53"/>
                  <a:pt x="71" y="58"/>
                  <a:pt x="69" y="63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1" y="115"/>
                  <a:pt x="31" y="119"/>
                  <a:pt x="23" y="114"/>
                </a:cubicBezTo>
                <a:cubicBezTo>
                  <a:pt x="18" y="112"/>
                  <a:pt x="15" y="108"/>
                  <a:pt x="14" y="103"/>
                </a:cubicBezTo>
                <a:cubicBezTo>
                  <a:pt x="13" y="99"/>
                  <a:pt x="14" y="94"/>
                  <a:pt x="18" y="87"/>
                </a:cubicBezTo>
                <a:cubicBezTo>
                  <a:pt x="50" y="27"/>
                  <a:pt x="50" y="27"/>
                  <a:pt x="50" y="27"/>
                </a:cubicBezTo>
                <a:cubicBezTo>
                  <a:pt x="57" y="13"/>
                  <a:pt x="68" y="12"/>
                  <a:pt x="75" y="16"/>
                </a:cubicBezTo>
                <a:cubicBezTo>
                  <a:pt x="87" y="22"/>
                  <a:pt x="87" y="22"/>
                  <a:pt x="87" y="22"/>
                </a:cubicBezTo>
                <a:cubicBezTo>
                  <a:pt x="98" y="28"/>
                  <a:pt x="98" y="40"/>
                  <a:pt x="93" y="50"/>
                </a:cubicBezTo>
                <a:cubicBezTo>
                  <a:pt x="62" y="108"/>
                  <a:pt x="62" y="108"/>
                  <a:pt x="62" y="108"/>
                </a:cubicBezTo>
                <a:lnTo>
                  <a:pt x="71" y="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63" name="Group 422"/>
          <p:cNvGrpSpPr/>
          <p:nvPr/>
        </p:nvGrpSpPr>
        <p:grpSpPr>
          <a:xfrm>
            <a:off x="1684072" y="3214210"/>
            <a:ext cx="250168" cy="341857"/>
            <a:chOff x="3868738" y="2328863"/>
            <a:chExt cx="376238" cy="517525"/>
          </a:xfrm>
          <a:solidFill>
            <a:schemeClr val="accent1"/>
          </a:solidFill>
        </p:grpSpPr>
        <p:sp>
          <p:nvSpPr>
            <p:cNvPr id="264" name="Freeform 181"/>
            <p:cNvSpPr>
              <a:spLocks/>
            </p:cNvSpPr>
            <p:nvPr/>
          </p:nvSpPr>
          <p:spPr bwMode="auto">
            <a:xfrm>
              <a:off x="3868738" y="2328863"/>
              <a:ext cx="180975" cy="517525"/>
            </a:xfrm>
            <a:custGeom>
              <a:avLst/>
              <a:gdLst>
                <a:gd name="T0" fmla="*/ 6 w 48"/>
                <a:gd name="T1" fmla="*/ 16 h 138"/>
                <a:gd name="T2" fmla="*/ 1 w 48"/>
                <a:gd name="T3" fmla="*/ 34 h 138"/>
                <a:gd name="T4" fmla="*/ 4 w 48"/>
                <a:gd name="T5" fmla="*/ 48 h 138"/>
                <a:gd name="T6" fmla="*/ 17 w 48"/>
                <a:gd name="T7" fmla="*/ 63 h 138"/>
                <a:gd name="T8" fmla="*/ 17 w 48"/>
                <a:gd name="T9" fmla="*/ 138 h 138"/>
                <a:gd name="T10" fmla="*/ 30 w 48"/>
                <a:gd name="T11" fmla="*/ 138 h 138"/>
                <a:gd name="T12" fmla="*/ 30 w 48"/>
                <a:gd name="T13" fmla="*/ 63 h 138"/>
                <a:gd name="T14" fmla="*/ 44 w 48"/>
                <a:gd name="T15" fmla="*/ 48 h 138"/>
                <a:gd name="T16" fmla="*/ 47 w 48"/>
                <a:gd name="T17" fmla="*/ 34 h 138"/>
                <a:gd name="T18" fmla="*/ 42 w 48"/>
                <a:gd name="T19" fmla="*/ 16 h 138"/>
                <a:gd name="T20" fmla="*/ 32 w 48"/>
                <a:gd name="T21" fmla="*/ 0 h 138"/>
                <a:gd name="T22" fmla="*/ 35 w 48"/>
                <a:gd name="T23" fmla="*/ 33 h 138"/>
                <a:gd name="T24" fmla="*/ 31 w 48"/>
                <a:gd name="T25" fmla="*/ 33 h 138"/>
                <a:gd name="T26" fmla="*/ 27 w 48"/>
                <a:gd name="T27" fmla="*/ 0 h 138"/>
                <a:gd name="T28" fmla="*/ 24 w 48"/>
                <a:gd name="T29" fmla="*/ 0 h 138"/>
                <a:gd name="T30" fmla="*/ 20 w 48"/>
                <a:gd name="T31" fmla="*/ 0 h 138"/>
                <a:gd name="T32" fmla="*/ 17 w 48"/>
                <a:gd name="T33" fmla="*/ 33 h 138"/>
                <a:gd name="T34" fmla="*/ 13 w 48"/>
                <a:gd name="T35" fmla="*/ 33 h 138"/>
                <a:gd name="T36" fmla="*/ 16 w 48"/>
                <a:gd name="T37" fmla="*/ 0 h 138"/>
                <a:gd name="T38" fmla="*/ 6 w 48"/>
                <a:gd name="T39" fmla="*/ 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8">
                  <a:moveTo>
                    <a:pt x="6" y="16"/>
                  </a:moveTo>
                  <a:cubicBezTo>
                    <a:pt x="4" y="22"/>
                    <a:pt x="1" y="28"/>
                    <a:pt x="1" y="34"/>
                  </a:cubicBezTo>
                  <a:cubicBezTo>
                    <a:pt x="0" y="39"/>
                    <a:pt x="1" y="43"/>
                    <a:pt x="4" y="48"/>
                  </a:cubicBezTo>
                  <a:cubicBezTo>
                    <a:pt x="7" y="53"/>
                    <a:pt x="12" y="60"/>
                    <a:pt x="17" y="63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6" y="60"/>
                    <a:pt x="41" y="53"/>
                    <a:pt x="44" y="48"/>
                  </a:cubicBezTo>
                  <a:cubicBezTo>
                    <a:pt x="46" y="43"/>
                    <a:pt x="48" y="39"/>
                    <a:pt x="47" y="34"/>
                  </a:cubicBezTo>
                  <a:cubicBezTo>
                    <a:pt x="46" y="28"/>
                    <a:pt x="44" y="22"/>
                    <a:pt x="42" y="16"/>
                  </a:cubicBezTo>
                  <a:cubicBezTo>
                    <a:pt x="41" y="12"/>
                    <a:pt x="37" y="1"/>
                    <a:pt x="32" y="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7" y="12"/>
                    <a:pt x="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65" name="Freeform 182"/>
            <p:cNvSpPr>
              <a:spLocks/>
            </p:cNvSpPr>
            <p:nvPr/>
          </p:nvSpPr>
          <p:spPr bwMode="auto">
            <a:xfrm>
              <a:off x="4127501" y="2328863"/>
              <a:ext cx="117475" cy="517525"/>
            </a:xfrm>
            <a:custGeom>
              <a:avLst/>
              <a:gdLst>
                <a:gd name="T0" fmla="*/ 0 w 31"/>
                <a:gd name="T1" fmla="*/ 39 h 138"/>
                <a:gd name="T2" fmla="*/ 18 w 31"/>
                <a:gd name="T3" fmla="*/ 77 h 138"/>
                <a:gd name="T4" fmla="*/ 18 w 31"/>
                <a:gd name="T5" fmla="*/ 138 h 138"/>
                <a:gd name="T6" fmla="*/ 31 w 31"/>
                <a:gd name="T7" fmla="*/ 138 h 138"/>
                <a:gd name="T8" fmla="*/ 31 w 31"/>
                <a:gd name="T9" fmla="*/ 0 h 138"/>
                <a:gd name="T10" fmla="*/ 18 w 31"/>
                <a:gd name="T11" fmla="*/ 0 h 138"/>
                <a:gd name="T12" fmla="*/ 0 w 31"/>
                <a:gd name="T13" fmla="*/ 3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8">
                  <a:moveTo>
                    <a:pt x="0" y="39"/>
                  </a:moveTo>
                  <a:cubicBezTo>
                    <a:pt x="0" y="73"/>
                    <a:pt x="14" y="77"/>
                    <a:pt x="18" y="77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66" name="Group 425"/>
          <p:cNvGrpSpPr/>
          <p:nvPr/>
        </p:nvGrpSpPr>
        <p:grpSpPr>
          <a:xfrm>
            <a:off x="3730801" y="2613341"/>
            <a:ext cx="324057" cy="312494"/>
            <a:chOff x="6946901" y="1419225"/>
            <a:chExt cx="487363" cy="473075"/>
          </a:xfrm>
          <a:solidFill>
            <a:schemeClr val="accent1"/>
          </a:solidFill>
        </p:grpSpPr>
        <p:sp>
          <p:nvSpPr>
            <p:cNvPr id="267" name="Freeform 183"/>
            <p:cNvSpPr>
              <a:spLocks/>
            </p:cNvSpPr>
            <p:nvPr/>
          </p:nvSpPr>
          <p:spPr bwMode="auto">
            <a:xfrm>
              <a:off x="6946901" y="1419225"/>
              <a:ext cx="487363" cy="300037"/>
            </a:xfrm>
            <a:custGeom>
              <a:avLst/>
              <a:gdLst>
                <a:gd name="T0" fmla="*/ 130 w 130"/>
                <a:gd name="T1" fmla="*/ 66 h 80"/>
                <a:gd name="T2" fmla="*/ 116 w 130"/>
                <a:gd name="T3" fmla="*/ 52 h 80"/>
                <a:gd name="T4" fmla="*/ 118 w 130"/>
                <a:gd name="T5" fmla="*/ 40 h 80"/>
                <a:gd name="T6" fmla="*/ 78 w 130"/>
                <a:gd name="T7" fmla="*/ 0 h 80"/>
                <a:gd name="T8" fmla="*/ 38 w 130"/>
                <a:gd name="T9" fmla="*/ 39 h 80"/>
                <a:gd name="T10" fmla="*/ 23 w 130"/>
                <a:gd name="T11" fmla="*/ 34 h 80"/>
                <a:gd name="T12" fmla="*/ 0 w 130"/>
                <a:gd name="T13" fmla="*/ 57 h 80"/>
                <a:gd name="T14" fmla="*/ 23 w 130"/>
                <a:gd name="T15" fmla="*/ 80 h 80"/>
                <a:gd name="T16" fmla="*/ 76 w 130"/>
                <a:gd name="T17" fmla="*/ 80 h 80"/>
                <a:gd name="T18" fmla="*/ 78 w 130"/>
                <a:gd name="T19" fmla="*/ 80 h 80"/>
                <a:gd name="T20" fmla="*/ 116 w 130"/>
                <a:gd name="T21" fmla="*/ 80 h 80"/>
                <a:gd name="T22" fmla="*/ 130 w 130"/>
                <a:gd name="T23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80">
                  <a:moveTo>
                    <a:pt x="130" y="66"/>
                  </a:moveTo>
                  <a:cubicBezTo>
                    <a:pt x="130" y="58"/>
                    <a:pt x="124" y="52"/>
                    <a:pt x="116" y="52"/>
                  </a:cubicBezTo>
                  <a:cubicBezTo>
                    <a:pt x="118" y="48"/>
                    <a:pt x="118" y="44"/>
                    <a:pt x="118" y="40"/>
                  </a:cubicBezTo>
                  <a:cubicBezTo>
                    <a:pt x="118" y="18"/>
                    <a:pt x="100" y="0"/>
                    <a:pt x="78" y="0"/>
                  </a:cubicBezTo>
                  <a:cubicBezTo>
                    <a:pt x="56" y="0"/>
                    <a:pt x="38" y="18"/>
                    <a:pt x="38" y="39"/>
                  </a:cubicBezTo>
                  <a:cubicBezTo>
                    <a:pt x="34" y="36"/>
                    <a:pt x="29" y="34"/>
                    <a:pt x="23" y="34"/>
                  </a:cubicBezTo>
                  <a:cubicBezTo>
                    <a:pt x="10" y="34"/>
                    <a:pt x="0" y="44"/>
                    <a:pt x="0" y="57"/>
                  </a:cubicBezTo>
                  <a:cubicBezTo>
                    <a:pt x="0" y="70"/>
                    <a:pt x="10" y="80"/>
                    <a:pt x="23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4" y="80"/>
                    <a:pt x="130" y="74"/>
                    <a:pt x="13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68" name="Rectangle 184"/>
            <p:cNvSpPr>
              <a:spLocks noChangeArrowheads="1"/>
            </p:cNvSpPr>
            <p:nvPr/>
          </p:nvSpPr>
          <p:spPr bwMode="auto">
            <a:xfrm>
              <a:off x="7016751" y="1749425"/>
              <a:ext cx="42863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69" name="Rectangle 185"/>
            <p:cNvSpPr>
              <a:spLocks noChangeArrowheads="1"/>
            </p:cNvSpPr>
            <p:nvPr/>
          </p:nvSpPr>
          <p:spPr bwMode="auto">
            <a:xfrm>
              <a:off x="7118351" y="1798638"/>
              <a:ext cx="41275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70" name="Rectangle 186"/>
            <p:cNvSpPr>
              <a:spLocks noChangeArrowheads="1"/>
            </p:cNvSpPr>
            <p:nvPr/>
          </p:nvSpPr>
          <p:spPr bwMode="auto">
            <a:xfrm>
              <a:off x="7219951" y="1749425"/>
              <a:ext cx="41275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71" name="Rectangle 187"/>
            <p:cNvSpPr>
              <a:spLocks noChangeArrowheads="1"/>
            </p:cNvSpPr>
            <p:nvPr/>
          </p:nvSpPr>
          <p:spPr bwMode="auto">
            <a:xfrm>
              <a:off x="7321551" y="1798638"/>
              <a:ext cx="46038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72" name="Freeform 188"/>
          <p:cNvSpPr>
            <a:spLocks/>
          </p:cNvSpPr>
          <p:nvPr/>
        </p:nvSpPr>
        <p:spPr bwMode="auto">
          <a:xfrm>
            <a:off x="4811693" y="2814677"/>
            <a:ext cx="257557" cy="210776"/>
          </a:xfrm>
          <a:custGeom>
            <a:avLst/>
            <a:gdLst>
              <a:gd name="T0" fmla="*/ 202 w 244"/>
              <a:gd name="T1" fmla="*/ 0 h 201"/>
              <a:gd name="T2" fmla="*/ 88 w 244"/>
              <a:gd name="T3" fmla="*/ 113 h 201"/>
              <a:gd name="T4" fmla="*/ 45 w 244"/>
              <a:gd name="T5" fmla="*/ 71 h 201"/>
              <a:gd name="T6" fmla="*/ 0 w 244"/>
              <a:gd name="T7" fmla="*/ 116 h 201"/>
              <a:gd name="T8" fmla="*/ 43 w 244"/>
              <a:gd name="T9" fmla="*/ 158 h 201"/>
              <a:gd name="T10" fmla="*/ 88 w 244"/>
              <a:gd name="T11" fmla="*/ 201 h 201"/>
              <a:gd name="T12" fmla="*/ 133 w 244"/>
              <a:gd name="T13" fmla="*/ 158 h 201"/>
              <a:gd name="T14" fmla="*/ 244 w 244"/>
              <a:gd name="T15" fmla="*/ 45 h 201"/>
              <a:gd name="T16" fmla="*/ 202 w 2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01">
                <a:moveTo>
                  <a:pt x="202" y="0"/>
                </a:moveTo>
                <a:lnTo>
                  <a:pt x="88" y="113"/>
                </a:lnTo>
                <a:lnTo>
                  <a:pt x="45" y="71"/>
                </a:lnTo>
                <a:lnTo>
                  <a:pt x="0" y="116"/>
                </a:lnTo>
                <a:lnTo>
                  <a:pt x="43" y="158"/>
                </a:lnTo>
                <a:lnTo>
                  <a:pt x="88" y="201"/>
                </a:lnTo>
                <a:lnTo>
                  <a:pt x="133" y="158"/>
                </a:lnTo>
                <a:lnTo>
                  <a:pt x="244" y="45"/>
                </a:lnTo>
                <a:lnTo>
                  <a:pt x="2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73" name="Group 432"/>
          <p:cNvGrpSpPr/>
          <p:nvPr/>
        </p:nvGrpSpPr>
        <p:grpSpPr>
          <a:xfrm>
            <a:off x="4972139" y="4229291"/>
            <a:ext cx="230113" cy="270549"/>
            <a:chOff x="8813801" y="3865563"/>
            <a:chExt cx="346075" cy="409574"/>
          </a:xfrm>
          <a:solidFill>
            <a:schemeClr val="accent1"/>
          </a:solidFill>
        </p:grpSpPr>
        <p:sp>
          <p:nvSpPr>
            <p:cNvPr id="274" name="Freeform 189"/>
            <p:cNvSpPr>
              <a:spLocks/>
            </p:cNvSpPr>
            <p:nvPr/>
          </p:nvSpPr>
          <p:spPr bwMode="auto">
            <a:xfrm>
              <a:off x="8813801" y="3940175"/>
              <a:ext cx="346075" cy="334962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3 w 92"/>
                <a:gd name="T5" fmla="*/ 0 h 89"/>
                <a:gd name="T6" fmla="*/ 57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8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1" y="89"/>
                    <a:pt x="92" y="68"/>
                    <a:pt x="92" y="43"/>
                  </a:cubicBezTo>
                  <a:cubicBezTo>
                    <a:pt x="92" y="24"/>
                    <a:pt x="80" y="7"/>
                    <a:pt x="63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1" y="13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0" y="13"/>
                    <a:pt x="35" y="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8"/>
                    <a:pt x="20" y="89"/>
                    <a:pt x="46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75" name="Freeform 190"/>
            <p:cNvSpPr>
              <a:spLocks/>
            </p:cNvSpPr>
            <p:nvPr/>
          </p:nvSpPr>
          <p:spPr bwMode="auto">
            <a:xfrm>
              <a:off x="8904288" y="3865563"/>
              <a:ext cx="160338" cy="120650"/>
            </a:xfrm>
            <a:custGeom>
              <a:avLst/>
              <a:gdLst>
                <a:gd name="T0" fmla="*/ 33 w 101"/>
                <a:gd name="T1" fmla="*/ 66 h 76"/>
                <a:gd name="T2" fmla="*/ 40 w 101"/>
                <a:gd name="T3" fmla="*/ 76 h 76"/>
                <a:gd name="T4" fmla="*/ 52 w 101"/>
                <a:gd name="T5" fmla="*/ 76 h 76"/>
                <a:gd name="T6" fmla="*/ 61 w 101"/>
                <a:gd name="T7" fmla="*/ 76 h 76"/>
                <a:gd name="T8" fmla="*/ 71 w 101"/>
                <a:gd name="T9" fmla="*/ 66 h 76"/>
                <a:gd name="T10" fmla="*/ 85 w 101"/>
                <a:gd name="T11" fmla="*/ 45 h 76"/>
                <a:gd name="T12" fmla="*/ 101 w 101"/>
                <a:gd name="T13" fmla="*/ 21 h 76"/>
                <a:gd name="T14" fmla="*/ 85 w 101"/>
                <a:gd name="T15" fmla="*/ 0 h 76"/>
                <a:gd name="T16" fmla="*/ 52 w 101"/>
                <a:gd name="T17" fmla="*/ 0 h 76"/>
                <a:gd name="T18" fmla="*/ 16 w 101"/>
                <a:gd name="T19" fmla="*/ 0 h 76"/>
                <a:gd name="T20" fmla="*/ 0 w 101"/>
                <a:gd name="T21" fmla="*/ 21 h 76"/>
                <a:gd name="T22" fmla="*/ 19 w 101"/>
                <a:gd name="T23" fmla="*/ 45 h 76"/>
                <a:gd name="T24" fmla="*/ 33 w 101"/>
                <a:gd name="T25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6">
                  <a:moveTo>
                    <a:pt x="33" y="66"/>
                  </a:moveTo>
                  <a:lnTo>
                    <a:pt x="40" y="76"/>
                  </a:lnTo>
                  <a:lnTo>
                    <a:pt x="52" y="76"/>
                  </a:lnTo>
                  <a:lnTo>
                    <a:pt x="61" y="76"/>
                  </a:lnTo>
                  <a:lnTo>
                    <a:pt x="71" y="66"/>
                  </a:lnTo>
                  <a:lnTo>
                    <a:pt x="85" y="45"/>
                  </a:lnTo>
                  <a:lnTo>
                    <a:pt x="101" y="21"/>
                  </a:lnTo>
                  <a:lnTo>
                    <a:pt x="85" y="0"/>
                  </a:lnTo>
                  <a:lnTo>
                    <a:pt x="52" y="0"/>
                  </a:lnTo>
                  <a:lnTo>
                    <a:pt x="16" y="0"/>
                  </a:lnTo>
                  <a:lnTo>
                    <a:pt x="0" y="21"/>
                  </a:lnTo>
                  <a:lnTo>
                    <a:pt x="19" y="45"/>
                  </a:lnTo>
                  <a:lnTo>
                    <a:pt x="3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276" name="Group 435"/>
          <p:cNvGrpSpPr/>
          <p:nvPr/>
        </p:nvGrpSpPr>
        <p:grpSpPr>
          <a:xfrm>
            <a:off x="1784350" y="2754907"/>
            <a:ext cx="197388" cy="325077"/>
            <a:chOff x="4019551" y="1633538"/>
            <a:chExt cx="296862" cy="492124"/>
          </a:xfrm>
          <a:solidFill>
            <a:schemeClr val="accent1"/>
          </a:solidFill>
        </p:grpSpPr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019551" y="1708150"/>
              <a:ext cx="255588" cy="417512"/>
            </a:xfrm>
            <a:custGeom>
              <a:avLst/>
              <a:gdLst>
                <a:gd name="T0" fmla="*/ 2 w 161"/>
                <a:gd name="T1" fmla="*/ 263 h 263"/>
                <a:gd name="T2" fmla="*/ 45 w 161"/>
                <a:gd name="T3" fmla="*/ 235 h 263"/>
                <a:gd name="T4" fmla="*/ 132 w 161"/>
                <a:gd name="T5" fmla="*/ 71 h 263"/>
                <a:gd name="T6" fmla="*/ 161 w 161"/>
                <a:gd name="T7" fmla="*/ 19 h 263"/>
                <a:gd name="T8" fmla="*/ 151 w 161"/>
                <a:gd name="T9" fmla="*/ 14 h 263"/>
                <a:gd name="T10" fmla="*/ 144 w 161"/>
                <a:gd name="T11" fmla="*/ 12 h 263"/>
                <a:gd name="T12" fmla="*/ 135 w 161"/>
                <a:gd name="T13" fmla="*/ 7 h 263"/>
                <a:gd name="T14" fmla="*/ 116 w 161"/>
                <a:gd name="T15" fmla="*/ 0 h 263"/>
                <a:gd name="T16" fmla="*/ 106 w 161"/>
                <a:gd name="T17" fmla="*/ 17 h 263"/>
                <a:gd name="T18" fmla="*/ 102 w 161"/>
                <a:gd name="T19" fmla="*/ 26 h 263"/>
                <a:gd name="T20" fmla="*/ 97 w 161"/>
                <a:gd name="T21" fmla="*/ 36 h 263"/>
                <a:gd name="T22" fmla="*/ 64 w 161"/>
                <a:gd name="T23" fmla="*/ 95 h 263"/>
                <a:gd name="T24" fmla="*/ 0 w 161"/>
                <a:gd name="T25" fmla="*/ 216 h 263"/>
                <a:gd name="T26" fmla="*/ 2 w 161"/>
                <a:gd name="T2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3">
                  <a:moveTo>
                    <a:pt x="2" y="263"/>
                  </a:moveTo>
                  <a:lnTo>
                    <a:pt x="45" y="235"/>
                  </a:lnTo>
                  <a:lnTo>
                    <a:pt x="132" y="71"/>
                  </a:lnTo>
                  <a:lnTo>
                    <a:pt x="161" y="19"/>
                  </a:lnTo>
                  <a:lnTo>
                    <a:pt x="151" y="14"/>
                  </a:lnTo>
                  <a:lnTo>
                    <a:pt x="144" y="12"/>
                  </a:lnTo>
                  <a:lnTo>
                    <a:pt x="135" y="7"/>
                  </a:lnTo>
                  <a:lnTo>
                    <a:pt x="116" y="0"/>
                  </a:lnTo>
                  <a:lnTo>
                    <a:pt x="106" y="17"/>
                  </a:lnTo>
                  <a:lnTo>
                    <a:pt x="102" y="26"/>
                  </a:lnTo>
                  <a:lnTo>
                    <a:pt x="97" y="36"/>
                  </a:lnTo>
                  <a:lnTo>
                    <a:pt x="64" y="95"/>
                  </a:lnTo>
                  <a:lnTo>
                    <a:pt x="0" y="216"/>
                  </a:lnTo>
                  <a:lnTo>
                    <a:pt x="2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214813" y="1633538"/>
              <a:ext cx="101600" cy="8255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3 w 64"/>
                <a:gd name="T5" fmla="*/ 47 h 52"/>
                <a:gd name="T6" fmla="*/ 42 w 64"/>
                <a:gd name="T7" fmla="*/ 52 h 52"/>
                <a:gd name="T8" fmla="*/ 45 w 64"/>
                <a:gd name="T9" fmla="*/ 52 h 52"/>
                <a:gd name="T10" fmla="*/ 47 w 64"/>
                <a:gd name="T11" fmla="*/ 50 h 52"/>
                <a:gd name="T12" fmla="*/ 52 w 64"/>
                <a:gd name="T13" fmla="*/ 40 h 52"/>
                <a:gd name="T14" fmla="*/ 64 w 64"/>
                <a:gd name="T15" fmla="*/ 19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3" y="47"/>
                  </a:lnTo>
                  <a:lnTo>
                    <a:pt x="42" y="52"/>
                  </a:lnTo>
                  <a:lnTo>
                    <a:pt x="45" y="52"/>
                  </a:lnTo>
                  <a:lnTo>
                    <a:pt x="47" y="50"/>
                  </a:lnTo>
                  <a:lnTo>
                    <a:pt x="52" y="40"/>
                  </a:lnTo>
                  <a:lnTo>
                    <a:pt x="64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79" name="Freeform 193"/>
          <p:cNvSpPr>
            <a:spLocks noEditPoints="1"/>
          </p:cNvSpPr>
          <p:nvPr/>
        </p:nvSpPr>
        <p:spPr bwMode="auto">
          <a:xfrm>
            <a:off x="4531969" y="5013673"/>
            <a:ext cx="277612" cy="272647"/>
          </a:xfrm>
          <a:custGeom>
            <a:avLst/>
            <a:gdLst>
              <a:gd name="T0" fmla="*/ 75 w 111"/>
              <a:gd name="T1" fmla="*/ 0 h 110"/>
              <a:gd name="T2" fmla="*/ 80 w 111"/>
              <a:gd name="T3" fmla="*/ 0 h 110"/>
              <a:gd name="T4" fmla="*/ 97 w 111"/>
              <a:gd name="T5" fmla="*/ 43 h 110"/>
              <a:gd name="T6" fmla="*/ 66 w 111"/>
              <a:gd name="T7" fmla="*/ 49 h 110"/>
              <a:gd name="T8" fmla="*/ 59 w 111"/>
              <a:gd name="T9" fmla="*/ 55 h 110"/>
              <a:gd name="T10" fmla="*/ 39 w 111"/>
              <a:gd name="T11" fmla="*/ 75 h 110"/>
              <a:gd name="T12" fmla="*/ 48 w 111"/>
              <a:gd name="T13" fmla="*/ 85 h 110"/>
              <a:gd name="T14" fmla="*/ 44 w 111"/>
              <a:gd name="T15" fmla="*/ 91 h 110"/>
              <a:gd name="T16" fmla="*/ 39 w 111"/>
              <a:gd name="T17" fmla="*/ 94 h 110"/>
              <a:gd name="T18" fmla="*/ 29 w 111"/>
              <a:gd name="T19" fmla="*/ 85 h 110"/>
              <a:gd name="T20" fmla="*/ 23 w 111"/>
              <a:gd name="T21" fmla="*/ 90 h 110"/>
              <a:gd name="T22" fmla="*/ 32 w 111"/>
              <a:gd name="T23" fmla="*/ 101 h 110"/>
              <a:gd name="T24" fmla="*/ 29 w 111"/>
              <a:gd name="T25" fmla="*/ 106 h 110"/>
              <a:gd name="T26" fmla="*/ 23 w 111"/>
              <a:gd name="T27" fmla="*/ 110 h 110"/>
              <a:gd name="T28" fmla="*/ 15 w 111"/>
              <a:gd name="T29" fmla="*/ 103 h 110"/>
              <a:gd name="T30" fmla="*/ 13 w 111"/>
              <a:gd name="T31" fmla="*/ 101 h 110"/>
              <a:gd name="T32" fmla="*/ 9 w 111"/>
              <a:gd name="T33" fmla="*/ 103 h 110"/>
              <a:gd name="T34" fmla="*/ 0 w 111"/>
              <a:gd name="T35" fmla="*/ 97 h 110"/>
              <a:gd name="T36" fmla="*/ 0 w 111"/>
              <a:gd name="T37" fmla="*/ 95 h 110"/>
              <a:gd name="T38" fmla="*/ 8 w 111"/>
              <a:gd name="T39" fmla="*/ 85 h 110"/>
              <a:gd name="T40" fmla="*/ 55 w 111"/>
              <a:gd name="T41" fmla="*/ 38 h 110"/>
              <a:gd name="T42" fmla="*/ 52 w 111"/>
              <a:gd name="T43" fmla="*/ 28 h 110"/>
              <a:gd name="T44" fmla="*/ 75 w 111"/>
              <a:gd name="T45" fmla="*/ 0 h 110"/>
              <a:gd name="T46" fmla="*/ 67 w 111"/>
              <a:gd name="T47" fmla="*/ 26 h 110"/>
              <a:gd name="T48" fmla="*/ 88 w 111"/>
              <a:gd name="T49" fmla="*/ 31 h 110"/>
              <a:gd name="T50" fmla="*/ 76 w 111"/>
              <a:gd name="T51" fmla="*/ 15 h 110"/>
              <a:gd name="T52" fmla="*/ 67 w 111"/>
              <a:gd name="T53" fmla="*/ 2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" h="110">
                <a:moveTo>
                  <a:pt x="75" y="0"/>
                </a:moveTo>
                <a:cubicBezTo>
                  <a:pt x="77" y="0"/>
                  <a:pt x="79" y="0"/>
                  <a:pt x="80" y="0"/>
                </a:cubicBezTo>
                <a:cubicBezTo>
                  <a:pt x="100" y="1"/>
                  <a:pt x="111" y="28"/>
                  <a:pt x="97" y="43"/>
                </a:cubicBezTo>
                <a:cubicBezTo>
                  <a:pt x="91" y="50"/>
                  <a:pt x="77" y="55"/>
                  <a:pt x="66" y="49"/>
                </a:cubicBezTo>
                <a:cubicBezTo>
                  <a:pt x="63" y="50"/>
                  <a:pt x="61" y="52"/>
                  <a:pt x="59" y="55"/>
                </a:cubicBezTo>
                <a:cubicBezTo>
                  <a:pt x="53" y="61"/>
                  <a:pt x="46" y="68"/>
                  <a:pt x="39" y="75"/>
                </a:cubicBezTo>
                <a:cubicBezTo>
                  <a:pt x="40" y="78"/>
                  <a:pt x="48" y="81"/>
                  <a:pt x="48" y="85"/>
                </a:cubicBezTo>
                <a:cubicBezTo>
                  <a:pt x="48" y="88"/>
                  <a:pt x="44" y="91"/>
                  <a:pt x="44" y="91"/>
                </a:cubicBezTo>
                <a:cubicBezTo>
                  <a:pt x="44" y="91"/>
                  <a:pt x="41" y="94"/>
                  <a:pt x="39" y="94"/>
                </a:cubicBezTo>
                <a:cubicBezTo>
                  <a:pt x="35" y="94"/>
                  <a:pt x="32" y="87"/>
                  <a:pt x="29" y="85"/>
                </a:cubicBezTo>
                <a:cubicBezTo>
                  <a:pt x="27" y="87"/>
                  <a:pt x="25" y="89"/>
                  <a:pt x="23" y="90"/>
                </a:cubicBezTo>
                <a:cubicBezTo>
                  <a:pt x="25" y="94"/>
                  <a:pt x="32" y="96"/>
                  <a:pt x="32" y="101"/>
                </a:cubicBezTo>
                <a:cubicBezTo>
                  <a:pt x="32" y="103"/>
                  <a:pt x="29" y="106"/>
                  <a:pt x="29" y="106"/>
                </a:cubicBezTo>
                <a:cubicBezTo>
                  <a:pt x="29" y="106"/>
                  <a:pt x="26" y="110"/>
                  <a:pt x="23" y="110"/>
                </a:cubicBezTo>
                <a:cubicBezTo>
                  <a:pt x="20" y="110"/>
                  <a:pt x="15" y="103"/>
                  <a:pt x="15" y="103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13" y="101"/>
                  <a:pt x="10" y="103"/>
                  <a:pt x="9" y="103"/>
                </a:cubicBezTo>
                <a:cubicBezTo>
                  <a:pt x="4" y="104"/>
                  <a:pt x="1" y="100"/>
                  <a:pt x="0" y="97"/>
                </a:cubicBezTo>
                <a:cubicBezTo>
                  <a:pt x="0" y="96"/>
                  <a:pt x="0" y="95"/>
                  <a:pt x="0" y="95"/>
                </a:cubicBezTo>
                <a:cubicBezTo>
                  <a:pt x="2" y="91"/>
                  <a:pt x="5" y="88"/>
                  <a:pt x="8" y="85"/>
                </a:cubicBezTo>
                <a:cubicBezTo>
                  <a:pt x="24" y="69"/>
                  <a:pt x="40" y="53"/>
                  <a:pt x="55" y="38"/>
                </a:cubicBezTo>
                <a:cubicBezTo>
                  <a:pt x="54" y="35"/>
                  <a:pt x="53" y="32"/>
                  <a:pt x="52" y="28"/>
                </a:cubicBezTo>
                <a:cubicBezTo>
                  <a:pt x="51" y="12"/>
                  <a:pt x="62" y="3"/>
                  <a:pt x="75" y="0"/>
                </a:cubicBezTo>
                <a:close/>
                <a:moveTo>
                  <a:pt x="67" y="26"/>
                </a:moveTo>
                <a:cubicBezTo>
                  <a:pt x="67" y="38"/>
                  <a:pt x="83" y="40"/>
                  <a:pt x="88" y="31"/>
                </a:cubicBezTo>
                <a:cubicBezTo>
                  <a:pt x="92" y="22"/>
                  <a:pt x="84" y="14"/>
                  <a:pt x="76" y="15"/>
                </a:cubicBezTo>
                <a:cubicBezTo>
                  <a:pt x="71" y="16"/>
                  <a:pt x="67" y="20"/>
                  <a:pt x="67" y="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280" name="Freeform 194"/>
          <p:cNvSpPr>
            <a:spLocks noEditPoints="1"/>
          </p:cNvSpPr>
          <p:nvPr/>
        </p:nvSpPr>
        <p:spPr bwMode="auto">
          <a:xfrm>
            <a:off x="1386404" y="3621083"/>
            <a:ext cx="317723" cy="2506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81" name="Group 440"/>
          <p:cNvGrpSpPr/>
          <p:nvPr/>
        </p:nvGrpSpPr>
        <p:grpSpPr>
          <a:xfrm>
            <a:off x="2270962" y="2255755"/>
            <a:ext cx="319835" cy="319834"/>
            <a:chOff x="4751388" y="877888"/>
            <a:chExt cx="481013" cy="484187"/>
          </a:xfrm>
          <a:solidFill>
            <a:schemeClr val="accent1"/>
          </a:solidFill>
        </p:grpSpPr>
        <p:sp>
          <p:nvSpPr>
            <p:cNvPr id="282" name="Oval 195"/>
            <p:cNvSpPr>
              <a:spLocks noChangeArrowheads="1"/>
            </p:cNvSpPr>
            <p:nvPr/>
          </p:nvSpPr>
          <p:spPr bwMode="auto">
            <a:xfrm>
              <a:off x="4830763" y="960438"/>
              <a:ext cx="323850" cy="3190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83" name="Rectangle 196"/>
            <p:cNvSpPr>
              <a:spLocks noChangeArrowheads="1"/>
            </p:cNvSpPr>
            <p:nvPr/>
          </p:nvSpPr>
          <p:spPr bwMode="auto">
            <a:xfrm>
              <a:off x="4973638" y="877888"/>
              <a:ext cx="412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84" name="Rectangle 197"/>
            <p:cNvSpPr>
              <a:spLocks noChangeArrowheads="1"/>
            </p:cNvSpPr>
            <p:nvPr/>
          </p:nvSpPr>
          <p:spPr bwMode="auto">
            <a:xfrm>
              <a:off x="5176838" y="1100138"/>
              <a:ext cx="5556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85" name="Rectangle 198"/>
            <p:cNvSpPr>
              <a:spLocks noChangeArrowheads="1"/>
            </p:cNvSpPr>
            <p:nvPr/>
          </p:nvSpPr>
          <p:spPr bwMode="auto">
            <a:xfrm>
              <a:off x="4973638" y="1303338"/>
              <a:ext cx="41275" cy="58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86" name="Rectangle 199"/>
            <p:cNvSpPr>
              <a:spLocks noChangeArrowheads="1"/>
            </p:cNvSpPr>
            <p:nvPr/>
          </p:nvSpPr>
          <p:spPr bwMode="auto">
            <a:xfrm>
              <a:off x="4751388" y="1100138"/>
              <a:ext cx="57150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87" name="Freeform 200"/>
            <p:cNvSpPr>
              <a:spLocks/>
            </p:cNvSpPr>
            <p:nvPr/>
          </p:nvSpPr>
          <p:spPr bwMode="auto">
            <a:xfrm>
              <a:off x="5108576" y="935038"/>
              <a:ext cx="68263" cy="71437"/>
            </a:xfrm>
            <a:custGeom>
              <a:avLst/>
              <a:gdLst>
                <a:gd name="T0" fmla="*/ 43 w 43"/>
                <a:gd name="T1" fmla="*/ 18 h 45"/>
                <a:gd name="T2" fmla="*/ 19 w 43"/>
                <a:gd name="T3" fmla="*/ 45 h 45"/>
                <a:gd name="T4" fmla="*/ 0 w 43"/>
                <a:gd name="T5" fmla="*/ 26 h 45"/>
                <a:gd name="T6" fmla="*/ 26 w 43"/>
                <a:gd name="T7" fmla="*/ 0 h 45"/>
                <a:gd name="T8" fmla="*/ 43 w 43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43" y="18"/>
                  </a:move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88" name="Freeform 201"/>
            <p:cNvSpPr>
              <a:spLocks/>
            </p:cNvSpPr>
            <p:nvPr/>
          </p:nvSpPr>
          <p:spPr bwMode="auto">
            <a:xfrm>
              <a:off x="5108576" y="1235075"/>
              <a:ext cx="68263" cy="71437"/>
            </a:xfrm>
            <a:custGeom>
              <a:avLst/>
              <a:gdLst>
                <a:gd name="T0" fmla="*/ 19 w 43"/>
                <a:gd name="T1" fmla="*/ 0 h 45"/>
                <a:gd name="T2" fmla="*/ 43 w 43"/>
                <a:gd name="T3" fmla="*/ 26 h 45"/>
                <a:gd name="T4" fmla="*/ 26 w 43"/>
                <a:gd name="T5" fmla="*/ 45 h 45"/>
                <a:gd name="T6" fmla="*/ 0 w 43"/>
                <a:gd name="T7" fmla="*/ 19 h 45"/>
                <a:gd name="T8" fmla="*/ 19 w 4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19" y="0"/>
                  </a:moveTo>
                  <a:lnTo>
                    <a:pt x="43" y="26"/>
                  </a:lnTo>
                  <a:lnTo>
                    <a:pt x="26" y="45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89" name="Freeform 202"/>
            <p:cNvSpPr>
              <a:spLocks/>
            </p:cNvSpPr>
            <p:nvPr/>
          </p:nvSpPr>
          <p:spPr bwMode="auto">
            <a:xfrm>
              <a:off x="4808538" y="1235075"/>
              <a:ext cx="66675" cy="71437"/>
            </a:xfrm>
            <a:custGeom>
              <a:avLst/>
              <a:gdLst>
                <a:gd name="T0" fmla="*/ 26 w 42"/>
                <a:gd name="T1" fmla="*/ 0 h 45"/>
                <a:gd name="T2" fmla="*/ 42 w 42"/>
                <a:gd name="T3" fmla="*/ 19 h 45"/>
                <a:gd name="T4" fmla="*/ 19 w 42"/>
                <a:gd name="T5" fmla="*/ 45 h 45"/>
                <a:gd name="T6" fmla="*/ 0 w 42"/>
                <a:gd name="T7" fmla="*/ 26 h 45"/>
                <a:gd name="T8" fmla="*/ 26 w 4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26" y="0"/>
                  </a:moveTo>
                  <a:lnTo>
                    <a:pt x="42" y="19"/>
                  </a:ln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90" name="Freeform 203"/>
            <p:cNvSpPr>
              <a:spLocks/>
            </p:cNvSpPr>
            <p:nvPr/>
          </p:nvSpPr>
          <p:spPr bwMode="auto">
            <a:xfrm>
              <a:off x="4808538" y="935038"/>
              <a:ext cx="66675" cy="71437"/>
            </a:xfrm>
            <a:custGeom>
              <a:avLst/>
              <a:gdLst>
                <a:gd name="T0" fmla="*/ 42 w 42"/>
                <a:gd name="T1" fmla="*/ 26 h 45"/>
                <a:gd name="T2" fmla="*/ 26 w 42"/>
                <a:gd name="T3" fmla="*/ 45 h 45"/>
                <a:gd name="T4" fmla="*/ 0 w 42"/>
                <a:gd name="T5" fmla="*/ 18 h 45"/>
                <a:gd name="T6" fmla="*/ 19 w 42"/>
                <a:gd name="T7" fmla="*/ 0 h 45"/>
                <a:gd name="T8" fmla="*/ 42 w 42"/>
                <a:gd name="T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42" y="26"/>
                  </a:moveTo>
                  <a:lnTo>
                    <a:pt x="26" y="45"/>
                  </a:lnTo>
                  <a:lnTo>
                    <a:pt x="0" y="18"/>
                  </a:lnTo>
                  <a:lnTo>
                    <a:pt x="19" y="0"/>
                  </a:ln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91" name="Freeform 204"/>
            <p:cNvSpPr>
              <a:spLocks/>
            </p:cNvSpPr>
            <p:nvPr/>
          </p:nvSpPr>
          <p:spPr bwMode="auto">
            <a:xfrm>
              <a:off x="5045076" y="889000"/>
              <a:ext cx="60325" cy="68262"/>
            </a:xfrm>
            <a:custGeom>
              <a:avLst/>
              <a:gdLst>
                <a:gd name="T0" fmla="*/ 38 w 38"/>
                <a:gd name="T1" fmla="*/ 10 h 43"/>
                <a:gd name="T2" fmla="*/ 24 w 38"/>
                <a:gd name="T3" fmla="*/ 43 h 43"/>
                <a:gd name="T4" fmla="*/ 0 w 38"/>
                <a:gd name="T5" fmla="*/ 33 h 43"/>
                <a:gd name="T6" fmla="*/ 12 w 38"/>
                <a:gd name="T7" fmla="*/ 0 h 43"/>
                <a:gd name="T8" fmla="*/ 38 w 38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10"/>
                  </a:moveTo>
                  <a:lnTo>
                    <a:pt x="24" y="43"/>
                  </a:lnTo>
                  <a:lnTo>
                    <a:pt x="0" y="33"/>
                  </a:lnTo>
                  <a:lnTo>
                    <a:pt x="12" y="0"/>
                  </a:ln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92" name="Freeform 205"/>
            <p:cNvSpPr>
              <a:spLocks/>
            </p:cNvSpPr>
            <p:nvPr/>
          </p:nvSpPr>
          <p:spPr bwMode="auto">
            <a:xfrm>
              <a:off x="5154613" y="1171575"/>
              <a:ext cx="71438" cy="60325"/>
            </a:xfrm>
            <a:custGeom>
              <a:avLst/>
              <a:gdLst>
                <a:gd name="T0" fmla="*/ 9 w 45"/>
                <a:gd name="T1" fmla="*/ 0 h 38"/>
                <a:gd name="T2" fmla="*/ 45 w 45"/>
                <a:gd name="T3" fmla="*/ 14 h 38"/>
                <a:gd name="T4" fmla="*/ 33 w 45"/>
                <a:gd name="T5" fmla="*/ 38 h 38"/>
                <a:gd name="T6" fmla="*/ 0 w 45"/>
                <a:gd name="T7" fmla="*/ 23 h 38"/>
                <a:gd name="T8" fmla="*/ 9 w 4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9" y="0"/>
                  </a:moveTo>
                  <a:lnTo>
                    <a:pt x="45" y="14"/>
                  </a:lnTo>
                  <a:lnTo>
                    <a:pt x="33" y="38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93" name="Freeform 206"/>
            <p:cNvSpPr>
              <a:spLocks/>
            </p:cNvSpPr>
            <p:nvPr/>
          </p:nvSpPr>
          <p:spPr bwMode="auto">
            <a:xfrm>
              <a:off x="4883151" y="1284288"/>
              <a:ext cx="60325" cy="66675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94" name="Freeform 207"/>
            <p:cNvSpPr>
              <a:spLocks/>
            </p:cNvSpPr>
            <p:nvPr/>
          </p:nvSpPr>
          <p:spPr bwMode="auto">
            <a:xfrm>
              <a:off x="4762501" y="1009650"/>
              <a:ext cx="68263" cy="60325"/>
            </a:xfrm>
            <a:custGeom>
              <a:avLst/>
              <a:gdLst>
                <a:gd name="T0" fmla="*/ 34 w 43"/>
                <a:gd name="T1" fmla="*/ 38 h 38"/>
                <a:gd name="T2" fmla="*/ 0 w 43"/>
                <a:gd name="T3" fmla="*/ 24 h 38"/>
                <a:gd name="T4" fmla="*/ 10 w 43"/>
                <a:gd name="T5" fmla="*/ 0 h 38"/>
                <a:gd name="T6" fmla="*/ 43 w 43"/>
                <a:gd name="T7" fmla="*/ 14 h 38"/>
                <a:gd name="T8" fmla="*/ 34 w 4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34" y="38"/>
                  </a:moveTo>
                  <a:lnTo>
                    <a:pt x="0" y="24"/>
                  </a:lnTo>
                  <a:lnTo>
                    <a:pt x="10" y="0"/>
                  </a:lnTo>
                  <a:lnTo>
                    <a:pt x="43" y="14"/>
                  </a:lnTo>
                  <a:lnTo>
                    <a:pt x="3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95" name="Freeform 208"/>
            <p:cNvSpPr>
              <a:spLocks/>
            </p:cNvSpPr>
            <p:nvPr/>
          </p:nvSpPr>
          <p:spPr bwMode="auto">
            <a:xfrm>
              <a:off x="5154613" y="1009650"/>
              <a:ext cx="66675" cy="60325"/>
            </a:xfrm>
            <a:custGeom>
              <a:avLst/>
              <a:gdLst>
                <a:gd name="T0" fmla="*/ 0 w 42"/>
                <a:gd name="T1" fmla="*/ 14 h 38"/>
                <a:gd name="T2" fmla="*/ 33 w 42"/>
                <a:gd name="T3" fmla="*/ 0 h 38"/>
                <a:gd name="T4" fmla="*/ 42 w 42"/>
                <a:gd name="T5" fmla="*/ 24 h 38"/>
                <a:gd name="T6" fmla="*/ 9 w 42"/>
                <a:gd name="T7" fmla="*/ 38 h 38"/>
                <a:gd name="T8" fmla="*/ 0 w 42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14"/>
                  </a:moveTo>
                  <a:lnTo>
                    <a:pt x="33" y="0"/>
                  </a:lnTo>
                  <a:lnTo>
                    <a:pt x="42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96" name="Freeform 209"/>
            <p:cNvSpPr>
              <a:spLocks/>
            </p:cNvSpPr>
            <p:nvPr/>
          </p:nvSpPr>
          <p:spPr bwMode="auto">
            <a:xfrm>
              <a:off x="5045076" y="1279525"/>
              <a:ext cx="60325" cy="71437"/>
            </a:xfrm>
            <a:custGeom>
              <a:avLst/>
              <a:gdLst>
                <a:gd name="T0" fmla="*/ 38 w 38"/>
                <a:gd name="T1" fmla="*/ 33 h 45"/>
                <a:gd name="T2" fmla="*/ 14 w 38"/>
                <a:gd name="T3" fmla="*/ 45 h 45"/>
                <a:gd name="T4" fmla="*/ 0 w 38"/>
                <a:gd name="T5" fmla="*/ 12 h 45"/>
                <a:gd name="T6" fmla="*/ 24 w 38"/>
                <a:gd name="T7" fmla="*/ 0 h 45"/>
                <a:gd name="T8" fmla="*/ 38 w 38"/>
                <a:gd name="T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33"/>
                  </a:moveTo>
                  <a:lnTo>
                    <a:pt x="14" y="45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97" name="Freeform 210"/>
            <p:cNvSpPr>
              <a:spLocks/>
            </p:cNvSpPr>
            <p:nvPr/>
          </p:nvSpPr>
          <p:spPr bwMode="auto">
            <a:xfrm>
              <a:off x="4762501" y="1171575"/>
              <a:ext cx="68263" cy="60325"/>
            </a:xfrm>
            <a:custGeom>
              <a:avLst/>
              <a:gdLst>
                <a:gd name="T0" fmla="*/ 43 w 43"/>
                <a:gd name="T1" fmla="*/ 23 h 38"/>
                <a:gd name="T2" fmla="*/ 10 w 43"/>
                <a:gd name="T3" fmla="*/ 38 h 38"/>
                <a:gd name="T4" fmla="*/ 0 w 43"/>
                <a:gd name="T5" fmla="*/ 14 h 38"/>
                <a:gd name="T6" fmla="*/ 34 w 43"/>
                <a:gd name="T7" fmla="*/ 0 h 38"/>
                <a:gd name="T8" fmla="*/ 43 w 43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43" y="23"/>
                  </a:moveTo>
                  <a:lnTo>
                    <a:pt x="10" y="38"/>
                  </a:lnTo>
                  <a:lnTo>
                    <a:pt x="0" y="14"/>
                  </a:lnTo>
                  <a:lnTo>
                    <a:pt x="34" y="0"/>
                  </a:lnTo>
                  <a:lnTo>
                    <a:pt x="4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98" name="Freeform 211"/>
            <p:cNvSpPr>
              <a:spLocks/>
            </p:cNvSpPr>
            <p:nvPr/>
          </p:nvSpPr>
          <p:spPr bwMode="auto">
            <a:xfrm>
              <a:off x="4879976" y="889000"/>
              <a:ext cx="60325" cy="68262"/>
            </a:xfrm>
            <a:custGeom>
              <a:avLst/>
              <a:gdLst>
                <a:gd name="T0" fmla="*/ 38 w 38"/>
                <a:gd name="T1" fmla="*/ 33 h 43"/>
                <a:gd name="T2" fmla="*/ 14 w 38"/>
                <a:gd name="T3" fmla="*/ 43 h 43"/>
                <a:gd name="T4" fmla="*/ 0 w 38"/>
                <a:gd name="T5" fmla="*/ 10 h 43"/>
                <a:gd name="T6" fmla="*/ 23 w 38"/>
                <a:gd name="T7" fmla="*/ 0 h 43"/>
                <a:gd name="T8" fmla="*/ 38 w 38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33"/>
                  </a:moveTo>
                  <a:lnTo>
                    <a:pt x="14" y="43"/>
                  </a:lnTo>
                  <a:lnTo>
                    <a:pt x="0" y="10"/>
                  </a:lnTo>
                  <a:lnTo>
                    <a:pt x="23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99" name="Freeform 212"/>
          <p:cNvSpPr>
            <a:spLocks/>
          </p:cNvSpPr>
          <p:nvPr/>
        </p:nvSpPr>
        <p:spPr bwMode="auto">
          <a:xfrm>
            <a:off x="5154751" y="3524606"/>
            <a:ext cx="74944" cy="76551"/>
          </a:xfrm>
          <a:custGeom>
            <a:avLst/>
            <a:gdLst>
              <a:gd name="T0" fmla="*/ 27 w 30"/>
              <a:gd name="T1" fmla="*/ 25 h 31"/>
              <a:gd name="T2" fmla="*/ 7 w 30"/>
              <a:gd name="T3" fmla="*/ 1 h 31"/>
              <a:gd name="T4" fmla="*/ 7 w 30"/>
              <a:gd name="T5" fmla="*/ 12 h 31"/>
              <a:gd name="T6" fmla="*/ 17 w 30"/>
              <a:gd name="T7" fmla="*/ 22 h 31"/>
              <a:gd name="T8" fmla="*/ 27 w 30"/>
              <a:gd name="T9" fmla="*/ 2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1">
                <a:moveTo>
                  <a:pt x="27" y="25"/>
                </a:moveTo>
                <a:cubicBezTo>
                  <a:pt x="30" y="12"/>
                  <a:pt x="20" y="0"/>
                  <a:pt x="7" y="1"/>
                </a:cubicBezTo>
                <a:cubicBezTo>
                  <a:pt x="0" y="2"/>
                  <a:pt x="0" y="12"/>
                  <a:pt x="7" y="12"/>
                </a:cubicBezTo>
                <a:cubicBezTo>
                  <a:pt x="13" y="11"/>
                  <a:pt x="18" y="15"/>
                  <a:pt x="17" y="22"/>
                </a:cubicBezTo>
                <a:cubicBezTo>
                  <a:pt x="16" y="29"/>
                  <a:pt x="26" y="31"/>
                  <a:pt x="27" y="25"/>
                </a:cubicBezTo>
              </a:path>
            </a:pathLst>
          </a:custGeom>
          <a:solidFill>
            <a:srgbClr val="427FCC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00" name="Freeform 213"/>
          <p:cNvSpPr>
            <a:spLocks/>
          </p:cNvSpPr>
          <p:nvPr/>
        </p:nvSpPr>
        <p:spPr bwMode="auto">
          <a:xfrm>
            <a:off x="5087195" y="3595916"/>
            <a:ext cx="269167" cy="216019"/>
          </a:xfrm>
          <a:custGeom>
            <a:avLst/>
            <a:gdLst>
              <a:gd name="T0" fmla="*/ 3 w 108"/>
              <a:gd name="T1" fmla="*/ 15 h 87"/>
              <a:gd name="T2" fmla="*/ 2 w 108"/>
              <a:gd name="T3" fmla="*/ 41 h 87"/>
              <a:gd name="T4" fmla="*/ 31 w 108"/>
              <a:gd name="T5" fmla="*/ 87 h 87"/>
              <a:gd name="T6" fmla="*/ 35 w 108"/>
              <a:gd name="T7" fmla="*/ 87 h 87"/>
              <a:gd name="T8" fmla="*/ 50 w 108"/>
              <a:gd name="T9" fmla="*/ 82 h 87"/>
              <a:gd name="T10" fmla="*/ 64 w 108"/>
              <a:gd name="T11" fmla="*/ 87 h 87"/>
              <a:gd name="T12" fmla="*/ 94 w 108"/>
              <a:gd name="T13" fmla="*/ 10 h 87"/>
              <a:gd name="T14" fmla="*/ 91 w 108"/>
              <a:gd name="T15" fmla="*/ 7 h 87"/>
              <a:gd name="T16" fmla="*/ 70 w 108"/>
              <a:gd name="T17" fmla="*/ 0 h 87"/>
              <a:gd name="T18" fmla="*/ 50 w 108"/>
              <a:gd name="T19" fmla="*/ 4 h 87"/>
              <a:gd name="T20" fmla="*/ 50 w 108"/>
              <a:gd name="T21" fmla="*/ 4 h 87"/>
              <a:gd name="T22" fmla="*/ 45 w 108"/>
              <a:gd name="T23" fmla="*/ 2 h 87"/>
              <a:gd name="T24" fmla="*/ 31 w 108"/>
              <a:gd name="T25" fmla="*/ 0 h 87"/>
              <a:gd name="T26" fmla="*/ 30 w 108"/>
              <a:gd name="T27" fmla="*/ 0 h 87"/>
              <a:gd name="T28" fmla="*/ 3 w 108"/>
              <a:gd name="T29" fmla="*/ 1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87">
                <a:moveTo>
                  <a:pt x="3" y="15"/>
                </a:moveTo>
                <a:cubicBezTo>
                  <a:pt x="0" y="23"/>
                  <a:pt x="1" y="33"/>
                  <a:pt x="2" y="41"/>
                </a:cubicBezTo>
                <a:cubicBezTo>
                  <a:pt x="5" y="57"/>
                  <a:pt x="13" y="82"/>
                  <a:pt x="31" y="87"/>
                </a:cubicBezTo>
                <a:cubicBezTo>
                  <a:pt x="32" y="87"/>
                  <a:pt x="34" y="87"/>
                  <a:pt x="35" y="87"/>
                </a:cubicBezTo>
                <a:cubicBezTo>
                  <a:pt x="40" y="87"/>
                  <a:pt x="45" y="85"/>
                  <a:pt x="50" y="82"/>
                </a:cubicBezTo>
                <a:cubicBezTo>
                  <a:pt x="54" y="86"/>
                  <a:pt x="59" y="87"/>
                  <a:pt x="64" y="87"/>
                </a:cubicBezTo>
                <a:cubicBezTo>
                  <a:pt x="90" y="87"/>
                  <a:pt x="108" y="29"/>
                  <a:pt x="94" y="10"/>
                </a:cubicBezTo>
                <a:cubicBezTo>
                  <a:pt x="93" y="9"/>
                  <a:pt x="92" y="8"/>
                  <a:pt x="91" y="7"/>
                </a:cubicBezTo>
                <a:cubicBezTo>
                  <a:pt x="86" y="2"/>
                  <a:pt x="78" y="0"/>
                  <a:pt x="70" y="0"/>
                </a:cubicBezTo>
                <a:cubicBezTo>
                  <a:pt x="63" y="0"/>
                  <a:pt x="55" y="2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5" y="3"/>
                  <a:pt x="45" y="2"/>
                </a:cubicBezTo>
                <a:cubicBezTo>
                  <a:pt x="40" y="1"/>
                  <a:pt x="36" y="0"/>
                  <a:pt x="31" y="0"/>
                </a:cubicBezTo>
                <a:cubicBezTo>
                  <a:pt x="31" y="0"/>
                  <a:pt x="30" y="0"/>
                  <a:pt x="30" y="0"/>
                </a:cubicBezTo>
                <a:cubicBezTo>
                  <a:pt x="19" y="0"/>
                  <a:pt x="7" y="4"/>
                  <a:pt x="3" y="1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577" tIns="45788" rIns="91577" bIns="4578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01" name="Freeform 6"/>
          <p:cNvSpPr>
            <a:spLocks noEditPoints="1"/>
          </p:cNvSpPr>
          <p:nvPr/>
        </p:nvSpPr>
        <p:spPr bwMode="auto">
          <a:xfrm>
            <a:off x="2513822" y="4680247"/>
            <a:ext cx="1749589" cy="1852354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2101" tIns="61050" rIns="122101" bIns="610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302" name="Group 462"/>
          <p:cNvGrpSpPr/>
          <p:nvPr/>
        </p:nvGrpSpPr>
        <p:grpSpPr>
          <a:xfrm>
            <a:off x="7169316" y="2829061"/>
            <a:ext cx="771135" cy="766079"/>
            <a:chOff x="1588" y="-9525"/>
            <a:chExt cx="4102099" cy="4102101"/>
          </a:xfrm>
          <a:solidFill>
            <a:schemeClr val="accent1"/>
          </a:solidFill>
        </p:grpSpPr>
        <p:sp>
          <p:nvSpPr>
            <p:cNvPr id="303" name="Freeform 27"/>
            <p:cNvSpPr>
              <a:spLocks noEditPoints="1"/>
            </p:cNvSpPr>
            <p:nvPr/>
          </p:nvSpPr>
          <p:spPr bwMode="auto">
            <a:xfrm>
              <a:off x="1588" y="260351"/>
              <a:ext cx="3832225" cy="3832225"/>
            </a:xfrm>
            <a:custGeom>
              <a:avLst/>
              <a:gdLst>
                <a:gd name="T0" fmla="*/ 974 w 1019"/>
                <a:gd name="T1" fmla="*/ 679 h 1019"/>
                <a:gd name="T2" fmla="*/ 770 w 1019"/>
                <a:gd name="T3" fmla="*/ 679 h 1019"/>
                <a:gd name="T4" fmla="*/ 770 w 1019"/>
                <a:gd name="T5" fmla="*/ 354 h 1019"/>
                <a:gd name="T6" fmla="*/ 665 w 1019"/>
                <a:gd name="T7" fmla="*/ 249 h 1019"/>
                <a:gd name="T8" fmla="*/ 339 w 1019"/>
                <a:gd name="T9" fmla="*/ 249 h 1019"/>
                <a:gd name="T10" fmla="*/ 339 w 1019"/>
                <a:gd name="T11" fmla="*/ 45 h 1019"/>
                <a:gd name="T12" fmla="*/ 294 w 1019"/>
                <a:gd name="T13" fmla="*/ 0 h 1019"/>
                <a:gd name="T14" fmla="*/ 249 w 1019"/>
                <a:gd name="T15" fmla="*/ 45 h 1019"/>
                <a:gd name="T16" fmla="*/ 249 w 1019"/>
                <a:gd name="T17" fmla="*/ 249 h 1019"/>
                <a:gd name="T18" fmla="*/ 45 w 1019"/>
                <a:gd name="T19" fmla="*/ 249 h 1019"/>
                <a:gd name="T20" fmla="*/ 0 w 1019"/>
                <a:gd name="T21" fmla="*/ 294 h 1019"/>
                <a:gd name="T22" fmla="*/ 45 w 1019"/>
                <a:gd name="T23" fmla="*/ 339 h 1019"/>
                <a:gd name="T24" fmla="*/ 249 w 1019"/>
                <a:gd name="T25" fmla="*/ 339 h 1019"/>
                <a:gd name="T26" fmla="*/ 249 w 1019"/>
                <a:gd name="T27" fmla="*/ 665 h 1019"/>
                <a:gd name="T28" fmla="*/ 354 w 1019"/>
                <a:gd name="T29" fmla="*/ 770 h 1019"/>
                <a:gd name="T30" fmla="*/ 679 w 1019"/>
                <a:gd name="T31" fmla="*/ 770 h 1019"/>
                <a:gd name="T32" fmla="*/ 679 w 1019"/>
                <a:gd name="T33" fmla="*/ 973 h 1019"/>
                <a:gd name="T34" fmla="*/ 725 w 1019"/>
                <a:gd name="T35" fmla="*/ 1019 h 1019"/>
                <a:gd name="T36" fmla="*/ 770 w 1019"/>
                <a:gd name="T37" fmla="*/ 973 h 1019"/>
                <a:gd name="T38" fmla="*/ 770 w 1019"/>
                <a:gd name="T39" fmla="*/ 770 h 1019"/>
                <a:gd name="T40" fmla="*/ 974 w 1019"/>
                <a:gd name="T41" fmla="*/ 770 h 1019"/>
                <a:gd name="T42" fmla="*/ 1019 w 1019"/>
                <a:gd name="T43" fmla="*/ 724 h 1019"/>
                <a:gd name="T44" fmla="*/ 974 w 1019"/>
                <a:gd name="T45" fmla="*/ 679 h 1019"/>
                <a:gd name="T46" fmla="*/ 354 w 1019"/>
                <a:gd name="T47" fmla="*/ 679 h 1019"/>
                <a:gd name="T48" fmla="*/ 339 w 1019"/>
                <a:gd name="T49" fmla="*/ 665 h 1019"/>
                <a:gd name="T50" fmla="*/ 339 w 1019"/>
                <a:gd name="T51" fmla="*/ 339 h 1019"/>
                <a:gd name="T52" fmla="*/ 665 w 1019"/>
                <a:gd name="T53" fmla="*/ 339 h 1019"/>
                <a:gd name="T54" fmla="*/ 679 w 1019"/>
                <a:gd name="T55" fmla="*/ 354 h 1019"/>
                <a:gd name="T56" fmla="*/ 679 w 1019"/>
                <a:gd name="T57" fmla="*/ 679 h 1019"/>
                <a:gd name="T58" fmla="*/ 354 w 1019"/>
                <a:gd name="T59" fmla="*/ 679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9" h="1019">
                  <a:moveTo>
                    <a:pt x="974" y="679"/>
                  </a:moveTo>
                  <a:cubicBezTo>
                    <a:pt x="770" y="679"/>
                    <a:pt x="770" y="679"/>
                    <a:pt x="770" y="679"/>
                  </a:cubicBezTo>
                  <a:cubicBezTo>
                    <a:pt x="770" y="354"/>
                    <a:pt x="770" y="354"/>
                    <a:pt x="770" y="354"/>
                  </a:cubicBezTo>
                  <a:cubicBezTo>
                    <a:pt x="770" y="296"/>
                    <a:pt x="723" y="249"/>
                    <a:pt x="665" y="249"/>
                  </a:cubicBezTo>
                  <a:cubicBezTo>
                    <a:pt x="339" y="249"/>
                    <a:pt x="339" y="249"/>
                    <a:pt x="339" y="249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39" y="20"/>
                    <a:pt x="319" y="0"/>
                    <a:pt x="294" y="0"/>
                  </a:cubicBezTo>
                  <a:cubicBezTo>
                    <a:pt x="269" y="0"/>
                    <a:pt x="249" y="20"/>
                    <a:pt x="249" y="45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45" y="249"/>
                    <a:pt x="45" y="249"/>
                    <a:pt x="45" y="249"/>
                  </a:cubicBezTo>
                  <a:cubicBezTo>
                    <a:pt x="20" y="249"/>
                    <a:pt x="0" y="269"/>
                    <a:pt x="0" y="294"/>
                  </a:cubicBezTo>
                  <a:cubicBezTo>
                    <a:pt x="0" y="319"/>
                    <a:pt x="20" y="339"/>
                    <a:pt x="45" y="339"/>
                  </a:cubicBezTo>
                  <a:cubicBezTo>
                    <a:pt x="249" y="339"/>
                    <a:pt x="249" y="339"/>
                    <a:pt x="249" y="339"/>
                  </a:cubicBezTo>
                  <a:cubicBezTo>
                    <a:pt x="249" y="665"/>
                    <a:pt x="249" y="665"/>
                    <a:pt x="249" y="665"/>
                  </a:cubicBezTo>
                  <a:cubicBezTo>
                    <a:pt x="249" y="722"/>
                    <a:pt x="296" y="770"/>
                    <a:pt x="354" y="770"/>
                  </a:cubicBezTo>
                  <a:cubicBezTo>
                    <a:pt x="679" y="770"/>
                    <a:pt x="679" y="770"/>
                    <a:pt x="679" y="770"/>
                  </a:cubicBezTo>
                  <a:cubicBezTo>
                    <a:pt x="679" y="973"/>
                    <a:pt x="679" y="973"/>
                    <a:pt x="679" y="973"/>
                  </a:cubicBezTo>
                  <a:cubicBezTo>
                    <a:pt x="679" y="998"/>
                    <a:pt x="700" y="1019"/>
                    <a:pt x="725" y="1019"/>
                  </a:cubicBezTo>
                  <a:cubicBezTo>
                    <a:pt x="750" y="1019"/>
                    <a:pt x="770" y="998"/>
                    <a:pt x="770" y="973"/>
                  </a:cubicBezTo>
                  <a:cubicBezTo>
                    <a:pt x="770" y="770"/>
                    <a:pt x="770" y="770"/>
                    <a:pt x="770" y="770"/>
                  </a:cubicBezTo>
                  <a:cubicBezTo>
                    <a:pt x="974" y="770"/>
                    <a:pt x="974" y="770"/>
                    <a:pt x="974" y="770"/>
                  </a:cubicBezTo>
                  <a:cubicBezTo>
                    <a:pt x="999" y="770"/>
                    <a:pt x="1019" y="749"/>
                    <a:pt x="1019" y="724"/>
                  </a:cubicBezTo>
                  <a:cubicBezTo>
                    <a:pt x="1019" y="699"/>
                    <a:pt x="999" y="679"/>
                    <a:pt x="974" y="679"/>
                  </a:cubicBezTo>
                  <a:close/>
                  <a:moveTo>
                    <a:pt x="354" y="679"/>
                  </a:moveTo>
                  <a:cubicBezTo>
                    <a:pt x="346" y="679"/>
                    <a:pt x="339" y="673"/>
                    <a:pt x="339" y="665"/>
                  </a:cubicBezTo>
                  <a:cubicBezTo>
                    <a:pt x="339" y="339"/>
                    <a:pt x="339" y="339"/>
                    <a:pt x="339" y="339"/>
                  </a:cubicBezTo>
                  <a:cubicBezTo>
                    <a:pt x="665" y="339"/>
                    <a:pt x="665" y="339"/>
                    <a:pt x="665" y="339"/>
                  </a:cubicBezTo>
                  <a:cubicBezTo>
                    <a:pt x="673" y="339"/>
                    <a:pt x="679" y="346"/>
                    <a:pt x="679" y="354"/>
                  </a:cubicBezTo>
                  <a:cubicBezTo>
                    <a:pt x="679" y="679"/>
                    <a:pt x="679" y="679"/>
                    <a:pt x="679" y="679"/>
                  </a:cubicBezTo>
                  <a:lnTo>
                    <a:pt x="354" y="6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04" name="Freeform 28"/>
            <p:cNvSpPr>
              <a:spLocks/>
            </p:cNvSpPr>
            <p:nvPr/>
          </p:nvSpPr>
          <p:spPr bwMode="auto">
            <a:xfrm>
              <a:off x="1347788" y="2201863"/>
              <a:ext cx="541337" cy="527050"/>
            </a:xfrm>
            <a:custGeom>
              <a:avLst/>
              <a:gdLst>
                <a:gd name="T0" fmla="*/ 63 w 144"/>
                <a:gd name="T1" fmla="*/ 18 h 140"/>
                <a:gd name="T2" fmla="*/ 17 w 144"/>
                <a:gd name="T3" fmla="*/ 63 h 140"/>
                <a:gd name="T4" fmla="*/ 17 w 144"/>
                <a:gd name="T5" fmla="*/ 127 h 140"/>
                <a:gd name="T6" fmla="*/ 49 w 144"/>
                <a:gd name="T7" fmla="*/ 140 h 140"/>
                <a:gd name="T8" fmla="*/ 81 w 144"/>
                <a:gd name="T9" fmla="*/ 127 h 140"/>
                <a:gd name="T10" fmla="*/ 127 w 144"/>
                <a:gd name="T11" fmla="*/ 82 h 140"/>
                <a:gd name="T12" fmla="*/ 127 w 144"/>
                <a:gd name="T13" fmla="*/ 18 h 140"/>
                <a:gd name="T14" fmla="*/ 63 w 144"/>
                <a:gd name="T15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40">
                  <a:moveTo>
                    <a:pt x="63" y="18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0" y="81"/>
                    <a:pt x="0" y="109"/>
                    <a:pt x="17" y="127"/>
                  </a:cubicBezTo>
                  <a:cubicBezTo>
                    <a:pt x="26" y="136"/>
                    <a:pt x="38" y="140"/>
                    <a:pt x="49" y="140"/>
                  </a:cubicBezTo>
                  <a:cubicBezTo>
                    <a:pt x="61" y="140"/>
                    <a:pt x="73" y="136"/>
                    <a:pt x="81" y="127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44" y="64"/>
                    <a:pt x="144" y="36"/>
                    <a:pt x="127" y="18"/>
                  </a:cubicBezTo>
                  <a:cubicBezTo>
                    <a:pt x="109" y="0"/>
                    <a:pt x="80" y="0"/>
                    <a:pt x="6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05" name="Freeform 29"/>
            <p:cNvSpPr>
              <a:spLocks/>
            </p:cNvSpPr>
            <p:nvPr/>
          </p:nvSpPr>
          <p:spPr bwMode="auto">
            <a:xfrm>
              <a:off x="2889250" y="617538"/>
              <a:ext cx="582612" cy="568325"/>
            </a:xfrm>
            <a:custGeom>
              <a:avLst/>
              <a:gdLst>
                <a:gd name="T0" fmla="*/ 50 w 155"/>
                <a:gd name="T1" fmla="*/ 151 h 151"/>
                <a:gd name="T2" fmla="*/ 82 w 155"/>
                <a:gd name="T3" fmla="*/ 138 h 151"/>
                <a:gd name="T4" fmla="*/ 138 w 155"/>
                <a:gd name="T5" fmla="*/ 82 h 151"/>
                <a:gd name="T6" fmla="*/ 138 w 155"/>
                <a:gd name="T7" fmla="*/ 18 h 151"/>
                <a:gd name="T8" fmla="*/ 74 w 155"/>
                <a:gd name="T9" fmla="*/ 18 h 151"/>
                <a:gd name="T10" fmla="*/ 18 w 155"/>
                <a:gd name="T11" fmla="*/ 74 h 151"/>
                <a:gd name="T12" fmla="*/ 18 w 155"/>
                <a:gd name="T13" fmla="*/ 138 h 151"/>
                <a:gd name="T14" fmla="*/ 50 w 155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151">
                  <a:moveTo>
                    <a:pt x="50" y="151"/>
                  </a:moveTo>
                  <a:cubicBezTo>
                    <a:pt x="61" y="151"/>
                    <a:pt x="73" y="147"/>
                    <a:pt x="82" y="138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55" y="64"/>
                    <a:pt x="155" y="36"/>
                    <a:pt x="138" y="18"/>
                  </a:cubicBezTo>
                  <a:cubicBezTo>
                    <a:pt x="120" y="0"/>
                    <a:pt x="91" y="0"/>
                    <a:pt x="74" y="1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0" y="92"/>
                    <a:pt x="0" y="120"/>
                    <a:pt x="18" y="138"/>
                  </a:cubicBezTo>
                  <a:cubicBezTo>
                    <a:pt x="26" y="147"/>
                    <a:pt x="38" y="151"/>
                    <a:pt x="5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06" name="Freeform 30"/>
            <p:cNvSpPr>
              <a:spLocks/>
            </p:cNvSpPr>
            <p:nvPr/>
          </p:nvSpPr>
          <p:spPr bwMode="auto">
            <a:xfrm>
              <a:off x="1908175" y="1622426"/>
              <a:ext cx="563562" cy="546100"/>
            </a:xfrm>
            <a:custGeom>
              <a:avLst/>
              <a:gdLst>
                <a:gd name="T0" fmla="*/ 68 w 150"/>
                <a:gd name="T1" fmla="*/ 17 h 145"/>
                <a:gd name="T2" fmla="*/ 18 w 150"/>
                <a:gd name="T3" fmla="*/ 68 h 145"/>
                <a:gd name="T4" fmla="*/ 18 w 150"/>
                <a:gd name="T5" fmla="*/ 132 h 145"/>
                <a:gd name="T6" fmla="*/ 50 w 150"/>
                <a:gd name="T7" fmla="*/ 145 h 145"/>
                <a:gd name="T8" fmla="*/ 82 w 150"/>
                <a:gd name="T9" fmla="*/ 132 h 145"/>
                <a:gd name="T10" fmla="*/ 132 w 150"/>
                <a:gd name="T11" fmla="*/ 81 h 145"/>
                <a:gd name="T12" fmla="*/ 132 w 150"/>
                <a:gd name="T13" fmla="*/ 17 h 145"/>
                <a:gd name="T14" fmla="*/ 68 w 150"/>
                <a:gd name="T1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45">
                  <a:moveTo>
                    <a:pt x="68" y="17"/>
                  </a:moveTo>
                  <a:cubicBezTo>
                    <a:pt x="18" y="68"/>
                    <a:pt x="18" y="68"/>
                    <a:pt x="18" y="68"/>
                  </a:cubicBezTo>
                  <a:cubicBezTo>
                    <a:pt x="0" y="86"/>
                    <a:pt x="0" y="114"/>
                    <a:pt x="18" y="132"/>
                  </a:cubicBezTo>
                  <a:cubicBezTo>
                    <a:pt x="26" y="141"/>
                    <a:pt x="38" y="145"/>
                    <a:pt x="50" y="145"/>
                  </a:cubicBezTo>
                  <a:cubicBezTo>
                    <a:pt x="61" y="145"/>
                    <a:pt x="73" y="141"/>
                    <a:pt x="82" y="132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50" y="64"/>
                    <a:pt x="150" y="35"/>
                    <a:pt x="132" y="17"/>
                  </a:cubicBezTo>
                  <a:cubicBezTo>
                    <a:pt x="115" y="0"/>
                    <a:pt x="86" y="0"/>
                    <a:pt x="6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07" name="Freeform 31"/>
            <p:cNvSpPr>
              <a:spLocks/>
            </p:cNvSpPr>
            <p:nvPr/>
          </p:nvSpPr>
          <p:spPr bwMode="auto">
            <a:xfrm>
              <a:off x="3521075" y="-9525"/>
              <a:ext cx="582612" cy="563563"/>
            </a:xfrm>
            <a:custGeom>
              <a:avLst/>
              <a:gdLst>
                <a:gd name="T0" fmla="*/ 137 w 155"/>
                <a:gd name="T1" fmla="*/ 17 h 150"/>
                <a:gd name="T2" fmla="*/ 73 w 155"/>
                <a:gd name="T3" fmla="*/ 17 h 150"/>
                <a:gd name="T4" fmla="*/ 17 w 155"/>
                <a:gd name="T5" fmla="*/ 73 h 150"/>
                <a:gd name="T6" fmla="*/ 17 w 155"/>
                <a:gd name="T7" fmla="*/ 137 h 150"/>
                <a:gd name="T8" fmla="*/ 49 w 155"/>
                <a:gd name="T9" fmla="*/ 150 h 150"/>
                <a:gd name="T10" fmla="*/ 81 w 155"/>
                <a:gd name="T11" fmla="*/ 137 h 150"/>
                <a:gd name="T12" fmla="*/ 137 w 155"/>
                <a:gd name="T13" fmla="*/ 81 h 150"/>
                <a:gd name="T14" fmla="*/ 137 w 155"/>
                <a:gd name="T15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150">
                  <a:moveTo>
                    <a:pt x="137" y="17"/>
                  </a:moveTo>
                  <a:cubicBezTo>
                    <a:pt x="120" y="0"/>
                    <a:pt x="91" y="0"/>
                    <a:pt x="73" y="17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0" y="91"/>
                    <a:pt x="0" y="120"/>
                    <a:pt x="17" y="137"/>
                  </a:cubicBezTo>
                  <a:cubicBezTo>
                    <a:pt x="26" y="146"/>
                    <a:pt x="38" y="150"/>
                    <a:pt x="49" y="150"/>
                  </a:cubicBezTo>
                  <a:cubicBezTo>
                    <a:pt x="61" y="150"/>
                    <a:pt x="73" y="146"/>
                    <a:pt x="81" y="137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55" y="64"/>
                    <a:pt x="155" y="35"/>
                    <a:pt x="13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308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求职意向</a:t>
            </a:r>
            <a:endParaRPr lang="en-US" altLang="zh-CN" sz="35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198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600"/>
                            </p:stCondLst>
                            <p:childTnLst>
                              <p:par>
                                <p:cTn id="2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9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2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7" grpId="0"/>
      <p:bldP spid="158" grpId="0" animBg="1"/>
      <p:bldP spid="159" grpId="0" animBg="1"/>
      <p:bldP spid="166" grpId="0" animBg="1"/>
      <p:bldP spid="170" grpId="0" animBg="1"/>
      <p:bldP spid="177" grpId="0" animBg="1"/>
      <p:bldP spid="188" grpId="0" animBg="1"/>
      <p:bldP spid="195" grpId="0" animBg="1"/>
      <p:bldP spid="199" grpId="0" animBg="1"/>
      <p:bldP spid="200" grpId="0" animBg="1"/>
      <p:bldP spid="219" grpId="0" animBg="1"/>
      <p:bldP spid="229" grpId="0" animBg="1"/>
      <p:bldP spid="236" grpId="0" animBg="1"/>
      <p:bldP spid="241" grpId="0" animBg="1"/>
      <p:bldP spid="242" grpId="0" animBg="1"/>
      <p:bldP spid="243" grpId="0" animBg="1"/>
      <p:bldP spid="244" grpId="0" animBg="1"/>
      <p:bldP spid="258" grpId="0" animBg="1"/>
      <p:bldP spid="262" grpId="0" animBg="1"/>
      <p:bldP spid="272" grpId="0" animBg="1"/>
      <p:bldP spid="279" grpId="0" animBg="1"/>
      <p:bldP spid="280" grpId="0" animBg="1"/>
      <p:bldP spid="299" grpId="0" animBg="1"/>
      <p:bldP spid="300" grpId="0" animBg="1"/>
      <p:bldP spid="301" grpId="0" animBg="1"/>
      <p:bldP spid="308" grpId="0"/>
      <p:bldP spid="309" grpId="0"/>
      <p:bldP spid="310" grpId="0" animBg="1"/>
      <p:bldP spid="3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组合 2047"/>
          <p:cNvGrpSpPr/>
          <p:nvPr/>
        </p:nvGrpSpPr>
        <p:grpSpPr>
          <a:xfrm>
            <a:off x="1032363" y="-18083"/>
            <a:ext cx="9331681" cy="6000243"/>
            <a:chOff x="1032363" y="-18083"/>
            <a:chExt cx="9331681" cy="6000243"/>
          </a:xfrm>
          <a:solidFill>
            <a:schemeClr val="bg2"/>
          </a:solidFill>
        </p:grpSpPr>
        <p:grpSp>
          <p:nvGrpSpPr>
            <p:cNvPr id="239" name="Group 185"/>
            <p:cNvGrpSpPr/>
            <p:nvPr/>
          </p:nvGrpSpPr>
          <p:grpSpPr>
            <a:xfrm>
              <a:off x="1032363" y="1032026"/>
              <a:ext cx="9331681" cy="4950134"/>
              <a:chOff x="1163638" y="768350"/>
              <a:chExt cx="9874250" cy="5238750"/>
            </a:xfrm>
            <a:grpFill/>
          </p:grpSpPr>
          <p:sp>
            <p:nvSpPr>
              <p:cNvPr id="240" name="Freeform 5"/>
              <p:cNvSpPr>
                <a:spLocks noEditPoints="1"/>
              </p:cNvSpPr>
              <p:nvPr/>
            </p:nvSpPr>
            <p:spPr bwMode="auto">
              <a:xfrm>
                <a:off x="4071938" y="3135313"/>
                <a:ext cx="1227138" cy="1227138"/>
              </a:xfrm>
              <a:custGeom>
                <a:avLst/>
                <a:gdLst>
                  <a:gd name="T0" fmla="*/ 0 w 376"/>
                  <a:gd name="T1" fmla="*/ 188 h 376"/>
                  <a:gd name="T2" fmla="*/ 188 w 376"/>
                  <a:gd name="T3" fmla="*/ 0 h 376"/>
                  <a:gd name="T4" fmla="*/ 376 w 376"/>
                  <a:gd name="T5" fmla="*/ 188 h 376"/>
                  <a:gd name="T6" fmla="*/ 188 w 376"/>
                  <a:gd name="T7" fmla="*/ 376 h 376"/>
                  <a:gd name="T8" fmla="*/ 0 w 376"/>
                  <a:gd name="T9" fmla="*/ 188 h 376"/>
                  <a:gd name="T10" fmla="*/ 354 w 376"/>
                  <a:gd name="T11" fmla="*/ 188 h 376"/>
                  <a:gd name="T12" fmla="*/ 188 w 376"/>
                  <a:gd name="T13" fmla="*/ 22 h 376"/>
                  <a:gd name="T14" fmla="*/ 22 w 376"/>
                  <a:gd name="T15" fmla="*/ 188 h 376"/>
                  <a:gd name="T16" fmla="*/ 188 w 376"/>
                  <a:gd name="T17" fmla="*/ 354 h 376"/>
                  <a:gd name="T18" fmla="*/ 354 w 376"/>
                  <a:gd name="T19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6" h="376">
                    <a:moveTo>
                      <a:pt x="0" y="188"/>
                    </a:moveTo>
                    <a:cubicBezTo>
                      <a:pt x="0" y="84"/>
                      <a:pt x="84" y="0"/>
                      <a:pt x="188" y="0"/>
                    </a:cubicBezTo>
                    <a:cubicBezTo>
                      <a:pt x="292" y="0"/>
                      <a:pt x="376" y="84"/>
                      <a:pt x="376" y="188"/>
                    </a:cubicBezTo>
                    <a:cubicBezTo>
                      <a:pt x="376" y="292"/>
                      <a:pt x="292" y="376"/>
                      <a:pt x="188" y="376"/>
                    </a:cubicBezTo>
                    <a:cubicBezTo>
                      <a:pt x="84" y="376"/>
                      <a:pt x="0" y="292"/>
                      <a:pt x="0" y="188"/>
                    </a:cubicBezTo>
                    <a:close/>
                    <a:moveTo>
                      <a:pt x="354" y="188"/>
                    </a:moveTo>
                    <a:cubicBezTo>
                      <a:pt x="354" y="96"/>
                      <a:pt x="280" y="22"/>
                      <a:pt x="188" y="22"/>
                    </a:cubicBezTo>
                    <a:cubicBezTo>
                      <a:pt x="96" y="22"/>
                      <a:pt x="22" y="96"/>
                      <a:pt x="22" y="188"/>
                    </a:cubicBezTo>
                    <a:cubicBezTo>
                      <a:pt x="22" y="280"/>
                      <a:pt x="96" y="354"/>
                      <a:pt x="188" y="354"/>
                    </a:cubicBezTo>
                    <a:cubicBezTo>
                      <a:pt x="280" y="354"/>
                      <a:pt x="354" y="280"/>
                      <a:pt x="354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6"/>
              <p:cNvSpPr>
                <a:spLocks noEditPoints="1"/>
              </p:cNvSpPr>
              <p:nvPr/>
            </p:nvSpPr>
            <p:spPr bwMode="auto">
              <a:xfrm>
                <a:off x="7688263" y="3017838"/>
                <a:ext cx="1100138" cy="1098550"/>
              </a:xfrm>
              <a:custGeom>
                <a:avLst/>
                <a:gdLst>
                  <a:gd name="T0" fmla="*/ 0 w 337"/>
                  <a:gd name="T1" fmla="*/ 169 h 337"/>
                  <a:gd name="T2" fmla="*/ 169 w 337"/>
                  <a:gd name="T3" fmla="*/ 0 h 337"/>
                  <a:gd name="T4" fmla="*/ 337 w 337"/>
                  <a:gd name="T5" fmla="*/ 169 h 337"/>
                  <a:gd name="T6" fmla="*/ 169 w 337"/>
                  <a:gd name="T7" fmla="*/ 337 h 337"/>
                  <a:gd name="T8" fmla="*/ 0 w 337"/>
                  <a:gd name="T9" fmla="*/ 169 h 337"/>
                  <a:gd name="T10" fmla="*/ 317 w 337"/>
                  <a:gd name="T11" fmla="*/ 169 h 337"/>
                  <a:gd name="T12" fmla="*/ 169 w 337"/>
                  <a:gd name="T13" fmla="*/ 20 h 337"/>
                  <a:gd name="T14" fmla="*/ 20 w 337"/>
                  <a:gd name="T15" fmla="*/ 169 h 337"/>
                  <a:gd name="T16" fmla="*/ 169 w 337"/>
                  <a:gd name="T17" fmla="*/ 318 h 337"/>
                  <a:gd name="T18" fmla="*/ 317 w 337"/>
                  <a:gd name="T19" fmla="*/ 169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7" h="337">
                    <a:moveTo>
                      <a:pt x="0" y="169"/>
                    </a:moveTo>
                    <a:cubicBezTo>
                      <a:pt x="0" y="76"/>
                      <a:pt x="76" y="0"/>
                      <a:pt x="169" y="0"/>
                    </a:cubicBezTo>
                    <a:cubicBezTo>
                      <a:pt x="262" y="0"/>
                      <a:pt x="337" y="76"/>
                      <a:pt x="337" y="169"/>
                    </a:cubicBezTo>
                    <a:cubicBezTo>
                      <a:pt x="337" y="262"/>
                      <a:pt x="262" y="337"/>
                      <a:pt x="169" y="337"/>
                    </a:cubicBezTo>
                    <a:cubicBezTo>
                      <a:pt x="76" y="337"/>
                      <a:pt x="0" y="262"/>
                      <a:pt x="0" y="169"/>
                    </a:cubicBezTo>
                    <a:close/>
                    <a:moveTo>
                      <a:pt x="317" y="169"/>
                    </a:moveTo>
                    <a:cubicBezTo>
                      <a:pt x="317" y="87"/>
                      <a:pt x="251" y="20"/>
                      <a:pt x="169" y="20"/>
                    </a:cubicBezTo>
                    <a:cubicBezTo>
                      <a:pt x="87" y="20"/>
                      <a:pt x="20" y="87"/>
                      <a:pt x="20" y="169"/>
                    </a:cubicBezTo>
                    <a:cubicBezTo>
                      <a:pt x="20" y="251"/>
                      <a:pt x="87" y="318"/>
                      <a:pt x="169" y="318"/>
                    </a:cubicBezTo>
                    <a:cubicBezTo>
                      <a:pt x="251" y="318"/>
                      <a:pt x="317" y="251"/>
                      <a:pt x="317" y="16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7"/>
              <p:cNvSpPr>
                <a:spLocks noEditPoints="1"/>
              </p:cNvSpPr>
              <p:nvPr/>
            </p:nvSpPr>
            <p:spPr bwMode="auto">
              <a:xfrm>
                <a:off x="8164513" y="4430713"/>
                <a:ext cx="906463" cy="906463"/>
              </a:xfrm>
              <a:custGeom>
                <a:avLst/>
                <a:gdLst>
                  <a:gd name="T0" fmla="*/ 0 w 278"/>
                  <a:gd name="T1" fmla="*/ 139 h 278"/>
                  <a:gd name="T2" fmla="*/ 139 w 278"/>
                  <a:gd name="T3" fmla="*/ 0 h 278"/>
                  <a:gd name="T4" fmla="*/ 278 w 278"/>
                  <a:gd name="T5" fmla="*/ 139 h 278"/>
                  <a:gd name="T6" fmla="*/ 139 w 278"/>
                  <a:gd name="T7" fmla="*/ 278 h 278"/>
                  <a:gd name="T8" fmla="*/ 0 w 278"/>
                  <a:gd name="T9" fmla="*/ 139 h 278"/>
                  <a:gd name="T10" fmla="*/ 262 w 278"/>
                  <a:gd name="T11" fmla="*/ 139 h 278"/>
                  <a:gd name="T12" fmla="*/ 139 w 278"/>
                  <a:gd name="T13" fmla="*/ 17 h 278"/>
                  <a:gd name="T14" fmla="*/ 17 w 278"/>
                  <a:gd name="T15" fmla="*/ 139 h 278"/>
                  <a:gd name="T16" fmla="*/ 139 w 278"/>
                  <a:gd name="T17" fmla="*/ 262 h 278"/>
                  <a:gd name="T18" fmla="*/ 262 w 278"/>
                  <a:gd name="T19" fmla="*/ 13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278">
                    <a:moveTo>
                      <a:pt x="0" y="139"/>
                    </a:moveTo>
                    <a:cubicBezTo>
                      <a:pt x="0" y="63"/>
                      <a:pt x="63" y="0"/>
                      <a:pt x="139" y="0"/>
                    </a:cubicBezTo>
                    <a:cubicBezTo>
                      <a:pt x="216" y="0"/>
                      <a:pt x="278" y="63"/>
                      <a:pt x="278" y="139"/>
                    </a:cubicBezTo>
                    <a:cubicBezTo>
                      <a:pt x="278" y="216"/>
                      <a:pt x="216" y="278"/>
                      <a:pt x="139" y="278"/>
                    </a:cubicBezTo>
                    <a:cubicBezTo>
                      <a:pt x="63" y="278"/>
                      <a:pt x="0" y="216"/>
                      <a:pt x="0" y="139"/>
                    </a:cubicBezTo>
                    <a:close/>
                    <a:moveTo>
                      <a:pt x="262" y="139"/>
                    </a:moveTo>
                    <a:cubicBezTo>
                      <a:pt x="262" y="72"/>
                      <a:pt x="207" y="17"/>
                      <a:pt x="139" y="17"/>
                    </a:cubicBezTo>
                    <a:cubicBezTo>
                      <a:pt x="72" y="17"/>
                      <a:pt x="17" y="72"/>
                      <a:pt x="17" y="139"/>
                    </a:cubicBezTo>
                    <a:cubicBezTo>
                      <a:pt x="17" y="207"/>
                      <a:pt x="72" y="262"/>
                      <a:pt x="139" y="262"/>
                    </a:cubicBezTo>
                    <a:cubicBezTo>
                      <a:pt x="207" y="262"/>
                      <a:pt x="262" y="207"/>
                      <a:pt x="262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2589213" y="4841875"/>
                <a:ext cx="338138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1"/>
                      <a:pt x="80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9"/>
              <p:cNvSpPr>
                <a:spLocks noEditPoints="1"/>
              </p:cNvSpPr>
              <p:nvPr/>
            </p:nvSpPr>
            <p:spPr bwMode="auto">
              <a:xfrm>
                <a:off x="3286126" y="5145088"/>
                <a:ext cx="339725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0"/>
                      <a:pt x="80" y="104"/>
                      <a:pt x="52" y="104"/>
                    </a:cubicBezTo>
                    <a:cubicBezTo>
                      <a:pt x="23" y="104"/>
                      <a:pt x="0" y="80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10"/>
              <p:cNvSpPr>
                <a:spLocks noEditPoints="1"/>
              </p:cNvSpPr>
              <p:nvPr/>
            </p:nvSpPr>
            <p:spPr bwMode="auto">
              <a:xfrm>
                <a:off x="5067301" y="4629150"/>
                <a:ext cx="338138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1" y="0"/>
                      <a:pt x="104" y="23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7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7"/>
                      <a:pt x="27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11"/>
              <p:cNvSpPr>
                <a:spLocks noEditPoints="1"/>
              </p:cNvSpPr>
              <p:nvPr/>
            </p:nvSpPr>
            <p:spPr bwMode="auto">
              <a:xfrm>
                <a:off x="7743826" y="5583238"/>
                <a:ext cx="339725" cy="338138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0"/>
                      <a:pt x="80" y="104"/>
                      <a:pt x="52" y="104"/>
                    </a:cubicBezTo>
                    <a:cubicBezTo>
                      <a:pt x="23" y="104"/>
                      <a:pt x="0" y="80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12"/>
              <p:cNvSpPr>
                <a:spLocks noEditPoints="1"/>
              </p:cNvSpPr>
              <p:nvPr/>
            </p:nvSpPr>
            <p:spPr bwMode="auto">
              <a:xfrm>
                <a:off x="3867151" y="2713038"/>
                <a:ext cx="342900" cy="339725"/>
              </a:xfrm>
              <a:custGeom>
                <a:avLst/>
                <a:gdLst>
                  <a:gd name="T0" fmla="*/ 0 w 105"/>
                  <a:gd name="T1" fmla="*/ 52 h 104"/>
                  <a:gd name="T2" fmla="*/ 53 w 105"/>
                  <a:gd name="T3" fmla="*/ 0 h 104"/>
                  <a:gd name="T4" fmla="*/ 105 w 105"/>
                  <a:gd name="T5" fmla="*/ 52 h 104"/>
                  <a:gd name="T6" fmla="*/ 53 w 105"/>
                  <a:gd name="T7" fmla="*/ 104 h 104"/>
                  <a:gd name="T8" fmla="*/ 0 w 105"/>
                  <a:gd name="T9" fmla="*/ 52 h 104"/>
                  <a:gd name="T10" fmla="*/ 98 w 105"/>
                  <a:gd name="T11" fmla="*/ 52 h 104"/>
                  <a:gd name="T12" fmla="*/ 53 w 105"/>
                  <a:gd name="T13" fmla="*/ 6 h 104"/>
                  <a:gd name="T14" fmla="*/ 7 w 105"/>
                  <a:gd name="T15" fmla="*/ 52 h 104"/>
                  <a:gd name="T16" fmla="*/ 53 w 105"/>
                  <a:gd name="T17" fmla="*/ 98 h 104"/>
                  <a:gd name="T18" fmla="*/ 98 w 105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4">
                    <a:moveTo>
                      <a:pt x="0" y="52"/>
                    </a:moveTo>
                    <a:cubicBezTo>
                      <a:pt x="0" y="23"/>
                      <a:pt x="24" y="0"/>
                      <a:pt x="53" y="0"/>
                    </a:cubicBezTo>
                    <a:cubicBezTo>
                      <a:pt x="81" y="0"/>
                      <a:pt x="105" y="23"/>
                      <a:pt x="105" y="52"/>
                    </a:cubicBezTo>
                    <a:cubicBezTo>
                      <a:pt x="105" y="81"/>
                      <a:pt x="81" y="104"/>
                      <a:pt x="53" y="104"/>
                    </a:cubicBezTo>
                    <a:cubicBezTo>
                      <a:pt x="24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8" y="6"/>
                      <a:pt x="53" y="6"/>
                    </a:cubicBezTo>
                    <a:cubicBezTo>
                      <a:pt x="27" y="6"/>
                      <a:pt x="7" y="27"/>
                      <a:pt x="7" y="52"/>
                    </a:cubicBezTo>
                    <a:cubicBezTo>
                      <a:pt x="7" y="77"/>
                      <a:pt x="27" y="98"/>
                      <a:pt x="53" y="98"/>
                    </a:cubicBezTo>
                    <a:cubicBezTo>
                      <a:pt x="78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13"/>
              <p:cNvSpPr>
                <a:spLocks noEditPoints="1"/>
              </p:cNvSpPr>
              <p:nvPr/>
            </p:nvSpPr>
            <p:spPr bwMode="auto">
              <a:xfrm>
                <a:off x="4675188" y="5487988"/>
                <a:ext cx="339725" cy="342900"/>
              </a:xfrm>
              <a:custGeom>
                <a:avLst/>
                <a:gdLst>
                  <a:gd name="T0" fmla="*/ 0 w 104"/>
                  <a:gd name="T1" fmla="*/ 52 h 105"/>
                  <a:gd name="T2" fmla="*/ 52 w 104"/>
                  <a:gd name="T3" fmla="*/ 0 h 105"/>
                  <a:gd name="T4" fmla="*/ 104 w 104"/>
                  <a:gd name="T5" fmla="*/ 52 h 105"/>
                  <a:gd name="T6" fmla="*/ 52 w 104"/>
                  <a:gd name="T7" fmla="*/ 105 h 105"/>
                  <a:gd name="T8" fmla="*/ 0 w 104"/>
                  <a:gd name="T9" fmla="*/ 52 h 105"/>
                  <a:gd name="T10" fmla="*/ 98 w 104"/>
                  <a:gd name="T11" fmla="*/ 52 h 105"/>
                  <a:gd name="T12" fmla="*/ 52 w 104"/>
                  <a:gd name="T13" fmla="*/ 6 h 105"/>
                  <a:gd name="T14" fmla="*/ 6 w 104"/>
                  <a:gd name="T15" fmla="*/ 52 h 105"/>
                  <a:gd name="T16" fmla="*/ 52 w 104"/>
                  <a:gd name="T17" fmla="*/ 98 h 105"/>
                  <a:gd name="T18" fmla="*/ 98 w 104"/>
                  <a:gd name="T19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5">
                    <a:moveTo>
                      <a:pt x="0" y="52"/>
                    </a:moveTo>
                    <a:cubicBezTo>
                      <a:pt x="0" y="24"/>
                      <a:pt x="24" y="0"/>
                      <a:pt x="52" y="0"/>
                    </a:cubicBezTo>
                    <a:cubicBezTo>
                      <a:pt x="81" y="0"/>
                      <a:pt x="104" y="24"/>
                      <a:pt x="104" y="52"/>
                    </a:cubicBezTo>
                    <a:cubicBezTo>
                      <a:pt x="104" y="81"/>
                      <a:pt x="81" y="105"/>
                      <a:pt x="52" y="105"/>
                    </a:cubicBezTo>
                    <a:cubicBezTo>
                      <a:pt x="24" y="105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8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8"/>
                      <a:pt x="27" y="98"/>
                      <a:pt x="52" y="98"/>
                    </a:cubicBezTo>
                    <a:cubicBezTo>
                      <a:pt x="78" y="98"/>
                      <a:pt x="98" y="78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14"/>
              <p:cNvSpPr>
                <a:spLocks noEditPoints="1"/>
              </p:cNvSpPr>
              <p:nvPr/>
            </p:nvSpPr>
            <p:spPr bwMode="auto">
              <a:xfrm>
                <a:off x="6877051" y="5246688"/>
                <a:ext cx="339725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0"/>
                      <a:pt x="80" y="104"/>
                      <a:pt x="52" y="104"/>
                    </a:cubicBezTo>
                    <a:cubicBezTo>
                      <a:pt x="23" y="104"/>
                      <a:pt x="0" y="80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15"/>
              <p:cNvSpPr>
                <a:spLocks noEditPoints="1"/>
              </p:cNvSpPr>
              <p:nvPr/>
            </p:nvSpPr>
            <p:spPr bwMode="auto">
              <a:xfrm>
                <a:off x="8931276" y="3983038"/>
                <a:ext cx="339725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4"/>
                      <a:pt x="23" y="0"/>
                      <a:pt x="52" y="0"/>
                    </a:cubicBezTo>
                    <a:cubicBezTo>
                      <a:pt x="81" y="0"/>
                      <a:pt x="104" y="24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7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8"/>
                      <a:pt x="27" y="98"/>
                      <a:pt x="52" y="98"/>
                    </a:cubicBezTo>
                    <a:cubicBezTo>
                      <a:pt x="77" y="98"/>
                      <a:pt x="98" y="78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 16"/>
              <p:cNvSpPr>
                <a:spLocks noEditPoints="1"/>
              </p:cNvSpPr>
              <p:nvPr/>
            </p:nvSpPr>
            <p:spPr bwMode="auto">
              <a:xfrm>
                <a:off x="7032626" y="2498725"/>
                <a:ext cx="209550" cy="207963"/>
              </a:xfrm>
              <a:custGeom>
                <a:avLst/>
                <a:gdLst>
                  <a:gd name="T0" fmla="*/ 0 w 64"/>
                  <a:gd name="T1" fmla="*/ 32 h 64"/>
                  <a:gd name="T2" fmla="*/ 32 w 64"/>
                  <a:gd name="T3" fmla="*/ 0 h 64"/>
                  <a:gd name="T4" fmla="*/ 64 w 64"/>
                  <a:gd name="T5" fmla="*/ 32 h 64"/>
                  <a:gd name="T6" fmla="*/ 32 w 64"/>
                  <a:gd name="T7" fmla="*/ 64 h 64"/>
                  <a:gd name="T8" fmla="*/ 0 w 64"/>
                  <a:gd name="T9" fmla="*/ 32 h 64"/>
                  <a:gd name="T10" fmla="*/ 56 w 64"/>
                  <a:gd name="T11" fmla="*/ 32 h 64"/>
                  <a:gd name="T12" fmla="*/ 32 w 64"/>
                  <a:gd name="T13" fmla="*/ 8 h 64"/>
                  <a:gd name="T14" fmla="*/ 8 w 64"/>
                  <a:gd name="T15" fmla="*/ 32 h 64"/>
                  <a:gd name="T16" fmla="*/ 32 w 64"/>
                  <a:gd name="T17" fmla="*/ 56 h 64"/>
                  <a:gd name="T18" fmla="*/ 56 w 64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 17"/>
              <p:cNvSpPr>
                <a:spLocks noEditPoints="1"/>
              </p:cNvSpPr>
              <p:nvPr/>
            </p:nvSpPr>
            <p:spPr bwMode="auto">
              <a:xfrm>
                <a:off x="4257676" y="4802188"/>
                <a:ext cx="212725" cy="212725"/>
              </a:xfrm>
              <a:custGeom>
                <a:avLst/>
                <a:gdLst>
                  <a:gd name="T0" fmla="*/ 0 w 65"/>
                  <a:gd name="T1" fmla="*/ 33 h 65"/>
                  <a:gd name="T2" fmla="*/ 33 w 65"/>
                  <a:gd name="T3" fmla="*/ 0 h 65"/>
                  <a:gd name="T4" fmla="*/ 65 w 65"/>
                  <a:gd name="T5" fmla="*/ 33 h 65"/>
                  <a:gd name="T6" fmla="*/ 33 w 65"/>
                  <a:gd name="T7" fmla="*/ 65 h 65"/>
                  <a:gd name="T8" fmla="*/ 0 w 65"/>
                  <a:gd name="T9" fmla="*/ 33 h 65"/>
                  <a:gd name="T10" fmla="*/ 56 w 65"/>
                  <a:gd name="T11" fmla="*/ 33 h 65"/>
                  <a:gd name="T12" fmla="*/ 33 w 65"/>
                  <a:gd name="T13" fmla="*/ 9 h 65"/>
                  <a:gd name="T14" fmla="*/ 9 w 65"/>
                  <a:gd name="T15" fmla="*/ 33 h 65"/>
                  <a:gd name="T16" fmla="*/ 33 w 65"/>
                  <a:gd name="T17" fmla="*/ 57 h 65"/>
                  <a:gd name="T18" fmla="*/ 56 w 65"/>
                  <a:gd name="T19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5"/>
                      <a:pt x="33" y="65"/>
                    </a:cubicBezTo>
                    <a:cubicBezTo>
                      <a:pt x="15" y="65"/>
                      <a:pt x="0" y="51"/>
                      <a:pt x="0" y="33"/>
                    </a:cubicBezTo>
                    <a:close/>
                    <a:moveTo>
                      <a:pt x="56" y="33"/>
                    </a:moveTo>
                    <a:cubicBezTo>
                      <a:pt x="56" y="20"/>
                      <a:pt x="46" y="9"/>
                      <a:pt x="33" y="9"/>
                    </a:cubicBezTo>
                    <a:cubicBezTo>
                      <a:pt x="19" y="9"/>
                      <a:pt x="9" y="20"/>
                      <a:pt x="9" y="33"/>
                    </a:cubicBezTo>
                    <a:cubicBezTo>
                      <a:pt x="9" y="46"/>
                      <a:pt x="19" y="57"/>
                      <a:pt x="33" y="57"/>
                    </a:cubicBezTo>
                    <a:cubicBezTo>
                      <a:pt x="46" y="57"/>
                      <a:pt x="56" y="46"/>
                      <a:pt x="56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 18"/>
              <p:cNvSpPr>
                <a:spLocks noEditPoints="1"/>
              </p:cNvSpPr>
              <p:nvPr/>
            </p:nvSpPr>
            <p:spPr bwMode="auto">
              <a:xfrm>
                <a:off x="4956176" y="2165350"/>
                <a:ext cx="212725" cy="212725"/>
              </a:xfrm>
              <a:custGeom>
                <a:avLst/>
                <a:gdLst>
                  <a:gd name="T0" fmla="*/ 0 w 65"/>
                  <a:gd name="T1" fmla="*/ 33 h 65"/>
                  <a:gd name="T2" fmla="*/ 33 w 65"/>
                  <a:gd name="T3" fmla="*/ 0 h 65"/>
                  <a:gd name="T4" fmla="*/ 65 w 65"/>
                  <a:gd name="T5" fmla="*/ 33 h 65"/>
                  <a:gd name="T6" fmla="*/ 33 w 65"/>
                  <a:gd name="T7" fmla="*/ 65 h 65"/>
                  <a:gd name="T8" fmla="*/ 0 w 65"/>
                  <a:gd name="T9" fmla="*/ 33 h 65"/>
                  <a:gd name="T10" fmla="*/ 56 w 65"/>
                  <a:gd name="T11" fmla="*/ 33 h 65"/>
                  <a:gd name="T12" fmla="*/ 33 w 65"/>
                  <a:gd name="T13" fmla="*/ 9 h 65"/>
                  <a:gd name="T14" fmla="*/ 9 w 65"/>
                  <a:gd name="T15" fmla="*/ 33 h 65"/>
                  <a:gd name="T16" fmla="*/ 33 w 65"/>
                  <a:gd name="T17" fmla="*/ 57 h 65"/>
                  <a:gd name="T18" fmla="*/ 56 w 65"/>
                  <a:gd name="T19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5"/>
                      <a:pt x="33" y="65"/>
                    </a:cubicBezTo>
                    <a:cubicBezTo>
                      <a:pt x="15" y="65"/>
                      <a:pt x="0" y="51"/>
                      <a:pt x="0" y="33"/>
                    </a:cubicBezTo>
                    <a:close/>
                    <a:moveTo>
                      <a:pt x="56" y="33"/>
                    </a:moveTo>
                    <a:cubicBezTo>
                      <a:pt x="56" y="20"/>
                      <a:pt x="46" y="9"/>
                      <a:pt x="33" y="9"/>
                    </a:cubicBezTo>
                    <a:cubicBezTo>
                      <a:pt x="19" y="9"/>
                      <a:pt x="9" y="20"/>
                      <a:pt x="9" y="33"/>
                    </a:cubicBezTo>
                    <a:cubicBezTo>
                      <a:pt x="9" y="46"/>
                      <a:pt x="19" y="57"/>
                      <a:pt x="33" y="57"/>
                    </a:cubicBezTo>
                    <a:cubicBezTo>
                      <a:pt x="46" y="57"/>
                      <a:pt x="56" y="46"/>
                      <a:pt x="56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Freeform 19"/>
              <p:cNvSpPr>
                <a:spLocks noEditPoints="1"/>
              </p:cNvSpPr>
              <p:nvPr/>
            </p:nvSpPr>
            <p:spPr bwMode="auto">
              <a:xfrm>
                <a:off x="7150101" y="1809750"/>
                <a:ext cx="212725" cy="207963"/>
              </a:xfrm>
              <a:custGeom>
                <a:avLst/>
                <a:gdLst>
                  <a:gd name="T0" fmla="*/ 0 w 65"/>
                  <a:gd name="T1" fmla="*/ 32 h 64"/>
                  <a:gd name="T2" fmla="*/ 32 w 65"/>
                  <a:gd name="T3" fmla="*/ 0 h 64"/>
                  <a:gd name="T4" fmla="*/ 65 w 65"/>
                  <a:gd name="T5" fmla="*/ 32 h 64"/>
                  <a:gd name="T6" fmla="*/ 32 w 65"/>
                  <a:gd name="T7" fmla="*/ 64 h 64"/>
                  <a:gd name="T8" fmla="*/ 0 w 65"/>
                  <a:gd name="T9" fmla="*/ 32 h 64"/>
                  <a:gd name="T10" fmla="*/ 56 w 65"/>
                  <a:gd name="T11" fmla="*/ 32 h 64"/>
                  <a:gd name="T12" fmla="*/ 32 w 65"/>
                  <a:gd name="T13" fmla="*/ 8 h 64"/>
                  <a:gd name="T14" fmla="*/ 9 w 65"/>
                  <a:gd name="T15" fmla="*/ 32 h 64"/>
                  <a:gd name="T16" fmla="*/ 32 w 65"/>
                  <a:gd name="T17" fmla="*/ 56 h 64"/>
                  <a:gd name="T18" fmla="*/ 56 w 65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0" y="32"/>
                    </a:move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50"/>
                      <a:pt x="50" y="64"/>
                      <a:pt x="32" y="64"/>
                    </a:cubicBezTo>
                    <a:cubicBezTo>
                      <a:pt x="15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6" y="8"/>
                      <a:pt x="32" y="8"/>
                    </a:cubicBezTo>
                    <a:cubicBezTo>
                      <a:pt x="19" y="8"/>
                      <a:pt x="9" y="19"/>
                      <a:pt x="9" y="32"/>
                    </a:cubicBezTo>
                    <a:cubicBezTo>
                      <a:pt x="9" y="45"/>
                      <a:pt x="19" y="56"/>
                      <a:pt x="32" y="56"/>
                    </a:cubicBezTo>
                    <a:cubicBezTo>
                      <a:pt x="46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Freeform 20"/>
              <p:cNvSpPr>
                <a:spLocks noEditPoints="1"/>
              </p:cNvSpPr>
              <p:nvPr/>
            </p:nvSpPr>
            <p:spPr bwMode="auto">
              <a:xfrm>
                <a:off x="5268913" y="5797550"/>
                <a:ext cx="212725" cy="209550"/>
              </a:xfrm>
              <a:custGeom>
                <a:avLst/>
                <a:gdLst>
                  <a:gd name="T0" fmla="*/ 0 w 65"/>
                  <a:gd name="T1" fmla="*/ 32 h 64"/>
                  <a:gd name="T2" fmla="*/ 32 w 65"/>
                  <a:gd name="T3" fmla="*/ 0 h 64"/>
                  <a:gd name="T4" fmla="*/ 65 w 65"/>
                  <a:gd name="T5" fmla="*/ 32 h 64"/>
                  <a:gd name="T6" fmla="*/ 32 w 65"/>
                  <a:gd name="T7" fmla="*/ 64 h 64"/>
                  <a:gd name="T8" fmla="*/ 0 w 65"/>
                  <a:gd name="T9" fmla="*/ 32 h 64"/>
                  <a:gd name="T10" fmla="*/ 56 w 65"/>
                  <a:gd name="T11" fmla="*/ 32 h 64"/>
                  <a:gd name="T12" fmla="*/ 32 w 65"/>
                  <a:gd name="T13" fmla="*/ 8 h 64"/>
                  <a:gd name="T14" fmla="*/ 8 w 65"/>
                  <a:gd name="T15" fmla="*/ 32 h 64"/>
                  <a:gd name="T16" fmla="*/ 32 w 65"/>
                  <a:gd name="T17" fmla="*/ 56 h 64"/>
                  <a:gd name="T18" fmla="*/ 56 w 65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Freeform 21"/>
              <p:cNvSpPr>
                <a:spLocks noEditPoints="1"/>
              </p:cNvSpPr>
              <p:nvPr/>
            </p:nvSpPr>
            <p:spPr bwMode="auto">
              <a:xfrm>
                <a:off x="7140576" y="5753100"/>
                <a:ext cx="212725" cy="207963"/>
              </a:xfrm>
              <a:custGeom>
                <a:avLst/>
                <a:gdLst>
                  <a:gd name="T0" fmla="*/ 0 w 65"/>
                  <a:gd name="T1" fmla="*/ 32 h 64"/>
                  <a:gd name="T2" fmla="*/ 33 w 65"/>
                  <a:gd name="T3" fmla="*/ 0 h 64"/>
                  <a:gd name="T4" fmla="*/ 65 w 65"/>
                  <a:gd name="T5" fmla="*/ 32 h 64"/>
                  <a:gd name="T6" fmla="*/ 33 w 65"/>
                  <a:gd name="T7" fmla="*/ 64 h 64"/>
                  <a:gd name="T8" fmla="*/ 0 w 65"/>
                  <a:gd name="T9" fmla="*/ 32 h 64"/>
                  <a:gd name="T10" fmla="*/ 57 w 65"/>
                  <a:gd name="T11" fmla="*/ 32 h 64"/>
                  <a:gd name="T12" fmla="*/ 33 w 65"/>
                  <a:gd name="T13" fmla="*/ 8 h 64"/>
                  <a:gd name="T14" fmla="*/ 9 w 65"/>
                  <a:gd name="T15" fmla="*/ 32 h 64"/>
                  <a:gd name="T16" fmla="*/ 33 w 65"/>
                  <a:gd name="T17" fmla="*/ 56 h 64"/>
                  <a:gd name="T18" fmla="*/ 57 w 65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0" y="32"/>
                    </a:moveTo>
                    <a:cubicBezTo>
                      <a:pt x="0" y="14"/>
                      <a:pt x="15" y="0"/>
                      <a:pt x="33" y="0"/>
                    </a:cubicBezTo>
                    <a:cubicBezTo>
                      <a:pt x="51" y="0"/>
                      <a:pt x="65" y="14"/>
                      <a:pt x="65" y="32"/>
                    </a:cubicBezTo>
                    <a:cubicBezTo>
                      <a:pt x="65" y="50"/>
                      <a:pt x="51" y="64"/>
                      <a:pt x="33" y="64"/>
                    </a:cubicBezTo>
                    <a:cubicBezTo>
                      <a:pt x="15" y="64"/>
                      <a:pt x="0" y="50"/>
                      <a:pt x="0" y="32"/>
                    </a:cubicBezTo>
                    <a:close/>
                    <a:moveTo>
                      <a:pt x="57" y="32"/>
                    </a:moveTo>
                    <a:cubicBezTo>
                      <a:pt x="57" y="19"/>
                      <a:pt x="46" y="8"/>
                      <a:pt x="33" y="8"/>
                    </a:cubicBezTo>
                    <a:cubicBezTo>
                      <a:pt x="19" y="8"/>
                      <a:pt x="9" y="19"/>
                      <a:pt x="9" y="32"/>
                    </a:cubicBezTo>
                    <a:cubicBezTo>
                      <a:pt x="9" y="45"/>
                      <a:pt x="19" y="56"/>
                      <a:pt x="33" y="56"/>
                    </a:cubicBezTo>
                    <a:cubicBezTo>
                      <a:pt x="46" y="56"/>
                      <a:pt x="57" y="45"/>
                      <a:pt x="57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Freeform 22"/>
              <p:cNvSpPr>
                <a:spLocks noEditPoints="1"/>
              </p:cNvSpPr>
              <p:nvPr/>
            </p:nvSpPr>
            <p:spPr bwMode="auto">
              <a:xfrm>
                <a:off x="3130551" y="1744663"/>
                <a:ext cx="211138" cy="211138"/>
              </a:xfrm>
              <a:custGeom>
                <a:avLst/>
                <a:gdLst>
                  <a:gd name="T0" fmla="*/ 0 w 65"/>
                  <a:gd name="T1" fmla="*/ 32 h 65"/>
                  <a:gd name="T2" fmla="*/ 32 w 65"/>
                  <a:gd name="T3" fmla="*/ 0 h 65"/>
                  <a:gd name="T4" fmla="*/ 65 w 65"/>
                  <a:gd name="T5" fmla="*/ 32 h 65"/>
                  <a:gd name="T6" fmla="*/ 32 w 65"/>
                  <a:gd name="T7" fmla="*/ 65 h 65"/>
                  <a:gd name="T8" fmla="*/ 0 w 65"/>
                  <a:gd name="T9" fmla="*/ 32 h 65"/>
                  <a:gd name="T10" fmla="*/ 56 w 65"/>
                  <a:gd name="T11" fmla="*/ 32 h 65"/>
                  <a:gd name="T12" fmla="*/ 32 w 65"/>
                  <a:gd name="T13" fmla="*/ 8 h 65"/>
                  <a:gd name="T14" fmla="*/ 8 w 65"/>
                  <a:gd name="T15" fmla="*/ 32 h 65"/>
                  <a:gd name="T16" fmla="*/ 32 w 65"/>
                  <a:gd name="T17" fmla="*/ 56 h 65"/>
                  <a:gd name="T18" fmla="*/ 56 w 65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Freeform 23"/>
              <p:cNvSpPr>
                <a:spLocks noEditPoints="1"/>
              </p:cNvSpPr>
              <p:nvPr/>
            </p:nvSpPr>
            <p:spPr bwMode="auto">
              <a:xfrm>
                <a:off x="9117013" y="5227638"/>
                <a:ext cx="209550" cy="211138"/>
              </a:xfrm>
              <a:custGeom>
                <a:avLst/>
                <a:gdLst>
                  <a:gd name="T0" fmla="*/ 0 w 64"/>
                  <a:gd name="T1" fmla="*/ 32 h 65"/>
                  <a:gd name="T2" fmla="*/ 32 w 64"/>
                  <a:gd name="T3" fmla="*/ 0 h 65"/>
                  <a:gd name="T4" fmla="*/ 64 w 64"/>
                  <a:gd name="T5" fmla="*/ 32 h 65"/>
                  <a:gd name="T6" fmla="*/ 32 w 64"/>
                  <a:gd name="T7" fmla="*/ 65 h 65"/>
                  <a:gd name="T8" fmla="*/ 0 w 64"/>
                  <a:gd name="T9" fmla="*/ 32 h 65"/>
                  <a:gd name="T10" fmla="*/ 56 w 64"/>
                  <a:gd name="T11" fmla="*/ 32 h 65"/>
                  <a:gd name="T12" fmla="*/ 32 w 64"/>
                  <a:gd name="T13" fmla="*/ 8 h 65"/>
                  <a:gd name="T14" fmla="*/ 8 w 64"/>
                  <a:gd name="T15" fmla="*/ 32 h 65"/>
                  <a:gd name="T16" fmla="*/ 32 w 64"/>
                  <a:gd name="T17" fmla="*/ 56 h 65"/>
                  <a:gd name="T18" fmla="*/ 56 w 64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5">
                    <a:moveTo>
                      <a:pt x="0" y="32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4" y="15"/>
                      <a:pt x="64" y="32"/>
                    </a:cubicBezTo>
                    <a:cubicBezTo>
                      <a:pt x="64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6"/>
                      <a:pt x="19" y="56"/>
                      <a:pt x="32" y="56"/>
                    </a:cubicBezTo>
                    <a:cubicBezTo>
                      <a:pt x="45" y="56"/>
                      <a:pt x="56" y="46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Freeform 24"/>
              <p:cNvSpPr>
                <a:spLocks noEditPoints="1"/>
              </p:cNvSpPr>
              <p:nvPr/>
            </p:nvSpPr>
            <p:spPr bwMode="auto">
              <a:xfrm>
                <a:off x="7721601" y="4300538"/>
                <a:ext cx="207963" cy="207963"/>
              </a:xfrm>
              <a:custGeom>
                <a:avLst/>
                <a:gdLst>
                  <a:gd name="T0" fmla="*/ 0 w 64"/>
                  <a:gd name="T1" fmla="*/ 32 h 64"/>
                  <a:gd name="T2" fmla="*/ 32 w 64"/>
                  <a:gd name="T3" fmla="*/ 0 h 64"/>
                  <a:gd name="T4" fmla="*/ 64 w 64"/>
                  <a:gd name="T5" fmla="*/ 32 h 64"/>
                  <a:gd name="T6" fmla="*/ 32 w 64"/>
                  <a:gd name="T7" fmla="*/ 64 h 64"/>
                  <a:gd name="T8" fmla="*/ 0 w 64"/>
                  <a:gd name="T9" fmla="*/ 32 h 64"/>
                  <a:gd name="T10" fmla="*/ 56 w 64"/>
                  <a:gd name="T11" fmla="*/ 32 h 64"/>
                  <a:gd name="T12" fmla="*/ 32 w 64"/>
                  <a:gd name="T13" fmla="*/ 8 h 64"/>
                  <a:gd name="T14" fmla="*/ 8 w 64"/>
                  <a:gd name="T15" fmla="*/ 32 h 64"/>
                  <a:gd name="T16" fmla="*/ 32 w 64"/>
                  <a:gd name="T17" fmla="*/ 56 h 64"/>
                  <a:gd name="T18" fmla="*/ 56 w 64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Freeform 25"/>
              <p:cNvSpPr>
                <a:spLocks noEditPoints="1"/>
              </p:cNvSpPr>
              <p:nvPr/>
            </p:nvSpPr>
            <p:spPr bwMode="auto">
              <a:xfrm>
                <a:off x="6140451" y="5530850"/>
                <a:ext cx="211138" cy="211138"/>
              </a:xfrm>
              <a:custGeom>
                <a:avLst/>
                <a:gdLst>
                  <a:gd name="T0" fmla="*/ 0 w 65"/>
                  <a:gd name="T1" fmla="*/ 32 h 65"/>
                  <a:gd name="T2" fmla="*/ 33 w 65"/>
                  <a:gd name="T3" fmla="*/ 0 h 65"/>
                  <a:gd name="T4" fmla="*/ 65 w 65"/>
                  <a:gd name="T5" fmla="*/ 32 h 65"/>
                  <a:gd name="T6" fmla="*/ 33 w 65"/>
                  <a:gd name="T7" fmla="*/ 65 h 65"/>
                  <a:gd name="T8" fmla="*/ 0 w 65"/>
                  <a:gd name="T9" fmla="*/ 32 h 65"/>
                  <a:gd name="T10" fmla="*/ 57 w 65"/>
                  <a:gd name="T11" fmla="*/ 32 h 65"/>
                  <a:gd name="T12" fmla="*/ 33 w 65"/>
                  <a:gd name="T13" fmla="*/ 8 h 65"/>
                  <a:gd name="T14" fmla="*/ 9 w 65"/>
                  <a:gd name="T15" fmla="*/ 32 h 65"/>
                  <a:gd name="T16" fmla="*/ 33 w 65"/>
                  <a:gd name="T17" fmla="*/ 56 h 65"/>
                  <a:gd name="T18" fmla="*/ 57 w 65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2"/>
                    </a:moveTo>
                    <a:cubicBezTo>
                      <a:pt x="0" y="14"/>
                      <a:pt x="15" y="0"/>
                      <a:pt x="33" y="0"/>
                    </a:cubicBezTo>
                    <a:cubicBezTo>
                      <a:pt x="51" y="0"/>
                      <a:pt x="65" y="14"/>
                      <a:pt x="65" y="32"/>
                    </a:cubicBezTo>
                    <a:cubicBezTo>
                      <a:pt x="65" y="50"/>
                      <a:pt x="51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lose/>
                    <a:moveTo>
                      <a:pt x="57" y="32"/>
                    </a:moveTo>
                    <a:cubicBezTo>
                      <a:pt x="57" y="19"/>
                      <a:pt x="46" y="8"/>
                      <a:pt x="33" y="8"/>
                    </a:cubicBezTo>
                    <a:cubicBezTo>
                      <a:pt x="20" y="8"/>
                      <a:pt x="9" y="19"/>
                      <a:pt x="9" y="32"/>
                    </a:cubicBezTo>
                    <a:cubicBezTo>
                      <a:pt x="9" y="45"/>
                      <a:pt x="20" y="56"/>
                      <a:pt x="33" y="56"/>
                    </a:cubicBezTo>
                    <a:cubicBezTo>
                      <a:pt x="46" y="56"/>
                      <a:pt x="57" y="45"/>
                      <a:pt x="57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Freeform 26"/>
              <p:cNvSpPr>
                <a:spLocks/>
              </p:cNvSpPr>
              <p:nvPr/>
            </p:nvSpPr>
            <p:spPr bwMode="auto">
              <a:xfrm>
                <a:off x="4454526" y="4799013"/>
                <a:ext cx="625475" cy="120650"/>
              </a:xfrm>
              <a:custGeom>
                <a:avLst/>
                <a:gdLst>
                  <a:gd name="T0" fmla="*/ 0 w 394"/>
                  <a:gd name="T1" fmla="*/ 64 h 76"/>
                  <a:gd name="T2" fmla="*/ 392 w 394"/>
                  <a:gd name="T3" fmla="*/ 0 h 76"/>
                  <a:gd name="T4" fmla="*/ 394 w 394"/>
                  <a:gd name="T5" fmla="*/ 12 h 76"/>
                  <a:gd name="T6" fmla="*/ 2 w 394"/>
                  <a:gd name="T7" fmla="*/ 76 h 76"/>
                  <a:gd name="T8" fmla="*/ 0 w 394"/>
                  <a:gd name="T9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76">
                    <a:moveTo>
                      <a:pt x="0" y="64"/>
                    </a:moveTo>
                    <a:lnTo>
                      <a:pt x="392" y="0"/>
                    </a:lnTo>
                    <a:lnTo>
                      <a:pt x="394" y="12"/>
                    </a:lnTo>
                    <a:lnTo>
                      <a:pt x="2" y="76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Freeform 27"/>
              <p:cNvSpPr>
                <a:spLocks/>
              </p:cNvSpPr>
              <p:nvPr/>
            </p:nvSpPr>
            <p:spPr bwMode="auto">
              <a:xfrm>
                <a:off x="5340351" y="4903788"/>
                <a:ext cx="847725" cy="692150"/>
              </a:xfrm>
              <a:custGeom>
                <a:avLst/>
                <a:gdLst>
                  <a:gd name="T0" fmla="*/ 0 w 260"/>
                  <a:gd name="T1" fmla="*/ 5 h 212"/>
                  <a:gd name="T2" fmla="*/ 1 w 260"/>
                  <a:gd name="T3" fmla="*/ 2 h 212"/>
                  <a:gd name="T4" fmla="*/ 7 w 260"/>
                  <a:gd name="T5" fmla="*/ 1 h 212"/>
                  <a:gd name="T6" fmla="*/ 258 w 260"/>
                  <a:gd name="T7" fmla="*/ 204 h 212"/>
                  <a:gd name="T8" fmla="*/ 259 w 260"/>
                  <a:gd name="T9" fmla="*/ 210 h 212"/>
                  <a:gd name="T10" fmla="*/ 253 w 260"/>
                  <a:gd name="T11" fmla="*/ 211 h 212"/>
                  <a:gd name="T12" fmla="*/ 2 w 260"/>
                  <a:gd name="T13" fmla="*/ 8 h 212"/>
                  <a:gd name="T14" fmla="*/ 0 w 260"/>
                  <a:gd name="T15" fmla="*/ 5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212">
                    <a:moveTo>
                      <a:pt x="0" y="5"/>
                    </a:moveTo>
                    <a:cubicBezTo>
                      <a:pt x="0" y="4"/>
                      <a:pt x="1" y="3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258" y="204"/>
                      <a:pt x="258" y="204"/>
                      <a:pt x="258" y="204"/>
                    </a:cubicBezTo>
                    <a:cubicBezTo>
                      <a:pt x="260" y="206"/>
                      <a:pt x="260" y="208"/>
                      <a:pt x="259" y="210"/>
                    </a:cubicBezTo>
                    <a:cubicBezTo>
                      <a:pt x="257" y="212"/>
                      <a:pt x="254" y="212"/>
                      <a:pt x="253" y="21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Freeform 28"/>
              <p:cNvSpPr>
                <a:spLocks/>
              </p:cNvSpPr>
              <p:nvPr/>
            </p:nvSpPr>
            <p:spPr bwMode="auto">
              <a:xfrm>
                <a:off x="4910138" y="4940300"/>
                <a:ext cx="280988" cy="593725"/>
              </a:xfrm>
              <a:custGeom>
                <a:avLst/>
                <a:gdLst>
                  <a:gd name="T0" fmla="*/ 0 w 86"/>
                  <a:gd name="T1" fmla="*/ 177 h 182"/>
                  <a:gd name="T2" fmla="*/ 0 w 86"/>
                  <a:gd name="T3" fmla="*/ 175 h 182"/>
                  <a:gd name="T4" fmla="*/ 77 w 86"/>
                  <a:gd name="T5" fmla="*/ 4 h 182"/>
                  <a:gd name="T6" fmla="*/ 83 w 86"/>
                  <a:gd name="T7" fmla="*/ 1 h 182"/>
                  <a:gd name="T8" fmla="*/ 85 w 86"/>
                  <a:gd name="T9" fmla="*/ 7 h 182"/>
                  <a:gd name="T10" fmla="*/ 8 w 86"/>
                  <a:gd name="T11" fmla="*/ 178 h 182"/>
                  <a:gd name="T12" fmla="*/ 3 w 86"/>
                  <a:gd name="T13" fmla="*/ 181 h 182"/>
                  <a:gd name="T14" fmla="*/ 0 w 86"/>
                  <a:gd name="T15" fmla="*/ 17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82">
                    <a:moveTo>
                      <a:pt x="0" y="177"/>
                    </a:moveTo>
                    <a:cubicBezTo>
                      <a:pt x="0" y="176"/>
                      <a:pt x="0" y="175"/>
                      <a:pt x="0" y="175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8" y="1"/>
                      <a:pt x="80" y="0"/>
                      <a:pt x="83" y="1"/>
                    </a:cubicBezTo>
                    <a:cubicBezTo>
                      <a:pt x="85" y="2"/>
                      <a:pt x="86" y="5"/>
                      <a:pt x="85" y="7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7" y="181"/>
                      <a:pt x="5" y="182"/>
                      <a:pt x="3" y="181"/>
                    </a:cubicBezTo>
                    <a:cubicBezTo>
                      <a:pt x="1" y="180"/>
                      <a:pt x="0" y="178"/>
                      <a:pt x="0" y="1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 29"/>
              <p:cNvSpPr>
                <a:spLocks/>
              </p:cNvSpPr>
              <p:nvPr/>
            </p:nvSpPr>
            <p:spPr bwMode="auto">
              <a:xfrm>
                <a:off x="4405313" y="4975225"/>
                <a:ext cx="371475" cy="555625"/>
              </a:xfrm>
              <a:custGeom>
                <a:avLst/>
                <a:gdLst>
                  <a:gd name="T0" fmla="*/ 0 w 114"/>
                  <a:gd name="T1" fmla="*/ 5 h 170"/>
                  <a:gd name="T2" fmla="*/ 2 w 114"/>
                  <a:gd name="T3" fmla="*/ 2 h 170"/>
                  <a:gd name="T4" fmla="*/ 8 w 114"/>
                  <a:gd name="T5" fmla="*/ 3 h 170"/>
                  <a:gd name="T6" fmla="*/ 113 w 114"/>
                  <a:gd name="T7" fmla="*/ 163 h 170"/>
                  <a:gd name="T8" fmla="*/ 112 w 114"/>
                  <a:gd name="T9" fmla="*/ 168 h 170"/>
                  <a:gd name="T10" fmla="*/ 106 w 114"/>
                  <a:gd name="T11" fmla="*/ 167 h 170"/>
                  <a:gd name="T12" fmla="*/ 1 w 114"/>
                  <a:gd name="T13" fmla="*/ 7 h 170"/>
                  <a:gd name="T14" fmla="*/ 0 w 114"/>
                  <a:gd name="T15" fmla="*/ 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70">
                    <a:moveTo>
                      <a:pt x="0" y="5"/>
                    </a:moveTo>
                    <a:cubicBezTo>
                      <a:pt x="0" y="4"/>
                      <a:pt x="1" y="2"/>
                      <a:pt x="2" y="2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113" y="163"/>
                      <a:pt x="113" y="163"/>
                      <a:pt x="113" y="163"/>
                    </a:cubicBezTo>
                    <a:cubicBezTo>
                      <a:pt x="114" y="165"/>
                      <a:pt x="113" y="167"/>
                      <a:pt x="112" y="168"/>
                    </a:cubicBezTo>
                    <a:cubicBezTo>
                      <a:pt x="110" y="170"/>
                      <a:pt x="107" y="169"/>
                      <a:pt x="106" y="16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Oval 30"/>
              <p:cNvSpPr>
                <a:spLocks noChangeArrowheads="1"/>
              </p:cNvSpPr>
              <p:nvPr/>
            </p:nvSpPr>
            <p:spPr bwMode="auto">
              <a:xfrm>
                <a:off x="8726488" y="2622550"/>
                <a:ext cx="146050" cy="146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Oval 31"/>
              <p:cNvSpPr>
                <a:spLocks noChangeArrowheads="1"/>
              </p:cNvSpPr>
              <p:nvPr/>
            </p:nvSpPr>
            <p:spPr bwMode="auto">
              <a:xfrm>
                <a:off x="6045201" y="4597400"/>
                <a:ext cx="147638" cy="146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Oval 32"/>
              <p:cNvSpPr>
                <a:spLocks noChangeArrowheads="1"/>
              </p:cNvSpPr>
              <p:nvPr/>
            </p:nvSpPr>
            <p:spPr bwMode="auto">
              <a:xfrm>
                <a:off x="5383213" y="2546350"/>
                <a:ext cx="147638" cy="147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Oval 33"/>
              <p:cNvSpPr>
                <a:spLocks noChangeArrowheads="1"/>
              </p:cNvSpPr>
              <p:nvPr/>
            </p:nvSpPr>
            <p:spPr bwMode="auto">
              <a:xfrm>
                <a:off x="4210051" y="5726113"/>
                <a:ext cx="146050" cy="1508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Oval 34"/>
              <p:cNvSpPr>
                <a:spLocks noChangeArrowheads="1"/>
              </p:cNvSpPr>
              <p:nvPr/>
            </p:nvSpPr>
            <p:spPr bwMode="auto">
              <a:xfrm>
                <a:off x="2905126" y="5497513"/>
                <a:ext cx="146050" cy="147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Oval 35"/>
              <p:cNvSpPr>
                <a:spLocks noChangeArrowheads="1"/>
              </p:cNvSpPr>
              <p:nvPr/>
            </p:nvSpPr>
            <p:spPr bwMode="auto">
              <a:xfrm>
                <a:off x="7724776" y="5011738"/>
                <a:ext cx="146050" cy="146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Oval 36"/>
              <p:cNvSpPr>
                <a:spLocks noChangeArrowheads="1"/>
              </p:cNvSpPr>
              <p:nvPr/>
            </p:nvSpPr>
            <p:spPr bwMode="auto">
              <a:xfrm>
                <a:off x="8993188" y="5827713"/>
                <a:ext cx="146050" cy="146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37"/>
              <p:cNvSpPr>
                <a:spLocks/>
              </p:cNvSpPr>
              <p:nvPr/>
            </p:nvSpPr>
            <p:spPr bwMode="auto">
              <a:xfrm>
                <a:off x="8726488" y="2860675"/>
                <a:ext cx="765175" cy="544513"/>
              </a:xfrm>
              <a:custGeom>
                <a:avLst/>
                <a:gdLst>
                  <a:gd name="T0" fmla="*/ 0 w 482"/>
                  <a:gd name="T1" fmla="*/ 337 h 343"/>
                  <a:gd name="T2" fmla="*/ 470 w 482"/>
                  <a:gd name="T3" fmla="*/ 0 h 343"/>
                  <a:gd name="T4" fmla="*/ 482 w 482"/>
                  <a:gd name="T5" fmla="*/ 6 h 343"/>
                  <a:gd name="T6" fmla="*/ 10 w 482"/>
                  <a:gd name="T7" fmla="*/ 343 h 343"/>
                  <a:gd name="T8" fmla="*/ 0 w 482"/>
                  <a:gd name="T9" fmla="*/ 3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343">
                    <a:moveTo>
                      <a:pt x="0" y="337"/>
                    </a:moveTo>
                    <a:lnTo>
                      <a:pt x="470" y="0"/>
                    </a:lnTo>
                    <a:lnTo>
                      <a:pt x="482" y="6"/>
                    </a:lnTo>
                    <a:lnTo>
                      <a:pt x="10" y="343"/>
                    </a:lnTo>
                    <a:lnTo>
                      <a:pt x="0" y="3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Freeform 38"/>
              <p:cNvSpPr>
                <a:spLocks/>
              </p:cNvSpPr>
              <p:nvPr/>
            </p:nvSpPr>
            <p:spPr bwMode="auto">
              <a:xfrm>
                <a:off x="4278313" y="5689600"/>
                <a:ext cx="400050" cy="122238"/>
              </a:xfrm>
              <a:custGeom>
                <a:avLst/>
                <a:gdLst>
                  <a:gd name="T0" fmla="*/ 0 w 252"/>
                  <a:gd name="T1" fmla="*/ 64 h 77"/>
                  <a:gd name="T2" fmla="*/ 250 w 252"/>
                  <a:gd name="T3" fmla="*/ 0 h 77"/>
                  <a:gd name="T4" fmla="*/ 252 w 252"/>
                  <a:gd name="T5" fmla="*/ 13 h 77"/>
                  <a:gd name="T6" fmla="*/ 4 w 252"/>
                  <a:gd name="T7" fmla="*/ 77 h 77"/>
                  <a:gd name="T8" fmla="*/ 0 w 252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7">
                    <a:moveTo>
                      <a:pt x="0" y="64"/>
                    </a:moveTo>
                    <a:lnTo>
                      <a:pt x="250" y="0"/>
                    </a:lnTo>
                    <a:lnTo>
                      <a:pt x="252" y="13"/>
                    </a:lnTo>
                    <a:lnTo>
                      <a:pt x="4" y="77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Freeform 39"/>
              <p:cNvSpPr>
                <a:spLocks/>
              </p:cNvSpPr>
              <p:nvPr/>
            </p:nvSpPr>
            <p:spPr bwMode="auto">
              <a:xfrm>
                <a:off x="2973388" y="5395913"/>
                <a:ext cx="339725" cy="184150"/>
              </a:xfrm>
              <a:custGeom>
                <a:avLst/>
                <a:gdLst>
                  <a:gd name="T0" fmla="*/ 0 w 214"/>
                  <a:gd name="T1" fmla="*/ 105 h 116"/>
                  <a:gd name="T2" fmla="*/ 208 w 214"/>
                  <a:gd name="T3" fmla="*/ 0 h 116"/>
                  <a:gd name="T4" fmla="*/ 214 w 214"/>
                  <a:gd name="T5" fmla="*/ 11 h 116"/>
                  <a:gd name="T6" fmla="*/ 6 w 214"/>
                  <a:gd name="T7" fmla="*/ 116 h 116"/>
                  <a:gd name="T8" fmla="*/ 0 w 214"/>
                  <a:gd name="T9" fmla="*/ 10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116">
                    <a:moveTo>
                      <a:pt x="0" y="105"/>
                    </a:moveTo>
                    <a:lnTo>
                      <a:pt x="208" y="0"/>
                    </a:lnTo>
                    <a:lnTo>
                      <a:pt x="214" y="11"/>
                    </a:lnTo>
                    <a:lnTo>
                      <a:pt x="6" y="116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40"/>
              <p:cNvSpPr>
                <a:spLocks/>
              </p:cNvSpPr>
              <p:nvPr/>
            </p:nvSpPr>
            <p:spPr bwMode="auto">
              <a:xfrm>
                <a:off x="5281613" y="4946650"/>
                <a:ext cx="101600" cy="874713"/>
              </a:xfrm>
              <a:custGeom>
                <a:avLst/>
                <a:gdLst>
                  <a:gd name="T0" fmla="*/ 0 w 31"/>
                  <a:gd name="T1" fmla="*/ 3 h 268"/>
                  <a:gd name="T2" fmla="*/ 3 w 31"/>
                  <a:gd name="T3" fmla="*/ 0 h 268"/>
                  <a:gd name="T4" fmla="*/ 6 w 31"/>
                  <a:gd name="T5" fmla="*/ 3 h 268"/>
                  <a:gd name="T6" fmla="*/ 31 w 31"/>
                  <a:gd name="T7" fmla="*/ 265 h 268"/>
                  <a:gd name="T8" fmla="*/ 29 w 31"/>
                  <a:gd name="T9" fmla="*/ 268 h 268"/>
                  <a:gd name="T10" fmla="*/ 25 w 31"/>
                  <a:gd name="T11" fmla="*/ 265 h 268"/>
                  <a:gd name="T12" fmla="*/ 0 w 31"/>
                  <a:gd name="T13" fmla="*/ 3 h 268"/>
                  <a:gd name="T14" fmla="*/ 0 w 31"/>
                  <a:gd name="T15" fmla="*/ 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68">
                    <a:moveTo>
                      <a:pt x="0" y="3"/>
                    </a:move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31" y="265"/>
                      <a:pt x="31" y="265"/>
                      <a:pt x="31" y="265"/>
                    </a:cubicBezTo>
                    <a:cubicBezTo>
                      <a:pt x="31" y="266"/>
                      <a:pt x="30" y="267"/>
                      <a:pt x="29" y="268"/>
                    </a:cubicBezTo>
                    <a:cubicBezTo>
                      <a:pt x="27" y="268"/>
                      <a:pt x="26" y="267"/>
                      <a:pt x="25" y="26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41"/>
              <p:cNvSpPr>
                <a:spLocks/>
              </p:cNvSpPr>
              <p:nvPr/>
            </p:nvSpPr>
            <p:spPr bwMode="auto">
              <a:xfrm>
                <a:off x="4968876" y="5735638"/>
                <a:ext cx="312738" cy="130175"/>
              </a:xfrm>
              <a:custGeom>
                <a:avLst/>
                <a:gdLst>
                  <a:gd name="T0" fmla="*/ 0 w 96"/>
                  <a:gd name="T1" fmla="*/ 3 h 40"/>
                  <a:gd name="T2" fmla="*/ 1 w 96"/>
                  <a:gd name="T3" fmla="*/ 2 h 40"/>
                  <a:gd name="T4" fmla="*/ 4 w 96"/>
                  <a:gd name="T5" fmla="*/ 0 h 40"/>
                  <a:gd name="T6" fmla="*/ 94 w 96"/>
                  <a:gd name="T7" fmla="*/ 34 h 40"/>
                  <a:gd name="T8" fmla="*/ 96 w 96"/>
                  <a:gd name="T9" fmla="*/ 38 h 40"/>
                  <a:gd name="T10" fmla="*/ 92 w 96"/>
                  <a:gd name="T11" fmla="*/ 40 h 40"/>
                  <a:gd name="T12" fmla="*/ 2 w 96"/>
                  <a:gd name="T13" fmla="*/ 6 h 40"/>
                  <a:gd name="T14" fmla="*/ 0 w 96"/>
                  <a:gd name="T15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40">
                    <a:moveTo>
                      <a:pt x="0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35"/>
                      <a:pt x="96" y="36"/>
                      <a:pt x="96" y="38"/>
                    </a:cubicBezTo>
                    <a:cubicBezTo>
                      <a:pt x="95" y="39"/>
                      <a:pt x="94" y="40"/>
                      <a:pt x="92" y="4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42"/>
              <p:cNvSpPr>
                <a:spLocks/>
              </p:cNvSpPr>
              <p:nvPr/>
            </p:nvSpPr>
            <p:spPr bwMode="auto">
              <a:xfrm>
                <a:off x="7081838" y="5559425"/>
                <a:ext cx="141288" cy="225425"/>
              </a:xfrm>
              <a:custGeom>
                <a:avLst/>
                <a:gdLst>
                  <a:gd name="T0" fmla="*/ 0 w 43"/>
                  <a:gd name="T1" fmla="*/ 4 h 69"/>
                  <a:gd name="T2" fmla="*/ 1 w 43"/>
                  <a:gd name="T3" fmla="*/ 1 h 69"/>
                  <a:gd name="T4" fmla="*/ 5 w 43"/>
                  <a:gd name="T5" fmla="*/ 2 h 69"/>
                  <a:gd name="T6" fmla="*/ 42 w 43"/>
                  <a:gd name="T7" fmla="*/ 64 h 69"/>
                  <a:gd name="T8" fmla="*/ 41 w 43"/>
                  <a:gd name="T9" fmla="*/ 68 h 69"/>
                  <a:gd name="T10" fmla="*/ 37 w 43"/>
                  <a:gd name="T11" fmla="*/ 67 h 69"/>
                  <a:gd name="T12" fmla="*/ 0 w 43"/>
                  <a:gd name="T13" fmla="*/ 5 h 69"/>
                  <a:gd name="T14" fmla="*/ 0 w 43"/>
                  <a:gd name="T15" fmla="*/ 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9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3" y="65"/>
                      <a:pt x="42" y="67"/>
                      <a:pt x="41" y="68"/>
                    </a:cubicBezTo>
                    <a:cubicBezTo>
                      <a:pt x="40" y="69"/>
                      <a:pt x="38" y="68"/>
                      <a:pt x="37" y="6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Freeform 43"/>
              <p:cNvSpPr>
                <a:spLocks/>
              </p:cNvSpPr>
              <p:nvPr/>
            </p:nvSpPr>
            <p:spPr bwMode="auto">
              <a:xfrm>
                <a:off x="2895601" y="5064125"/>
                <a:ext cx="414338" cy="185738"/>
              </a:xfrm>
              <a:custGeom>
                <a:avLst/>
                <a:gdLst>
                  <a:gd name="T0" fmla="*/ 0 w 127"/>
                  <a:gd name="T1" fmla="*/ 4 h 57"/>
                  <a:gd name="T2" fmla="*/ 0 w 127"/>
                  <a:gd name="T3" fmla="*/ 2 h 57"/>
                  <a:gd name="T4" fmla="*/ 4 w 127"/>
                  <a:gd name="T5" fmla="*/ 1 h 57"/>
                  <a:gd name="T6" fmla="*/ 125 w 127"/>
                  <a:gd name="T7" fmla="*/ 52 h 57"/>
                  <a:gd name="T8" fmla="*/ 126 w 127"/>
                  <a:gd name="T9" fmla="*/ 55 h 57"/>
                  <a:gd name="T10" fmla="*/ 123 w 127"/>
                  <a:gd name="T11" fmla="*/ 57 h 57"/>
                  <a:gd name="T12" fmla="*/ 2 w 127"/>
                  <a:gd name="T13" fmla="*/ 6 h 57"/>
                  <a:gd name="T14" fmla="*/ 0 w 127"/>
                  <a:gd name="T15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57">
                    <a:moveTo>
                      <a:pt x="0" y="4"/>
                    </a:moveTo>
                    <a:cubicBezTo>
                      <a:pt x="0" y="3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125" y="52"/>
                      <a:pt x="125" y="52"/>
                      <a:pt x="125" y="52"/>
                    </a:cubicBezTo>
                    <a:cubicBezTo>
                      <a:pt x="126" y="52"/>
                      <a:pt x="127" y="54"/>
                      <a:pt x="126" y="55"/>
                    </a:cubicBezTo>
                    <a:cubicBezTo>
                      <a:pt x="126" y="57"/>
                      <a:pt x="124" y="57"/>
                      <a:pt x="123" y="5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Freeform 44"/>
              <p:cNvSpPr>
                <a:spLocks/>
              </p:cNvSpPr>
              <p:nvPr/>
            </p:nvSpPr>
            <p:spPr bwMode="auto">
              <a:xfrm>
                <a:off x="3603626" y="4956175"/>
                <a:ext cx="687388" cy="287338"/>
              </a:xfrm>
              <a:custGeom>
                <a:avLst/>
                <a:gdLst>
                  <a:gd name="T0" fmla="*/ 0 w 211"/>
                  <a:gd name="T1" fmla="*/ 84 h 88"/>
                  <a:gd name="T2" fmla="*/ 2 w 211"/>
                  <a:gd name="T3" fmla="*/ 82 h 88"/>
                  <a:gd name="T4" fmla="*/ 207 w 211"/>
                  <a:gd name="T5" fmla="*/ 0 h 88"/>
                  <a:gd name="T6" fmla="*/ 211 w 211"/>
                  <a:gd name="T7" fmla="*/ 2 h 88"/>
                  <a:gd name="T8" fmla="*/ 209 w 211"/>
                  <a:gd name="T9" fmla="*/ 5 h 88"/>
                  <a:gd name="T10" fmla="*/ 4 w 211"/>
                  <a:gd name="T11" fmla="*/ 87 h 88"/>
                  <a:gd name="T12" fmla="*/ 0 w 211"/>
                  <a:gd name="T13" fmla="*/ 85 h 88"/>
                  <a:gd name="T14" fmla="*/ 0 w 211"/>
                  <a:gd name="T15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1" h="88">
                    <a:moveTo>
                      <a:pt x="0" y="84"/>
                    </a:moveTo>
                    <a:cubicBezTo>
                      <a:pt x="0" y="83"/>
                      <a:pt x="0" y="82"/>
                      <a:pt x="2" y="82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9" y="0"/>
                      <a:pt x="210" y="0"/>
                      <a:pt x="211" y="2"/>
                    </a:cubicBezTo>
                    <a:cubicBezTo>
                      <a:pt x="211" y="3"/>
                      <a:pt x="211" y="5"/>
                      <a:pt x="209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2" y="88"/>
                      <a:pt x="1" y="87"/>
                      <a:pt x="0" y="85"/>
                    </a:cubicBezTo>
                    <a:cubicBezTo>
                      <a:pt x="0" y="85"/>
                      <a:pt x="0" y="85"/>
                      <a:pt x="0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Freeform 45"/>
              <p:cNvSpPr>
                <a:spLocks/>
              </p:cNvSpPr>
              <p:nvPr/>
            </p:nvSpPr>
            <p:spPr bwMode="auto">
              <a:xfrm>
                <a:off x="5392738" y="4662488"/>
                <a:ext cx="733425" cy="120650"/>
              </a:xfrm>
              <a:custGeom>
                <a:avLst/>
                <a:gdLst>
                  <a:gd name="T0" fmla="*/ 0 w 225"/>
                  <a:gd name="T1" fmla="*/ 34 h 37"/>
                  <a:gd name="T2" fmla="*/ 2 w 225"/>
                  <a:gd name="T3" fmla="*/ 31 h 37"/>
                  <a:gd name="T4" fmla="*/ 222 w 225"/>
                  <a:gd name="T5" fmla="*/ 0 h 37"/>
                  <a:gd name="T6" fmla="*/ 225 w 225"/>
                  <a:gd name="T7" fmla="*/ 2 h 37"/>
                  <a:gd name="T8" fmla="*/ 223 w 225"/>
                  <a:gd name="T9" fmla="*/ 5 h 37"/>
                  <a:gd name="T10" fmla="*/ 3 w 225"/>
                  <a:gd name="T11" fmla="*/ 36 h 37"/>
                  <a:gd name="T12" fmla="*/ 0 w 225"/>
                  <a:gd name="T13" fmla="*/ 34 h 37"/>
                  <a:gd name="T14" fmla="*/ 0 w 225"/>
                  <a:gd name="T15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37">
                    <a:moveTo>
                      <a:pt x="0" y="34"/>
                    </a:moveTo>
                    <a:cubicBezTo>
                      <a:pt x="0" y="32"/>
                      <a:pt x="1" y="31"/>
                      <a:pt x="2" y="31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23" y="0"/>
                      <a:pt x="225" y="1"/>
                      <a:pt x="225" y="2"/>
                    </a:cubicBezTo>
                    <a:cubicBezTo>
                      <a:pt x="225" y="4"/>
                      <a:pt x="224" y="5"/>
                      <a:pt x="223" y="5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7"/>
                      <a:pt x="0" y="36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Freeform 46"/>
              <p:cNvSpPr>
                <a:spLocks/>
              </p:cNvSpPr>
              <p:nvPr/>
            </p:nvSpPr>
            <p:spPr bwMode="auto">
              <a:xfrm>
                <a:off x="6126163" y="4697413"/>
                <a:ext cx="800100" cy="617538"/>
              </a:xfrm>
              <a:custGeom>
                <a:avLst/>
                <a:gdLst>
                  <a:gd name="T0" fmla="*/ 0 w 245"/>
                  <a:gd name="T1" fmla="*/ 3 h 189"/>
                  <a:gd name="T2" fmla="*/ 1 w 245"/>
                  <a:gd name="T3" fmla="*/ 1 h 189"/>
                  <a:gd name="T4" fmla="*/ 5 w 245"/>
                  <a:gd name="T5" fmla="*/ 1 h 189"/>
                  <a:gd name="T6" fmla="*/ 244 w 245"/>
                  <a:gd name="T7" fmla="*/ 184 h 189"/>
                  <a:gd name="T8" fmla="*/ 245 w 245"/>
                  <a:gd name="T9" fmla="*/ 188 h 189"/>
                  <a:gd name="T10" fmla="*/ 241 w 245"/>
                  <a:gd name="T11" fmla="*/ 188 h 189"/>
                  <a:gd name="T12" fmla="*/ 1 w 245"/>
                  <a:gd name="T13" fmla="*/ 5 h 189"/>
                  <a:gd name="T14" fmla="*/ 0 w 245"/>
                  <a:gd name="T15" fmla="*/ 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189">
                    <a:moveTo>
                      <a:pt x="0" y="3"/>
                    </a:move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244" y="184"/>
                      <a:pt x="244" y="184"/>
                      <a:pt x="244" y="184"/>
                    </a:cubicBezTo>
                    <a:cubicBezTo>
                      <a:pt x="245" y="185"/>
                      <a:pt x="245" y="186"/>
                      <a:pt x="245" y="188"/>
                    </a:cubicBezTo>
                    <a:cubicBezTo>
                      <a:pt x="244" y="189"/>
                      <a:pt x="242" y="189"/>
                      <a:pt x="241" y="188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Freeform 47"/>
              <p:cNvSpPr>
                <a:spLocks/>
              </p:cNvSpPr>
              <p:nvPr/>
            </p:nvSpPr>
            <p:spPr bwMode="auto">
              <a:xfrm>
                <a:off x="6329363" y="5451475"/>
                <a:ext cx="550863" cy="147638"/>
              </a:xfrm>
              <a:custGeom>
                <a:avLst/>
                <a:gdLst>
                  <a:gd name="T0" fmla="*/ 0 w 169"/>
                  <a:gd name="T1" fmla="*/ 42 h 45"/>
                  <a:gd name="T2" fmla="*/ 2 w 169"/>
                  <a:gd name="T3" fmla="*/ 39 h 45"/>
                  <a:gd name="T4" fmla="*/ 166 w 169"/>
                  <a:gd name="T5" fmla="*/ 0 h 45"/>
                  <a:gd name="T6" fmla="*/ 169 w 169"/>
                  <a:gd name="T7" fmla="*/ 2 h 45"/>
                  <a:gd name="T8" fmla="*/ 167 w 169"/>
                  <a:gd name="T9" fmla="*/ 6 h 45"/>
                  <a:gd name="T10" fmla="*/ 4 w 169"/>
                  <a:gd name="T11" fmla="*/ 45 h 45"/>
                  <a:gd name="T12" fmla="*/ 0 w 169"/>
                  <a:gd name="T13" fmla="*/ 43 h 45"/>
                  <a:gd name="T14" fmla="*/ 0 w 169"/>
                  <a:gd name="T15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45">
                    <a:moveTo>
                      <a:pt x="0" y="42"/>
                    </a:moveTo>
                    <a:cubicBezTo>
                      <a:pt x="0" y="41"/>
                      <a:pt x="1" y="40"/>
                      <a:pt x="2" y="39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9" y="1"/>
                      <a:pt x="169" y="2"/>
                    </a:cubicBezTo>
                    <a:cubicBezTo>
                      <a:pt x="169" y="4"/>
                      <a:pt x="168" y="5"/>
                      <a:pt x="167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0" y="43"/>
                      <a:pt x="0" y="42"/>
                      <a:pt x="0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Freeform 48"/>
              <p:cNvSpPr>
                <a:spLocks/>
              </p:cNvSpPr>
              <p:nvPr/>
            </p:nvSpPr>
            <p:spPr bwMode="auto">
              <a:xfrm>
                <a:off x="7789863" y="5148263"/>
                <a:ext cx="133350" cy="444500"/>
              </a:xfrm>
              <a:custGeom>
                <a:avLst/>
                <a:gdLst>
                  <a:gd name="T0" fmla="*/ 0 w 41"/>
                  <a:gd name="T1" fmla="*/ 3 h 136"/>
                  <a:gd name="T2" fmla="*/ 2 w 41"/>
                  <a:gd name="T3" fmla="*/ 0 h 136"/>
                  <a:gd name="T4" fmla="*/ 5 w 41"/>
                  <a:gd name="T5" fmla="*/ 2 h 136"/>
                  <a:gd name="T6" fmla="*/ 40 w 41"/>
                  <a:gd name="T7" fmla="*/ 132 h 136"/>
                  <a:gd name="T8" fmla="*/ 39 w 41"/>
                  <a:gd name="T9" fmla="*/ 135 h 136"/>
                  <a:gd name="T10" fmla="*/ 35 w 41"/>
                  <a:gd name="T11" fmla="*/ 133 h 136"/>
                  <a:gd name="T12" fmla="*/ 0 w 41"/>
                  <a:gd name="T13" fmla="*/ 4 h 136"/>
                  <a:gd name="T14" fmla="*/ 0 w 41"/>
                  <a:gd name="T1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36">
                    <a:moveTo>
                      <a:pt x="0" y="3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5" y="1"/>
                      <a:pt x="5" y="2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1" y="133"/>
                      <a:pt x="40" y="135"/>
                      <a:pt x="39" y="135"/>
                    </a:cubicBezTo>
                    <a:cubicBezTo>
                      <a:pt x="37" y="136"/>
                      <a:pt x="35" y="135"/>
                      <a:pt x="35" y="1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Freeform 49"/>
              <p:cNvSpPr>
                <a:spLocks noEditPoints="1"/>
              </p:cNvSpPr>
              <p:nvPr/>
            </p:nvSpPr>
            <p:spPr bwMode="auto">
              <a:xfrm>
                <a:off x="2790826" y="2520950"/>
                <a:ext cx="900113" cy="901700"/>
              </a:xfrm>
              <a:custGeom>
                <a:avLst/>
                <a:gdLst>
                  <a:gd name="T0" fmla="*/ 0 w 276"/>
                  <a:gd name="T1" fmla="*/ 138 h 276"/>
                  <a:gd name="T2" fmla="*/ 138 w 276"/>
                  <a:gd name="T3" fmla="*/ 0 h 276"/>
                  <a:gd name="T4" fmla="*/ 276 w 276"/>
                  <a:gd name="T5" fmla="*/ 138 h 276"/>
                  <a:gd name="T6" fmla="*/ 138 w 276"/>
                  <a:gd name="T7" fmla="*/ 276 h 276"/>
                  <a:gd name="T8" fmla="*/ 0 w 276"/>
                  <a:gd name="T9" fmla="*/ 138 h 276"/>
                  <a:gd name="T10" fmla="*/ 259 w 276"/>
                  <a:gd name="T11" fmla="*/ 138 h 276"/>
                  <a:gd name="T12" fmla="*/ 138 w 276"/>
                  <a:gd name="T13" fmla="*/ 16 h 276"/>
                  <a:gd name="T14" fmla="*/ 16 w 276"/>
                  <a:gd name="T15" fmla="*/ 138 h 276"/>
                  <a:gd name="T16" fmla="*/ 138 w 276"/>
                  <a:gd name="T17" fmla="*/ 259 h 276"/>
                  <a:gd name="T18" fmla="*/ 259 w 276"/>
                  <a:gd name="T19" fmla="*/ 13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276">
                    <a:moveTo>
                      <a:pt x="0" y="138"/>
                    </a:moveTo>
                    <a:cubicBezTo>
                      <a:pt x="0" y="62"/>
                      <a:pt x="62" y="0"/>
                      <a:pt x="138" y="0"/>
                    </a:cubicBezTo>
                    <a:cubicBezTo>
                      <a:pt x="214" y="0"/>
                      <a:pt x="276" y="62"/>
                      <a:pt x="276" y="138"/>
                    </a:cubicBezTo>
                    <a:cubicBezTo>
                      <a:pt x="276" y="214"/>
                      <a:pt x="214" y="276"/>
                      <a:pt x="138" y="276"/>
                    </a:cubicBezTo>
                    <a:cubicBezTo>
                      <a:pt x="62" y="276"/>
                      <a:pt x="0" y="214"/>
                      <a:pt x="0" y="138"/>
                    </a:cubicBezTo>
                    <a:close/>
                    <a:moveTo>
                      <a:pt x="259" y="138"/>
                    </a:moveTo>
                    <a:cubicBezTo>
                      <a:pt x="259" y="71"/>
                      <a:pt x="205" y="16"/>
                      <a:pt x="138" y="16"/>
                    </a:cubicBezTo>
                    <a:cubicBezTo>
                      <a:pt x="71" y="16"/>
                      <a:pt x="16" y="71"/>
                      <a:pt x="16" y="138"/>
                    </a:cubicBezTo>
                    <a:cubicBezTo>
                      <a:pt x="16" y="205"/>
                      <a:pt x="71" y="259"/>
                      <a:pt x="138" y="259"/>
                    </a:cubicBezTo>
                    <a:cubicBezTo>
                      <a:pt x="205" y="259"/>
                      <a:pt x="259" y="205"/>
                      <a:pt x="259" y="1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Freeform 50"/>
              <p:cNvSpPr>
                <a:spLocks noEditPoints="1"/>
              </p:cNvSpPr>
              <p:nvPr/>
            </p:nvSpPr>
            <p:spPr bwMode="auto">
              <a:xfrm>
                <a:off x="3409951" y="5219700"/>
                <a:ext cx="92075" cy="92075"/>
              </a:xfrm>
              <a:custGeom>
                <a:avLst/>
                <a:gdLst>
                  <a:gd name="T0" fmla="*/ 28 w 28"/>
                  <a:gd name="T1" fmla="*/ 14 h 28"/>
                  <a:gd name="T2" fmla="*/ 14 w 28"/>
                  <a:gd name="T3" fmla="*/ 0 h 28"/>
                  <a:gd name="T4" fmla="*/ 0 w 28"/>
                  <a:gd name="T5" fmla="*/ 14 h 28"/>
                  <a:gd name="T6" fmla="*/ 14 w 28"/>
                  <a:gd name="T7" fmla="*/ 28 h 28"/>
                  <a:gd name="T8" fmla="*/ 28 w 28"/>
                  <a:gd name="T9" fmla="*/ 14 h 28"/>
                  <a:gd name="T10" fmla="*/ 3 w 28"/>
                  <a:gd name="T11" fmla="*/ 14 h 28"/>
                  <a:gd name="T12" fmla="*/ 6 w 28"/>
                  <a:gd name="T13" fmla="*/ 7 h 28"/>
                  <a:gd name="T14" fmla="*/ 24 w 28"/>
                  <a:gd name="T15" fmla="*/ 14 h 28"/>
                  <a:gd name="T16" fmla="*/ 14 w 28"/>
                  <a:gd name="T17" fmla="*/ 25 h 28"/>
                  <a:gd name="T18" fmla="*/ 3 w 28"/>
                  <a:gd name="T1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lose/>
                    <a:moveTo>
                      <a:pt x="3" y="14"/>
                    </a:moveTo>
                    <a:cubicBezTo>
                      <a:pt x="3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20" y="25"/>
                      <a:pt x="14" y="25"/>
                    </a:cubicBezTo>
                    <a:cubicBezTo>
                      <a:pt x="8" y="25"/>
                      <a:pt x="3" y="20"/>
                      <a:pt x="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Freeform 51"/>
              <p:cNvSpPr>
                <a:spLocks/>
              </p:cNvSpPr>
              <p:nvPr/>
            </p:nvSpPr>
            <p:spPr bwMode="auto">
              <a:xfrm>
                <a:off x="3375026" y="5321300"/>
                <a:ext cx="158750" cy="88900"/>
              </a:xfrm>
              <a:custGeom>
                <a:avLst/>
                <a:gdLst>
                  <a:gd name="T0" fmla="*/ 0 w 49"/>
                  <a:gd name="T1" fmla="*/ 8 h 27"/>
                  <a:gd name="T2" fmla="*/ 0 w 49"/>
                  <a:gd name="T3" fmla="*/ 14 h 27"/>
                  <a:gd name="T4" fmla="*/ 0 w 49"/>
                  <a:gd name="T5" fmla="*/ 23 h 27"/>
                  <a:gd name="T6" fmla="*/ 5 w 49"/>
                  <a:gd name="T7" fmla="*/ 27 h 27"/>
                  <a:gd name="T8" fmla="*/ 45 w 49"/>
                  <a:gd name="T9" fmla="*/ 27 h 27"/>
                  <a:gd name="T10" fmla="*/ 49 w 49"/>
                  <a:gd name="T11" fmla="*/ 23 h 27"/>
                  <a:gd name="T12" fmla="*/ 49 w 49"/>
                  <a:gd name="T13" fmla="*/ 14 h 27"/>
                  <a:gd name="T14" fmla="*/ 49 w 49"/>
                  <a:gd name="T15" fmla="*/ 8 h 27"/>
                  <a:gd name="T16" fmla="*/ 41 w 49"/>
                  <a:gd name="T17" fmla="*/ 0 h 27"/>
                  <a:gd name="T18" fmla="*/ 34 w 49"/>
                  <a:gd name="T19" fmla="*/ 0 h 27"/>
                  <a:gd name="T20" fmla="*/ 32 w 49"/>
                  <a:gd name="T21" fmla="*/ 1 h 27"/>
                  <a:gd name="T22" fmla="*/ 25 w 49"/>
                  <a:gd name="T23" fmla="*/ 11 h 27"/>
                  <a:gd name="T24" fmla="*/ 24 w 49"/>
                  <a:gd name="T25" fmla="*/ 11 h 27"/>
                  <a:gd name="T26" fmla="*/ 17 w 49"/>
                  <a:gd name="T27" fmla="*/ 1 h 27"/>
                  <a:gd name="T28" fmla="*/ 16 w 49"/>
                  <a:gd name="T29" fmla="*/ 0 h 27"/>
                  <a:gd name="T30" fmla="*/ 9 w 49"/>
                  <a:gd name="T31" fmla="*/ 0 h 27"/>
                  <a:gd name="T32" fmla="*/ 0 w 49"/>
                  <a:gd name="T33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7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9" y="25"/>
                      <a:pt x="49" y="23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4"/>
                      <a:pt x="45" y="0"/>
                      <a:pt x="4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4" y="1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Freeform 52"/>
              <p:cNvSpPr>
                <a:spLocks noEditPoints="1"/>
              </p:cNvSpPr>
              <p:nvPr/>
            </p:nvSpPr>
            <p:spPr bwMode="auto">
              <a:xfrm>
                <a:off x="4340226" y="4860925"/>
                <a:ext cx="49213" cy="49213"/>
              </a:xfrm>
              <a:custGeom>
                <a:avLst/>
                <a:gdLst>
                  <a:gd name="T0" fmla="*/ 15 w 15"/>
                  <a:gd name="T1" fmla="*/ 7 h 15"/>
                  <a:gd name="T2" fmla="*/ 8 w 15"/>
                  <a:gd name="T3" fmla="*/ 0 h 15"/>
                  <a:gd name="T4" fmla="*/ 0 w 15"/>
                  <a:gd name="T5" fmla="*/ 7 h 15"/>
                  <a:gd name="T6" fmla="*/ 8 w 15"/>
                  <a:gd name="T7" fmla="*/ 15 h 15"/>
                  <a:gd name="T8" fmla="*/ 15 w 15"/>
                  <a:gd name="T9" fmla="*/ 7 h 15"/>
                  <a:gd name="T10" fmla="*/ 2 w 15"/>
                  <a:gd name="T11" fmla="*/ 7 h 15"/>
                  <a:gd name="T12" fmla="*/ 3 w 15"/>
                  <a:gd name="T13" fmla="*/ 4 h 15"/>
                  <a:gd name="T14" fmla="*/ 13 w 15"/>
                  <a:gd name="T15" fmla="*/ 7 h 15"/>
                  <a:gd name="T16" fmla="*/ 8 w 15"/>
                  <a:gd name="T17" fmla="*/ 13 h 15"/>
                  <a:gd name="T18" fmla="*/ 2 w 15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15" y="7"/>
                    </a:moveTo>
                    <a:cubicBezTo>
                      <a:pt x="15" y="3"/>
                      <a:pt x="12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lose/>
                    <a:moveTo>
                      <a:pt x="2" y="7"/>
                    </a:moveTo>
                    <a:cubicBezTo>
                      <a:pt x="2" y="7"/>
                      <a:pt x="2" y="5"/>
                      <a:pt x="3" y="4"/>
                    </a:cubicBezTo>
                    <a:cubicBezTo>
                      <a:pt x="4" y="5"/>
                      <a:pt x="8" y="7"/>
                      <a:pt x="13" y="7"/>
                    </a:cubicBezTo>
                    <a:cubicBezTo>
                      <a:pt x="13" y="10"/>
                      <a:pt x="11" y="13"/>
                      <a:pt x="8" y="13"/>
                    </a:cubicBezTo>
                    <a:cubicBezTo>
                      <a:pt x="4" y="13"/>
                      <a:pt x="2" y="10"/>
                      <a:pt x="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Freeform 53"/>
              <p:cNvSpPr>
                <a:spLocks/>
              </p:cNvSpPr>
              <p:nvPr/>
            </p:nvSpPr>
            <p:spPr bwMode="auto">
              <a:xfrm>
                <a:off x="4322763" y="4913313"/>
                <a:ext cx="82550" cy="46038"/>
              </a:xfrm>
              <a:custGeom>
                <a:avLst/>
                <a:gdLst>
                  <a:gd name="T0" fmla="*/ 0 w 25"/>
                  <a:gd name="T1" fmla="*/ 4 h 14"/>
                  <a:gd name="T2" fmla="*/ 0 w 25"/>
                  <a:gd name="T3" fmla="*/ 8 h 14"/>
                  <a:gd name="T4" fmla="*/ 0 w 25"/>
                  <a:gd name="T5" fmla="*/ 12 h 14"/>
                  <a:gd name="T6" fmla="*/ 2 w 25"/>
                  <a:gd name="T7" fmla="*/ 14 h 14"/>
                  <a:gd name="T8" fmla="*/ 23 w 25"/>
                  <a:gd name="T9" fmla="*/ 14 h 14"/>
                  <a:gd name="T10" fmla="*/ 25 w 25"/>
                  <a:gd name="T11" fmla="*/ 12 h 14"/>
                  <a:gd name="T12" fmla="*/ 25 w 25"/>
                  <a:gd name="T13" fmla="*/ 8 h 14"/>
                  <a:gd name="T14" fmla="*/ 25 w 25"/>
                  <a:gd name="T15" fmla="*/ 4 h 14"/>
                  <a:gd name="T16" fmla="*/ 21 w 25"/>
                  <a:gd name="T17" fmla="*/ 0 h 14"/>
                  <a:gd name="T18" fmla="*/ 17 w 25"/>
                  <a:gd name="T19" fmla="*/ 0 h 14"/>
                  <a:gd name="T20" fmla="*/ 16 w 25"/>
                  <a:gd name="T21" fmla="*/ 0 h 14"/>
                  <a:gd name="T22" fmla="*/ 13 w 25"/>
                  <a:gd name="T23" fmla="*/ 6 h 14"/>
                  <a:gd name="T24" fmla="*/ 12 w 25"/>
                  <a:gd name="T25" fmla="*/ 6 h 14"/>
                  <a:gd name="T26" fmla="*/ 9 w 25"/>
                  <a:gd name="T27" fmla="*/ 0 h 14"/>
                  <a:gd name="T28" fmla="*/ 8 w 25"/>
                  <a:gd name="T29" fmla="*/ 0 h 14"/>
                  <a:gd name="T30" fmla="*/ 4 w 25"/>
                  <a:gd name="T31" fmla="*/ 0 h 14"/>
                  <a:gd name="T32" fmla="*/ 0 w 25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3"/>
                      <a:pt x="25" y="12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3" y="0"/>
                      <a:pt x="2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Freeform 54"/>
              <p:cNvSpPr>
                <a:spLocks noEditPoints="1"/>
              </p:cNvSpPr>
              <p:nvPr/>
            </p:nvSpPr>
            <p:spPr bwMode="auto">
              <a:xfrm>
                <a:off x="5360988" y="5853113"/>
                <a:ext cx="44450" cy="49213"/>
              </a:xfrm>
              <a:custGeom>
                <a:avLst/>
                <a:gdLst>
                  <a:gd name="T0" fmla="*/ 14 w 14"/>
                  <a:gd name="T1" fmla="*/ 7 h 15"/>
                  <a:gd name="T2" fmla="*/ 7 w 14"/>
                  <a:gd name="T3" fmla="*/ 0 h 15"/>
                  <a:gd name="T4" fmla="*/ 0 w 14"/>
                  <a:gd name="T5" fmla="*/ 7 h 15"/>
                  <a:gd name="T6" fmla="*/ 7 w 14"/>
                  <a:gd name="T7" fmla="*/ 15 h 15"/>
                  <a:gd name="T8" fmla="*/ 14 w 14"/>
                  <a:gd name="T9" fmla="*/ 7 h 15"/>
                  <a:gd name="T10" fmla="*/ 2 w 14"/>
                  <a:gd name="T11" fmla="*/ 7 h 15"/>
                  <a:gd name="T12" fmla="*/ 3 w 14"/>
                  <a:gd name="T13" fmla="*/ 4 h 15"/>
                  <a:gd name="T14" fmla="*/ 13 w 14"/>
                  <a:gd name="T15" fmla="*/ 7 h 15"/>
                  <a:gd name="T16" fmla="*/ 7 w 14"/>
                  <a:gd name="T17" fmla="*/ 13 h 15"/>
                  <a:gd name="T18" fmla="*/ 2 w 14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14" y="7"/>
                    </a:move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close/>
                    <a:moveTo>
                      <a:pt x="2" y="7"/>
                    </a:moveTo>
                    <a:cubicBezTo>
                      <a:pt x="2" y="7"/>
                      <a:pt x="1" y="5"/>
                      <a:pt x="3" y="4"/>
                    </a:cubicBezTo>
                    <a:cubicBezTo>
                      <a:pt x="4" y="5"/>
                      <a:pt x="7" y="7"/>
                      <a:pt x="13" y="7"/>
                    </a:cubicBezTo>
                    <a:cubicBezTo>
                      <a:pt x="13" y="11"/>
                      <a:pt x="10" y="13"/>
                      <a:pt x="7" y="13"/>
                    </a:cubicBezTo>
                    <a:cubicBezTo>
                      <a:pt x="4" y="13"/>
                      <a:pt x="2" y="11"/>
                      <a:pt x="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Freeform 55"/>
              <p:cNvSpPr>
                <a:spLocks/>
              </p:cNvSpPr>
              <p:nvPr/>
            </p:nvSpPr>
            <p:spPr bwMode="auto">
              <a:xfrm>
                <a:off x="5340351" y="5905500"/>
                <a:ext cx="85725" cy="46038"/>
              </a:xfrm>
              <a:custGeom>
                <a:avLst/>
                <a:gdLst>
                  <a:gd name="T0" fmla="*/ 0 w 26"/>
                  <a:gd name="T1" fmla="*/ 4 h 14"/>
                  <a:gd name="T2" fmla="*/ 0 w 26"/>
                  <a:gd name="T3" fmla="*/ 8 h 14"/>
                  <a:gd name="T4" fmla="*/ 0 w 26"/>
                  <a:gd name="T5" fmla="*/ 12 h 14"/>
                  <a:gd name="T6" fmla="*/ 3 w 26"/>
                  <a:gd name="T7" fmla="*/ 14 h 14"/>
                  <a:gd name="T8" fmla="*/ 24 w 26"/>
                  <a:gd name="T9" fmla="*/ 14 h 14"/>
                  <a:gd name="T10" fmla="*/ 26 w 26"/>
                  <a:gd name="T11" fmla="*/ 12 h 14"/>
                  <a:gd name="T12" fmla="*/ 26 w 26"/>
                  <a:gd name="T13" fmla="*/ 8 h 14"/>
                  <a:gd name="T14" fmla="*/ 26 w 26"/>
                  <a:gd name="T15" fmla="*/ 4 h 14"/>
                  <a:gd name="T16" fmla="*/ 21 w 26"/>
                  <a:gd name="T17" fmla="*/ 0 h 14"/>
                  <a:gd name="T18" fmla="*/ 18 w 26"/>
                  <a:gd name="T19" fmla="*/ 0 h 14"/>
                  <a:gd name="T20" fmla="*/ 17 w 26"/>
                  <a:gd name="T21" fmla="*/ 1 h 14"/>
                  <a:gd name="T22" fmla="*/ 13 w 26"/>
                  <a:gd name="T23" fmla="*/ 6 h 14"/>
                  <a:gd name="T24" fmla="*/ 13 w 26"/>
                  <a:gd name="T25" fmla="*/ 6 h 14"/>
                  <a:gd name="T26" fmla="*/ 9 w 26"/>
                  <a:gd name="T27" fmla="*/ 1 h 14"/>
                  <a:gd name="T28" fmla="*/ 8 w 26"/>
                  <a:gd name="T29" fmla="*/ 0 h 14"/>
                  <a:gd name="T30" fmla="*/ 5 w 26"/>
                  <a:gd name="T31" fmla="*/ 0 h 14"/>
                  <a:gd name="T32" fmla="*/ 0 w 26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4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4"/>
                      <a:pt x="26" y="13"/>
                      <a:pt x="26" y="12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1" name="Freeform 56"/>
              <p:cNvSpPr>
                <a:spLocks noEditPoints="1"/>
              </p:cNvSpPr>
              <p:nvPr/>
            </p:nvSpPr>
            <p:spPr bwMode="auto">
              <a:xfrm>
                <a:off x="6221413" y="5586413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8 w 15"/>
                  <a:gd name="T3" fmla="*/ 0 h 15"/>
                  <a:gd name="T4" fmla="*/ 0 w 15"/>
                  <a:gd name="T5" fmla="*/ 8 h 15"/>
                  <a:gd name="T6" fmla="*/ 8 w 15"/>
                  <a:gd name="T7" fmla="*/ 15 h 15"/>
                  <a:gd name="T8" fmla="*/ 15 w 15"/>
                  <a:gd name="T9" fmla="*/ 8 h 15"/>
                  <a:gd name="T10" fmla="*/ 2 w 15"/>
                  <a:gd name="T11" fmla="*/ 8 h 15"/>
                  <a:gd name="T12" fmla="*/ 4 w 15"/>
                  <a:gd name="T13" fmla="*/ 4 h 15"/>
                  <a:gd name="T14" fmla="*/ 13 w 15"/>
                  <a:gd name="T15" fmla="*/ 8 h 15"/>
                  <a:gd name="T16" fmla="*/ 8 w 15"/>
                  <a:gd name="T17" fmla="*/ 13 h 15"/>
                  <a:gd name="T18" fmla="*/ 2 w 15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close/>
                    <a:moveTo>
                      <a:pt x="2" y="8"/>
                    </a:moveTo>
                    <a:cubicBezTo>
                      <a:pt x="2" y="8"/>
                      <a:pt x="2" y="6"/>
                      <a:pt x="4" y="4"/>
                    </a:cubicBezTo>
                    <a:cubicBezTo>
                      <a:pt x="5" y="5"/>
                      <a:pt x="8" y="8"/>
                      <a:pt x="13" y="8"/>
                    </a:cubicBezTo>
                    <a:cubicBezTo>
                      <a:pt x="13" y="11"/>
                      <a:pt x="11" y="13"/>
                      <a:pt x="8" y="13"/>
                    </a:cubicBezTo>
                    <a:cubicBezTo>
                      <a:pt x="5" y="13"/>
                      <a:pt x="2" y="11"/>
                      <a:pt x="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Freeform 57"/>
              <p:cNvSpPr>
                <a:spLocks/>
              </p:cNvSpPr>
              <p:nvPr/>
            </p:nvSpPr>
            <p:spPr bwMode="auto">
              <a:xfrm>
                <a:off x="6205538" y="5638800"/>
                <a:ext cx="80963" cy="44450"/>
              </a:xfrm>
              <a:custGeom>
                <a:avLst/>
                <a:gdLst>
                  <a:gd name="T0" fmla="*/ 0 w 25"/>
                  <a:gd name="T1" fmla="*/ 5 h 14"/>
                  <a:gd name="T2" fmla="*/ 0 w 25"/>
                  <a:gd name="T3" fmla="*/ 8 h 14"/>
                  <a:gd name="T4" fmla="*/ 0 w 25"/>
                  <a:gd name="T5" fmla="*/ 12 h 14"/>
                  <a:gd name="T6" fmla="*/ 2 w 25"/>
                  <a:gd name="T7" fmla="*/ 14 h 14"/>
                  <a:gd name="T8" fmla="*/ 23 w 25"/>
                  <a:gd name="T9" fmla="*/ 14 h 14"/>
                  <a:gd name="T10" fmla="*/ 25 w 25"/>
                  <a:gd name="T11" fmla="*/ 12 h 14"/>
                  <a:gd name="T12" fmla="*/ 25 w 25"/>
                  <a:gd name="T13" fmla="*/ 8 h 14"/>
                  <a:gd name="T14" fmla="*/ 25 w 25"/>
                  <a:gd name="T15" fmla="*/ 5 h 14"/>
                  <a:gd name="T16" fmla="*/ 21 w 25"/>
                  <a:gd name="T17" fmla="*/ 1 h 14"/>
                  <a:gd name="T18" fmla="*/ 17 w 25"/>
                  <a:gd name="T19" fmla="*/ 1 h 14"/>
                  <a:gd name="T20" fmla="*/ 17 w 25"/>
                  <a:gd name="T21" fmla="*/ 1 h 14"/>
                  <a:gd name="T22" fmla="*/ 13 w 25"/>
                  <a:gd name="T23" fmla="*/ 6 h 14"/>
                  <a:gd name="T24" fmla="*/ 12 w 25"/>
                  <a:gd name="T25" fmla="*/ 6 h 14"/>
                  <a:gd name="T26" fmla="*/ 9 w 25"/>
                  <a:gd name="T27" fmla="*/ 1 h 14"/>
                  <a:gd name="T28" fmla="*/ 8 w 25"/>
                  <a:gd name="T29" fmla="*/ 0 h 14"/>
                  <a:gd name="T30" fmla="*/ 4 w 25"/>
                  <a:gd name="T31" fmla="*/ 0 h 14"/>
                  <a:gd name="T32" fmla="*/ 0 w 25"/>
                  <a:gd name="T33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3"/>
                      <a:pt x="25" y="12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2"/>
                      <a:pt x="24" y="1"/>
                      <a:pt x="21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3" name="Freeform 58"/>
              <p:cNvSpPr>
                <a:spLocks noEditPoints="1"/>
              </p:cNvSpPr>
              <p:nvPr/>
            </p:nvSpPr>
            <p:spPr bwMode="auto">
              <a:xfrm>
                <a:off x="7802563" y="4356100"/>
                <a:ext cx="46038" cy="47625"/>
              </a:xfrm>
              <a:custGeom>
                <a:avLst/>
                <a:gdLst>
                  <a:gd name="T0" fmla="*/ 14 w 14"/>
                  <a:gd name="T1" fmla="*/ 7 h 15"/>
                  <a:gd name="T2" fmla="*/ 7 w 14"/>
                  <a:gd name="T3" fmla="*/ 0 h 15"/>
                  <a:gd name="T4" fmla="*/ 0 w 14"/>
                  <a:gd name="T5" fmla="*/ 7 h 15"/>
                  <a:gd name="T6" fmla="*/ 7 w 14"/>
                  <a:gd name="T7" fmla="*/ 15 h 15"/>
                  <a:gd name="T8" fmla="*/ 14 w 14"/>
                  <a:gd name="T9" fmla="*/ 7 h 15"/>
                  <a:gd name="T10" fmla="*/ 2 w 14"/>
                  <a:gd name="T11" fmla="*/ 8 h 15"/>
                  <a:gd name="T12" fmla="*/ 3 w 14"/>
                  <a:gd name="T13" fmla="*/ 4 h 15"/>
                  <a:gd name="T14" fmla="*/ 13 w 14"/>
                  <a:gd name="T15" fmla="*/ 8 h 15"/>
                  <a:gd name="T16" fmla="*/ 7 w 14"/>
                  <a:gd name="T17" fmla="*/ 13 h 15"/>
                  <a:gd name="T18" fmla="*/ 2 w 14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14" y="7"/>
                    </a:move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close/>
                    <a:moveTo>
                      <a:pt x="2" y="8"/>
                    </a:moveTo>
                    <a:cubicBezTo>
                      <a:pt x="2" y="8"/>
                      <a:pt x="1" y="5"/>
                      <a:pt x="3" y="4"/>
                    </a:cubicBezTo>
                    <a:cubicBezTo>
                      <a:pt x="4" y="5"/>
                      <a:pt x="7" y="8"/>
                      <a:pt x="13" y="8"/>
                    </a:cubicBezTo>
                    <a:cubicBezTo>
                      <a:pt x="13" y="11"/>
                      <a:pt x="10" y="13"/>
                      <a:pt x="7" y="13"/>
                    </a:cubicBezTo>
                    <a:cubicBezTo>
                      <a:pt x="4" y="13"/>
                      <a:pt x="2" y="11"/>
                      <a:pt x="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59"/>
              <p:cNvSpPr>
                <a:spLocks/>
              </p:cNvSpPr>
              <p:nvPr/>
            </p:nvSpPr>
            <p:spPr bwMode="auto">
              <a:xfrm>
                <a:off x="7783513" y="4406900"/>
                <a:ext cx="84138" cy="46038"/>
              </a:xfrm>
              <a:custGeom>
                <a:avLst/>
                <a:gdLst>
                  <a:gd name="T0" fmla="*/ 0 w 26"/>
                  <a:gd name="T1" fmla="*/ 4 h 14"/>
                  <a:gd name="T2" fmla="*/ 0 w 26"/>
                  <a:gd name="T3" fmla="*/ 8 h 14"/>
                  <a:gd name="T4" fmla="*/ 0 w 26"/>
                  <a:gd name="T5" fmla="*/ 12 h 14"/>
                  <a:gd name="T6" fmla="*/ 3 w 26"/>
                  <a:gd name="T7" fmla="*/ 14 h 14"/>
                  <a:gd name="T8" fmla="*/ 24 w 26"/>
                  <a:gd name="T9" fmla="*/ 14 h 14"/>
                  <a:gd name="T10" fmla="*/ 26 w 26"/>
                  <a:gd name="T11" fmla="*/ 12 h 14"/>
                  <a:gd name="T12" fmla="*/ 26 w 26"/>
                  <a:gd name="T13" fmla="*/ 8 h 14"/>
                  <a:gd name="T14" fmla="*/ 26 w 26"/>
                  <a:gd name="T15" fmla="*/ 4 h 14"/>
                  <a:gd name="T16" fmla="*/ 21 w 26"/>
                  <a:gd name="T17" fmla="*/ 0 h 14"/>
                  <a:gd name="T18" fmla="*/ 18 w 26"/>
                  <a:gd name="T19" fmla="*/ 0 h 14"/>
                  <a:gd name="T20" fmla="*/ 17 w 26"/>
                  <a:gd name="T21" fmla="*/ 1 h 14"/>
                  <a:gd name="T22" fmla="*/ 13 w 26"/>
                  <a:gd name="T23" fmla="*/ 6 h 14"/>
                  <a:gd name="T24" fmla="*/ 13 w 26"/>
                  <a:gd name="T25" fmla="*/ 6 h 14"/>
                  <a:gd name="T26" fmla="*/ 9 w 26"/>
                  <a:gd name="T27" fmla="*/ 1 h 14"/>
                  <a:gd name="T28" fmla="*/ 8 w 26"/>
                  <a:gd name="T29" fmla="*/ 0 h 14"/>
                  <a:gd name="T30" fmla="*/ 5 w 26"/>
                  <a:gd name="T31" fmla="*/ 0 h 14"/>
                  <a:gd name="T32" fmla="*/ 0 w 26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4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4"/>
                      <a:pt x="26" y="13"/>
                      <a:pt x="26" y="12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60"/>
              <p:cNvSpPr>
                <a:spLocks noEditPoints="1"/>
              </p:cNvSpPr>
              <p:nvPr/>
            </p:nvSpPr>
            <p:spPr bwMode="auto">
              <a:xfrm>
                <a:off x="4795838" y="5565775"/>
                <a:ext cx="92075" cy="92075"/>
              </a:xfrm>
              <a:custGeom>
                <a:avLst/>
                <a:gdLst>
                  <a:gd name="T0" fmla="*/ 28 w 28"/>
                  <a:gd name="T1" fmla="*/ 14 h 28"/>
                  <a:gd name="T2" fmla="*/ 14 w 28"/>
                  <a:gd name="T3" fmla="*/ 0 h 28"/>
                  <a:gd name="T4" fmla="*/ 0 w 28"/>
                  <a:gd name="T5" fmla="*/ 14 h 28"/>
                  <a:gd name="T6" fmla="*/ 14 w 28"/>
                  <a:gd name="T7" fmla="*/ 28 h 28"/>
                  <a:gd name="T8" fmla="*/ 28 w 28"/>
                  <a:gd name="T9" fmla="*/ 14 h 28"/>
                  <a:gd name="T10" fmla="*/ 4 w 28"/>
                  <a:gd name="T11" fmla="*/ 14 h 28"/>
                  <a:gd name="T12" fmla="*/ 6 w 28"/>
                  <a:gd name="T13" fmla="*/ 7 h 28"/>
                  <a:gd name="T14" fmla="*/ 25 w 28"/>
                  <a:gd name="T15" fmla="*/ 14 h 28"/>
                  <a:gd name="T16" fmla="*/ 14 w 28"/>
                  <a:gd name="T17" fmla="*/ 25 h 28"/>
                  <a:gd name="T18" fmla="*/ 4 w 28"/>
                  <a:gd name="T1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lose/>
                    <a:moveTo>
                      <a:pt x="4" y="14"/>
                    </a:moveTo>
                    <a:cubicBezTo>
                      <a:pt x="4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8" y="25"/>
                      <a:pt x="4" y="20"/>
                      <a:pt x="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61"/>
              <p:cNvSpPr>
                <a:spLocks/>
              </p:cNvSpPr>
              <p:nvPr/>
            </p:nvSpPr>
            <p:spPr bwMode="auto">
              <a:xfrm>
                <a:off x="4764088" y="5667375"/>
                <a:ext cx="155575" cy="85725"/>
              </a:xfrm>
              <a:custGeom>
                <a:avLst/>
                <a:gdLst>
                  <a:gd name="T0" fmla="*/ 0 w 48"/>
                  <a:gd name="T1" fmla="*/ 8 h 26"/>
                  <a:gd name="T2" fmla="*/ 0 w 48"/>
                  <a:gd name="T3" fmla="*/ 14 h 26"/>
                  <a:gd name="T4" fmla="*/ 0 w 48"/>
                  <a:gd name="T5" fmla="*/ 22 h 26"/>
                  <a:gd name="T6" fmla="*/ 4 w 48"/>
                  <a:gd name="T7" fmla="*/ 26 h 26"/>
                  <a:gd name="T8" fmla="*/ 44 w 48"/>
                  <a:gd name="T9" fmla="*/ 26 h 26"/>
                  <a:gd name="T10" fmla="*/ 48 w 48"/>
                  <a:gd name="T11" fmla="*/ 22 h 26"/>
                  <a:gd name="T12" fmla="*/ 48 w 48"/>
                  <a:gd name="T13" fmla="*/ 14 h 26"/>
                  <a:gd name="T14" fmla="*/ 48 w 48"/>
                  <a:gd name="T15" fmla="*/ 8 h 26"/>
                  <a:gd name="T16" fmla="*/ 40 w 48"/>
                  <a:gd name="T17" fmla="*/ 0 h 26"/>
                  <a:gd name="T18" fmla="*/ 33 w 48"/>
                  <a:gd name="T19" fmla="*/ 0 h 26"/>
                  <a:gd name="T20" fmla="*/ 32 w 48"/>
                  <a:gd name="T21" fmla="*/ 0 h 26"/>
                  <a:gd name="T22" fmla="*/ 25 w 48"/>
                  <a:gd name="T23" fmla="*/ 11 h 26"/>
                  <a:gd name="T24" fmla="*/ 24 w 48"/>
                  <a:gd name="T25" fmla="*/ 11 h 26"/>
                  <a:gd name="T26" fmla="*/ 17 w 48"/>
                  <a:gd name="T27" fmla="*/ 0 h 26"/>
                  <a:gd name="T28" fmla="*/ 15 w 48"/>
                  <a:gd name="T29" fmla="*/ 0 h 26"/>
                  <a:gd name="T30" fmla="*/ 8 w 48"/>
                  <a:gd name="T31" fmla="*/ 0 h 26"/>
                  <a:gd name="T32" fmla="*/ 0 w 48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7" y="26"/>
                      <a:pt x="48" y="24"/>
                      <a:pt x="48" y="22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3"/>
                      <a:pt x="45" y="0"/>
                      <a:pt x="4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62"/>
              <p:cNvSpPr>
                <a:spLocks noEditPoints="1"/>
              </p:cNvSpPr>
              <p:nvPr/>
            </p:nvSpPr>
            <p:spPr bwMode="auto">
              <a:xfrm>
                <a:off x="7867651" y="5657850"/>
                <a:ext cx="92075" cy="87313"/>
              </a:xfrm>
              <a:custGeom>
                <a:avLst/>
                <a:gdLst>
                  <a:gd name="T0" fmla="*/ 28 w 28"/>
                  <a:gd name="T1" fmla="*/ 14 h 27"/>
                  <a:gd name="T2" fmla="*/ 14 w 28"/>
                  <a:gd name="T3" fmla="*/ 0 h 27"/>
                  <a:gd name="T4" fmla="*/ 0 w 28"/>
                  <a:gd name="T5" fmla="*/ 14 h 27"/>
                  <a:gd name="T6" fmla="*/ 14 w 28"/>
                  <a:gd name="T7" fmla="*/ 27 h 27"/>
                  <a:gd name="T8" fmla="*/ 28 w 28"/>
                  <a:gd name="T9" fmla="*/ 14 h 27"/>
                  <a:gd name="T10" fmla="*/ 4 w 28"/>
                  <a:gd name="T11" fmla="*/ 14 h 27"/>
                  <a:gd name="T12" fmla="*/ 6 w 28"/>
                  <a:gd name="T13" fmla="*/ 7 h 27"/>
                  <a:gd name="T14" fmla="*/ 24 w 28"/>
                  <a:gd name="T15" fmla="*/ 14 h 27"/>
                  <a:gd name="T16" fmla="*/ 14 w 28"/>
                  <a:gd name="T17" fmla="*/ 24 h 27"/>
                  <a:gd name="T18" fmla="*/ 4 w 28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lose/>
                    <a:moveTo>
                      <a:pt x="4" y="14"/>
                    </a:moveTo>
                    <a:cubicBezTo>
                      <a:pt x="4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20" y="24"/>
                      <a:pt x="14" y="24"/>
                    </a:cubicBezTo>
                    <a:cubicBezTo>
                      <a:pt x="8" y="24"/>
                      <a:pt x="4" y="20"/>
                      <a:pt x="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63"/>
              <p:cNvSpPr>
                <a:spLocks/>
              </p:cNvSpPr>
              <p:nvPr/>
            </p:nvSpPr>
            <p:spPr bwMode="auto">
              <a:xfrm>
                <a:off x="7839076" y="5756275"/>
                <a:ext cx="152400" cy="84138"/>
              </a:xfrm>
              <a:custGeom>
                <a:avLst/>
                <a:gdLst>
                  <a:gd name="T0" fmla="*/ 0 w 47"/>
                  <a:gd name="T1" fmla="*/ 8 h 26"/>
                  <a:gd name="T2" fmla="*/ 0 w 47"/>
                  <a:gd name="T3" fmla="*/ 14 h 26"/>
                  <a:gd name="T4" fmla="*/ 0 w 47"/>
                  <a:gd name="T5" fmla="*/ 22 h 26"/>
                  <a:gd name="T6" fmla="*/ 4 w 47"/>
                  <a:gd name="T7" fmla="*/ 26 h 26"/>
                  <a:gd name="T8" fmla="*/ 43 w 47"/>
                  <a:gd name="T9" fmla="*/ 26 h 26"/>
                  <a:gd name="T10" fmla="*/ 47 w 47"/>
                  <a:gd name="T11" fmla="*/ 22 h 26"/>
                  <a:gd name="T12" fmla="*/ 47 w 47"/>
                  <a:gd name="T13" fmla="*/ 14 h 26"/>
                  <a:gd name="T14" fmla="*/ 47 w 47"/>
                  <a:gd name="T15" fmla="*/ 8 h 26"/>
                  <a:gd name="T16" fmla="*/ 39 w 47"/>
                  <a:gd name="T17" fmla="*/ 0 h 26"/>
                  <a:gd name="T18" fmla="*/ 32 w 47"/>
                  <a:gd name="T19" fmla="*/ 0 h 26"/>
                  <a:gd name="T20" fmla="*/ 30 w 47"/>
                  <a:gd name="T21" fmla="*/ 1 h 26"/>
                  <a:gd name="T22" fmla="*/ 24 w 47"/>
                  <a:gd name="T23" fmla="*/ 10 h 26"/>
                  <a:gd name="T24" fmla="*/ 23 w 47"/>
                  <a:gd name="T25" fmla="*/ 10 h 26"/>
                  <a:gd name="T26" fmla="*/ 16 w 47"/>
                  <a:gd name="T27" fmla="*/ 1 h 26"/>
                  <a:gd name="T28" fmla="*/ 14 w 47"/>
                  <a:gd name="T29" fmla="*/ 0 h 26"/>
                  <a:gd name="T30" fmla="*/ 7 w 47"/>
                  <a:gd name="T31" fmla="*/ 0 h 26"/>
                  <a:gd name="T32" fmla="*/ 0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6"/>
                      <a:pt x="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7" y="24"/>
                      <a:pt x="47" y="22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4"/>
                      <a:pt x="43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0" y="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1"/>
                      <a:pt x="23" y="11"/>
                      <a:pt x="23" y="1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64"/>
              <p:cNvSpPr>
                <a:spLocks noEditPoints="1"/>
              </p:cNvSpPr>
              <p:nvPr/>
            </p:nvSpPr>
            <p:spPr bwMode="auto">
              <a:xfrm>
                <a:off x="7000876" y="5324475"/>
                <a:ext cx="87313" cy="88900"/>
              </a:xfrm>
              <a:custGeom>
                <a:avLst/>
                <a:gdLst>
                  <a:gd name="T0" fmla="*/ 27 w 27"/>
                  <a:gd name="T1" fmla="*/ 14 h 27"/>
                  <a:gd name="T2" fmla="*/ 14 w 27"/>
                  <a:gd name="T3" fmla="*/ 0 h 27"/>
                  <a:gd name="T4" fmla="*/ 0 w 27"/>
                  <a:gd name="T5" fmla="*/ 14 h 27"/>
                  <a:gd name="T6" fmla="*/ 14 w 27"/>
                  <a:gd name="T7" fmla="*/ 27 h 27"/>
                  <a:gd name="T8" fmla="*/ 27 w 27"/>
                  <a:gd name="T9" fmla="*/ 14 h 27"/>
                  <a:gd name="T10" fmla="*/ 3 w 27"/>
                  <a:gd name="T11" fmla="*/ 14 h 27"/>
                  <a:gd name="T12" fmla="*/ 6 w 27"/>
                  <a:gd name="T13" fmla="*/ 7 h 27"/>
                  <a:gd name="T14" fmla="*/ 24 w 27"/>
                  <a:gd name="T15" fmla="*/ 14 h 27"/>
                  <a:gd name="T16" fmla="*/ 14 w 27"/>
                  <a:gd name="T17" fmla="*/ 24 h 27"/>
                  <a:gd name="T18" fmla="*/ 3 w 27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7">
                    <a:moveTo>
                      <a:pt x="27" y="14"/>
                    </a:moveTo>
                    <a:cubicBezTo>
                      <a:pt x="27" y="6"/>
                      <a:pt x="21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4"/>
                    </a:cubicBezTo>
                    <a:close/>
                    <a:moveTo>
                      <a:pt x="3" y="14"/>
                    </a:moveTo>
                    <a:cubicBezTo>
                      <a:pt x="3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19" y="24"/>
                      <a:pt x="14" y="24"/>
                    </a:cubicBezTo>
                    <a:cubicBezTo>
                      <a:pt x="8" y="24"/>
                      <a:pt x="3" y="20"/>
                      <a:pt x="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65"/>
              <p:cNvSpPr>
                <a:spLocks/>
              </p:cNvSpPr>
              <p:nvPr/>
            </p:nvSpPr>
            <p:spPr bwMode="auto">
              <a:xfrm>
                <a:off x="6967538" y="5422900"/>
                <a:ext cx="153988" cy="84138"/>
              </a:xfrm>
              <a:custGeom>
                <a:avLst/>
                <a:gdLst>
                  <a:gd name="T0" fmla="*/ 0 w 47"/>
                  <a:gd name="T1" fmla="*/ 8 h 26"/>
                  <a:gd name="T2" fmla="*/ 0 w 47"/>
                  <a:gd name="T3" fmla="*/ 14 h 26"/>
                  <a:gd name="T4" fmla="*/ 0 w 47"/>
                  <a:gd name="T5" fmla="*/ 22 h 26"/>
                  <a:gd name="T6" fmla="*/ 4 w 47"/>
                  <a:gd name="T7" fmla="*/ 26 h 26"/>
                  <a:gd name="T8" fmla="*/ 43 w 47"/>
                  <a:gd name="T9" fmla="*/ 26 h 26"/>
                  <a:gd name="T10" fmla="*/ 47 w 47"/>
                  <a:gd name="T11" fmla="*/ 22 h 26"/>
                  <a:gd name="T12" fmla="*/ 47 w 47"/>
                  <a:gd name="T13" fmla="*/ 14 h 26"/>
                  <a:gd name="T14" fmla="*/ 47 w 47"/>
                  <a:gd name="T15" fmla="*/ 8 h 26"/>
                  <a:gd name="T16" fmla="*/ 39 w 47"/>
                  <a:gd name="T17" fmla="*/ 0 h 26"/>
                  <a:gd name="T18" fmla="*/ 32 w 47"/>
                  <a:gd name="T19" fmla="*/ 0 h 26"/>
                  <a:gd name="T20" fmla="*/ 31 w 47"/>
                  <a:gd name="T21" fmla="*/ 1 h 26"/>
                  <a:gd name="T22" fmla="*/ 24 w 47"/>
                  <a:gd name="T23" fmla="*/ 10 h 26"/>
                  <a:gd name="T24" fmla="*/ 23 w 47"/>
                  <a:gd name="T25" fmla="*/ 10 h 26"/>
                  <a:gd name="T26" fmla="*/ 16 w 47"/>
                  <a:gd name="T27" fmla="*/ 1 h 26"/>
                  <a:gd name="T28" fmla="*/ 15 w 47"/>
                  <a:gd name="T29" fmla="*/ 0 h 26"/>
                  <a:gd name="T30" fmla="*/ 8 w 47"/>
                  <a:gd name="T31" fmla="*/ 0 h 26"/>
                  <a:gd name="T32" fmla="*/ 0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7" y="24"/>
                      <a:pt x="47" y="22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3"/>
                      <a:pt x="44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1" y="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1"/>
                      <a:pt x="24" y="11"/>
                      <a:pt x="23" y="1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66"/>
              <p:cNvSpPr>
                <a:spLocks noEditPoints="1"/>
              </p:cNvSpPr>
              <p:nvPr/>
            </p:nvSpPr>
            <p:spPr bwMode="auto">
              <a:xfrm>
                <a:off x="9202738" y="5286375"/>
                <a:ext cx="47625" cy="44450"/>
              </a:xfrm>
              <a:custGeom>
                <a:avLst/>
                <a:gdLst>
                  <a:gd name="T0" fmla="*/ 15 w 15"/>
                  <a:gd name="T1" fmla="*/ 7 h 14"/>
                  <a:gd name="T2" fmla="*/ 7 w 15"/>
                  <a:gd name="T3" fmla="*/ 0 h 14"/>
                  <a:gd name="T4" fmla="*/ 0 w 15"/>
                  <a:gd name="T5" fmla="*/ 7 h 14"/>
                  <a:gd name="T6" fmla="*/ 7 w 15"/>
                  <a:gd name="T7" fmla="*/ 14 h 14"/>
                  <a:gd name="T8" fmla="*/ 15 w 15"/>
                  <a:gd name="T9" fmla="*/ 7 h 14"/>
                  <a:gd name="T10" fmla="*/ 2 w 15"/>
                  <a:gd name="T11" fmla="*/ 7 h 14"/>
                  <a:gd name="T12" fmla="*/ 3 w 15"/>
                  <a:gd name="T13" fmla="*/ 3 h 14"/>
                  <a:gd name="T14" fmla="*/ 13 w 15"/>
                  <a:gd name="T15" fmla="*/ 7 h 14"/>
                  <a:gd name="T16" fmla="*/ 7 w 15"/>
                  <a:gd name="T17" fmla="*/ 12 h 14"/>
                  <a:gd name="T18" fmla="*/ 2 w 15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4">
                    <a:moveTo>
                      <a:pt x="15" y="7"/>
                    </a:move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lose/>
                    <a:moveTo>
                      <a:pt x="2" y="7"/>
                    </a:moveTo>
                    <a:cubicBezTo>
                      <a:pt x="2" y="7"/>
                      <a:pt x="2" y="5"/>
                      <a:pt x="3" y="3"/>
                    </a:cubicBezTo>
                    <a:cubicBezTo>
                      <a:pt x="4" y="5"/>
                      <a:pt x="7" y="7"/>
                      <a:pt x="13" y="7"/>
                    </a:cubicBezTo>
                    <a:cubicBezTo>
                      <a:pt x="13" y="10"/>
                      <a:pt x="10" y="12"/>
                      <a:pt x="7" y="12"/>
                    </a:cubicBezTo>
                    <a:cubicBezTo>
                      <a:pt x="4" y="12"/>
                      <a:pt x="2" y="10"/>
                      <a:pt x="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67"/>
              <p:cNvSpPr>
                <a:spLocks/>
              </p:cNvSpPr>
              <p:nvPr/>
            </p:nvSpPr>
            <p:spPr bwMode="auto">
              <a:xfrm>
                <a:off x="9185276" y="5337175"/>
                <a:ext cx="82550" cy="42863"/>
              </a:xfrm>
              <a:custGeom>
                <a:avLst/>
                <a:gdLst>
                  <a:gd name="T0" fmla="*/ 0 w 25"/>
                  <a:gd name="T1" fmla="*/ 4 h 13"/>
                  <a:gd name="T2" fmla="*/ 0 w 25"/>
                  <a:gd name="T3" fmla="*/ 7 h 13"/>
                  <a:gd name="T4" fmla="*/ 0 w 25"/>
                  <a:gd name="T5" fmla="*/ 11 h 13"/>
                  <a:gd name="T6" fmla="*/ 2 w 25"/>
                  <a:gd name="T7" fmla="*/ 13 h 13"/>
                  <a:gd name="T8" fmla="*/ 23 w 25"/>
                  <a:gd name="T9" fmla="*/ 13 h 13"/>
                  <a:gd name="T10" fmla="*/ 25 w 25"/>
                  <a:gd name="T11" fmla="*/ 11 h 13"/>
                  <a:gd name="T12" fmla="*/ 25 w 25"/>
                  <a:gd name="T13" fmla="*/ 7 h 13"/>
                  <a:gd name="T14" fmla="*/ 25 w 25"/>
                  <a:gd name="T15" fmla="*/ 4 h 13"/>
                  <a:gd name="T16" fmla="*/ 21 w 25"/>
                  <a:gd name="T17" fmla="*/ 0 h 13"/>
                  <a:gd name="T18" fmla="*/ 17 w 25"/>
                  <a:gd name="T19" fmla="*/ 0 h 13"/>
                  <a:gd name="T20" fmla="*/ 16 w 25"/>
                  <a:gd name="T21" fmla="*/ 0 h 13"/>
                  <a:gd name="T22" fmla="*/ 13 w 25"/>
                  <a:gd name="T23" fmla="*/ 5 h 13"/>
                  <a:gd name="T24" fmla="*/ 12 w 25"/>
                  <a:gd name="T25" fmla="*/ 5 h 13"/>
                  <a:gd name="T26" fmla="*/ 9 w 25"/>
                  <a:gd name="T27" fmla="*/ 0 h 13"/>
                  <a:gd name="T28" fmla="*/ 8 w 25"/>
                  <a:gd name="T29" fmla="*/ 0 h 13"/>
                  <a:gd name="T30" fmla="*/ 4 w 25"/>
                  <a:gd name="T31" fmla="*/ 0 h 13"/>
                  <a:gd name="T32" fmla="*/ 0 w 25"/>
                  <a:gd name="T33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3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3"/>
                      <a:pt x="25" y="12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3" y="0"/>
                      <a:pt x="2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68"/>
              <p:cNvSpPr>
                <a:spLocks noEditPoints="1"/>
              </p:cNvSpPr>
              <p:nvPr/>
            </p:nvSpPr>
            <p:spPr bwMode="auto">
              <a:xfrm>
                <a:off x="7235826" y="1865313"/>
                <a:ext cx="46038" cy="49213"/>
              </a:xfrm>
              <a:custGeom>
                <a:avLst/>
                <a:gdLst>
                  <a:gd name="T0" fmla="*/ 14 w 14"/>
                  <a:gd name="T1" fmla="*/ 7 h 15"/>
                  <a:gd name="T2" fmla="*/ 7 w 14"/>
                  <a:gd name="T3" fmla="*/ 0 h 15"/>
                  <a:gd name="T4" fmla="*/ 0 w 14"/>
                  <a:gd name="T5" fmla="*/ 7 h 15"/>
                  <a:gd name="T6" fmla="*/ 7 w 14"/>
                  <a:gd name="T7" fmla="*/ 15 h 15"/>
                  <a:gd name="T8" fmla="*/ 14 w 14"/>
                  <a:gd name="T9" fmla="*/ 7 h 15"/>
                  <a:gd name="T10" fmla="*/ 1 w 14"/>
                  <a:gd name="T11" fmla="*/ 8 h 15"/>
                  <a:gd name="T12" fmla="*/ 3 w 14"/>
                  <a:gd name="T13" fmla="*/ 4 h 15"/>
                  <a:gd name="T14" fmla="*/ 12 w 14"/>
                  <a:gd name="T15" fmla="*/ 8 h 15"/>
                  <a:gd name="T16" fmla="*/ 7 w 14"/>
                  <a:gd name="T17" fmla="*/ 13 h 15"/>
                  <a:gd name="T18" fmla="*/ 1 w 14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14" y="7"/>
                    </a:move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close/>
                    <a:moveTo>
                      <a:pt x="1" y="8"/>
                    </a:moveTo>
                    <a:cubicBezTo>
                      <a:pt x="1" y="8"/>
                      <a:pt x="1" y="6"/>
                      <a:pt x="3" y="4"/>
                    </a:cubicBezTo>
                    <a:cubicBezTo>
                      <a:pt x="4" y="5"/>
                      <a:pt x="7" y="8"/>
                      <a:pt x="12" y="8"/>
                    </a:cubicBezTo>
                    <a:cubicBezTo>
                      <a:pt x="12" y="11"/>
                      <a:pt x="10" y="13"/>
                      <a:pt x="7" y="13"/>
                    </a:cubicBezTo>
                    <a:cubicBezTo>
                      <a:pt x="4" y="13"/>
                      <a:pt x="1" y="11"/>
                      <a:pt x="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69"/>
              <p:cNvSpPr>
                <a:spLocks/>
              </p:cNvSpPr>
              <p:nvPr/>
            </p:nvSpPr>
            <p:spPr bwMode="auto">
              <a:xfrm>
                <a:off x="7216776" y="1917700"/>
                <a:ext cx="80963" cy="44450"/>
              </a:xfrm>
              <a:custGeom>
                <a:avLst/>
                <a:gdLst>
                  <a:gd name="T0" fmla="*/ 0 w 25"/>
                  <a:gd name="T1" fmla="*/ 4 h 14"/>
                  <a:gd name="T2" fmla="*/ 0 w 25"/>
                  <a:gd name="T3" fmla="*/ 7 h 14"/>
                  <a:gd name="T4" fmla="*/ 0 w 25"/>
                  <a:gd name="T5" fmla="*/ 11 h 14"/>
                  <a:gd name="T6" fmla="*/ 2 w 25"/>
                  <a:gd name="T7" fmla="*/ 14 h 14"/>
                  <a:gd name="T8" fmla="*/ 23 w 25"/>
                  <a:gd name="T9" fmla="*/ 14 h 14"/>
                  <a:gd name="T10" fmla="*/ 25 w 25"/>
                  <a:gd name="T11" fmla="*/ 11 h 14"/>
                  <a:gd name="T12" fmla="*/ 25 w 25"/>
                  <a:gd name="T13" fmla="*/ 7 h 14"/>
                  <a:gd name="T14" fmla="*/ 25 w 25"/>
                  <a:gd name="T15" fmla="*/ 4 h 14"/>
                  <a:gd name="T16" fmla="*/ 21 w 25"/>
                  <a:gd name="T17" fmla="*/ 0 h 14"/>
                  <a:gd name="T18" fmla="*/ 17 w 25"/>
                  <a:gd name="T19" fmla="*/ 0 h 14"/>
                  <a:gd name="T20" fmla="*/ 17 w 25"/>
                  <a:gd name="T21" fmla="*/ 0 h 14"/>
                  <a:gd name="T22" fmla="*/ 13 w 25"/>
                  <a:gd name="T23" fmla="*/ 6 h 14"/>
                  <a:gd name="T24" fmla="*/ 12 w 25"/>
                  <a:gd name="T25" fmla="*/ 6 h 14"/>
                  <a:gd name="T26" fmla="*/ 9 w 25"/>
                  <a:gd name="T27" fmla="*/ 0 h 14"/>
                  <a:gd name="T28" fmla="*/ 8 w 25"/>
                  <a:gd name="T29" fmla="*/ 0 h 14"/>
                  <a:gd name="T30" fmla="*/ 5 w 25"/>
                  <a:gd name="T31" fmla="*/ 0 h 14"/>
                  <a:gd name="T32" fmla="*/ 0 w 25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3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3" y="0"/>
                      <a:pt x="2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70"/>
              <p:cNvSpPr>
                <a:spLocks noEditPoints="1"/>
              </p:cNvSpPr>
              <p:nvPr/>
            </p:nvSpPr>
            <p:spPr bwMode="auto">
              <a:xfrm>
                <a:off x="9042401" y="4057650"/>
                <a:ext cx="133350" cy="95250"/>
              </a:xfrm>
              <a:custGeom>
                <a:avLst/>
                <a:gdLst>
                  <a:gd name="T0" fmla="*/ 20 w 41"/>
                  <a:gd name="T1" fmla="*/ 0 h 29"/>
                  <a:gd name="T2" fmla="*/ 6 w 41"/>
                  <a:gd name="T3" fmla="*/ 15 h 29"/>
                  <a:gd name="T4" fmla="*/ 6 w 41"/>
                  <a:gd name="T5" fmla="*/ 19 h 29"/>
                  <a:gd name="T6" fmla="*/ 3 w 41"/>
                  <a:gd name="T7" fmla="*/ 24 h 29"/>
                  <a:gd name="T8" fmla="*/ 9 w 41"/>
                  <a:gd name="T9" fmla="*/ 29 h 29"/>
                  <a:gd name="T10" fmla="*/ 9 w 41"/>
                  <a:gd name="T11" fmla="*/ 29 h 29"/>
                  <a:gd name="T12" fmla="*/ 31 w 41"/>
                  <a:gd name="T13" fmla="*/ 29 h 29"/>
                  <a:gd name="T14" fmla="*/ 38 w 41"/>
                  <a:gd name="T15" fmla="*/ 24 h 29"/>
                  <a:gd name="T16" fmla="*/ 35 w 41"/>
                  <a:gd name="T17" fmla="*/ 19 h 29"/>
                  <a:gd name="T18" fmla="*/ 35 w 41"/>
                  <a:gd name="T19" fmla="*/ 15 h 29"/>
                  <a:gd name="T20" fmla="*/ 20 w 41"/>
                  <a:gd name="T21" fmla="*/ 0 h 29"/>
                  <a:gd name="T22" fmla="*/ 20 w 41"/>
                  <a:gd name="T23" fmla="*/ 4 h 29"/>
                  <a:gd name="T24" fmla="*/ 30 w 41"/>
                  <a:gd name="T25" fmla="*/ 11 h 29"/>
                  <a:gd name="T26" fmla="*/ 30 w 41"/>
                  <a:gd name="T27" fmla="*/ 12 h 29"/>
                  <a:gd name="T28" fmla="*/ 30 w 41"/>
                  <a:gd name="T29" fmla="*/ 12 h 29"/>
                  <a:gd name="T30" fmla="*/ 20 w 41"/>
                  <a:gd name="T31" fmla="*/ 6 h 29"/>
                  <a:gd name="T32" fmla="*/ 11 w 41"/>
                  <a:gd name="T33" fmla="*/ 12 h 29"/>
                  <a:gd name="T34" fmla="*/ 10 w 41"/>
                  <a:gd name="T35" fmla="*/ 12 h 29"/>
                  <a:gd name="T36" fmla="*/ 10 w 41"/>
                  <a:gd name="T37" fmla="*/ 11 h 29"/>
                  <a:gd name="T38" fmla="*/ 20 w 41"/>
                  <a:gd name="T39" fmla="*/ 4 h 29"/>
                  <a:gd name="T40" fmla="*/ 20 w 41"/>
                  <a:gd name="T41" fmla="*/ 26 h 29"/>
                  <a:gd name="T42" fmla="*/ 9 w 41"/>
                  <a:gd name="T43" fmla="*/ 15 h 29"/>
                  <a:gd name="T44" fmla="*/ 20 w 41"/>
                  <a:gd name="T45" fmla="*/ 11 h 29"/>
                  <a:gd name="T46" fmla="*/ 31 w 41"/>
                  <a:gd name="T47" fmla="*/ 15 h 29"/>
                  <a:gd name="T48" fmla="*/ 20 w 41"/>
                  <a:gd name="T49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29">
                    <a:moveTo>
                      <a:pt x="20" y="0"/>
                    </a:moveTo>
                    <a:cubicBezTo>
                      <a:pt x="12" y="0"/>
                      <a:pt x="6" y="7"/>
                      <a:pt x="6" y="1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4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7" y="29"/>
                      <a:pt x="41" y="24"/>
                      <a:pt x="38" y="24"/>
                    </a:cubicBezTo>
                    <a:cubicBezTo>
                      <a:pt x="35" y="24"/>
                      <a:pt x="35" y="19"/>
                      <a:pt x="35" y="19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7"/>
                      <a:pt x="28" y="0"/>
                      <a:pt x="20" y="0"/>
                    </a:cubicBezTo>
                    <a:close/>
                    <a:moveTo>
                      <a:pt x="20" y="4"/>
                    </a:moveTo>
                    <a:cubicBezTo>
                      <a:pt x="25" y="4"/>
                      <a:pt x="30" y="7"/>
                      <a:pt x="30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8" y="8"/>
                      <a:pt x="24" y="6"/>
                      <a:pt x="20" y="6"/>
                    </a:cubicBezTo>
                    <a:cubicBezTo>
                      <a:pt x="16" y="6"/>
                      <a:pt x="12" y="8"/>
                      <a:pt x="1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7"/>
                      <a:pt x="15" y="4"/>
                      <a:pt x="20" y="4"/>
                    </a:cubicBezTo>
                    <a:close/>
                    <a:moveTo>
                      <a:pt x="20" y="26"/>
                    </a:moveTo>
                    <a:cubicBezTo>
                      <a:pt x="14" y="26"/>
                      <a:pt x="9" y="21"/>
                      <a:pt x="9" y="15"/>
                    </a:cubicBezTo>
                    <a:cubicBezTo>
                      <a:pt x="9" y="15"/>
                      <a:pt x="14" y="11"/>
                      <a:pt x="20" y="11"/>
                    </a:cubicBezTo>
                    <a:cubicBezTo>
                      <a:pt x="27" y="11"/>
                      <a:pt x="31" y="15"/>
                      <a:pt x="31" y="15"/>
                    </a:cubicBezTo>
                    <a:cubicBezTo>
                      <a:pt x="31" y="21"/>
                      <a:pt x="26" y="26"/>
                      <a:pt x="20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71"/>
              <p:cNvSpPr>
                <a:spLocks noEditPoints="1"/>
              </p:cNvSpPr>
              <p:nvPr/>
            </p:nvSpPr>
            <p:spPr bwMode="auto">
              <a:xfrm>
                <a:off x="9039226" y="4165600"/>
                <a:ext cx="139700" cy="82550"/>
              </a:xfrm>
              <a:custGeom>
                <a:avLst/>
                <a:gdLst>
                  <a:gd name="T0" fmla="*/ 0 w 43"/>
                  <a:gd name="T1" fmla="*/ 7 h 25"/>
                  <a:gd name="T2" fmla="*/ 0 w 43"/>
                  <a:gd name="T3" fmla="*/ 21 h 25"/>
                  <a:gd name="T4" fmla="*/ 3 w 43"/>
                  <a:gd name="T5" fmla="*/ 25 h 25"/>
                  <a:gd name="T6" fmla="*/ 7 w 43"/>
                  <a:gd name="T7" fmla="*/ 25 h 25"/>
                  <a:gd name="T8" fmla="*/ 36 w 43"/>
                  <a:gd name="T9" fmla="*/ 25 h 25"/>
                  <a:gd name="T10" fmla="*/ 39 w 43"/>
                  <a:gd name="T11" fmla="*/ 25 h 25"/>
                  <a:gd name="T12" fmla="*/ 43 w 43"/>
                  <a:gd name="T13" fmla="*/ 21 h 25"/>
                  <a:gd name="T14" fmla="*/ 43 w 43"/>
                  <a:gd name="T15" fmla="*/ 7 h 25"/>
                  <a:gd name="T16" fmla="*/ 36 w 43"/>
                  <a:gd name="T17" fmla="*/ 0 h 25"/>
                  <a:gd name="T18" fmla="*/ 32 w 43"/>
                  <a:gd name="T19" fmla="*/ 0 h 25"/>
                  <a:gd name="T20" fmla="*/ 31 w 43"/>
                  <a:gd name="T21" fmla="*/ 0 h 25"/>
                  <a:gd name="T22" fmla="*/ 27 w 43"/>
                  <a:gd name="T23" fmla="*/ 3 h 25"/>
                  <a:gd name="T24" fmla="*/ 26 w 43"/>
                  <a:gd name="T25" fmla="*/ 4 h 25"/>
                  <a:gd name="T26" fmla="*/ 22 w 43"/>
                  <a:gd name="T27" fmla="*/ 19 h 25"/>
                  <a:gd name="T28" fmla="*/ 21 w 43"/>
                  <a:gd name="T29" fmla="*/ 19 h 25"/>
                  <a:gd name="T30" fmla="*/ 17 w 43"/>
                  <a:gd name="T31" fmla="*/ 4 h 25"/>
                  <a:gd name="T32" fmla="*/ 16 w 43"/>
                  <a:gd name="T33" fmla="*/ 3 h 25"/>
                  <a:gd name="T34" fmla="*/ 11 w 43"/>
                  <a:gd name="T35" fmla="*/ 0 h 25"/>
                  <a:gd name="T36" fmla="*/ 10 w 43"/>
                  <a:gd name="T37" fmla="*/ 0 h 25"/>
                  <a:gd name="T38" fmla="*/ 7 w 43"/>
                  <a:gd name="T39" fmla="*/ 0 h 25"/>
                  <a:gd name="T40" fmla="*/ 0 w 43"/>
                  <a:gd name="T41" fmla="*/ 7 h 25"/>
                  <a:gd name="T42" fmla="*/ 16 w 43"/>
                  <a:gd name="T43" fmla="*/ 14 h 25"/>
                  <a:gd name="T44" fmla="*/ 17 w 43"/>
                  <a:gd name="T45" fmla="*/ 15 h 25"/>
                  <a:gd name="T46" fmla="*/ 16 w 43"/>
                  <a:gd name="T47" fmla="*/ 17 h 25"/>
                  <a:gd name="T48" fmla="*/ 14 w 43"/>
                  <a:gd name="T49" fmla="*/ 15 h 25"/>
                  <a:gd name="T50" fmla="*/ 16 w 43"/>
                  <a:gd name="T51" fmla="*/ 14 h 25"/>
                  <a:gd name="T52" fmla="*/ 16 w 43"/>
                  <a:gd name="T53" fmla="*/ 19 h 25"/>
                  <a:gd name="T54" fmla="*/ 17 w 43"/>
                  <a:gd name="T55" fmla="*/ 21 h 25"/>
                  <a:gd name="T56" fmla="*/ 16 w 43"/>
                  <a:gd name="T57" fmla="*/ 22 h 25"/>
                  <a:gd name="T58" fmla="*/ 14 w 43"/>
                  <a:gd name="T59" fmla="*/ 21 h 25"/>
                  <a:gd name="T60" fmla="*/ 16 w 43"/>
                  <a:gd name="T61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25">
                    <a:moveTo>
                      <a:pt x="0" y="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1" y="25"/>
                      <a:pt x="3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5"/>
                      <a:pt x="43" y="23"/>
                      <a:pt x="43" y="21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6" y="4"/>
                      <a:pt x="26" y="4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1" y="19"/>
                      <a:pt x="21" y="1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lose/>
                    <a:moveTo>
                      <a:pt x="16" y="14"/>
                    </a:moveTo>
                    <a:cubicBezTo>
                      <a:pt x="16" y="14"/>
                      <a:pt x="17" y="14"/>
                      <a:pt x="17" y="15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5" y="17"/>
                      <a:pt x="14" y="16"/>
                      <a:pt x="14" y="15"/>
                    </a:cubicBezTo>
                    <a:cubicBezTo>
                      <a:pt x="14" y="14"/>
                      <a:pt x="15" y="14"/>
                      <a:pt x="16" y="14"/>
                    </a:cubicBezTo>
                    <a:close/>
                    <a:moveTo>
                      <a:pt x="16" y="19"/>
                    </a:moveTo>
                    <a:cubicBezTo>
                      <a:pt x="16" y="19"/>
                      <a:pt x="17" y="20"/>
                      <a:pt x="17" y="21"/>
                    </a:cubicBezTo>
                    <a:cubicBezTo>
                      <a:pt x="17" y="22"/>
                      <a:pt x="16" y="22"/>
                      <a:pt x="16" y="22"/>
                    </a:cubicBezTo>
                    <a:cubicBezTo>
                      <a:pt x="15" y="22"/>
                      <a:pt x="14" y="22"/>
                      <a:pt x="14" y="21"/>
                    </a:cubicBezTo>
                    <a:cubicBezTo>
                      <a:pt x="14" y="20"/>
                      <a:pt x="15" y="19"/>
                      <a:pt x="16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72"/>
              <p:cNvSpPr>
                <a:spLocks noEditPoints="1"/>
              </p:cNvSpPr>
              <p:nvPr/>
            </p:nvSpPr>
            <p:spPr bwMode="auto">
              <a:xfrm>
                <a:off x="3975101" y="2778125"/>
                <a:ext cx="139700" cy="101600"/>
              </a:xfrm>
              <a:custGeom>
                <a:avLst/>
                <a:gdLst>
                  <a:gd name="T0" fmla="*/ 22 w 43"/>
                  <a:gd name="T1" fmla="*/ 0 h 31"/>
                  <a:gd name="T2" fmla="*/ 6 w 43"/>
                  <a:gd name="T3" fmla="*/ 16 h 31"/>
                  <a:gd name="T4" fmla="*/ 6 w 43"/>
                  <a:gd name="T5" fmla="*/ 21 h 31"/>
                  <a:gd name="T6" fmla="*/ 3 w 43"/>
                  <a:gd name="T7" fmla="*/ 26 h 31"/>
                  <a:gd name="T8" fmla="*/ 10 w 43"/>
                  <a:gd name="T9" fmla="*/ 31 h 31"/>
                  <a:gd name="T10" fmla="*/ 10 w 43"/>
                  <a:gd name="T11" fmla="*/ 31 h 31"/>
                  <a:gd name="T12" fmla="*/ 33 w 43"/>
                  <a:gd name="T13" fmla="*/ 31 h 31"/>
                  <a:gd name="T14" fmla="*/ 40 w 43"/>
                  <a:gd name="T15" fmla="*/ 26 h 31"/>
                  <a:gd name="T16" fmla="*/ 37 w 43"/>
                  <a:gd name="T17" fmla="*/ 20 h 31"/>
                  <a:gd name="T18" fmla="*/ 37 w 43"/>
                  <a:gd name="T19" fmla="*/ 16 h 31"/>
                  <a:gd name="T20" fmla="*/ 22 w 43"/>
                  <a:gd name="T21" fmla="*/ 0 h 31"/>
                  <a:gd name="T22" fmla="*/ 22 w 43"/>
                  <a:gd name="T23" fmla="*/ 4 h 31"/>
                  <a:gd name="T24" fmla="*/ 32 w 43"/>
                  <a:gd name="T25" fmla="*/ 12 h 31"/>
                  <a:gd name="T26" fmla="*/ 32 w 43"/>
                  <a:gd name="T27" fmla="*/ 13 h 31"/>
                  <a:gd name="T28" fmla="*/ 32 w 43"/>
                  <a:gd name="T29" fmla="*/ 13 h 31"/>
                  <a:gd name="T30" fmla="*/ 22 w 43"/>
                  <a:gd name="T31" fmla="*/ 6 h 31"/>
                  <a:gd name="T32" fmla="*/ 11 w 43"/>
                  <a:gd name="T33" fmla="*/ 13 h 31"/>
                  <a:gd name="T34" fmla="*/ 11 w 43"/>
                  <a:gd name="T35" fmla="*/ 13 h 31"/>
                  <a:gd name="T36" fmla="*/ 11 w 43"/>
                  <a:gd name="T37" fmla="*/ 12 h 31"/>
                  <a:gd name="T38" fmla="*/ 22 w 43"/>
                  <a:gd name="T39" fmla="*/ 4 h 31"/>
                  <a:gd name="T40" fmla="*/ 22 w 43"/>
                  <a:gd name="T41" fmla="*/ 27 h 31"/>
                  <a:gd name="T42" fmla="*/ 10 w 43"/>
                  <a:gd name="T43" fmla="*/ 16 h 31"/>
                  <a:gd name="T44" fmla="*/ 22 w 43"/>
                  <a:gd name="T45" fmla="*/ 12 h 31"/>
                  <a:gd name="T46" fmla="*/ 33 w 43"/>
                  <a:gd name="T47" fmla="*/ 16 h 31"/>
                  <a:gd name="T48" fmla="*/ 22 w 43"/>
                  <a:gd name="T4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1">
                    <a:moveTo>
                      <a:pt x="22" y="0"/>
                    </a:moveTo>
                    <a:cubicBezTo>
                      <a:pt x="13" y="0"/>
                      <a:pt x="6" y="7"/>
                      <a:pt x="6" y="1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6"/>
                      <a:pt x="3" y="26"/>
                    </a:cubicBezTo>
                    <a:cubicBezTo>
                      <a:pt x="0" y="26"/>
                      <a:pt x="4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9" y="31"/>
                      <a:pt x="43" y="26"/>
                      <a:pt x="40" y="26"/>
                    </a:cubicBezTo>
                    <a:cubicBezTo>
                      <a:pt x="37" y="26"/>
                      <a:pt x="37" y="20"/>
                      <a:pt x="37" y="20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7"/>
                      <a:pt x="30" y="0"/>
                      <a:pt x="22" y="0"/>
                    </a:cubicBezTo>
                    <a:close/>
                    <a:moveTo>
                      <a:pt x="22" y="4"/>
                    </a:moveTo>
                    <a:cubicBezTo>
                      <a:pt x="27" y="4"/>
                      <a:pt x="32" y="8"/>
                      <a:pt x="32" y="12"/>
                    </a:cubicBezTo>
                    <a:cubicBezTo>
                      <a:pt x="32" y="12"/>
                      <a:pt x="32" y="13"/>
                      <a:pt x="3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26" y="6"/>
                      <a:pt x="22" y="6"/>
                    </a:cubicBezTo>
                    <a:cubicBezTo>
                      <a:pt x="17" y="6"/>
                      <a:pt x="13" y="9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8"/>
                      <a:pt x="16" y="4"/>
                      <a:pt x="22" y="4"/>
                    </a:cubicBezTo>
                    <a:close/>
                    <a:moveTo>
                      <a:pt x="22" y="27"/>
                    </a:moveTo>
                    <a:cubicBezTo>
                      <a:pt x="15" y="27"/>
                      <a:pt x="10" y="23"/>
                      <a:pt x="10" y="16"/>
                    </a:cubicBezTo>
                    <a:cubicBezTo>
                      <a:pt x="10" y="16"/>
                      <a:pt x="15" y="12"/>
                      <a:pt x="22" y="12"/>
                    </a:cubicBezTo>
                    <a:cubicBezTo>
                      <a:pt x="28" y="12"/>
                      <a:pt x="33" y="16"/>
                      <a:pt x="33" y="16"/>
                    </a:cubicBezTo>
                    <a:cubicBezTo>
                      <a:pt x="33" y="23"/>
                      <a:pt x="28" y="27"/>
                      <a:pt x="2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73"/>
              <p:cNvSpPr>
                <a:spLocks noEditPoints="1"/>
              </p:cNvSpPr>
              <p:nvPr/>
            </p:nvSpPr>
            <p:spPr bwMode="auto">
              <a:xfrm>
                <a:off x="3971926" y="2892425"/>
                <a:ext cx="149225" cy="88900"/>
              </a:xfrm>
              <a:custGeom>
                <a:avLst/>
                <a:gdLst>
                  <a:gd name="T0" fmla="*/ 0 w 46"/>
                  <a:gd name="T1" fmla="*/ 8 h 27"/>
                  <a:gd name="T2" fmla="*/ 0 w 46"/>
                  <a:gd name="T3" fmla="*/ 23 h 27"/>
                  <a:gd name="T4" fmla="*/ 3 w 46"/>
                  <a:gd name="T5" fmla="*/ 27 h 27"/>
                  <a:gd name="T6" fmla="*/ 7 w 46"/>
                  <a:gd name="T7" fmla="*/ 27 h 27"/>
                  <a:gd name="T8" fmla="*/ 38 w 46"/>
                  <a:gd name="T9" fmla="*/ 27 h 27"/>
                  <a:gd name="T10" fmla="*/ 42 w 46"/>
                  <a:gd name="T11" fmla="*/ 27 h 27"/>
                  <a:gd name="T12" fmla="*/ 46 w 46"/>
                  <a:gd name="T13" fmla="*/ 23 h 27"/>
                  <a:gd name="T14" fmla="*/ 46 w 46"/>
                  <a:gd name="T15" fmla="*/ 8 h 27"/>
                  <a:gd name="T16" fmla="*/ 38 w 46"/>
                  <a:gd name="T17" fmla="*/ 0 h 27"/>
                  <a:gd name="T18" fmla="*/ 35 w 46"/>
                  <a:gd name="T19" fmla="*/ 0 h 27"/>
                  <a:gd name="T20" fmla="*/ 33 w 46"/>
                  <a:gd name="T21" fmla="*/ 1 h 27"/>
                  <a:gd name="T22" fmla="*/ 29 w 46"/>
                  <a:gd name="T23" fmla="*/ 3 h 27"/>
                  <a:gd name="T24" fmla="*/ 28 w 46"/>
                  <a:gd name="T25" fmla="*/ 5 h 27"/>
                  <a:gd name="T26" fmla="*/ 23 w 46"/>
                  <a:gd name="T27" fmla="*/ 21 h 27"/>
                  <a:gd name="T28" fmla="*/ 23 w 46"/>
                  <a:gd name="T29" fmla="*/ 21 h 27"/>
                  <a:gd name="T30" fmla="*/ 18 w 46"/>
                  <a:gd name="T31" fmla="*/ 5 h 27"/>
                  <a:gd name="T32" fmla="*/ 17 w 46"/>
                  <a:gd name="T33" fmla="*/ 4 h 27"/>
                  <a:gd name="T34" fmla="*/ 12 w 46"/>
                  <a:gd name="T35" fmla="*/ 1 h 27"/>
                  <a:gd name="T36" fmla="*/ 11 w 46"/>
                  <a:gd name="T37" fmla="*/ 0 h 27"/>
                  <a:gd name="T38" fmla="*/ 7 w 46"/>
                  <a:gd name="T39" fmla="*/ 0 h 27"/>
                  <a:gd name="T40" fmla="*/ 0 w 46"/>
                  <a:gd name="T41" fmla="*/ 8 h 27"/>
                  <a:gd name="T42" fmla="*/ 17 w 46"/>
                  <a:gd name="T43" fmla="*/ 15 h 27"/>
                  <a:gd name="T44" fmla="*/ 18 w 46"/>
                  <a:gd name="T45" fmla="*/ 17 h 27"/>
                  <a:gd name="T46" fmla="*/ 17 w 46"/>
                  <a:gd name="T47" fmla="*/ 18 h 27"/>
                  <a:gd name="T48" fmla="*/ 15 w 46"/>
                  <a:gd name="T49" fmla="*/ 17 h 27"/>
                  <a:gd name="T50" fmla="*/ 17 w 46"/>
                  <a:gd name="T51" fmla="*/ 15 h 27"/>
                  <a:gd name="T52" fmla="*/ 17 w 46"/>
                  <a:gd name="T53" fmla="*/ 21 h 27"/>
                  <a:gd name="T54" fmla="*/ 18 w 46"/>
                  <a:gd name="T55" fmla="*/ 23 h 27"/>
                  <a:gd name="T56" fmla="*/ 17 w 46"/>
                  <a:gd name="T57" fmla="*/ 24 h 27"/>
                  <a:gd name="T58" fmla="*/ 15 w 46"/>
                  <a:gd name="T59" fmla="*/ 23 h 27"/>
                  <a:gd name="T60" fmla="*/ 17 w 46"/>
                  <a:gd name="T61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" h="27">
                    <a:moveTo>
                      <a:pt x="0" y="8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4" y="27"/>
                      <a:pt x="46" y="25"/>
                      <a:pt x="46" y="23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2" y="0"/>
                      <a:pt x="3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4"/>
                      <a:pt x="28" y="4"/>
                      <a:pt x="28" y="5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7" y="4"/>
                      <a:pt x="17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  <a:moveTo>
                      <a:pt x="17" y="15"/>
                    </a:moveTo>
                    <a:cubicBezTo>
                      <a:pt x="18" y="15"/>
                      <a:pt x="18" y="16"/>
                      <a:pt x="18" y="17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6" y="18"/>
                      <a:pt x="15" y="18"/>
                      <a:pt x="15" y="17"/>
                    </a:cubicBezTo>
                    <a:cubicBezTo>
                      <a:pt x="15" y="16"/>
                      <a:pt x="16" y="15"/>
                      <a:pt x="17" y="15"/>
                    </a:cubicBezTo>
                    <a:close/>
                    <a:moveTo>
                      <a:pt x="17" y="21"/>
                    </a:moveTo>
                    <a:cubicBezTo>
                      <a:pt x="18" y="21"/>
                      <a:pt x="18" y="22"/>
                      <a:pt x="18" y="23"/>
                    </a:cubicBezTo>
                    <a:cubicBezTo>
                      <a:pt x="18" y="23"/>
                      <a:pt x="18" y="24"/>
                      <a:pt x="17" y="24"/>
                    </a:cubicBezTo>
                    <a:cubicBezTo>
                      <a:pt x="16" y="24"/>
                      <a:pt x="15" y="23"/>
                      <a:pt x="15" y="23"/>
                    </a:cubicBezTo>
                    <a:cubicBezTo>
                      <a:pt x="15" y="22"/>
                      <a:pt x="16" y="21"/>
                      <a:pt x="1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74"/>
              <p:cNvSpPr>
                <a:spLocks noEditPoints="1"/>
              </p:cNvSpPr>
              <p:nvPr/>
            </p:nvSpPr>
            <p:spPr bwMode="auto">
              <a:xfrm>
                <a:off x="5030788" y="2224088"/>
                <a:ext cx="68263" cy="49213"/>
              </a:xfrm>
              <a:custGeom>
                <a:avLst/>
                <a:gdLst>
                  <a:gd name="T0" fmla="*/ 11 w 21"/>
                  <a:gd name="T1" fmla="*/ 0 h 15"/>
                  <a:gd name="T2" fmla="*/ 3 w 21"/>
                  <a:gd name="T3" fmla="*/ 7 h 15"/>
                  <a:gd name="T4" fmla="*/ 3 w 21"/>
                  <a:gd name="T5" fmla="*/ 10 h 15"/>
                  <a:gd name="T6" fmla="*/ 2 w 21"/>
                  <a:gd name="T7" fmla="*/ 12 h 15"/>
                  <a:gd name="T8" fmla="*/ 5 w 21"/>
                  <a:gd name="T9" fmla="*/ 15 h 15"/>
                  <a:gd name="T10" fmla="*/ 5 w 21"/>
                  <a:gd name="T11" fmla="*/ 15 h 15"/>
                  <a:gd name="T12" fmla="*/ 16 w 21"/>
                  <a:gd name="T13" fmla="*/ 15 h 15"/>
                  <a:gd name="T14" fmla="*/ 20 w 21"/>
                  <a:gd name="T15" fmla="*/ 12 h 15"/>
                  <a:gd name="T16" fmla="*/ 18 w 21"/>
                  <a:gd name="T17" fmla="*/ 9 h 15"/>
                  <a:gd name="T18" fmla="*/ 18 w 21"/>
                  <a:gd name="T19" fmla="*/ 7 h 15"/>
                  <a:gd name="T20" fmla="*/ 11 w 21"/>
                  <a:gd name="T21" fmla="*/ 0 h 15"/>
                  <a:gd name="T22" fmla="*/ 11 w 21"/>
                  <a:gd name="T23" fmla="*/ 2 h 15"/>
                  <a:gd name="T24" fmla="*/ 16 w 21"/>
                  <a:gd name="T25" fmla="*/ 6 h 15"/>
                  <a:gd name="T26" fmla="*/ 16 w 21"/>
                  <a:gd name="T27" fmla="*/ 6 h 15"/>
                  <a:gd name="T28" fmla="*/ 15 w 21"/>
                  <a:gd name="T29" fmla="*/ 6 h 15"/>
                  <a:gd name="T30" fmla="*/ 11 w 21"/>
                  <a:gd name="T31" fmla="*/ 3 h 15"/>
                  <a:gd name="T32" fmla="*/ 6 w 21"/>
                  <a:gd name="T33" fmla="*/ 6 h 15"/>
                  <a:gd name="T34" fmla="*/ 6 w 21"/>
                  <a:gd name="T35" fmla="*/ 6 h 15"/>
                  <a:gd name="T36" fmla="*/ 6 w 21"/>
                  <a:gd name="T37" fmla="*/ 6 h 15"/>
                  <a:gd name="T38" fmla="*/ 11 w 21"/>
                  <a:gd name="T39" fmla="*/ 2 h 15"/>
                  <a:gd name="T40" fmla="*/ 11 w 21"/>
                  <a:gd name="T41" fmla="*/ 13 h 15"/>
                  <a:gd name="T42" fmla="*/ 5 w 21"/>
                  <a:gd name="T43" fmla="*/ 8 h 15"/>
                  <a:gd name="T44" fmla="*/ 11 w 21"/>
                  <a:gd name="T45" fmla="*/ 5 h 15"/>
                  <a:gd name="T46" fmla="*/ 16 w 21"/>
                  <a:gd name="T47" fmla="*/ 8 h 15"/>
                  <a:gd name="T48" fmla="*/ 11 w 21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5">
                    <a:moveTo>
                      <a:pt x="11" y="0"/>
                    </a:moveTo>
                    <a:cubicBezTo>
                      <a:pt x="7" y="0"/>
                      <a:pt x="3" y="3"/>
                      <a:pt x="3" y="7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2"/>
                      <a:pt x="2" y="12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1" y="12"/>
                      <a:pt x="20" y="12"/>
                    </a:cubicBezTo>
                    <a:cubicBezTo>
                      <a:pt x="18" y="12"/>
                      <a:pt x="18" y="9"/>
                      <a:pt x="18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3"/>
                      <a:pt x="15" y="0"/>
                      <a:pt x="11" y="0"/>
                    </a:cubicBezTo>
                    <a:close/>
                    <a:moveTo>
                      <a:pt x="11" y="2"/>
                    </a:moveTo>
                    <a:cubicBezTo>
                      <a:pt x="13" y="2"/>
                      <a:pt x="16" y="3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9" y="3"/>
                      <a:pt x="6" y="4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3"/>
                      <a:pt x="8" y="2"/>
                      <a:pt x="11" y="2"/>
                    </a:cubicBezTo>
                    <a:close/>
                    <a:moveTo>
                      <a:pt x="11" y="13"/>
                    </a:moveTo>
                    <a:cubicBezTo>
                      <a:pt x="8" y="13"/>
                      <a:pt x="5" y="11"/>
                      <a:pt x="5" y="8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6" y="8"/>
                      <a:pt x="16" y="8"/>
                    </a:cubicBezTo>
                    <a:cubicBezTo>
                      <a:pt x="16" y="11"/>
                      <a:pt x="14" y="13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75"/>
              <p:cNvSpPr>
                <a:spLocks noEditPoints="1"/>
              </p:cNvSpPr>
              <p:nvPr/>
            </p:nvSpPr>
            <p:spPr bwMode="auto">
              <a:xfrm>
                <a:off x="5030788" y="2279650"/>
                <a:ext cx="71438" cy="39688"/>
              </a:xfrm>
              <a:custGeom>
                <a:avLst/>
                <a:gdLst>
                  <a:gd name="T0" fmla="*/ 0 w 22"/>
                  <a:gd name="T1" fmla="*/ 3 h 12"/>
                  <a:gd name="T2" fmla="*/ 0 w 22"/>
                  <a:gd name="T3" fmla="*/ 11 h 12"/>
                  <a:gd name="T4" fmla="*/ 1 w 22"/>
                  <a:gd name="T5" fmla="*/ 12 h 12"/>
                  <a:gd name="T6" fmla="*/ 3 w 22"/>
                  <a:gd name="T7" fmla="*/ 12 h 12"/>
                  <a:gd name="T8" fmla="*/ 18 w 22"/>
                  <a:gd name="T9" fmla="*/ 12 h 12"/>
                  <a:gd name="T10" fmla="*/ 20 w 22"/>
                  <a:gd name="T11" fmla="*/ 12 h 12"/>
                  <a:gd name="T12" fmla="*/ 22 w 22"/>
                  <a:gd name="T13" fmla="*/ 11 h 12"/>
                  <a:gd name="T14" fmla="*/ 22 w 22"/>
                  <a:gd name="T15" fmla="*/ 3 h 12"/>
                  <a:gd name="T16" fmla="*/ 18 w 22"/>
                  <a:gd name="T17" fmla="*/ 0 h 12"/>
                  <a:gd name="T18" fmla="*/ 16 w 22"/>
                  <a:gd name="T19" fmla="*/ 0 h 12"/>
                  <a:gd name="T20" fmla="*/ 16 w 22"/>
                  <a:gd name="T21" fmla="*/ 0 h 12"/>
                  <a:gd name="T22" fmla="*/ 14 w 22"/>
                  <a:gd name="T23" fmla="*/ 1 h 12"/>
                  <a:gd name="T24" fmla="*/ 13 w 22"/>
                  <a:gd name="T25" fmla="*/ 2 h 12"/>
                  <a:gd name="T26" fmla="*/ 11 w 22"/>
                  <a:gd name="T27" fmla="*/ 9 h 12"/>
                  <a:gd name="T28" fmla="*/ 11 w 22"/>
                  <a:gd name="T29" fmla="*/ 9 h 12"/>
                  <a:gd name="T30" fmla="*/ 8 w 22"/>
                  <a:gd name="T31" fmla="*/ 2 h 12"/>
                  <a:gd name="T32" fmla="*/ 8 w 22"/>
                  <a:gd name="T33" fmla="*/ 1 h 12"/>
                  <a:gd name="T34" fmla="*/ 6 w 22"/>
                  <a:gd name="T35" fmla="*/ 0 h 12"/>
                  <a:gd name="T36" fmla="*/ 5 w 22"/>
                  <a:gd name="T37" fmla="*/ 0 h 12"/>
                  <a:gd name="T38" fmla="*/ 3 w 22"/>
                  <a:gd name="T39" fmla="*/ 0 h 12"/>
                  <a:gd name="T40" fmla="*/ 0 w 22"/>
                  <a:gd name="T41" fmla="*/ 3 h 12"/>
                  <a:gd name="T42" fmla="*/ 8 w 22"/>
                  <a:gd name="T43" fmla="*/ 7 h 12"/>
                  <a:gd name="T44" fmla="*/ 9 w 22"/>
                  <a:gd name="T45" fmla="*/ 7 h 12"/>
                  <a:gd name="T46" fmla="*/ 8 w 22"/>
                  <a:gd name="T47" fmla="*/ 8 h 12"/>
                  <a:gd name="T48" fmla="*/ 7 w 22"/>
                  <a:gd name="T49" fmla="*/ 7 h 12"/>
                  <a:gd name="T50" fmla="*/ 8 w 22"/>
                  <a:gd name="T51" fmla="*/ 7 h 12"/>
                  <a:gd name="T52" fmla="*/ 8 w 22"/>
                  <a:gd name="T53" fmla="*/ 9 h 12"/>
                  <a:gd name="T54" fmla="*/ 9 w 22"/>
                  <a:gd name="T55" fmla="*/ 10 h 12"/>
                  <a:gd name="T56" fmla="*/ 8 w 22"/>
                  <a:gd name="T57" fmla="*/ 11 h 12"/>
                  <a:gd name="T58" fmla="*/ 7 w 22"/>
                  <a:gd name="T59" fmla="*/ 10 h 12"/>
                  <a:gd name="T60" fmla="*/ 8 w 22"/>
                  <a:gd name="T61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2">
                    <a:moveTo>
                      <a:pt x="0" y="3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2"/>
                      <a:pt x="13" y="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lose/>
                    <a:moveTo>
                      <a:pt x="8" y="9"/>
                    </a:moveTo>
                    <a:cubicBezTo>
                      <a:pt x="8" y="9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9"/>
                      <a:pt x="8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76"/>
              <p:cNvSpPr>
                <a:spLocks noEditPoints="1"/>
              </p:cNvSpPr>
              <p:nvPr/>
            </p:nvSpPr>
            <p:spPr bwMode="auto">
              <a:xfrm>
                <a:off x="7212013" y="5807075"/>
                <a:ext cx="69850" cy="49213"/>
              </a:xfrm>
              <a:custGeom>
                <a:avLst/>
                <a:gdLst>
                  <a:gd name="T0" fmla="*/ 11 w 21"/>
                  <a:gd name="T1" fmla="*/ 0 h 15"/>
                  <a:gd name="T2" fmla="*/ 3 w 21"/>
                  <a:gd name="T3" fmla="*/ 8 h 15"/>
                  <a:gd name="T4" fmla="*/ 3 w 21"/>
                  <a:gd name="T5" fmla="*/ 10 h 15"/>
                  <a:gd name="T6" fmla="*/ 2 w 21"/>
                  <a:gd name="T7" fmla="*/ 12 h 15"/>
                  <a:gd name="T8" fmla="*/ 5 w 21"/>
                  <a:gd name="T9" fmla="*/ 15 h 15"/>
                  <a:gd name="T10" fmla="*/ 5 w 21"/>
                  <a:gd name="T11" fmla="*/ 15 h 15"/>
                  <a:gd name="T12" fmla="*/ 16 w 21"/>
                  <a:gd name="T13" fmla="*/ 15 h 15"/>
                  <a:gd name="T14" fmla="*/ 20 w 21"/>
                  <a:gd name="T15" fmla="*/ 12 h 15"/>
                  <a:gd name="T16" fmla="*/ 18 w 21"/>
                  <a:gd name="T17" fmla="*/ 10 h 15"/>
                  <a:gd name="T18" fmla="*/ 18 w 21"/>
                  <a:gd name="T19" fmla="*/ 8 h 15"/>
                  <a:gd name="T20" fmla="*/ 11 w 21"/>
                  <a:gd name="T21" fmla="*/ 0 h 15"/>
                  <a:gd name="T22" fmla="*/ 11 w 21"/>
                  <a:gd name="T23" fmla="*/ 2 h 15"/>
                  <a:gd name="T24" fmla="*/ 16 w 21"/>
                  <a:gd name="T25" fmla="*/ 6 h 15"/>
                  <a:gd name="T26" fmla="*/ 16 w 21"/>
                  <a:gd name="T27" fmla="*/ 6 h 15"/>
                  <a:gd name="T28" fmla="*/ 15 w 21"/>
                  <a:gd name="T29" fmla="*/ 6 h 15"/>
                  <a:gd name="T30" fmla="*/ 11 w 21"/>
                  <a:gd name="T31" fmla="*/ 3 h 15"/>
                  <a:gd name="T32" fmla="*/ 6 w 21"/>
                  <a:gd name="T33" fmla="*/ 6 h 15"/>
                  <a:gd name="T34" fmla="*/ 6 w 21"/>
                  <a:gd name="T35" fmla="*/ 6 h 15"/>
                  <a:gd name="T36" fmla="*/ 6 w 21"/>
                  <a:gd name="T37" fmla="*/ 6 h 15"/>
                  <a:gd name="T38" fmla="*/ 11 w 21"/>
                  <a:gd name="T39" fmla="*/ 2 h 15"/>
                  <a:gd name="T40" fmla="*/ 11 w 21"/>
                  <a:gd name="T41" fmla="*/ 13 h 15"/>
                  <a:gd name="T42" fmla="*/ 5 w 21"/>
                  <a:gd name="T43" fmla="*/ 8 h 15"/>
                  <a:gd name="T44" fmla="*/ 11 w 21"/>
                  <a:gd name="T45" fmla="*/ 6 h 15"/>
                  <a:gd name="T46" fmla="*/ 16 w 21"/>
                  <a:gd name="T47" fmla="*/ 8 h 15"/>
                  <a:gd name="T48" fmla="*/ 11 w 21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5">
                    <a:moveTo>
                      <a:pt x="11" y="0"/>
                    </a:moveTo>
                    <a:cubicBezTo>
                      <a:pt x="7" y="0"/>
                      <a:pt x="3" y="3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1" y="12"/>
                      <a:pt x="20" y="12"/>
                    </a:cubicBezTo>
                    <a:cubicBezTo>
                      <a:pt x="18" y="12"/>
                      <a:pt x="18" y="10"/>
                      <a:pt x="18" y="1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3"/>
                      <a:pt x="15" y="0"/>
                      <a:pt x="11" y="0"/>
                    </a:cubicBezTo>
                    <a:close/>
                    <a:moveTo>
                      <a:pt x="11" y="2"/>
                    </a:moveTo>
                    <a:cubicBezTo>
                      <a:pt x="13" y="2"/>
                      <a:pt x="16" y="4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9" y="3"/>
                      <a:pt x="6" y="4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4"/>
                      <a:pt x="8" y="2"/>
                      <a:pt x="11" y="2"/>
                    </a:cubicBezTo>
                    <a:close/>
                    <a:moveTo>
                      <a:pt x="11" y="13"/>
                    </a:moveTo>
                    <a:cubicBezTo>
                      <a:pt x="8" y="13"/>
                      <a:pt x="5" y="11"/>
                      <a:pt x="5" y="8"/>
                    </a:cubicBezTo>
                    <a:cubicBezTo>
                      <a:pt x="5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8"/>
                    </a:cubicBezTo>
                    <a:cubicBezTo>
                      <a:pt x="16" y="11"/>
                      <a:pt x="14" y="13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77"/>
              <p:cNvSpPr>
                <a:spLocks noEditPoints="1"/>
              </p:cNvSpPr>
              <p:nvPr/>
            </p:nvSpPr>
            <p:spPr bwMode="auto">
              <a:xfrm>
                <a:off x="7212013" y="5862638"/>
                <a:ext cx="73025" cy="42863"/>
              </a:xfrm>
              <a:custGeom>
                <a:avLst/>
                <a:gdLst>
                  <a:gd name="T0" fmla="*/ 0 w 22"/>
                  <a:gd name="T1" fmla="*/ 3 h 13"/>
                  <a:gd name="T2" fmla="*/ 0 w 22"/>
                  <a:gd name="T3" fmla="*/ 11 h 13"/>
                  <a:gd name="T4" fmla="*/ 1 w 22"/>
                  <a:gd name="T5" fmla="*/ 13 h 13"/>
                  <a:gd name="T6" fmla="*/ 3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3 h 13"/>
                  <a:gd name="T16" fmla="*/ 18 w 22"/>
                  <a:gd name="T17" fmla="*/ 0 h 13"/>
                  <a:gd name="T18" fmla="*/ 16 w 22"/>
                  <a:gd name="T19" fmla="*/ 0 h 13"/>
                  <a:gd name="T20" fmla="*/ 16 w 22"/>
                  <a:gd name="T21" fmla="*/ 0 h 13"/>
                  <a:gd name="T22" fmla="*/ 14 w 22"/>
                  <a:gd name="T23" fmla="*/ 1 h 13"/>
                  <a:gd name="T24" fmla="*/ 13 w 22"/>
                  <a:gd name="T25" fmla="*/ 2 h 13"/>
                  <a:gd name="T26" fmla="*/ 11 w 22"/>
                  <a:gd name="T27" fmla="*/ 9 h 13"/>
                  <a:gd name="T28" fmla="*/ 11 w 22"/>
                  <a:gd name="T29" fmla="*/ 9 h 13"/>
                  <a:gd name="T30" fmla="*/ 8 w 22"/>
                  <a:gd name="T31" fmla="*/ 2 h 13"/>
                  <a:gd name="T32" fmla="*/ 8 w 22"/>
                  <a:gd name="T33" fmla="*/ 1 h 13"/>
                  <a:gd name="T34" fmla="*/ 6 w 22"/>
                  <a:gd name="T35" fmla="*/ 0 h 13"/>
                  <a:gd name="T36" fmla="*/ 5 w 22"/>
                  <a:gd name="T37" fmla="*/ 0 h 13"/>
                  <a:gd name="T38" fmla="*/ 3 w 22"/>
                  <a:gd name="T39" fmla="*/ 0 h 13"/>
                  <a:gd name="T40" fmla="*/ 0 w 22"/>
                  <a:gd name="T41" fmla="*/ 3 h 13"/>
                  <a:gd name="T42" fmla="*/ 8 w 22"/>
                  <a:gd name="T43" fmla="*/ 7 h 13"/>
                  <a:gd name="T44" fmla="*/ 9 w 22"/>
                  <a:gd name="T45" fmla="*/ 8 h 13"/>
                  <a:gd name="T46" fmla="*/ 8 w 22"/>
                  <a:gd name="T47" fmla="*/ 8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9 w 22"/>
                  <a:gd name="T55" fmla="*/ 10 h 13"/>
                  <a:gd name="T56" fmla="*/ 8 w 22"/>
                  <a:gd name="T57" fmla="*/ 11 h 13"/>
                  <a:gd name="T58" fmla="*/ 7 w 22"/>
                  <a:gd name="T59" fmla="*/ 10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3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2"/>
                      <a:pt x="13" y="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9" y="7"/>
                      <a:pt x="9" y="8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8" y="10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78"/>
              <p:cNvSpPr>
                <a:spLocks noEditPoints="1"/>
              </p:cNvSpPr>
              <p:nvPr/>
            </p:nvSpPr>
            <p:spPr bwMode="auto">
              <a:xfrm>
                <a:off x="7102476" y="2554288"/>
                <a:ext cx="68263" cy="47625"/>
              </a:xfrm>
              <a:custGeom>
                <a:avLst/>
                <a:gdLst>
                  <a:gd name="T0" fmla="*/ 11 w 21"/>
                  <a:gd name="T1" fmla="*/ 0 h 15"/>
                  <a:gd name="T2" fmla="*/ 3 w 21"/>
                  <a:gd name="T3" fmla="*/ 8 h 15"/>
                  <a:gd name="T4" fmla="*/ 3 w 21"/>
                  <a:gd name="T5" fmla="*/ 10 h 15"/>
                  <a:gd name="T6" fmla="*/ 2 w 21"/>
                  <a:gd name="T7" fmla="*/ 12 h 15"/>
                  <a:gd name="T8" fmla="*/ 5 w 21"/>
                  <a:gd name="T9" fmla="*/ 15 h 15"/>
                  <a:gd name="T10" fmla="*/ 5 w 21"/>
                  <a:gd name="T11" fmla="*/ 15 h 15"/>
                  <a:gd name="T12" fmla="*/ 16 w 21"/>
                  <a:gd name="T13" fmla="*/ 15 h 15"/>
                  <a:gd name="T14" fmla="*/ 19 w 21"/>
                  <a:gd name="T15" fmla="*/ 12 h 15"/>
                  <a:gd name="T16" fmla="*/ 18 w 21"/>
                  <a:gd name="T17" fmla="*/ 10 h 15"/>
                  <a:gd name="T18" fmla="*/ 18 w 21"/>
                  <a:gd name="T19" fmla="*/ 8 h 15"/>
                  <a:gd name="T20" fmla="*/ 11 w 21"/>
                  <a:gd name="T21" fmla="*/ 0 h 15"/>
                  <a:gd name="T22" fmla="*/ 11 w 21"/>
                  <a:gd name="T23" fmla="*/ 2 h 15"/>
                  <a:gd name="T24" fmla="*/ 15 w 21"/>
                  <a:gd name="T25" fmla="*/ 6 h 15"/>
                  <a:gd name="T26" fmla="*/ 15 w 21"/>
                  <a:gd name="T27" fmla="*/ 6 h 15"/>
                  <a:gd name="T28" fmla="*/ 15 w 21"/>
                  <a:gd name="T29" fmla="*/ 6 h 15"/>
                  <a:gd name="T30" fmla="*/ 11 w 21"/>
                  <a:gd name="T31" fmla="*/ 3 h 15"/>
                  <a:gd name="T32" fmla="*/ 6 w 21"/>
                  <a:gd name="T33" fmla="*/ 6 h 15"/>
                  <a:gd name="T34" fmla="*/ 5 w 21"/>
                  <a:gd name="T35" fmla="*/ 6 h 15"/>
                  <a:gd name="T36" fmla="*/ 5 w 21"/>
                  <a:gd name="T37" fmla="*/ 6 h 15"/>
                  <a:gd name="T38" fmla="*/ 11 w 21"/>
                  <a:gd name="T39" fmla="*/ 2 h 15"/>
                  <a:gd name="T40" fmla="*/ 11 w 21"/>
                  <a:gd name="T41" fmla="*/ 13 h 15"/>
                  <a:gd name="T42" fmla="*/ 5 w 21"/>
                  <a:gd name="T43" fmla="*/ 8 h 15"/>
                  <a:gd name="T44" fmla="*/ 11 w 21"/>
                  <a:gd name="T45" fmla="*/ 6 h 15"/>
                  <a:gd name="T46" fmla="*/ 16 w 21"/>
                  <a:gd name="T47" fmla="*/ 8 h 15"/>
                  <a:gd name="T48" fmla="*/ 11 w 21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5">
                    <a:moveTo>
                      <a:pt x="11" y="0"/>
                    </a:moveTo>
                    <a:cubicBezTo>
                      <a:pt x="6" y="0"/>
                      <a:pt x="3" y="4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3"/>
                      <a:pt x="2" y="12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1" y="12"/>
                      <a:pt x="19" y="12"/>
                    </a:cubicBezTo>
                    <a:cubicBezTo>
                      <a:pt x="18" y="13"/>
                      <a:pt x="18" y="10"/>
                      <a:pt x="18" y="1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4"/>
                      <a:pt x="15" y="0"/>
                      <a:pt x="11" y="0"/>
                    </a:cubicBezTo>
                    <a:close/>
                    <a:moveTo>
                      <a:pt x="11" y="2"/>
                    </a:moveTo>
                    <a:cubicBezTo>
                      <a:pt x="13" y="2"/>
                      <a:pt x="15" y="4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8" y="3"/>
                      <a:pt x="6" y="4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4"/>
                      <a:pt x="8" y="2"/>
                      <a:pt x="11" y="2"/>
                    </a:cubicBezTo>
                    <a:close/>
                    <a:moveTo>
                      <a:pt x="11" y="13"/>
                    </a:moveTo>
                    <a:cubicBezTo>
                      <a:pt x="8" y="13"/>
                      <a:pt x="5" y="11"/>
                      <a:pt x="5" y="8"/>
                    </a:cubicBezTo>
                    <a:cubicBezTo>
                      <a:pt x="5" y="8"/>
                      <a:pt x="7" y="6"/>
                      <a:pt x="11" y="6"/>
                    </a:cubicBezTo>
                    <a:cubicBezTo>
                      <a:pt x="14" y="6"/>
                      <a:pt x="16" y="8"/>
                      <a:pt x="16" y="8"/>
                    </a:cubicBezTo>
                    <a:cubicBezTo>
                      <a:pt x="16" y="11"/>
                      <a:pt x="14" y="13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79"/>
              <p:cNvSpPr>
                <a:spLocks noEditPoints="1"/>
              </p:cNvSpPr>
              <p:nvPr/>
            </p:nvSpPr>
            <p:spPr bwMode="auto">
              <a:xfrm>
                <a:off x="7102476" y="2609850"/>
                <a:ext cx="71438" cy="41275"/>
              </a:xfrm>
              <a:custGeom>
                <a:avLst/>
                <a:gdLst>
                  <a:gd name="T0" fmla="*/ 0 w 22"/>
                  <a:gd name="T1" fmla="*/ 4 h 13"/>
                  <a:gd name="T2" fmla="*/ 0 w 22"/>
                  <a:gd name="T3" fmla="*/ 11 h 13"/>
                  <a:gd name="T4" fmla="*/ 1 w 22"/>
                  <a:gd name="T5" fmla="*/ 13 h 13"/>
                  <a:gd name="T6" fmla="*/ 3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4 h 13"/>
                  <a:gd name="T16" fmla="*/ 18 w 22"/>
                  <a:gd name="T17" fmla="*/ 0 h 13"/>
                  <a:gd name="T18" fmla="*/ 16 w 22"/>
                  <a:gd name="T19" fmla="*/ 0 h 13"/>
                  <a:gd name="T20" fmla="*/ 15 w 22"/>
                  <a:gd name="T21" fmla="*/ 0 h 13"/>
                  <a:gd name="T22" fmla="*/ 14 w 22"/>
                  <a:gd name="T23" fmla="*/ 1 h 13"/>
                  <a:gd name="T24" fmla="*/ 13 w 22"/>
                  <a:gd name="T25" fmla="*/ 2 h 13"/>
                  <a:gd name="T26" fmla="*/ 11 w 22"/>
                  <a:gd name="T27" fmla="*/ 10 h 13"/>
                  <a:gd name="T28" fmla="*/ 11 w 22"/>
                  <a:gd name="T29" fmla="*/ 10 h 13"/>
                  <a:gd name="T30" fmla="*/ 8 w 22"/>
                  <a:gd name="T31" fmla="*/ 2 h 13"/>
                  <a:gd name="T32" fmla="*/ 8 w 22"/>
                  <a:gd name="T33" fmla="*/ 2 h 13"/>
                  <a:gd name="T34" fmla="*/ 6 w 22"/>
                  <a:gd name="T35" fmla="*/ 0 h 13"/>
                  <a:gd name="T36" fmla="*/ 5 w 22"/>
                  <a:gd name="T37" fmla="*/ 0 h 13"/>
                  <a:gd name="T38" fmla="*/ 3 w 22"/>
                  <a:gd name="T39" fmla="*/ 0 h 13"/>
                  <a:gd name="T40" fmla="*/ 0 w 22"/>
                  <a:gd name="T41" fmla="*/ 4 h 13"/>
                  <a:gd name="T42" fmla="*/ 8 w 22"/>
                  <a:gd name="T43" fmla="*/ 7 h 13"/>
                  <a:gd name="T44" fmla="*/ 8 w 22"/>
                  <a:gd name="T45" fmla="*/ 8 h 13"/>
                  <a:gd name="T46" fmla="*/ 8 w 22"/>
                  <a:gd name="T47" fmla="*/ 9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8 w 22"/>
                  <a:gd name="T55" fmla="*/ 11 h 13"/>
                  <a:gd name="T56" fmla="*/ 8 w 22"/>
                  <a:gd name="T57" fmla="*/ 11 h 13"/>
                  <a:gd name="T58" fmla="*/ 7 w 22"/>
                  <a:gd name="T59" fmla="*/ 11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7"/>
                      <a:pt x="7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0"/>
                      <a:pt x="7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80"/>
              <p:cNvSpPr>
                <a:spLocks noEditPoints="1"/>
              </p:cNvSpPr>
              <p:nvPr/>
            </p:nvSpPr>
            <p:spPr bwMode="auto">
              <a:xfrm>
                <a:off x="3205163" y="1800225"/>
                <a:ext cx="65088" cy="47625"/>
              </a:xfrm>
              <a:custGeom>
                <a:avLst/>
                <a:gdLst>
                  <a:gd name="T0" fmla="*/ 10 w 20"/>
                  <a:gd name="T1" fmla="*/ 0 h 15"/>
                  <a:gd name="T2" fmla="*/ 3 w 20"/>
                  <a:gd name="T3" fmla="*/ 8 h 15"/>
                  <a:gd name="T4" fmla="*/ 3 w 20"/>
                  <a:gd name="T5" fmla="*/ 10 h 15"/>
                  <a:gd name="T6" fmla="*/ 1 w 20"/>
                  <a:gd name="T7" fmla="*/ 13 h 15"/>
                  <a:gd name="T8" fmla="*/ 5 w 20"/>
                  <a:gd name="T9" fmla="*/ 15 h 15"/>
                  <a:gd name="T10" fmla="*/ 5 w 20"/>
                  <a:gd name="T11" fmla="*/ 15 h 15"/>
                  <a:gd name="T12" fmla="*/ 16 w 20"/>
                  <a:gd name="T13" fmla="*/ 15 h 15"/>
                  <a:gd name="T14" fmla="*/ 19 w 20"/>
                  <a:gd name="T15" fmla="*/ 13 h 15"/>
                  <a:gd name="T16" fmla="*/ 17 w 20"/>
                  <a:gd name="T17" fmla="*/ 10 h 15"/>
                  <a:gd name="T18" fmla="*/ 17 w 20"/>
                  <a:gd name="T19" fmla="*/ 8 h 15"/>
                  <a:gd name="T20" fmla="*/ 10 w 20"/>
                  <a:gd name="T21" fmla="*/ 0 h 15"/>
                  <a:gd name="T22" fmla="*/ 10 w 20"/>
                  <a:gd name="T23" fmla="*/ 2 h 15"/>
                  <a:gd name="T24" fmla="*/ 15 w 20"/>
                  <a:gd name="T25" fmla="*/ 6 h 15"/>
                  <a:gd name="T26" fmla="*/ 15 w 20"/>
                  <a:gd name="T27" fmla="*/ 6 h 15"/>
                  <a:gd name="T28" fmla="*/ 15 w 20"/>
                  <a:gd name="T29" fmla="*/ 6 h 15"/>
                  <a:gd name="T30" fmla="*/ 10 w 20"/>
                  <a:gd name="T31" fmla="*/ 3 h 15"/>
                  <a:gd name="T32" fmla="*/ 5 w 20"/>
                  <a:gd name="T33" fmla="*/ 6 h 15"/>
                  <a:gd name="T34" fmla="*/ 5 w 20"/>
                  <a:gd name="T35" fmla="*/ 6 h 15"/>
                  <a:gd name="T36" fmla="*/ 5 w 20"/>
                  <a:gd name="T37" fmla="*/ 6 h 15"/>
                  <a:gd name="T38" fmla="*/ 10 w 20"/>
                  <a:gd name="T39" fmla="*/ 2 h 15"/>
                  <a:gd name="T40" fmla="*/ 10 w 20"/>
                  <a:gd name="T41" fmla="*/ 13 h 15"/>
                  <a:gd name="T42" fmla="*/ 5 w 20"/>
                  <a:gd name="T43" fmla="*/ 8 h 15"/>
                  <a:gd name="T44" fmla="*/ 10 w 20"/>
                  <a:gd name="T45" fmla="*/ 6 h 15"/>
                  <a:gd name="T46" fmla="*/ 16 w 20"/>
                  <a:gd name="T47" fmla="*/ 8 h 15"/>
                  <a:gd name="T48" fmla="*/ 10 w 20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5">
                    <a:moveTo>
                      <a:pt x="10" y="0"/>
                    </a:moveTo>
                    <a:cubicBezTo>
                      <a:pt x="6" y="0"/>
                      <a:pt x="3" y="4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3"/>
                      <a:pt x="1" y="13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0" y="12"/>
                      <a:pt x="19" y="13"/>
                    </a:cubicBezTo>
                    <a:cubicBezTo>
                      <a:pt x="17" y="13"/>
                      <a:pt x="17" y="10"/>
                      <a:pt x="17" y="1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4"/>
                      <a:pt x="14" y="0"/>
                      <a:pt x="10" y="0"/>
                    </a:cubicBezTo>
                    <a:close/>
                    <a:moveTo>
                      <a:pt x="10" y="2"/>
                    </a:moveTo>
                    <a:cubicBezTo>
                      <a:pt x="13" y="2"/>
                      <a:pt x="15" y="4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5"/>
                      <a:pt x="12" y="3"/>
                      <a:pt x="10" y="3"/>
                    </a:cubicBezTo>
                    <a:cubicBezTo>
                      <a:pt x="8" y="3"/>
                      <a:pt x="6" y="5"/>
                      <a:pt x="5" y="6"/>
                    </a:cubicBezTo>
                    <a:cubicBezTo>
                      <a:pt x="5" y="6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4"/>
                      <a:pt x="8" y="2"/>
                      <a:pt x="10" y="2"/>
                    </a:cubicBezTo>
                    <a:close/>
                    <a:moveTo>
                      <a:pt x="10" y="13"/>
                    </a:moveTo>
                    <a:cubicBezTo>
                      <a:pt x="7" y="13"/>
                      <a:pt x="5" y="11"/>
                      <a:pt x="5" y="8"/>
                    </a:cubicBezTo>
                    <a:cubicBezTo>
                      <a:pt x="5" y="8"/>
                      <a:pt x="7" y="6"/>
                      <a:pt x="10" y="6"/>
                    </a:cubicBezTo>
                    <a:cubicBezTo>
                      <a:pt x="13" y="6"/>
                      <a:pt x="16" y="8"/>
                      <a:pt x="16" y="8"/>
                    </a:cubicBezTo>
                    <a:cubicBezTo>
                      <a:pt x="16" y="11"/>
                      <a:pt x="13" y="13"/>
                      <a:pt x="10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81"/>
              <p:cNvSpPr>
                <a:spLocks noEditPoints="1"/>
              </p:cNvSpPr>
              <p:nvPr/>
            </p:nvSpPr>
            <p:spPr bwMode="auto">
              <a:xfrm>
                <a:off x="3201988" y="1855788"/>
                <a:ext cx="71438" cy="41275"/>
              </a:xfrm>
              <a:custGeom>
                <a:avLst/>
                <a:gdLst>
                  <a:gd name="T0" fmla="*/ 0 w 22"/>
                  <a:gd name="T1" fmla="*/ 4 h 13"/>
                  <a:gd name="T2" fmla="*/ 0 w 22"/>
                  <a:gd name="T3" fmla="*/ 11 h 13"/>
                  <a:gd name="T4" fmla="*/ 2 w 22"/>
                  <a:gd name="T5" fmla="*/ 13 h 13"/>
                  <a:gd name="T6" fmla="*/ 4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4 h 13"/>
                  <a:gd name="T16" fmla="*/ 18 w 22"/>
                  <a:gd name="T17" fmla="*/ 0 h 13"/>
                  <a:gd name="T18" fmla="*/ 17 w 22"/>
                  <a:gd name="T19" fmla="*/ 0 h 13"/>
                  <a:gd name="T20" fmla="*/ 16 w 22"/>
                  <a:gd name="T21" fmla="*/ 0 h 13"/>
                  <a:gd name="T22" fmla="*/ 14 w 22"/>
                  <a:gd name="T23" fmla="*/ 2 h 13"/>
                  <a:gd name="T24" fmla="*/ 13 w 22"/>
                  <a:gd name="T25" fmla="*/ 2 h 13"/>
                  <a:gd name="T26" fmla="*/ 11 w 22"/>
                  <a:gd name="T27" fmla="*/ 10 h 13"/>
                  <a:gd name="T28" fmla="*/ 11 w 22"/>
                  <a:gd name="T29" fmla="*/ 10 h 13"/>
                  <a:gd name="T30" fmla="*/ 9 w 22"/>
                  <a:gd name="T31" fmla="*/ 2 h 13"/>
                  <a:gd name="T32" fmla="*/ 8 w 22"/>
                  <a:gd name="T33" fmla="*/ 2 h 13"/>
                  <a:gd name="T34" fmla="*/ 6 w 22"/>
                  <a:gd name="T35" fmla="*/ 0 h 13"/>
                  <a:gd name="T36" fmla="*/ 5 w 22"/>
                  <a:gd name="T37" fmla="*/ 0 h 13"/>
                  <a:gd name="T38" fmla="*/ 4 w 22"/>
                  <a:gd name="T39" fmla="*/ 0 h 13"/>
                  <a:gd name="T40" fmla="*/ 0 w 22"/>
                  <a:gd name="T41" fmla="*/ 4 h 13"/>
                  <a:gd name="T42" fmla="*/ 8 w 22"/>
                  <a:gd name="T43" fmla="*/ 7 h 13"/>
                  <a:gd name="T44" fmla="*/ 9 w 22"/>
                  <a:gd name="T45" fmla="*/ 8 h 13"/>
                  <a:gd name="T46" fmla="*/ 8 w 22"/>
                  <a:gd name="T47" fmla="*/ 9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9 w 22"/>
                  <a:gd name="T55" fmla="*/ 11 h 13"/>
                  <a:gd name="T56" fmla="*/ 8 w 22"/>
                  <a:gd name="T57" fmla="*/ 11 h 13"/>
                  <a:gd name="T58" fmla="*/ 7 w 22"/>
                  <a:gd name="T59" fmla="*/ 11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  <a:moveTo>
                      <a:pt x="8" y="7"/>
                    </a:move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8" y="9"/>
                      <a:pt x="7" y="8"/>
                      <a:pt x="7" y="8"/>
                    </a:cubicBezTo>
                    <a:cubicBezTo>
                      <a:pt x="7" y="7"/>
                      <a:pt x="8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8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7" y="10"/>
                      <a:pt x="8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82"/>
              <p:cNvSpPr>
                <a:spLocks noEditPoints="1"/>
              </p:cNvSpPr>
              <p:nvPr/>
            </p:nvSpPr>
            <p:spPr bwMode="auto">
              <a:xfrm>
                <a:off x="2689226" y="4906963"/>
                <a:ext cx="141288" cy="101600"/>
              </a:xfrm>
              <a:custGeom>
                <a:avLst/>
                <a:gdLst>
                  <a:gd name="T0" fmla="*/ 21 w 43"/>
                  <a:gd name="T1" fmla="*/ 0 h 31"/>
                  <a:gd name="T2" fmla="*/ 6 w 43"/>
                  <a:gd name="T3" fmla="*/ 15 h 31"/>
                  <a:gd name="T4" fmla="*/ 6 w 43"/>
                  <a:gd name="T5" fmla="*/ 20 h 31"/>
                  <a:gd name="T6" fmla="*/ 3 w 43"/>
                  <a:gd name="T7" fmla="*/ 26 h 31"/>
                  <a:gd name="T8" fmla="*/ 10 w 43"/>
                  <a:gd name="T9" fmla="*/ 31 h 31"/>
                  <a:gd name="T10" fmla="*/ 10 w 43"/>
                  <a:gd name="T11" fmla="*/ 31 h 31"/>
                  <a:gd name="T12" fmla="*/ 33 w 43"/>
                  <a:gd name="T13" fmla="*/ 31 h 31"/>
                  <a:gd name="T14" fmla="*/ 40 w 43"/>
                  <a:gd name="T15" fmla="*/ 26 h 31"/>
                  <a:gd name="T16" fmla="*/ 37 w 43"/>
                  <a:gd name="T17" fmla="*/ 20 h 31"/>
                  <a:gd name="T18" fmla="*/ 37 w 43"/>
                  <a:gd name="T19" fmla="*/ 15 h 31"/>
                  <a:gd name="T20" fmla="*/ 21 w 43"/>
                  <a:gd name="T21" fmla="*/ 0 h 31"/>
                  <a:gd name="T22" fmla="*/ 21 w 43"/>
                  <a:gd name="T23" fmla="*/ 3 h 31"/>
                  <a:gd name="T24" fmla="*/ 32 w 43"/>
                  <a:gd name="T25" fmla="*/ 12 h 31"/>
                  <a:gd name="T26" fmla="*/ 32 w 43"/>
                  <a:gd name="T27" fmla="*/ 12 h 31"/>
                  <a:gd name="T28" fmla="*/ 32 w 43"/>
                  <a:gd name="T29" fmla="*/ 12 h 31"/>
                  <a:gd name="T30" fmla="*/ 21 w 43"/>
                  <a:gd name="T31" fmla="*/ 6 h 31"/>
                  <a:gd name="T32" fmla="*/ 11 w 43"/>
                  <a:gd name="T33" fmla="*/ 12 h 31"/>
                  <a:gd name="T34" fmla="*/ 11 w 43"/>
                  <a:gd name="T35" fmla="*/ 12 h 31"/>
                  <a:gd name="T36" fmla="*/ 11 w 43"/>
                  <a:gd name="T37" fmla="*/ 12 h 31"/>
                  <a:gd name="T38" fmla="*/ 21 w 43"/>
                  <a:gd name="T39" fmla="*/ 3 h 31"/>
                  <a:gd name="T40" fmla="*/ 21 w 43"/>
                  <a:gd name="T41" fmla="*/ 27 h 31"/>
                  <a:gd name="T42" fmla="*/ 10 w 43"/>
                  <a:gd name="T43" fmla="*/ 16 h 31"/>
                  <a:gd name="T44" fmla="*/ 22 w 43"/>
                  <a:gd name="T45" fmla="*/ 11 h 31"/>
                  <a:gd name="T46" fmla="*/ 33 w 43"/>
                  <a:gd name="T47" fmla="*/ 16 h 31"/>
                  <a:gd name="T48" fmla="*/ 21 w 43"/>
                  <a:gd name="T4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1">
                    <a:moveTo>
                      <a:pt x="21" y="0"/>
                    </a:moveTo>
                    <a:cubicBezTo>
                      <a:pt x="13" y="0"/>
                      <a:pt x="6" y="7"/>
                      <a:pt x="6" y="15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5" y="26"/>
                      <a:pt x="3" y="26"/>
                    </a:cubicBezTo>
                    <a:cubicBezTo>
                      <a:pt x="0" y="25"/>
                      <a:pt x="4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9" y="31"/>
                      <a:pt x="43" y="25"/>
                      <a:pt x="40" y="26"/>
                    </a:cubicBezTo>
                    <a:cubicBezTo>
                      <a:pt x="37" y="26"/>
                      <a:pt x="37" y="20"/>
                      <a:pt x="37" y="20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7"/>
                      <a:pt x="30" y="0"/>
                      <a:pt x="21" y="0"/>
                    </a:cubicBezTo>
                    <a:close/>
                    <a:moveTo>
                      <a:pt x="21" y="3"/>
                    </a:moveTo>
                    <a:cubicBezTo>
                      <a:pt x="27" y="3"/>
                      <a:pt x="32" y="7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3"/>
                      <a:pt x="32" y="13"/>
                      <a:pt x="32" y="12"/>
                    </a:cubicBezTo>
                    <a:cubicBezTo>
                      <a:pt x="30" y="9"/>
                      <a:pt x="26" y="6"/>
                      <a:pt x="21" y="6"/>
                    </a:cubicBezTo>
                    <a:cubicBezTo>
                      <a:pt x="17" y="6"/>
                      <a:pt x="12" y="9"/>
                      <a:pt x="11" y="12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7"/>
                      <a:pt x="16" y="3"/>
                      <a:pt x="21" y="3"/>
                    </a:cubicBezTo>
                    <a:close/>
                    <a:moveTo>
                      <a:pt x="21" y="27"/>
                    </a:moveTo>
                    <a:cubicBezTo>
                      <a:pt x="15" y="27"/>
                      <a:pt x="10" y="22"/>
                      <a:pt x="10" y="16"/>
                    </a:cubicBezTo>
                    <a:cubicBezTo>
                      <a:pt x="10" y="16"/>
                      <a:pt x="15" y="11"/>
                      <a:pt x="22" y="11"/>
                    </a:cubicBezTo>
                    <a:cubicBezTo>
                      <a:pt x="28" y="11"/>
                      <a:pt x="33" y="16"/>
                      <a:pt x="33" y="16"/>
                    </a:cubicBezTo>
                    <a:cubicBezTo>
                      <a:pt x="33" y="22"/>
                      <a:pt x="28" y="27"/>
                      <a:pt x="21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83"/>
              <p:cNvSpPr>
                <a:spLocks noEditPoints="1"/>
              </p:cNvSpPr>
              <p:nvPr/>
            </p:nvSpPr>
            <p:spPr bwMode="auto">
              <a:xfrm>
                <a:off x="2682876" y="5021263"/>
                <a:ext cx="153988" cy="87313"/>
              </a:xfrm>
              <a:custGeom>
                <a:avLst/>
                <a:gdLst>
                  <a:gd name="T0" fmla="*/ 0 w 47"/>
                  <a:gd name="T1" fmla="*/ 8 h 27"/>
                  <a:gd name="T2" fmla="*/ 0 w 47"/>
                  <a:gd name="T3" fmla="*/ 23 h 27"/>
                  <a:gd name="T4" fmla="*/ 4 w 47"/>
                  <a:gd name="T5" fmla="*/ 27 h 27"/>
                  <a:gd name="T6" fmla="*/ 8 w 47"/>
                  <a:gd name="T7" fmla="*/ 27 h 27"/>
                  <a:gd name="T8" fmla="*/ 39 w 47"/>
                  <a:gd name="T9" fmla="*/ 27 h 27"/>
                  <a:gd name="T10" fmla="*/ 43 w 47"/>
                  <a:gd name="T11" fmla="*/ 27 h 27"/>
                  <a:gd name="T12" fmla="*/ 47 w 47"/>
                  <a:gd name="T13" fmla="*/ 23 h 27"/>
                  <a:gd name="T14" fmla="*/ 47 w 47"/>
                  <a:gd name="T15" fmla="*/ 8 h 27"/>
                  <a:gd name="T16" fmla="*/ 39 w 47"/>
                  <a:gd name="T17" fmla="*/ 0 h 27"/>
                  <a:gd name="T18" fmla="*/ 35 w 47"/>
                  <a:gd name="T19" fmla="*/ 0 h 27"/>
                  <a:gd name="T20" fmla="*/ 34 w 47"/>
                  <a:gd name="T21" fmla="*/ 0 h 27"/>
                  <a:gd name="T22" fmla="*/ 30 w 47"/>
                  <a:gd name="T23" fmla="*/ 3 h 27"/>
                  <a:gd name="T24" fmla="*/ 29 w 47"/>
                  <a:gd name="T25" fmla="*/ 5 h 27"/>
                  <a:gd name="T26" fmla="*/ 24 w 47"/>
                  <a:gd name="T27" fmla="*/ 20 h 27"/>
                  <a:gd name="T28" fmla="*/ 23 w 47"/>
                  <a:gd name="T29" fmla="*/ 20 h 27"/>
                  <a:gd name="T30" fmla="*/ 19 w 47"/>
                  <a:gd name="T31" fmla="*/ 5 h 27"/>
                  <a:gd name="T32" fmla="*/ 17 w 47"/>
                  <a:gd name="T33" fmla="*/ 3 h 27"/>
                  <a:gd name="T34" fmla="*/ 13 w 47"/>
                  <a:gd name="T35" fmla="*/ 0 h 27"/>
                  <a:gd name="T36" fmla="*/ 11 w 47"/>
                  <a:gd name="T37" fmla="*/ 0 h 27"/>
                  <a:gd name="T38" fmla="*/ 8 w 47"/>
                  <a:gd name="T39" fmla="*/ 0 h 27"/>
                  <a:gd name="T40" fmla="*/ 0 w 47"/>
                  <a:gd name="T41" fmla="*/ 8 h 27"/>
                  <a:gd name="T42" fmla="*/ 17 w 47"/>
                  <a:gd name="T43" fmla="*/ 15 h 27"/>
                  <a:gd name="T44" fmla="*/ 19 w 47"/>
                  <a:gd name="T45" fmla="*/ 16 h 27"/>
                  <a:gd name="T46" fmla="*/ 17 w 47"/>
                  <a:gd name="T47" fmla="*/ 18 h 27"/>
                  <a:gd name="T48" fmla="*/ 16 w 47"/>
                  <a:gd name="T49" fmla="*/ 16 h 27"/>
                  <a:gd name="T50" fmla="*/ 17 w 47"/>
                  <a:gd name="T51" fmla="*/ 15 h 27"/>
                  <a:gd name="T52" fmla="*/ 17 w 47"/>
                  <a:gd name="T53" fmla="*/ 21 h 27"/>
                  <a:gd name="T54" fmla="*/ 19 w 47"/>
                  <a:gd name="T55" fmla="*/ 22 h 27"/>
                  <a:gd name="T56" fmla="*/ 17 w 47"/>
                  <a:gd name="T57" fmla="*/ 24 h 27"/>
                  <a:gd name="T58" fmla="*/ 16 w 47"/>
                  <a:gd name="T59" fmla="*/ 22 h 27"/>
                  <a:gd name="T60" fmla="*/ 17 w 47"/>
                  <a:gd name="T61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" h="27">
                    <a:moveTo>
                      <a:pt x="0" y="8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7" y="25"/>
                      <a:pt x="47" y="2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3"/>
                      <a:pt x="43" y="0"/>
                      <a:pt x="3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4" y="0"/>
                      <a:pt x="34" y="0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5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3" y="2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8" y="4"/>
                      <a:pt x="17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  <a:moveTo>
                      <a:pt x="17" y="15"/>
                    </a:moveTo>
                    <a:cubicBezTo>
                      <a:pt x="18" y="15"/>
                      <a:pt x="19" y="15"/>
                      <a:pt x="19" y="16"/>
                    </a:cubicBezTo>
                    <a:cubicBezTo>
                      <a:pt x="19" y="17"/>
                      <a:pt x="18" y="18"/>
                      <a:pt x="17" y="18"/>
                    </a:cubicBezTo>
                    <a:cubicBezTo>
                      <a:pt x="17" y="18"/>
                      <a:pt x="16" y="17"/>
                      <a:pt x="16" y="16"/>
                    </a:cubicBezTo>
                    <a:cubicBezTo>
                      <a:pt x="16" y="15"/>
                      <a:pt x="17" y="15"/>
                      <a:pt x="17" y="15"/>
                    </a:cubicBezTo>
                    <a:close/>
                    <a:moveTo>
                      <a:pt x="17" y="21"/>
                    </a:moveTo>
                    <a:cubicBezTo>
                      <a:pt x="18" y="21"/>
                      <a:pt x="19" y="21"/>
                      <a:pt x="19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1"/>
                      <a:pt x="1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84"/>
              <p:cNvSpPr>
                <a:spLocks noEditPoints="1"/>
              </p:cNvSpPr>
              <p:nvPr/>
            </p:nvSpPr>
            <p:spPr bwMode="auto">
              <a:xfrm>
                <a:off x="5172076" y="4700588"/>
                <a:ext cx="136525" cy="98425"/>
              </a:xfrm>
              <a:custGeom>
                <a:avLst/>
                <a:gdLst>
                  <a:gd name="T0" fmla="*/ 21 w 42"/>
                  <a:gd name="T1" fmla="*/ 0 h 30"/>
                  <a:gd name="T2" fmla="*/ 6 w 42"/>
                  <a:gd name="T3" fmla="*/ 15 h 30"/>
                  <a:gd name="T4" fmla="*/ 6 w 42"/>
                  <a:gd name="T5" fmla="*/ 20 h 30"/>
                  <a:gd name="T6" fmla="*/ 3 w 42"/>
                  <a:gd name="T7" fmla="*/ 25 h 30"/>
                  <a:gd name="T8" fmla="*/ 10 w 42"/>
                  <a:gd name="T9" fmla="*/ 30 h 30"/>
                  <a:gd name="T10" fmla="*/ 10 w 42"/>
                  <a:gd name="T11" fmla="*/ 30 h 30"/>
                  <a:gd name="T12" fmla="*/ 32 w 42"/>
                  <a:gd name="T13" fmla="*/ 30 h 30"/>
                  <a:gd name="T14" fmla="*/ 39 w 42"/>
                  <a:gd name="T15" fmla="*/ 25 h 30"/>
                  <a:gd name="T16" fmla="*/ 36 w 42"/>
                  <a:gd name="T17" fmla="*/ 19 h 30"/>
                  <a:gd name="T18" fmla="*/ 36 w 42"/>
                  <a:gd name="T19" fmla="*/ 15 h 30"/>
                  <a:gd name="T20" fmla="*/ 21 w 42"/>
                  <a:gd name="T21" fmla="*/ 0 h 30"/>
                  <a:gd name="T22" fmla="*/ 21 w 42"/>
                  <a:gd name="T23" fmla="*/ 4 h 30"/>
                  <a:gd name="T24" fmla="*/ 31 w 42"/>
                  <a:gd name="T25" fmla="*/ 12 h 30"/>
                  <a:gd name="T26" fmla="*/ 31 w 42"/>
                  <a:gd name="T27" fmla="*/ 12 h 30"/>
                  <a:gd name="T28" fmla="*/ 30 w 42"/>
                  <a:gd name="T29" fmla="*/ 12 h 30"/>
                  <a:gd name="T30" fmla="*/ 21 w 42"/>
                  <a:gd name="T31" fmla="*/ 6 h 30"/>
                  <a:gd name="T32" fmla="*/ 11 w 42"/>
                  <a:gd name="T33" fmla="*/ 12 h 30"/>
                  <a:gd name="T34" fmla="*/ 11 w 42"/>
                  <a:gd name="T35" fmla="*/ 12 h 30"/>
                  <a:gd name="T36" fmla="*/ 10 w 42"/>
                  <a:gd name="T37" fmla="*/ 12 h 30"/>
                  <a:gd name="T38" fmla="*/ 21 w 42"/>
                  <a:gd name="T39" fmla="*/ 4 h 30"/>
                  <a:gd name="T40" fmla="*/ 21 w 42"/>
                  <a:gd name="T41" fmla="*/ 26 h 30"/>
                  <a:gd name="T42" fmla="*/ 10 w 42"/>
                  <a:gd name="T43" fmla="*/ 15 h 30"/>
                  <a:gd name="T44" fmla="*/ 21 w 42"/>
                  <a:gd name="T45" fmla="*/ 11 h 30"/>
                  <a:gd name="T46" fmla="*/ 32 w 42"/>
                  <a:gd name="T47" fmla="*/ 15 h 30"/>
                  <a:gd name="T48" fmla="*/ 21 w 42"/>
                  <a:gd name="T4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30">
                    <a:moveTo>
                      <a:pt x="21" y="0"/>
                    </a:moveTo>
                    <a:cubicBezTo>
                      <a:pt x="13" y="0"/>
                      <a:pt x="6" y="7"/>
                      <a:pt x="6" y="15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5" y="25"/>
                      <a:pt x="3" y="25"/>
                    </a:cubicBezTo>
                    <a:cubicBezTo>
                      <a:pt x="0" y="25"/>
                      <a:pt x="4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8" y="30"/>
                      <a:pt x="42" y="25"/>
                      <a:pt x="39" y="25"/>
                    </a:cubicBezTo>
                    <a:cubicBezTo>
                      <a:pt x="36" y="25"/>
                      <a:pt x="36" y="19"/>
                      <a:pt x="36" y="19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7"/>
                      <a:pt x="29" y="0"/>
                      <a:pt x="21" y="0"/>
                    </a:cubicBezTo>
                    <a:close/>
                    <a:moveTo>
                      <a:pt x="21" y="4"/>
                    </a:moveTo>
                    <a:cubicBezTo>
                      <a:pt x="26" y="4"/>
                      <a:pt x="31" y="7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3"/>
                      <a:pt x="31" y="12"/>
                      <a:pt x="30" y="12"/>
                    </a:cubicBezTo>
                    <a:cubicBezTo>
                      <a:pt x="29" y="9"/>
                      <a:pt x="25" y="6"/>
                      <a:pt x="21" y="6"/>
                    </a:cubicBezTo>
                    <a:cubicBezTo>
                      <a:pt x="17" y="6"/>
                      <a:pt x="12" y="9"/>
                      <a:pt x="11" y="12"/>
                    </a:cubicBezTo>
                    <a:cubicBezTo>
                      <a:pt x="11" y="12"/>
                      <a:pt x="11" y="13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7"/>
                      <a:pt x="16" y="4"/>
                      <a:pt x="21" y="4"/>
                    </a:cubicBezTo>
                    <a:close/>
                    <a:moveTo>
                      <a:pt x="21" y="26"/>
                    </a:moveTo>
                    <a:cubicBezTo>
                      <a:pt x="15" y="26"/>
                      <a:pt x="10" y="22"/>
                      <a:pt x="10" y="15"/>
                    </a:cubicBezTo>
                    <a:cubicBezTo>
                      <a:pt x="10" y="15"/>
                      <a:pt x="15" y="11"/>
                      <a:pt x="21" y="11"/>
                    </a:cubicBezTo>
                    <a:cubicBezTo>
                      <a:pt x="27" y="11"/>
                      <a:pt x="32" y="15"/>
                      <a:pt x="32" y="15"/>
                    </a:cubicBezTo>
                    <a:cubicBezTo>
                      <a:pt x="32" y="22"/>
                      <a:pt x="27" y="26"/>
                      <a:pt x="21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85"/>
              <p:cNvSpPr>
                <a:spLocks noEditPoints="1"/>
              </p:cNvSpPr>
              <p:nvPr/>
            </p:nvSpPr>
            <p:spPr bwMode="auto">
              <a:xfrm>
                <a:off x="5164138" y="4811713"/>
                <a:ext cx="147638" cy="85725"/>
              </a:xfrm>
              <a:custGeom>
                <a:avLst/>
                <a:gdLst>
                  <a:gd name="T0" fmla="*/ 0 w 45"/>
                  <a:gd name="T1" fmla="*/ 7 h 26"/>
                  <a:gd name="T2" fmla="*/ 0 w 45"/>
                  <a:gd name="T3" fmla="*/ 22 h 26"/>
                  <a:gd name="T4" fmla="*/ 4 w 45"/>
                  <a:gd name="T5" fmla="*/ 26 h 26"/>
                  <a:gd name="T6" fmla="*/ 8 w 45"/>
                  <a:gd name="T7" fmla="*/ 26 h 26"/>
                  <a:gd name="T8" fmla="*/ 38 w 45"/>
                  <a:gd name="T9" fmla="*/ 26 h 26"/>
                  <a:gd name="T10" fmla="*/ 41 w 45"/>
                  <a:gd name="T11" fmla="*/ 26 h 26"/>
                  <a:gd name="T12" fmla="*/ 45 w 45"/>
                  <a:gd name="T13" fmla="*/ 22 h 26"/>
                  <a:gd name="T14" fmla="*/ 45 w 45"/>
                  <a:gd name="T15" fmla="*/ 7 h 26"/>
                  <a:gd name="T16" fmla="*/ 38 w 45"/>
                  <a:gd name="T17" fmla="*/ 0 h 26"/>
                  <a:gd name="T18" fmla="*/ 34 w 45"/>
                  <a:gd name="T19" fmla="*/ 0 h 26"/>
                  <a:gd name="T20" fmla="*/ 33 w 45"/>
                  <a:gd name="T21" fmla="*/ 0 h 26"/>
                  <a:gd name="T22" fmla="*/ 29 w 45"/>
                  <a:gd name="T23" fmla="*/ 3 h 26"/>
                  <a:gd name="T24" fmla="*/ 28 w 45"/>
                  <a:gd name="T25" fmla="*/ 4 h 26"/>
                  <a:gd name="T26" fmla="*/ 23 w 45"/>
                  <a:gd name="T27" fmla="*/ 19 h 26"/>
                  <a:gd name="T28" fmla="*/ 23 w 45"/>
                  <a:gd name="T29" fmla="*/ 20 h 26"/>
                  <a:gd name="T30" fmla="*/ 18 w 45"/>
                  <a:gd name="T31" fmla="*/ 5 h 26"/>
                  <a:gd name="T32" fmla="*/ 17 w 45"/>
                  <a:gd name="T33" fmla="*/ 3 h 26"/>
                  <a:gd name="T34" fmla="*/ 13 w 45"/>
                  <a:gd name="T35" fmla="*/ 0 h 26"/>
                  <a:gd name="T36" fmla="*/ 11 w 45"/>
                  <a:gd name="T37" fmla="*/ 0 h 26"/>
                  <a:gd name="T38" fmla="*/ 8 w 45"/>
                  <a:gd name="T39" fmla="*/ 0 h 26"/>
                  <a:gd name="T40" fmla="*/ 0 w 45"/>
                  <a:gd name="T41" fmla="*/ 7 h 26"/>
                  <a:gd name="T42" fmla="*/ 17 w 45"/>
                  <a:gd name="T43" fmla="*/ 14 h 26"/>
                  <a:gd name="T44" fmla="*/ 19 w 45"/>
                  <a:gd name="T45" fmla="*/ 16 h 26"/>
                  <a:gd name="T46" fmla="*/ 17 w 45"/>
                  <a:gd name="T47" fmla="*/ 17 h 26"/>
                  <a:gd name="T48" fmla="*/ 15 w 45"/>
                  <a:gd name="T49" fmla="*/ 16 h 26"/>
                  <a:gd name="T50" fmla="*/ 17 w 45"/>
                  <a:gd name="T51" fmla="*/ 14 h 26"/>
                  <a:gd name="T52" fmla="*/ 17 w 45"/>
                  <a:gd name="T53" fmla="*/ 20 h 26"/>
                  <a:gd name="T54" fmla="*/ 19 w 45"/>
                  <a:gd name="T55" fmla="*/ 21 h 26"/>
                  <a:gd name="T56" fmla="*/ 17 w 45"/>
                  <a:gd name="T57" fmla="*/ 23 h 26"/>
                  <a:gd name="T58" fmla="*/ 15 w 45"/>
                  <a:gd name="T59" fmla="*/ 21 h 26"/>
                  <a:gd name="T60" fmla="*/ 17 w 45"/>
                  <a:gd name="T61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26">
                    <a:moveTo>
                      <a:pt x="0" y="7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4" y="26"/>
                      <a:pt x="45" y="24"/>
                      <a:pt x="45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3"/>
                      <a:pt x="42" y="0"/>
                      <a:pt x="3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3" y="0"/>
                      <a:pt x="33" y="0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"/>
                      <a:pt x="28" y="4"/>
                      <a:pt x="28" y="4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4"/>
                      <a:pt x="17" y="4"/>
                      <a:pt x="17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lose/>
                    <a:moveTo>
                      <a:pt x="17" y="14"/>
                    </a:moveTo>
                    <a:cubicBezTo>
                      <a:pt x="18" y="14"/>
                      <a:pt x="19" y="15"/>
                      <a:pt x="19" y="16"/>
                    </a:cubicBezTo>
                    <a:cubicBezTo>
                      <a:pt x="19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6"/>
                    </a:cubicBezTo>
                    <a:cubicBezTo>
                      <a:pt x="15" y="15"/>
                      <a:pt x="16" y="14"/>
                      <a:pt x="17" y="14"/>
                    </a:cubicBezTo>
                    <a:close/>
                    <a:moveTo>
                      <a:pt x="17" y="20"/>
                    </a:moveTo>
                    <a:cubicBezTo>
                      <a:pt x="18" y="20"/>
                      <a:pt x="19" y="21"/>
                      <a:pt x="19" y="21"/>
                    </a:cubicBezTo>
                    <a:cubicBezTo>
                      <a:pt x="19" y="22"/>
                      <a:pt x="18" y="23"/>
                      <a:pt x="17" y="23"/>
                    </a:cubicBezTo>
                    <a:cubicBezTo>
                      <a:pt x="16" y="23"/>
                      <a:pt x="15" y="22"/>
                      <a:pt x="15" y="21"/>
                    </a:cubicBezTo>
                    <a:cubicBezTo>
                      <a:pt x="15" y="21"/>
                      <a:pt x="16" y="20"/>
                      <a:pt x="1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86"/>
              <p:cNvSpPr>
                <a:spLocks/>
              </p:cNvSpPr>
              <p:nvPr/>
            </p:nvSpPr>
            <p:spPr bwMode="auto">
              <a:xfrm>
                <a:off x="6870701" y="1797050"/>
                <a:ext cx="306388" cy="96838"/>
              </a:xfrm>
              <a:custGeom>
                <a:avLst/>
                <a:gdLst>
                  <a:gd name="T0" fmla="*/ 0 w 94"/>
                  <a:gd name="T1" fmla="*/ 5 h 30"/>
                  <a:gd name="T2" fmla="*/ 92 w 94"/>
                  <a:gd name="T3" fmla="*/ 30 h 30"/>
                  <a:gd name="T4" fmla="*/ 94 w 94"/>
                  <a:gd name="T5" fmla="*/ 25 h 30"/>
                  <a:gd name="T6" fmla="*/ 1 w 94"/>
                  <a:gd name="T7" fmla="*/ 0 h 30"/>
                  <a:gd name="T8" fmla="*/ 0 w 94"/>
                  <a:gd name="T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0">
                    <a:moveTo>
                      <a:pt x="0" y="5"/>
                    </a:moveTo>
                    <a:cubicBezTo>
                      <a:pt x="92" y="30"/>
                      <a:pt x="92" y="30"/>
                      <a:pt x="92" y="30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87"/>
              <p:cNvSpPr>
                <a:spLocks/>
              </p:cNvSpPr>
              <p:nvPr/>
            </p:nvSpPr>
            <p:spPr bwMode="auto">
              <a:xfrm>
                <a:off x="6691313" y="2097088"/>
                <a:ext cx="387350" cy="466725"/>
              </a:xfrm>
              <a:custGeom>
                <a:avLst/>
                <a:gdLst>
                  <a:gd name="T0" fmla="*/ 117 w 119"/>
                  <a:gd name="T1" fmla="*/ 141 h 143"/>
                  <a:gd name="T2" fmla="*/ 118 w 119"/>
                  <a:gd name="T3" fmla="*/ 136 h 143"/>
                  <a:gd name="T4" fmla="*/ 6 w 119"/>
                  <a:gd name="T5" fmla="*/ 0 h 143"/>
                  <a:gd name="T6" fmla="*/ 0 w 119"/>
                  <a:gd name="T7" fmla="*/ 6 h 143"/>
                  <a:gd name="T8" fmla="*/ 111 w 119"/>
                  <a:gd name="T9" fmla="*/ 141 h 143"/>
                  <a:gd name="T10" fmla="*/ 117 w 119"/>
                  <a:gd name="T11" fmla="*/ 14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43">
                    <a:moveTo>
                      <a:pt x="117" y="141"/>
                    </a:moveTo>
                    <a:cubicBezTo>
                      <a:pt x="119" y="140"/>
                      <a:pt x="119" y="137"/>
                      <a:pt x="118" y="13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4"/>
                      <a:pt x="0" y="6"/>
                    </a:cubicBezTo>
                    <a:cubicBezTo>
                      <a:pt x="111" y="141"/>
                      <a:pt x="111" y="141"/>
                      <a:pt x="111" y="141"/>
                    </a:cubicBezTo>
                    <a:cubicBezTo>
                      <a:pt x="113" y="143"/>
                      <a:pt x="115" y="143"/>
                      <a:pt x="117" y="1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88"/>
              <p:cNvSpPr>
                <a:spLocks/>
              </p:cNvSpPr>
              <p:nvPr/>
            </p:nvSpPr>
            <p:spPr bwMode="auto">
              <a:xfrm>
                <a:off x="5011738" y="2168525"/>
                <a:ext cx="749300" cy="1158875"/>
              </a:xfrm>
              <a:custGeom>
                <a:avLst/>
                <a:gdLst>
                  <a:gd name="T0" fmla="*/ 8 w 230"/>
                  <a:gd name="T1" fmla="*/ 352 h 355"/>
                  <a:gd name="T2" fmla="*/ 230 w 230"/>
                  <a:gd name="T3" fmla="*/ 5 h 355"/>
                  <a:gd name="T4" fmla="*/ 224 w 230"/>
                  <a:gd name="T5" fmla="*/ 0 h 355"/>
                  <a:gd name="T6" fmla="*/ 1 w 230"/>
                  <a:gd name="T7" fmla="*/ 348 h 355"/>
                  <a:gd name="T8" fmla="*/ 0 w 230"/>
                  <a:gd name="T9" fmla="*/ 350 h 355"/>
                  <a:gd name="T10" fmla="*/ 2 w 230"/>
                  <a:gd name="T11" fmla="*/ 353 h 355"/>
                  <a:gd name="T12" fmla="*/ 8 w 230"/>
                  <a:gd name="T13" fmla="*/ 352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355">
                    <a:moveTo>
                      <a:pt x="8" y="352"/>
                    </a:moveTo>
                    <a:cubicBezTo>
                      <a:pt x="230" y="5"/>
                      <a:pt x="230" y="5"/>
                      <a:pt x="230" y="5"/>
                    </a:cubicBezTo>
                    <a:cubicBezTo>
                      <a:pt x="228" y="3"/>
                      <a:pt x="226" y="1"/>
                      <a:pt x="224" y="0"/>
                    </a:cubicBezTo>
                    <a:cubicBezTo>
                      <a:pt x="1" y="348"/>
                      <a:pt x="1" y="348"/>
                      <a:pt x="1" y="348"/>
                    </a:cubicBezTo>
                    <a:cubicBezTo>
                      <a:pt x="0" y="348"/>
                      <a:pt x="0" y="349"/>
                      <a:pt x="0" y="350"/>
                    </a:cubicBezTo>
                    <a:cubicBezTo>
                      <a:pt x="0" y="351"/>
                      <a:pt x="1" y="353"/>
                      <a:pt x="2" y="353"/>
                    </a:cubicBezTo>
                    <a:cubicBezTo>
                      <a:pt x="4" y="355"/>
                      <a:pt x="7" y="354"/>
                      <a:pt x="8" y="3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Freeform 89"/>
              <p:cNvSpPr>
                <a:spLocks noEditPoints="1"/>
              </p:cNvSpPr>
              <p:nvPr/>
            </p:nvSpPr>
            <p:spPr bwMode="auto">
              <a:xfrm>
                <a:off x="5543551" y="2462213"/>
                <a:ext cx="1160463" cy="1162050"/>
              </a:xfrm>
              <a:custGeom>
                <a:avLst/>
                <a:gdLst>
                  <a:gd name="T0" fmla="*/ 0 w 356"/>
                  <a:gd name="T1" fmla="*/ 178 h 356"/>
                  <a:gd name="T2" fmla="*/ 178 w 356"/>
                  <a:gd name="T3" fmla="*/ 0 h 356"/>
                  <a:gd name="T4" fmla="*/ 356 w 356"/>
                  <a:gd name="T5" fmla="*/ 178 h 356"/>
                  <a:gd name="T6" fmla="*/ 178 w 356"/>
                  <a:gd name="T7" fmla="*/ 356 h 356"/>
                  <a:gd name="T8" fmla="*/ 0 w 356"/>
                  <a:gd name="T9" fmla="*/ 178 h 356"/>
                  <a:gd name="T10" fmla="*/ 336 w 356"/>
                  <a:gd name="T11" fmla="*/ 178 h 356"/>
                  <a:gd name="T12" fmla="*/ 178 w 356"/>
                  <a:gd name="T13" fmla="*/ 21 h 356"/>
                  <a:gd name="T14" fmla="*/ 21 w 356"/>
                  <a:gd name="T15" fmla="*/ 178 h 356"/>
                  <a:gd name="T16" fmla="*/ 178 w 356"/>
                  <a:gd name="T17" fmla="*/ 335 h 356"/>
                  <a:gd name="T18" fmla="*/ 336 w 356"/>
                  <a:gd name="T19" fmla="*/ 17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6" h="356">
                    <a:moveTo>
                      <a:pt x="0" y="178"/>
                    </a:moveTo>
                    <a:cubicBezTo>
                      <a:pt x="0" y="80"/>
                      <a:pt x="80" y="0"/>
                      <a:pt x="178" y="0"/>
                    </a:cubicBezTo>
                    <a:cubicBezTo>
                      <a:pt x="277" y="0"/>
                      <a:pt x="356" y="80"/>
                      <a:pt x="356" y="178"/>
                    </a:cubicBezTo>
                    <a:cubicBezTo>
                      <a:pt x="356" y="276"/>
                      <a:pt x="277" y="356"/>
                      <a:pt x="178" y="356"/>
                    </a:cubicBezTo>
                    <a:cubicBezTo>
                      <a:pt x="80" y="356"/>
                      <a:pt x="0" y="276"/>
                      <a:pt x="0" y="178"/>
                    </a:cubicBezTo>
                    <a:close/>
                    <a:moveTo>
                      <a:pt x="336" y="178"/>
                    </a:moveTo>
                    <a:cubicBezTo>
                      <a:pt x="336" y="92"/>
                      <a:pt x="265" y="21"/>
                      <a:pt x="178" y="21"/>
                    </a:cubicBezTo>
                    <a:cubicBezTo>
                      <a:pt x="92" y="21"/>
                      <a:pt x="21" y="92"/>
                      <a:pt x="21" y="178"/>
                    </a:cubicBezTo>
                    <a:cubicBezTo>
                      <a:pt x="21" y="265"/>
                      <a:pt x="92" y="335"/>
                      <a:pt x="178" y="335"/>
                    </a:cubicBezTo>
                    <a:cubicBezTo>
                      <a:pt x="265" y="335"/>
                      <a:pt x="336" y="265"/>
                      <a:pt x="336" y="17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Freeform 90"/>
              <p:cNvSpPr>
                <a:spLocks/>
              </p:cNvSpPr>
              <p:nvPr/>
            </p:nvSpPr>
            <p:spPr bwMode="auto">
              <a:xfrm>
                <a:off x="6592888" y="2641600"/>
                <a:ext cx="457200" cy="182563"/>
              </a:xfrm>
              <a:custGeom>
                <a:avLst/>
                <a:gdLst>
                  <a:gd name="T0" fmla="*/ 2 w 140"/>
                  <a:gd name="T1" fmla="*/ 56 h 56"/>
                  <a:gd name="T2" fmla="*/ 140 w 140"/>
                  <a:gd name="T3" fmla="*/ 5 h 56"/>
                  <a:gd name="T4" fmla="*/ 138 w 140"/>
                  <a:gd name="T5" fmla="*/ 0 h 56"/>
                  <a:gd name="T6" fmla="*/ 0 w 140"/>
                  <a:gd name="T7" fmla="*/ 50 h 56"/>
                  <a:gd name="T8" fmla="*/ 2 w 140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56">
                    <a:moveTo>
                      <a:pt x="2" y="56"/>
                    </a:moveTo>
                    <a:cubicBezTo>
                      <a:pt x="140" y="5"/>
                      <a:pt x="140" y="5"/>
                      <a:pt x="140" y="5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4"/>
                      <a:pt x="2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Freeform 91"/>
              <p:cNvSpPr>
                <a:spLocks/>
              </p:cNvSpPr>
              <p:nvPr/>
            </p:nvSpPr>
            <p:spPr bwMode="auto">
              <a:xfrm>
                <a:off x="6159501" y="2325688"/>
                <a:ext cx="39688" cy="201613"/>
              </a:xfrm>
              <a:custGeom>
                <a:avLst/>
                <a:gdLst>
                  <a:gd name="T0" fmla="*/ 0 w 12"/>
                  <a:gd name="T1" fmla="*/ 62 h 62"/>
                  <a:gd name="T2" fmla="*/ 5 w 12"/>
                  <a:gd name="T3" fmla="*/ 62 h 62"/>
                  <a:gd name="T4" fmla="*/ 12 w 12"/>
                  <a:gd name="T5" fmla="*/ 0 h 62"/>
                  <a:gd name="T6" fmla="*/ 9 w 12"/>
                  <a:gd name="T7" fmla="*/ 0 h 62"/>
                  <a:gd name="T8" fmla="*/ 6 w 12"/>
                  <a:gd name="T9" fmla="*/ 0 h 62"/>
                  <a:gd name="T10" fmla="*/ 0 w 12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2">
                    <a:moveTo>
                      <a:pt x="0" y="62"/>
                    </a:moveTo>
                    <a:cubicBezTo>
                      <a:pt x="2" y="62"/>
                      <a:pt x="4" y="62"/>
                      <a:pt x="5" y="6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lnTo>
                      <a:pt x="0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Freeform 92"/>
              <p:cNvSpPr>
                <a:spLocks noEditPoints="1"/>
              </p:cNvSpPr>
              <p:nvPr/>
            </p:nvSpPr>
            <p:spPr bwMode="auto">
              <a:xfrm>
                <a:off x="7489826" y="1878013"/>
                <a:ext cx="1020763" cy="1025525"/>
              </a:xfrm>
              <a:custGeom>
                <a:avLst/>
                <a:gdLst>
                  <a:gd name="T0" fmla="*/ 0 w 313"/>
                  <a:gd name="T1" fmla="*/ 157 h 314"/>
                  <a:gd name="T2" fmla="*/ 157 w 313"/>
                  <a:gd name="T3" fmla="*/ 0 h 314"/>
                  <a:gd name="T4" fmla="*/ 313 w 313"/>
                  <a:gd name="T5" fmla="*/ 157 h 314"/>
                  <a:gd name="T6" fmla="*/ 157 w 313"/>
                  <a:gd name="T7" fmla="*/ 314 h 314"/>
                  <a:gd name="T8" fmla="*/ 0 w 313"/>
                  <a:gd name="T9" fmla="*/ 157 h 314"/>
                  <a:gd name="T10" fmla="*/ 295 w 313"/>
                  <a:gd name="T11" fmla="*/ 157 h 314"/>
                  <a:gd name="T12" fmla="*/ 157 w 313"/>
                  <a:gd name="T13" fmla="*/ 19 h 314"/>
                  <a:gd name="T14" fmla="*/ 18 w 313"/>
                  <a:gd name="T15" fmla="*/ 157 h 314"/>
                  <a:gd name="T16" fmla="*/ 157 w 313"/>
                  <a:gd name="T17" fmla="*/ 295 h 314"/>
                  <a:gd name="T18" fmla="*/ 295 w 313"/>
                  <a:gd name="T19" fmla="*/ 15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3" h="314">
                    <a:moveTo>
                      <a:pt x="0" y="157"/>
                    </a:moveTo>
                    <a:cubicBezTo>
                      <a:pt x="0" y="71"/>
                      <a:pt x="70" y="0"/>
                      <a:pt x="157" y="0"/>
                    </a:cubicBezTo>
                    <a:cubicBezTo>
                      <a:pt x="243" y="0"/>
                      <a:pt x="313" y="71"/>
                      <a:pt x="313" y="157"/>
                    </a:cubicBezTo>
                    <a:cubicBezTo>
                      <a:pt x="313" y="244"/>
                      <a:pt x="243" y="314"/>
                      <a:pt x="157" y="314"/>
                    </a:cubicBezTo>
                    <a:cubicBezTo>
                      <a:pt x="70" y="314"/>
                      <a:pt x="0" y="244"/>
                      <a:pt x="0" y="157"/>
                    </a:cubicBezTo>
                    <a:close/>
                    <a:moveTo>
                      <a:pt x="295" y="157"/>
                    </a:moveTo>
                    <a:cubicBezTo>
                      <a:pt x="295" y="81"/>
                      <a:pt x="233" y="19"/>
                      <a:pt x="157" y="19"/>
                    </a:cubicBezTo>
                    <a:cubicBezTo>
                      <a:pt x="80" y="19"/>
                      <a:pt x="18" y="81"/>
                      <a:pt x="18" y="157"/>
                    </a:cubicBezTo>
                    <a:cubicBezTo>
                      <a:pt x="18" y="233"/>
                      <a:pt x="80" y="295"/>
                      <a:pt x="157" y="295"/>
                    </a:cubicBezTo>
                    <a:cubicBezTo>
                      <a:pt x="233" y="295"/>
                      <a:pt x="295" y="233"/>
                      <a:pt x="295" y="1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Freeform 93"/>
              <p:cNvSpPr>
                <a:spLocks noEditPoints="1"/>
              </p:cNvSpPr>
              <p:nvPr/>
            </p:nvSpPr>
            <p:spPr bwMode="auto">
              <a:xfrm>
                <a:off x="6289676" y="3657600"/>
                <a:ext cx="1219200" cy="1220788"/>
              </a:xfrm>
              <a:custGeom>
                <a:avLst/>
                <a:gdLst>
                  <a:gd name="T0" fmla="*/ 0 w 374"/>
                  <a:gd name="T1" fmla="*/ 187 h 374"/>
                  <a:gd name="T2" fmla="*/ 187 w 374"/>
                  <a:gd name="T3" fmla="*/ 0 h 374"/>
                  <a:gd name="T4" fmla="*/ 374 w 374"/>
                  <a:gd name="T5" fmla="*/ 187 h 374"/>
                  <a:gd name="T6" fmla="*/ 187 w 374"/>
                  <a:gd name="T7" fmla="*/ 374 h 374"/>
                  <a:gd name="T8" fmla="*/ 0 w 374"/>
                  <a:gd name="T9" fmla="*/ 187 h 374"/>
                  <a:gd name="T10" fmla="*/ 352 w 374"/>
                  <a:gd name="T11" fmla="*/ 187 h 374"/>
                  <a:gd name="T12" fmla="*/ 187 w 374"/>
                  <a:gd name="T13" fmla="*/ 22 h 374"/>
                  <a:gd name="T14" fmla="*/ 22 w 374"/>
                  <a:gd name="T15" fmla="*/ 187 h 374"/>
                  <a:gd name="T16" fmla="*/ 187 w 374"/>
                  <a:gd name="T17" fmla="*/ 352 h 374"/>
                  <a:gd name="T18" fmla="*/ 352 w 374"/>
                  <a:gd name="T19" fmla="*/ 187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4" h="374">
                    <a:moveTo>
                      <a:pt x="0" y="187"/>
                    </a:moveTo>
                    <a:cubicBezTo>
                      <a:pt x="0" y="84"/>
                      <a:pt x="84" y="0"/>
                      <a:pt x="187" y="0"/>
                    </a:cubicBezTo>
                    <a:cubicBezTo>
                      <a:pt x="290" y="0"/>
                      <a:pt x="374" y="84"/>
                      <a:pt x="374" y="187"/>
                    </a:cubicBezTo>
                    <a:cubicBezTo>
                      <a:pt x="374" y="290"/>
                      <a:pt x="290" y="374"/>
                      <a:pt x="187" y="374"/>
                    </a:cubicBezTo>
                    <a:cubicBezTo>
                      <a:pt x="84" y="374"/>
                      <a:pt x="0" y="290"/>
                      <a:pt x="0" y="187"/>
                    </a:cubicBezTo>
                    <a:close/>
                    <a:moveTo>
                      <a:pt x="352" y="187"/>
                    </a:moveTo>
                    <a:cubicBezTo>
                      <a:pt x="352" y="96"/>
                      <a:pt x="278" y="22"/>
                      <a:pt x="187" y="22"/>
                    </a:cubicBezTo>
                    <a:cubicBezTo>
                      <a:pt x="96" y="22"/>
                      <a:pt x="22" y="96"/>
                      <a:pt x="22" y="187"/>
                    </a:cubicBezTo>
                    <a:cubicBezTo>
                      <a:pt x="22" y="278"/>
                      <a:pt x="96" y="352"/>
                      <a:pt x="187" y="352"/>
                    </a:cubicBezTo>
                    <a:cubicBezTo>
                      <a:pt x="278" y="352"/>
                      <a:pt x="352" y="278"/>
                      <a:pt x="352" y="1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Freeform 94"/>
              <p:cNvSpPr>
                <a:spLocks noEditPoints="1"/>
              </p:cNvSpPr>
              <p:nvPr/>
            </p:nvSpPr>
            <p:spPr bwMode="auto">
              <a:xfrm>
                <a:off x="10533063" y="4632325"/>
                <a:ext cx="338138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1" y="0"/>
                      <a:pt x="104" y="23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7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8"/>
                      <a:pt x="27" y="98"/>
                      <a:pt x="52" y="98"/>
                    </a:cubicBezTo>
                    <a:cubicBezTo>
                      <a:pt x="77" y="98"/>
                      <a:pt x="98" y="78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Freeform 95"/>
              <p:cNvSpPr>
                <a:spLocks noEditPoints="1"/>
              </p:cNvSpPr>
              <p:nvPr/>
            </p:nvSpPr>
            <p:spPr bwMode="auto">
              <a:xfrm>
                <a:off x="10799763" y="5138738"/>
                <a:ext cx="209550" cy="212725"/>
              </a:xfrm>
              <a:custGeom>
                <a:avLst/>
                <a:gdLst>
                  <a:gd name="T0" fmla="*/ 0 w 64"/>
                  <a:gd name="T1" fmla="*/ 32 h 65"/>
                  <a:gd name="T2" fmla="*/ 32 w 64"/>
                  <a:gd name="T3" fmla="*/ 0 h 65"/>
                  <a:gd name="T4" fmla="*/ 64 w 64"/>
                  <a:gd name="T5" fmla="*/ 32 h 65"/>
                  <a:gd name="T6" fmla="*/ 32 w 64"/>
                  <a:gd name="T7" fmla="*/ 65 h 65"/>
                  <a:gd name="T8" fmla="*/ 0 w 64"/>
                  <a:gd name="T9" fmla="*/ 32 h 65"/>
                  <a:gd name="T10" fmla="*/ 56 w 64"/>
                  <a:gd name="T11" fmla="*/ 32 h 65"/>
                  <a:gd name="T12" fmla="*/ 32 w 64"/>
                  <a:gd name="T13" fmla="*/ 8 h 65"/>
                  <a:gd name="T14" fmla="*/ 8 w 64"/>
                  <a:gd name="T15" fmla="*/ 32 h 65"/>
                  <a:gd name="T16" fmla="*/ 32 w 64"/>
                  <a:gd name="T17" fmla="*/ 56 h 65"/>
                  <a:gd name="T18" fmla="*/ 56 w 64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5">
                    <a:moveTo>
                      <a:pt x="0" y="32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4" y="15"/>
                      <a:pt x="64" y="32"/>
                    </a:cubicBezTo>
                    <a:cubicBezTo>
                      <a:pt x="64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6"/>
                      <a:pt x="19" y="56"/>
                      <a:pt x="32" y="56"/>
                    </a:cubicBezTo>
                    <a:cubicBezTo>
                      <a:pt x="45" y="56"/>
                      <a:pt x="56" y="46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Oval 96"/>
              <p:cNvSpPr>
                <a:spLocks noChangeArrowheads="1"/>
              </p:cNvSpPr>
              <p:nvPr/>
            </p:nvSpPr>
            <p:spPr bwMode="auto">
              <a:xfrm>
                <a:off x="9707563" y="3986213"/>
                <a:ext cx="146050" cy="147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Freeform 97"/>
              <p:cNvSpPr>
                <a:spLocks/>
              </p:cNvSpPr>
              <p:nvPr/>
            </p:nvSpPr>
            <p:spPr bwMode="auto">
              <a:xfrm>
                <a:off x="10737851" y="4949825"/>
                <a:ext cx="139700" cy="222250"/>
              </a:xfrm>
              <a:custGeom>
                <a:avLst/>
                <a:gdLst>
                  <a:gd name="T0" fmla="*/ 0 w 43"/>
                  <a:gd name="T1" fmla="*/ 3 h 68"/>
                  <a:gd name="T2" fmla="*/ 2 w 43"/>
                  <a:gd name="T3" fmla="*/ 1 h 68"/>
                  <a:gd name="T4" fmla="*/ 6 w 43"/>
                  <a:gd name="T5" fmla="*/ 2 h 68"/>
                  <a:gd name="T6" fmla="*/ 42 w 43"/>
                  <a:gd name="T7" fmla="*/ 64 h 68"/>
                  <a:gd name="T8" fmla="*/ 41 w 43"/>
                  <a:gd name="T9" fmla="*/ 67 h 68"/>
                  <a:gd name="T10" fmla="*/ 37 w 43"/>
                  <a:gd name="T11" fmla="*/ 66 h 68"/>
                  <a:gd name="T12" fmla="*/ 1 w 43"/>
                  <a:gd name="T13" fmla="*/ 5 h 68"/>
                  <a:gd name="T14" fmla="*/ 0 w 43"/>
                  <a:gd name="T15" fmla="*/ 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3" y="65"/>
                      <a:pt x="43" y="67"/>
                      <a:pt x="41" y="67"/>
                    </a:cubicBezTo>
                    <a:cubicBezTo>
                      <a:pt x="40" y="68"/>
                      <a:pt x="38" y="68"/>
                      <a:pt x="37" y="6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Freeform 98"/>
              <p:cNvSpPr>
                <a:spLocks/>
              </p:cNvSpPr>
              <p:nvPr/>
            </p:nvSpPr>
            <p:spPr bwMode="auto">
              <a:xfrm>
                <a:off x="9785351" y="4084638"/>
                <a:ext cx="798513" cy="620713"/>
              </a:xfrm>
              <a:custGeom>
                <a:avLst/>
                <a:gdLst>
                  <a:gd name="T0" fmla="*/ 0 w 245"/>
                  <a:gd name="T1" fmla="*/ 3 h 190"/>
                  <a:gd name="T2" fmla="*/ 0 w 245"/>
                  <a:gd name="T3" fmla="*/ 2 h 190"/>
                  <a:gd name="T4" fmla="*/ 4 w 245"/>
                  <a:gd name="T5" fmla="*/ 1 h 190"/>
                  <a:gd name="T6" fmla="*/ 243 w 245"/>
                  <a:gd name="T7" fmla="*/ 184 h 190"/>
                  <a:gd name="T8" fmla="*/ 244 w 245"/>
                  <a:gd name="T9" fmla="*/ 188 h 190"/>
                  <a:gd name="T10" fmla="*/ 240 w 245"/>
                  <a:gd name="T11" fmla="*/ 189 h 190"/>
                  <a:gd name="T12" fmla="*/ 1 w 245"/>
                  <a:gd name="T13" fmla="*/ 6 h 190"/>
                  <a:gd name="T14" fmla="*/ 0 w 245"/>
                  <a:gd name="T15" fmla="*/ 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190">
                    <a:moveTo>
                      <a:pt x="0" y="3"/>
                    </a:moveTo>
                    <a:cubicBezTo>
                      <a:pt x="0" y="3"/>
                      <a:pt x="0" y="2"/>
                      <a:pt x="0" y="2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43" y="184"/>
                      <a:pt x="243" y="184"/>
                      <a:pt x="243" y="184"/>
                    </a:cubicBezTo>
                    <a:cubicBezTo>
                      <a:pt x="245" y="185"/>
                      <a:pt x="245" y="187"/>
                      <a:pt x="244" y="188"/>
                    </a:cubicBezTo>
                    <a:cubicBezTo>
                      <a:pt x="243" y="189"/>
                      <a:pt x="241" y="190"/>
                      <a:pt x="240" y="18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Freeform 99"/>
              <p:cNvSpPr>
                <a:spLocks noEditPoints="1"/>
              </p:cNvSpPr>
              <p:nvPr/>
            </p:nvSpPr>
            <p:spPr bwMode="auto">
              <a:xfrm>
                <a:off x="10656888" y="4711700"/>
                <a:ext cx="90488" cy="90488"/>
              </a:xfrm>
              <a:custGeom>
                <a:avLst/>
                <a:gdLst>
                  <a:gd name="T0" fmla="*/ 28 w 28"/>
                  <a:gd name="T1" fmla="*/ 14 h 28"/>
                  <a:gd name="T2" fmla="*/ 14 w 28"/>
                  <a:gd name="T3" fmla="*/ 0 h 28"/>
                  <a:gd name="T4" fmla="*/ 0 w 28"/>
                  <a:gd name="T5" fmla="*/ 14 h 28"/>
                  <a:gd name="T6" fmla="*/ 14 w 28"/>
                  <a:gd name="T7" fmla="*/ 28 h 28"/>
                  <a:gd name="T8" fmla="*/ 28 w 28"/>
                  <a:gd name="T9" fmla="*/ 14 h 28"/>
                  <a:gd name="T10" fmla="*/ 4 w 28"/>
                  <a:gd name="T11" fmla="*/ 14 h 28"/>
                  <a:gd name="T12" fmla="*/ 6 w 28"/>
                  <a:gd name="T13" fmla="*/ 8 h 28"/>
                  <a:gd name="T14" fmla="*/ 24 w 28"/>
                  <a:gd name="T15" fmla="*/ 14 h 28"/>
                  <a:gd name="T16" fmla="*/ 14 w 28"/>
                  <a:gd name="T17" fmla="*/ 25 h 28"/>
                  <a:gd name="T18" fmla="*/ 4 w 28"/>
                  <a:gd name="T1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2"/>
                      <a:pt x="7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lose/>
                    <a:moveTo>
                      <a:pt x="4" y="14"/>
                    </a:moveTo>
                    <a:cubicBezTo>
                      <a:pt x="4" y="14"/>
                      <a:pt x="3" y="10"/>
                      <a:pt x="6" y="8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20" y="25"/>
                      <a:pt x="14" y="25"/>
                    </a:cubicBezTo>
                    <a:cubicBezTo>
                      <a:pt x="8" y="25"/>
                      <a:pt x="4" y="20"/>
                      <a:pt x="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Freeform 100"/>
              <p:cNvSpPr>
                <a:spLocks/>
              </p:cNvSpPr>
              <p:nvPr/>
            </p:nvSpPr>
            <p:spPr bwMode="auto">
              <a:xfrm>
                <a:off x="10626726" y="4808538"/>
                <a:ext cx="153988" cy="85725"/>
              </a:xfrm>
              <a:custGeom>
                <a:avLst/>
                <a:gdLst>
                  <a:gd name="T0" fmla="*/ 0 w 47"/>
                  <a:gd name="T1" fmla="*/ 8 h 26"/>
                  <a:gd name="T2" fmla="*/ 0 w 47"/>
                  <a:gd name="T3" fmla="*/ 14 h 26"/>
                  <a:gd name="T4" fmla="*/ 0 w 47"/>
                  <a:gd name="T5" fmla="*/ 22 h 26"/>
                  <a:gd name="T6" fmla="*/ 4 w 47"/>
                  <a:gd name="T7" fmla="*/ 26 h 26"/>
                  <a:gd name="T8" fmla="*/ 43 w 47"/>
                  <a:gd name="T9" fmla="*/ 26 h 26"/>
                  <a:gd name="T10" fmla="*/ 47 w 47"/>
                  <a:gd name="T11" fmla="*/ 22 h 26"/>
                  <a:gd name="T12" fmla="*/ 47 w 47"/>
                  <a:gd name="T13" fmla="*/ 14 h 26"/>
                  <a:gd name="T14" fmla="*/ 47 w 47"/>
                  <a:gd name="T15" fmla="*/ 8 h 26"/>
                  <a:gd name="T16" fmla="*/ 39 w 47"/>
                  <a:gd name="T17" fmla="*/ 0 h 26"/>
                  <a:gd name="T18" fmla="*/ 32 w 47"/>
                  <a:gd name="T19" fmla="*/ 0 h 26"/>
                  <a:gd name="T20" fmla="*/ 30 w 47"/>
                  <a:gd name="T21" fmla="*/ 1 h 26"/>
                  <a:gd name="T22" fmla="*/ 24 w 47"/>
                  <a:gd name="T23" fmla="*/ 11 h 26"/>
                  <a:gd name="T24" fmla="*/ 23 w 47"/>
                  <a:gd name="T25" fmla="*/ 11 h 26"/>
                  <a:gd name="T26" fmla="*/ 16 w 47"/>
                  <a:gd name="T27" fmla="*/ 1 h 26"/>
                  <a:gd name="T28" fmla="*/ 14 w 47"/>
                  <a:gd name="T29" fmla="*/ 0 h 26"/>
                  <a:gd name="T30" fmla="*/ 7 w 47"/>
                  <a:gd name="T31" fmla="*/ 0 h 26"/>
                  <a:gd name="T32" fmla="*/ 0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6"/>
                      <a:pt x="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7" y="24"/>
                      <a:pt x="47" y="22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4"/>
                      <a:pt x="43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1"/>
                      <a:pt x="30" y="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Freeform 101"/>
              <p:cNvSpPr>
                <a:spLocks noEditPoints="1"/>
              </p:cNvSpPr>
              <p:nvPr/>
            </p:nvSpPr>
            <p:spPr bwMode="auto">
              <a:xfrm>
                <a:off x="10871201" y="5197475"/>
                <a:ext cx="65088" cy="46038"/>
              </a:xfrm>
              <a:custGeom>
                <a:avLst/>
                <a:gdLst>
                  <a:gd name="T0" fmla="*/ 10 w 20"/>
                  <a:gd name="T1" fmla="*/ 0 h 14"/>
                  <a:gd name="T2" fmla="*/ 3 w 20"/>
                  <a:gd name="T3" fmla="*/ 7 h 14"/>
                  <a:gd name="T4" fmla="*/ 3 w 20"/>
                  <a:gd name="T5" fmla="*/ 9 h 14"/>
                  <a:gd name="T6" fmla="*/ 1 w 20"/>
                  <a:gd name="T7" fmla="*/ 12 h 14"/>
                  <a:gd name="T8" fmla="*/ 4 w 20"/>
                  <a:gd name="T9" fmla="*/ 14 h 14"/>
                  <a:gd name="T10" fmla="*/ 5 w 20"/>
                  <a:gd name="T11" fmla="*/ 14 h 14"/>
                  <a:gd name="T12" fmla="*/ 16 w 20"/>
                  <a:gd name="T13" fmla="*/ 14 h 14"/>
                  <a:gd name="T14" fmla="*/ 19 w 20"/>
                  <a:gd name="T15" fmla="*/ 12 h 14"/>
                  <a:gd name="T16" fmla="*/ 17 w 20"/>
                  <a:gd name="T17" fmla="*/ 9 h 14"/>
                  <a:gd name="T18" fmla="*/ 17 w 20"/>
                  <a:gd name="T19" fmla="*/ 7 h 14"/>
                  <a:gd name="T20" fmla="*/ 10 w 20"/>
                  <a:gd name="T21" fmla="*/ 0 h 14"/>
                  <a:gd name="T22" fmla="*/ 10 w 20"/>
                  <a:gd name="T23" fmla="*/ 1 h 14"/>
                  <a:gd name="T24" fmla="*/ 15 w 20"/>
                  <a:gd name="T25" fmla="*/ 5 h 14"/>
                  <a:gd name="T26" fmla="*/ 15 w 20"/>
                  <a:gd name="T27" fmla="*/ 6 h 14"/>
                  <a:gd name="T28" fmla="*/ 15 w 20"/>
                  <a:gd name="T29" fmla="*/ 5 h 14"/>
                  <a:gd name="T30" fmla="*/ 10 w 20"/>
                  <a:gd name="T31" fmla="*/ 2 h 14"/>
                  <a:gd name="T32" fmla="*/ 5 w 20"/>
                  <a:gd name="T33" fmla="*/ 5 h 14"/>
                  <a:gd name="T34" fmla="*/ 5 w 20"/>
                  <a:gd name="T35" fmla="*/ 6 h 14"/>
                  <a:gd name="T36" fmla="*/ 5 w 20"/>
                  <a:gd name="T37" fmla="*/ 5 h 14"/>
                  <a:gd name="T38" fmla="*/ 10 w 20"/>
                  <a:gd name="T39" fmla="*/ 1 h 14"/>
                  <a:gd name="T40" fmla="*/ 10 w 20"/>
                  <a:gd name="T41" fmla="*/ 13 h 14"/>
                  <a:gd name="T42" fmla="*/ 5 w 20"/>
                  <a:gd name="T43" fmla="*/ 7 h 14"/>
                  <a:gd name="T44" fmla="*/ 10 w 20"/>
                  <a:gd name="T45" fmla="*/ 5 h 14"/>
                  <a:gd name="T46" fmla="*/ 16 w 20"/>
                  <a:gd name="T47" fmla="*/ 7 h 14"/>
                  <a:gd name="T48" fmla="*/ 10 w 20"/>
                  <a:gd name="T4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4">
                    <a:moveTo>
                      <a:pt x="10" y="0"/>
                    </a:moveTo>
                    <a:cubicBezTo>
                      <a:pt x="6" y="0"/>
                      <a:pt x="3" y="3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2"/>
                      <a:pt x="1" y="12"/>
                    </a:cubicBezTo>
                    <a:cubicBezTo>
                      <a:pt x="0" y="12"/>
                      <a:pt x="2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8" y="14"/>
                      <a:pt x="20" y="12"/>
                      <a:pt x="19" y="12"/>
                    </a:cubicBezTo>
                    <a:cubicBezTo>
                      <a:pt x="17" y="12"/>
                      <a:pt x="17" y="9"/>
                      <a:pt x="17" y="9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3"/>
                      <a:pt x="14" y="0"/>
                      <a:pt x="10" y="0"/>
                    </a:cubicBezTo>
                    <a:close/>
                    <a:moveTo>
                      <a:pt x="10" y="1"/>
                    </a:moveTo>
                    <a:cubicBezTo>
                      <a:pt x="13" y="1"/>
                      <a:pt x="15" y="3"/>
                      <a:pt x="15" y="5"/>
                    </a:cubicBezTo>
                    <a:cubicBezTo>
                      <a:pt x="15" y="5"/>
                      <a:pt x="15" y="5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6" y="4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7" y="1"/>
                      <a:pt x="10" y="1"/>
                    </a:cubicBezTo>
                    <a:close/>
                    <a:moveTo>
                      <a:pt x="10" y="13"/>
                    </a:moveTo>
                    <a:cubicBezTo>
                      <a:pt x="7" y="13"/>
                      <a:pt x="5" y="10"/>
                      <a:pt x="5" y="7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3" y="5"/>
                      <a:pt x="16" y="7"/>
                      <a:pt x="16" y="7"/>
                    </a:cubicBezTo>
                    <a:cubicBezTo>
                      <a:pt x="16" y="10"/>
                      <a:pt x="13" y="13"/>
                      <a:pt x="10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Freeform 102"/>
              <p:cNvSpPr>
                <a:spLocks noEditPoints="1"/>
              </p:cNvSpPr>
              <p:nvPr/>
            </p:nvSpPr>
            <p:spPr bwMode="auto">
              <a:xfrm>
                <a:off x="10868026" y="5249863"/>
                <a:ext cx="71438" cy="42863"/>
              </a:xfrm>
              <a:custGeom>
                <a:avLst/>
                <a:gdLst>
                  <a:gd name="T0" fmla="*/ 0 w 22"/>
                  <a:gd name="T1" fmla="*/ 4 h 13"/>
                  <a:gd name="T2" fmla="*/ 0 w 22"/>
                  <a:gd name="T3" fmla="*/ 11 h 13"/>
                  <a:gd name="T4" fmla="*/ 2 w 22"/>
                  <a:gd name="T5" fmla="*/ 13 h 13"/>
                  <a:gd name="T6" fmla="*/ 4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4 h 13"/>
                  <a:gd name="T16" fmla="*/ 18 w 22"/>
                  <a:gd name="T17" fmla="*/ 0 h 13"/>
                  <a:gd name="T18" fmla="*/ 17 w 22"/>
                  <a:gd name="T19" fmla="*/ 0 h 13"/>
                  <a:gd name="T20" fmla="*/ 16 w 22"/>
                  <a:gd name="T21" fmla="*/ 0 h 13"/>
                  <a:gd name="T22" fmla="*/ 14 w 22"/>
                  <a:gd name="T23" fmla="*/ 2 h 13"/>
                  <a:gd name="T24" fmla="*/ 13 w 22"/>
                  <a:gd name="T25" fmla="*/ 2 h 13"/>
                  <a:gd name="T26" fmla="*/ 11 w 22"/>
                  <a:gd name="T27" fmla="*/ 10 h 13"/>
                  <a:gd name="T28" fmla="*/ 11 w 22"/>
                  <a:gd name="T29" fmla="*/ 10 h 13"/>
                  <a:gd name="T30" fmla="*/ 9 w 22"/>
                  <a:gd name="T31" fmla="*/ 3 h 13"/>
                  <a:gd name="T32" fmla="*/ 8 w 22"/>
                  <a:gd name="T33" fmla="*/ 2 h 13"/>
                  <a:gd name="T34" fmla="*/ 6 w 22"/>
                  <a:gd name="T35" fmla="*/ 0 h 13"/>
                  <a:gd name="T36" fmla="*/ 5 w 22"/>
                  <a:gd name="T37" fmla="*/ 0 h 13"/>
                  <a:gd name="T38" fmla="*/ 4 w 22"/>
                  <a:gd name="T39" fmla="*/ 0 h 13"/>
                  <a:gd name="T40" fmla="*/ 0 w 22"/>
                  <a:gd name="T41" fmla="*/ 4 h 13"/>
                  <a:gd name="T42" fmla="*/ 8 w 22"/>
                  <a:gd name="T43" fmla="*/ 7 h 13"/>
                  <a:gd name="T44" fmla="*/ 9 w 22"/>
                  <a:gd name="T45" fmla="*/ 8 h 13"/>
                  <a:gd name="T46" fmla="*/ 8 w 22"/>
                  <a:gd name="T47" fmla="*/ 9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9 w 22"/>
                  <a:gd name="T55" fmla="*/ 11 h 13"/>
                  <a:gd name="T56" fmla="*/ 8 w 22"/>
                  <a:gd name="T57" fmla="*/ 12 h 13"/>
                  <a:gd name="T58" fmla="*/ 7 w 22"/>
                  <a:gd name="T59" fmla="*/ 11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  <a:moveTo>
                      <a:pt x="8" y="7"/>
                    </a:moveTo>
                    <a:cubicBezTo>
                      <a:pt x="9" y="7"/>
                      <a:pt x="9" y="8"/>
                      <a:pt x="9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8" y="9"/>
                      <a:pt x="7" y="8"/>
                      <a:pt x="7" y="8"/>
                    </a:cubicBezTo>
                    <a:cubicBezTo>
                      <a:pt x="7" y="8"/>
                      <a:pt x="8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8" y="12"/>
                      <a:pt x="7" y="11"/>
                      <a:pt x="7" y="11"/>
                    </a:cubicBezTo>
                    <a:cubicBezTo>
                      <a:pt x="7" y="10"/>
                      <a:pt x="8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Freeform 103"/>
              <p:cNvSpPr>
                <a:spLocks noEditPoints="1"/>
              </p:cNvSpPr>
              <p:nvPr/>
            </p:nvSpPr>
            <p:spPr bwMode="auto">
              <a:xfrm>
                <a:off x="9082088" y="1574800"/>
                <a:ext cx="1381125" cy="1384300"/>
              </a:xfrm>
              <a:custGeom>
                <a:avLst/>
                <a:gdLst>
                  <a:gd name="T0" fmla="*/ 0 w 424"/>
                  <a:gd name="T1" fmla="*/ 212 h 424"/>
                  <a:gd name="T2" fmla="*/ 212 w 424"/>
                  <a:gd name="T3" fmla="*/ 0 h 424"/>
                  <a:gd name="T4" fmla="*/ 424 w 424"/>
                  <a:gd name="T5" fmla="*/ 212 h 424"/>
                  <a:gd name="T6" fmla="*/ 212 w 424"/>
                  <a:gd name="T7" fmla="*/ 424 h 424"/>
                  <a:gd name="T8" fmla="*/ 0 w 424"/>
                  <a:gd name="T9" fmla="*/ 212 h 424"/>
                  <a:gd name="T10" fmla="*/ 399 w 424"/>
                  <a:gd name="T11" fmla="*/ 212 h 424"/>
                  <a:gd name="T12" fmla="*/ 212 w 424"/>
                  <a:gd name="T13" fmla="*/ 25 h 424"/>
                  <a:gd name="T14" fmla="*/ 25 w 424"/>
                  <a:gd name="T15" fmla="*/ 212 h 424"/>
                  <a:gd name="T16" fmla="*/ 212 w 424"/>
                  <a:gd name="T17" fmla="*/ 399 h 424"/>
                  <a:gd name="T18" fmla="*/ 399 w 424"/>
                  <a:gd name="T1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4" h="424">
                    <a:moveTo>
                      <a:pt x="0" y="212"/>
                    </a:moveTo>
                    <a:cubicBezTo>
                      <a:pt x="0" y="95"/>
                      <a:pt x="95" y="0"/>
                      <a:pt x="212" y="0"/>
                    </a:cubicBezTo>
                    <a:cubicBezTo>
                      <a:pt x="329" y="0"/>
                      <a:pt x="424" y="95"/>
                      <a:pt x="424" y="212"/>
                    </a:cubicBezTo>
                    <a:cubicBezTo>
                      <a:pt x="424" y="329"/>
                      <a:pt x="329" y="424"/>
                      <a:pt x="212" y="424"/>
                    </a:cubicBezTo>
                    <a:cubicBezTo>
                      <a:pt x="95" y="424"/>
                      <a:pt x="0" y="329"/>
                      <a:pt x="0" y="212"/>
                    </a:cubicBezTo>
                    <a:close/>
                    <a:moveTo>
                      <a:pt x="399" y="212"/>
                    </a:moveTo>
                    <a:cubicBezTo>
                      <a:pt x="399" y="109"/>
                      <a:pt x="315" y="25"/>
                      <a:pt x="212" y="25"/>
                    </a:cubicBezTo>
                    <a:cubicBezTo>
                      <a:pt x="109" y="25"/>
                      <a:pt x="25" y="109"/>
                      <a:pt x="25" y="212"/>
                    </a:cubicBezTo>
                    <a:cubicBezTo>
                      <a:pt x="25" y="315"/>
                      <a:pt x="109" y="399"/>
                      <a:pt x="212" y="399"/>
                    </a:cubicBezTo>
                    <a:cubicBezTo>
                      <a:pt x="315" y="399"/>
                      <a:pt x="399" y="315"/>
                      <a:pt x="399" y="2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Freeform 104"/>
              <p:cNvSpPr>
                <a:spLocks noEditPoints="1"/>
              </p:cNvSpPr>
              <p:nvPr/>
            </p:nvSpPr>
            <p:spPr bwMode="auto">
              <a:xfrm>
                <a:off x="10079038" y="3197225"/>
                <a:ext cx="958850" cy="958850"/>
              </a:xfrm>
              <a:custGeom>
                <a:avLst/>
                <a:gdLst>
                  <a:gd name="T0" fmla="*/ 0 w 294"/>
                  <a:gd name="T1" fmla="*/ 147 h 294"/>
                  <a:gd name="T2" fmla="*/ 147 w 294"/>
                  <a:gd name="T3" fmla="*/ 0 h 294"/>
                  <a:gd name="T4" fmla="*/ 294 w 294"/>
                  <a:gd name="T5" fmla="*/ 147 h 294"/>
                  <a:gd name="T6" fmla="*/ 147 w 294"/>
                  <a:gd name="T7" fmla="*/ 294 h 294"/>
                  <a:gd name="T8" fmla="*/ 0 w 294"/>
                  <a:gd name="T9" fmla="*/ 147 h 294"/>
                  <a:gd name="T10" fmla="*/ 277 w 294"/>
                  <a:gd name="T11" fmla="*/ 147 h 294"/>
                  <a:gd name="T12" fmla="*/ 147 w 294"/>
                  <a:gd name="T13" fmla="*/ 17 h 294"/>
                  <a:gd name="T14" fmla="*/ 17 w 294"/>
                  <a:gd name="T15" fmla="*/ 147 h 294"/>
                  <a:gd name="T16" fmla="*/ 147 w 294"/>
                  <a:gd name="T17" fmla="*/ 277 h 294"/>
                  <a:gd name="T18" fmla="*/ 277 w 294"/>
                  <a:gd name="T19" fmla="*/ 14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4" y="66"/>
                      <a:pt x="294" y="147"/>
                    </a:cubicBezTo>
                    <a:cubicBezTo>
                      <a:pt x="294" y="228"/>
                      <a:pt x="228" y="294"/>
                      <a:pt x="147" y="294"/>
                    </a:cubicBezTo>
                    <a:cubicBezTo>
                      <a:pt x="66" y="294"/>
                      <a:pt x="0" y="228"/>
                      <a:pt x="0" y="147"/>
                    </a:cubicBezTo>
                    <a:close/>
                    <a:moveTo>
                      <a:pt x="277" y="147"/>
                    </a:moveTo>
                    <a:cubicBezTo>
                      <a:pt x="277" y="76"/>
                      <a:pt x="218" y="17"/>
                      <a:pt x="147" y="17"/>
                    </a:cubicBezTo>
                    <a:cubicBezTo>
                      <a:pt x="75" y="17"/>
                      <a:pt x="17" y="76"/>
                      <a:pt x="17" y="147"/>
                    </a:cubicBezTo>
                    <a:cubicBezTo>
                      <a:pt x="17" y="219"/>
                      <a:pt x="75" y="277"/>
                      <a:pt x="147" y="277"/>
                    </a:cubicBezTo>
                    <a:cubicBezTo>
                      <a:pt x="218" y="277"/>
                      <a:pt x="277" y="219"/>
                      <a:pt x="277" y="1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Freeform 105"/>
              <p:cNvSpPr>
                <a:spLocks/>
              </p:cNvSpPr>
              <p:nvPr/>
            </p:nvSpPr>
            <p:spPr bwMode="auto">
              <a:xfrm>
                <a:off x="9809163" y="3898900"/>
                <a:ext cx="331788" cy="158750"/>
              </a:xfrm>
              <a:custGeom>
                <a:avLst/>
                <a:gdLst>
                  <a:gd name="T0" fmla="*/ 99 w 102"/>
                  <a:gd name="T1" fmla="*/ 0 h 49"/>
                  <a:gd name="T2" fmla="*/ 0 w 102"/>
                  <a:gd name="T3" fmla="*/ 44 h 49"/>
                  <a:gd name="T4" fmla="*/ 2 w 102"/>
                  <a:gd name="T5" fmla="*/ 49 h 49"/>
                  <a:gd name="T6" fmla="*/ 102 w 102"/>
                  <a:gd name="T7" fmla="*/ 5 h 49"/>
                  <a:gd name="T8" fmla="*/ 99 w 10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49">
                    <a:moveTo>
                      <a:pt x="99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1" y="4"/>
                      <a:pt x="100" y="2"/>
                      <a:pt x="9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Freeform 106"/>
              <p:cNvSpPr>
                <a:spLocks/>
              </p:cNvSpPr>
              <p:nvPr/>
            </p:nvSpPr>
            <p:spPr bwMode="auto">
              <a:xfrm>
                <a:off x="10656888" y="4143375"/>
                <a:ext cx="55563" cy="488950"/>
              </a:xfrm>
              <a:custGeom>
                <a:avLst/>
                <a:gdLst>
                  <a:gd name="T0" fmla="*/ 0 w 17"/>
                  <a:gd name="T1" fmla="*/ 1 h 150"/>
                  <a:gd name="T2" fmla="*/ 11 w 17"/>
                  <a:gd name="T3" fmla="*/ 150 h 150"/>
                  <a:gd name="T4" fmla="*/ 17 w 17"/>
                  <a:gd name="T5" fmla="*/ 150 h 150"/>
                  <a:gd name="T6" fmla="*/ 5 w 17"/>
                  <a:gd name="T7" fmla="*/ 0 h 150"/>
                  <a:gd name="T8" fmla="*/ 0 w 17"/>
                  <a:gd name="T9" fmla="*/ 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0">
                    <a:moveTo>
                      <a:pt x="0" y="1"/>
                    </a:moveTo>
                    <a:cubicBezTo>
                      <a:pt x="11" y="150"/>
                      <a:pt x="11" y="150"/>
                      <a:pt x="11" y="150"/>
                    </a:cubicBezTo>
                    <a:cubicBezTo>
                      <a:pt x="17" y="150"/>
                      <a:pt x="17" y="150"/>
                      <a:pt x="17" y="15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Freeform 107"/>
              <p:cNvSpPr>
                <a:spLocks/>
              </p:cNvSpPr>
              <p:nvPr/>
            </p:nvSpPr>
            <p:spPr bwMode="auto">
              <a:xfrm>
                <a:off x="10059988" y="2820988"/>
                <a:ext cx="293688" cy="431800"/>
              </a:xfrm>
              <a:custGeom>
                <a:avLst/>
                <a:gdLst>
                  <a:gd name="T0" fmla="*/ 90 w 90"/>
                  <a:gd name="T1" fmla="*/ 129 h 132"/>
                  <a:gd name="T2" fmla="*/ 4 w 90"/>
                  <a:gd name="T3" fmla="*/ 0 h 132"/>
                  <a:gd name="T4" fmla="*/ 0 w 90"/>
                  <a:gd name="T5" fmla="*/ 3 h 132"/>
                  <a:gd name="T6" fmla="*/ 85 w 90"/>
                  <a:gd name="T7" fmla="*/ 132 h 132"/>
                  <a:gd name="T8" fmla="*/ 90 w 90"/>
                  <a:gd name="T9" fmla="*/ 12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32">
                    <a:moveTo>
                      <a:pt x="90" y="129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85" y="132"/>
                      <a:pt x="85" y="132"/>
                      <a:pt x="85" y="132"/>
                    </a:cubicBezTo>
                    <a:cubicBezTo>
                      <a:pt x="87" y="131"/>
                      <a:pt x="89" y="130"/>
                      <a:pt x="90" y="1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Freeform 108"/>
              <p:cNvSpPr>
                <a:spLocks/>
              </p:cNvSpPr>
              <p:nvPr/>
            </p:nvSpPr>
            <p:spPr bwMode="auto">
              <a:xfrm>
                <a:off x="9259888" y="4048125"/>
                <a:ext cx="531813" cy="92075"/>
              </a:xfrm>
              <a:custGeom>
                <a:avLst/>
                <a:gdLst>
                  <a:gd name="T0" fmla="*/ 160 w 163"/>
                  <a:gd name="T1" fmla="*/ 0 h 28"/>
                  <a:gd name="T2" fmla="*/ 0 w 163"/>
                  <a:gd name="T3" fmla="*/ 23 h 28"/>
                  <a:gd name="T4" fmla="*/ 1 w 163"/>
                  <a:gd name="T5" fmla="*/ 28 h 28"/>
                  <a:gd name="T6" fmla="*/ 160 w 163"/>
                  <a:gd name="T7" fmla="*/ 6 h 28"/>
                  <a:gd name="T8" fmla="*/ 163 w 163"/>
                  <a:gd name="T9" fmla="*/ 3 h 28"/>
                  <a:gd name="T10" fmla="*/ 160 w 163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28">
                    <a:moveTo>
                      <a:pt x="160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1" y="27"/>
                      <a:pt x="1" y="28"/>
                    </a:cubicBezTo>
                    <a:cubicBezTo>
                      <a:pt x="160" y="6"/>
                      <a:pt x="160" y="6"/>
                      <a:pt x="160" y="6"/>
                    </a:cubicBezTo>
                    <a:cubicBezTo>
                      <a:pt x="162" y="6"/>
                      <a:pt x="163" y="4"/>
                      <a:pt x="163" y="3"/>
                    </a:cubicBezTo>
                    <a:cubicBezTo>
                      <a:pt x="162" y="1"/>
                      <a:pt x="161" y="0"/>
                      <a:pt x="16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 109"/>
              <p:cNvSpPr>
                <a:spLocks noEditPoints="1"/>
              </p:cNvSpPr>
              <p:nvPr/>
            </p:nvSpPr>
            <p:spPr bwMode="auto">
              <a:xfrm>
                <a:off x="9267826" y="3367088"/>
                <a:ext cx="334963" cy="331788"/>
              </a:xfrm>
              <a:custGeom>
                <a:avLst/>
                <a:gdLst>
                  <a:gd name="T0" fmla="*/ 0 w 103"/>
                  <a:gd name="T1" fmla="*/ 51 h 102"/>
                  <a:gd name="T2" fmla="*/ 51 w 103"/>
                  <a:gd name="T3" fmla="*/ 0 h 102"/>
                  <a:gd name="T4" fmla="*/ 103 w 103"/>
                  <a:gd name="T5" fmla="*/ 51 h 102"/>
                  <a:gd name="T6" fmla="*/ 51 w 103"/>
                  <a:gd name="T7" fmla="*/ 102 h 102"/>
                  <a:gd name="T8" fmla="*/ 0 w 103"/>
                  <a:gd name="T9" fmla="*/ 51 h 102"/>
                  <a:gd name="T10" fmla="*/ 89 w 103"/>
                  <a:gd name="T11" fmla="*/ 51 h 102"/>
                  <a:gd name="T12" fmla="*/ 51 w 103"/>
                  <a:gd name="T13" fmla="*/ 13 h 102"/>
                  <a:gd name="T14" fmla="*/ 13 w 103"/>
                  <a:gd name="T15" fmla="*/ 51 h 102"/>
                  <a:gd name="T16" fmla="*/ 51 w 103"/>
                  <a:gd name="T17" fmla="*/ 89 h 102"/>
                  <a:gd name="T18" fmla="*/ 89 w 103"/>
                  <a:gd name="T19" fmla="*/ 5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2">
                    <a:moveTo>
                      <a:pt x="0" y="51"/>
                    </a:moveTo>
                    <a:cubicBezTo>
                      <a:pt x="0" y="23"/>
                      <a:pt x="23" y="0"/>
                      <a:pt x="51" y="0"/>
                    </a:cubicBezTo>
                    <a:cubicBezTo>
                      <a:pt x="80" y="0"/>
                      <a:pt x="103" y="23"/>
                      <a:pt x="103" y="51"/>
                    </a:cubicBezTo>
                    <a:cubicBezTo>
                      <a:pt x="103" y="79"/>
                      <a:pt x="80" y="102"/>
                      <a:pt x="51" y="102"/>
                    </a:cubicBezTo>
                    <a:cubicBezTo>
                      <a:pt x="23" y="102"/>
                      <a:pt x="0" y="79"/>
                      <a:pt x="0" y="51"/>
                    </a:cubicBezTo>
                    <a:close/>
                    <a:moveTo>
                      <a:pt x="89" y="51"/>
                    </a:moveTo>
                    <a:cubicBezTo>
                      <a:pt x="89" y="30"/>
                      <a:pt x="72" y="13"/>
                      <a:pt x="51" y="13"/>
                    </a:cubicBezTo>
                    <a:cubicBezTo>
                      <a:pt x="30" y="13"/>
                      <a:pt x="13" y="30"/>
                      <a:pt x="13" y="51"/>
                    </a:cubicBezTo>
                    <a:cubicBezTo>
                      <a:pt x="13" y="72"/>
                      <a:pt x="30" y="89"/>
                      <a:pt x="51" y="89"/>
                    </a:cubicBezTo>
                    <a:cubicBezTo>
                      <a:pt x="72" y="89"/>
                      <a:pt x="89" y="72"/>
                      <a:pt x="89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Freeform 110"/>
              <p:cNvSpPr>
                <a:spLocks/>
              </p:cNvSpPr>
              <p:nvPr/>
            </p:nvSpPr>
            <p:spPr bwMode="auto">
              <a:xfrm>
                <a:off x="9580563" y="3546475"/>
                <a:ext cx="563563" cy="22225"/>
              </a:xfrm>
              <a:custGeom>
                <a:avLst/>
                <a:gdLst>
                  <a:gd name="T0" fmla="*/ 0 w 173"/>
                  <a:gd name="T1" fmla="*/ 2 h 7"/>
                  <a:gd name="T2" fmla="*/ 2 w 173"/>
                  <a:gd name="T3" fmla="*/ 0 h 7"/>
                  <a:gd name="T4" fmla="*/ 170 w 173"/>
                  <a:gd name="T5" fmla="*/ 1 h 7"/>
                  <a:gd name="T6" fmla="*/ 173 w 173"/>
                  <a:gd name="T7" fmla="*/ 4 h 7"/>
                  <a:gd name="T8" fmla="*/ 170 w 173"/>
                  <a:gd name="T9" fmla="*/ 7 h 7"/>
                  <a:gd name="T10" fmla="*/ 2 w 173"/>
                  <a:gd name="T11" fmla="*/ 5 h 7"/>
                  <a:gd name="T12" fmla="*/ 0 w 173"/>
                  <a:gd name="T13" fmla="*/ 3 h 7"/>
                  <a:gd name="T14" fmla="*/ 0 w 173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7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2" y="2"/>
                      <a:pt x="173" y="3"/>
                      <a:pt x="173" y="4"/>
                    </a:cubicBezTo>
                    <a:cubicBezTo>
                      <a:pt x="173" y="6"/>
                      <a:pt x="172" y="7"/>
                      <a:pt x="170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Freeform 111"/>
              <p:cNvSpPr>
                <a:spLocks noEditPoints="1"/>
              </p:cNvSpPr>
              <p:nvPr/>
            </p:nvSpPr>
            <p:spPr bwMode="auto">
              <a:xfrm>
                <a:off x="9398001" y="3454400"/>
                <a:ext cx="74613" cy="77788"/>
              </a:xfrm>
              <a:custGeom>
                <a:avLst/>
                <a:gdLst>
                  <a:gd name="T0" fmla="*/ 23 w 23"/>
                  <a:gd name="T1" fmla="*/ 12 h 24"/>
                  <a:gd name="T2" fmla="*/ 11 w 23"/>
                  <a:gd name="T3" fmla="*/ 0 h 24"/>
                  <a:gd name="T4" fmla="*/ 0 w 23"/>
                  <a:gd name="T5" fmla="*/ 12 h 24"/>
                  <a:gd name="T6" fmla="*/ 11 w 23"/>
                  <a:gd name="T7" fmla="*/ 24 h 24"/>
                  <a:gd name="T8" fmla="*/ 23 w 23"/>
                  <a:gd name="T9" fmla="*/ 12 h 24"/>
                  <a:gd name="T10" fmla="*/ 3 w 23"/>
                  <a:gd name="T11" fmla="*/ 12 h 24"/>
                  <a:gd name="T12" fmla="*/ 5 w 23"/>
                  <a:gd name="T13" fmla="*/ 6 h 24"/>
                  <a:gd name="T14" fmla="*/ 20 w 23"/>
                  <a:gd name="T15" fmla="*/ 12 h 24"/>
                  <a:gd name="T16" fmla="*/ 11 w 23"/>
                  <a:gd name="T17" fmla="*/ 21 h 24"/>
                  <a:gd name="T18" fmla="*/ 3 w 23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4">
                    <a:moveTo>
                      <a:pt x="23" y="12"/>
                    </a:moveTo>
                    <a:cubicBezTo>
                      <a:pt x="23" y="6"/>
                      <a:pt x="18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1" y="24"/>
                    </a:cubicBezTo>
                    <a:cubicBezTo>
                      <a:pt x="18" y="24"/>
                      <a:pt x="23" y="18"/>
                      <a:pt x="23" y="12"/>
                    </a:cubicBezTo>
                    <a:close/>
                    <a:moveTo>
                      <a:pt x="3" y="12"/>
                    </a:moveTo>
                    <a:cubicBezTo>
                      <a:pt x="3" y="12"/>
                      <a:pt x="2" y="9"/>
                      <a:pt x="5" y="6"/>
                    </a:cubicBezTo>
                    <a:cubicBezTo>
                      <a:pt x="6" y="8"/>
                      <a:pt x="11" y="12"/>
                      <a:pt x="20" y="12"/>
                    </a:cubicBezTo>
                    <a:cubicBezTo>
                      <a:pt x="20" y="17"/>
                      <a:pt x="16" y="21"/>
                      <a:pt x="11" y="21"/>
                    </a:cubicBezTo>
                    <a:cubicBezTo>
                      <a:pt x="6" y="21"/>
                      <a:pt x="3" y="17"/>
                      <a:pt x="3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Freeform 112"/>
              <p:cNvSpPr>
                <a:spLocks/>
              </p:cNvSpPr>
              <p:nvPr/>
            </p:nvSpPr>
            <p:spPr bwMode="auto">
              <a:xfrm>
                <a:off x="9367838" y="3540125"/>
                <a:ext cx="130175" cy="71438"/>
              </a:xfrm>
              <a:custGeom>
                <a:avLst/>
                <a:gdLst>
                  <a:gd name="T0" fmla="*/ 0 w 40"/>
                  <a:gd name="T1" fmla="*/ 7 h 22"/>
                  <a:gd name="T2" fmla="*/ 0 w 40"/>
                  <a:gd name="T3" fmla="*/ 12 h 22"/>
                  <a:gd name="T4" fmla="*/ 0 w 40"/>
                  <a:gd name="T5" fmla="*/ 19 h 22"/>
                  <a:gd name="T6" fmla="*/ 4 w 40"/>
                  <a:gd name="T7" fmla="*/ 22 h 22"/>
                  <a:gd name="T8" fmla="*/ 37 w 40"/>
                  <a:gd name="T9" fmla="*/ 22 h 22"/>
                  <a:gd name="T10" fmla="*/ 40 w 40"/>
                  <a:gd name="T11" fmla="*/ 19 h 22"/>
                  <a:gd name="T12" fmla="*/ 40 w 40"/>
                  <a:gd name="T13" fmla="*/ 12 h 22"/>
                  <a:gd name="T14" fmla="*/ 40 w 40"/>
                  <a:gd name="T15" fmla="*/ 7 h 22"/>
                  <a:gd name="T16" fmla="*/ 34 w 40"/>
                  <a:gd name="T17" fmla="*/ 0 h 22"/>
                  <a:gd name="T18" fmla="*/ 28 w 40"/>
                  <a:gd name="T19" fmla="*/ 0 h 22"/>
                  <a:gd name="T20" fmla="*/ 27 w 40"/>
                  <a:gd name="T21" fmla="*/ 1 h 22"/>
                  <a:gd name="T22" fmla="*/ 21 w 40"/>
                  <a:gd name="T23" fmla="*/ 9 h 22"/>
                  <a:gd name="T24" fmla="*/ 20 w 40"/>
                  <a:gd name="T25" fmla="*/ 9 h 22"/>
                  <a:gd name="T26" fmla="*/ 14 w 40"/>
                  <a:gd name="T27" fmla="*/ 1 h 22"/>
                  <a:gd name="T28" fmla="*/ 13 w 40"/>
                  <a:gd name="T29" fmla="*/ 0 h 22"/>
                  <a:gd name="T30" fmla="*/ 7 w 40"/>
                  <a:gd name="T31" fmla="*/ 0 h 22"/>
                  <a:gd name="T32" fmla="*/ 0 w 40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2">
                    <a:moveTo>
                      <a:pt x="0" y="7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9" y="22"/>
                      <a:pt x="40" y="20"/>
                      <a:pt x="40" y="19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3"/>
                      <a:pt x="37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Freeform 113"/>
              <p:cNvSpPr>
                <a:spLocks noEditPoints="1"/>
              </p:cNvSpPr>
              <p:nvPr/>
            </p:nvSpPr>
            <p:spPr bwMode="auto">
              <a:xfrm>
                <a:off x="5351463" y="768350"/>
                <a:ext cx="1597025" cy="1601788"/>
              </a:xfrm>
              <a:custGeom>
                <a:avLst/>
                <a:gdLst>
                  <a:gd name="T0" fmla="*/ 0 w 490"/>
                  <a:gd name="T1" fmla="*/ 246 h 491"/>
                  <a:gd name="T2" fmla="*/ 245 w 490"/>
                  <a:gd name="T3" fmla="*/ 0 h 491"/>
                  <a:gd name="T4" fmla="*/ 490 w 490"/>
                  <a:gd name="T5" fmla="*/ 246 h 491"/>
                  <a:gd name="T6" fmla="*/ 245 w 490"/>
                  <a:gd name="T7" fmla="*/ 491 h 491"/>
                  <a:gd name="T8" fmla="*/ 0 w 490"/>
                  <a:gd name="T9" fmla="*/ 246 h 491"/>
                  <a:gd name="T10" fmla="*/ 461 w 490"/>
                  <a:gd name="T11" fmla="*/ 246 h 491"/>
                  <a:gd name="T12" fmla="*/ 245 w 490"/>
                  <a:gd name="T13" fmla="*/ 29 h 491"/>
                  <a:gd name="T14" fmla="*/ 29 w 490"/>
                  <a:gd name="T15" fmla="*/ 246 h 491"/>
                  <a:gd name="T16" fmla="*/ 245 w 490"/>
                  <a:gd name="T17" fmla="*/ 462 h 491"/>
                  <a:gd name="T18" fmla="*/ 461 w 490"/>
                  <a:gd name="T19" fmla="*/ 246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491">
                    <a:moveTo>
                      <a:pt x="0" y="246"/>
                    </a:moveTo>
                    <a:cubicBezTo>
                      <a:pt x="0" y="110"/>
                      <a:pt x="110" y="0"/>
                      <a:pt x="245" y="0"/>
                    </a:cubicBezTo>
                    <a:cubicBezTo>
                      <a:pt x="380" y="0"/>
                      <a:pt x="490" y="110"/>
                      <a:pt x="490" y="246"/>
                    </a:cubicBezTo>
                    <a:cubicBezTo>
                      <a:pt x="490" y="381"/>
                      <a:pt x="380" y="491"/>
                      <a:pt x="245" y="491"/>
                    </a:cubicBezTo>
                    <a:cubicBezTo>
                      <a:pt x="110" y="491"/>
                      <a:pt x="0" y="381"/>
                      <a:pt x="0" y="246"/>
                    </a:cubicBezTo>
                    <a:close/>
                    <a:moveTo>
                      <a:pt x="461" y="246"/>
                    </a:moveTo>
                    <a:cubicBezTo>
                      <a:pt x="461" y="126"/>
                      <a:pt x="364" y="29"/>
                      <a:pt x="245" y="29"/>
                    </a:cubicBezTo>
                    <a:cubicBezTo>
                      <a:pt x="126" y="29"/>
                      <a:pt x="29" y="126"/>
                      <a:pt x="29" y="246"/>
                    </a:cubicBezTo>
                    <a:cubicBezTo>
                      <a:pt x="29" y="365"/>
                      <a:pt x="126" y="462"/>
                      <a:pt x="245" y="462"/>
                    </a:cubicBezTo>
                    <a:cubicBezTo>
                      <a:pt x="364" y="462"/>
                      <a:pt x="461" y="365"/>
                      <a:pt x="461" y="2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Freeform 114"/>
              <p:cNvSpPr>
                <a:spLocks noEditPoints="1"/>
              </p:cNvSpPr>
              <p:nvPr/>
            </p:nvSpPr>
            <p:spPr bwMode="auto">
              <a:xfrm>
                <a:off x="1330326" y="4818063"/>
                <a:ext cx="338138" cy="339725"/>
              </a:xfrm>
              <a:custGeom>
                <a:avLst/>
                <a:gdLst>
                  <a:gd name="T0" fmla="*/ 52 w 104"/>
                  <a:gd name="T1" fmla="*/ 104 h 104"/>
                  <a:gd name="T2" fmla="*/ 0 w 104"/>
                  <a:gd name="T3" fmla="*/ 52 h 104"/>
                  <a:gd name="T4" fmla="*/ 52 w 104"/>
                  <a:gd name="T5" fmla="*/ 0 h 104"/>
                  <a:gd name="T6" fmla="*/ 104 w 104"/>
                  <a:gd name="T7" fmla="*/ 52 h 104"/>
                  <a:gd name="T8" fmla="*/ 52 w 104"/>
                  <a:gd name="T9" fmla="*/ 104 h 104"/>
                  <a:gd name="T10" fmla="*/ 52 w 104"/>
                  <a:gd name="T11" fmla="*/ 98 h 104"/>
                  <a:gd name="T12" fmla="*/ 98 w 104"/>
                  <a:gd name="T13" fmla="*/ 52 h 104"/>
                  <a:gd name="T14" fmla="*/ 52 w 104"/>
                  <a:gd name="T15" fmla="*/ 6 h 104"/>
                  <a:gd name="T16" fmla="*/ 6 w 104"/>
                  <a:gd name="T17" fmla="*/ 52 h 104"/>
                  <a:gd name="T18" fmla="*/ 52 w 104"/>
                  <a:gd name="T19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52" y="104"/>
                    </a:moveTo>
                    <a:cubicBezTo>
                      <a:pt x="23" y="104"/>
                      <a:pt x="0" y="81"/>
                      <a:pt x="0" y="52"/>
                    </a:cubicBezTo>
                    <a:cubicBezTo>
                      <a:pt x="0" y="24"/>
                      <a:pt x="23" y="0"/>
                      <a:pt x="52" y="0"/>
                    </a:cubicBezTo>
                    <a:cubicBezTo>
                      <a:pt x="81" y="0"/>
                      <a:pt x="104" y="24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lose/>
                    <a:moveTo>
                      <a:pt x="52" y="98"/>
                    </a:moveTo>
                    <a:cubicBezTo>
                      <a:pt x="77" y="98"/>
                      <a:pt x="98" y="78"/>
                      <a:pt x="98" y="52"/>
                    </a:cubicBezTo>
                    <a:cubicBezTo>
                      <a:pt x="98" y="27"/>
                      <a:pt x="77" y="6"/>
                      <a:pt x="52" y="6"/>
                    </a:cubicBezTo>
                    <a:cubicBezTo>
                      <a:pt x="26" y="6"/>
                      <a:pt x="6" y="27"/>
                      <a:pt x="6" y="52"/>
                    </a:cubicBezTo>
                    <a:cubicBezTo>
                      <a:pt x="6" y="78"/>
                      <a:pt x="26" y="98"/>
                      <a:pt x="52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Freeform 115"/>
              <p:cNvSpPr>
                <a:spLocks noEditPoints="1"/>
              </p:cNvSpPr>
              <p:nvPr/>
            </p:nvSpPr>
            <p:spPr bwMode="auto">
              <a:xfrm>
                <a:off x="1189038" y="5324475"/>
                <a:ext cx="212725" cy="212725"/>
              </a:xfrm>
              <a:custGeom>
                <a:avLst/>
                <a:gdLst>
                  <a:gd name="T0" fmla="*/ 33 w 65"/>
                  <a:gd name="T1" fmla="*/ 65 h 65"/>
                  <a:gd name="T2" fmla="*/ 0 w 65"/>
                  <a:gd name="T3" fmla="*/ 32 h 65"/>
                  <a:gd name="T4" fmla="*/ 33 w 65"/>
                  <a:gd name="T5" fmla="*/ 0 h 65"/>
                  <a:gd name="T6" fmla="*/ 65 w 65"/>
                  <a:gd name="T7" fmla="*/ 32 h 65"/>
                  <a:gd name="T8" fmla="*/ 33 w 65"/>
                  <a:gd name="T9" fmla="*/ 65 h 65"/>
                  <a:gd name="T10" fmla="*/ 33 w 65"/>
                  <a:gd name="T11" fmla="*/ 56 h 65"/>
                  <a:gd name="T12" fmla="*/ 57 w 65"/>
                  <a:gd name="T13" fmla="*/ 32 h 65"/>
                  <a:gd name="T14" fmla="*/ 33 w 65"/>
                  <a:gd name="T15" fmla="*/ 8 h 65"/>
                  <a:gd name="T16" fmla="*/ 9 w 65"/>
                  <a:gd name="T17" fmla="*/ 32 h 65"/>
                  <a:gd name="T18" fmla="*/ 33 w 65"/>
                  <a:gd name="T19" fmla="*/ 5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33" y="65"/>
                    </a:moveTo>
                    <a:cubicBezTo>
                      <a:pt x="15" y="65"/>
                      <a:pt x="0" y="50"/>
                      <a:pt x="0" y="32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1" y="0"/>
                      <a:pt x="65" y="15"/>
                      <a:pt x="65" y="32"/>
                    </a:cubicBezTo>
                    <a:cubicBezTo>
                      <a:pt x="65" y="50"/>
                      <a:pt x="51" y="65"/>
                      <a:pt x="33" y="65"/>
                    </a:cubicBezTo>
                    <a:close/>
                    <a:moveTo>
                      <a:pt x="33" y="56"/>
                    </a:moveTo>
                    <a:cubicBezTo>
                      <a:pt x="46" y="56"/>
                      <a:pt x="57" y="46"/>
                      <a:pt x="57" y="32"/>
                    </a:cubicBezTo>
                    <a:cubicBezTo>
                      <a:pt x="57" y="19"/>
                      <a:pt x="46" y="8"/>
                      <a:pt x="33" y="8"/>
                    </a:cubicBezTo>
                    <a:cubicBezTo>
                      <a:pt x="20" y="8"/>
                      <a:pt x="9" y="19"/>
                      <a:pt x="9" y="32"/>
                    </a:cubicBezTo>
                    <a:cubicBezTo>
                      <a:pt x="9" y="46"/>
                      <a:pt x="20" y="56"/>
                      <a:pt x="33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Oval 116"/>
              <p:cNvSpPr>
                <a:spLocks noChangeArrowheads="1"/>
              </p:cNvSpPr>
              <p:nvPr/>
            </p:nvSpPr>
            <p:spPr bwMode="auto">
              <a:xfrm>
                <a:off x="2344738" y="4171950"/>
                <a:ext cx="146050" cy="147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Freeform 117"/>
              <p:cNvSpPr>
                <a:spLocks/>
              </p:cNvSpPr>
              <p:nvPr/>
            </p:nvSpPr>
            <p:spPr bwMode="auto">
              <a:xfrm>
                <a:off x="1323976" y="5135563"/>
                <a:ext cx="139700" cy="222250"/>
              </a:xfrm>
              <a:custGeom>
                <a:avLst/>
                <a:gdLst>
                  <a:gd name="T0" fmla="*/ 43 w 43"/>
                  <a:gd name="T1" fmla="*/ 3 h 68"/>
                  <a:gd name="T2" fmla="*/ 41 w 43"/>
                  <a:gd name="T3" fmla="*/ 1 h 68"/>
                  <a:gd name="T4" fmla="*/ 37 w 43"/>
                  <a:gd name="T5" fmla="*/ 2 h 68"/>
                  <a:gd name="T6" fmla="*/ 1 w 43"/>
                  <a:gd name="T7" fmla="*/ 64 h 68"/>
                  <a:gd name="T8" fmla="*/ 2 w 43"/>
                  <a:gd name="T9" fmla="*/ 68 h 68"/>
                  <a:gd name="T10" fmla="*/ 6 w 43"/>
                  <a:gd name="T11" fmla="*/ 67 h 68"/>
                  <a:gd name="T12" fmla="*/ 42 w 43"/>
                  <a:gd name="T13" fmla="*/ 5 h 68"/>
                  <a:gd name="T14" fmla="*/ 43 w 43"/>
                  <a:gd name="T15" fmla="*/ 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3" y="3"/>
                    </a:moveTo>
                    <a:cubicBezTo>
                      <a:pt x="43" y="2"/>
                      <a:pt x="42" y="1"/>
                      <a:pt x="41" y="1"/>
                    </a:cubicBezTo>
                    <a:cubicBezTo>
                      <a:pt x="40" y="0"/>
                      <a:pt x="38" y="0"/>
                      <a:pt x="37" y="2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0" y="65"/>
                      <a:pt x="0" y="67"/>
                      <a:pt x="2" y="68"/>
                    </a:cubicBezTo>
                    <a:cubicBezTo>
                      <a:pt x="3" y="68"/>
                      <a:pt x="5" y="68"/>
                      <a:pt x="6" y="67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4"/>
                      <a:pt x="43" y="4"/>
                      <a:pt x="4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Freeform 118"/>
              <p:cNvSpPr>
                <a:spLocks/>
              </p:cNvSpPr>
              <p:nvPr/>
            </p:nvSpPr>
            <p:spPr bwMode="auto">
              <a:xfrm>
                <a:off x="1617663" y="4270375"/>
                <a:ext cx="798513" cy="620713"/>
              </a:xfrm>
              <a:custGeom>
                <a:avLst/>
                <a:gdLst>
                  <a:gd name="T0" fmla="*/ 245 w 245"/>
                  <a:gd name="T1" fmla="*/ 3 h 190"/>
                  <a:gd name="T2" fmla="*/ 245 w 245"/>
                  <a:gd name="T3" fmla="*/ 2 h 190"/>
                  <a:gd name="T4" fmla="*/ 241 w 245"/>
                  <a:gd name="T5" fmla="*/ 1 h 190"/>
                  <a:gd name="T6" fmla="*/ 1 w 245"/>
                  <a:gd name="T7" fmla="*/ 184 h 190"/>
                  <a:gd name="T8" fmla="*/ 1 w 245"/>
                  <a:gd name="T9" fmla="*/ 188 h 190"/>
                  <a:gd name="T10" fmla="*/ 5 w 245"/>
                  <a:gd name="T11" fmla="*/ 189 h 190"/>
                  <a:gd name="T12" fmla="*/ 244 w 245"/>
                  <a:gd name="T13" fmla="*/ 6 h 190"/>
                  <a:gd name="T14" fmla="*/ 245 w 245"/>
                  <a:gd name="T15" fmla="*/ 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190">
                    <a:moveTo>
                      <a:pt x="245" y="3"/>
                    </a:moveTo>
                    <a:cubicBezTo>
                      <a:pt x="245" y="3"/>
                      <a:pt x="245" y="2"/>
                      <a:pt x="245" y="2"/>
                    </a:cubicBezTo>
                    <a:cubicBezTo>
                      <a:pt x="244" y="1"/>
                      <a:pt x="242" y="0"/>
                      <a:pt x="241" y="1"/>
                    </a:cubicBezTo>
                    <a:cubicBezTo>
                      <a:pt x="1" y="184"/>
                      <a:pt x="1" y="184"/>
                      <a:pt x="1" y="184"/>
                    </a:cubicBezTo>
                    <a:cubicBezTo>
                      <a:pt x="0" y="185"/>
                      <a:pt x="0" y="187"/>
                      <a:pt x="1" y="188"/>
                    </a:cubicBezTo>
                    <a:cubicBezTo>
                      <a:pt x="2" y="189"/>
                      <a:pt x="4" y="190"/>
                      <a:pt x="5" y="189"/>
                    </a:cubicBezTo>
                    <a:cubicBezTo>
                      <a:pt x="244" y="6"/>
                      <a:pt x="244" y="6"/>
                      <a:pt x="244" y="6"/>
                    </a:cubicBezTo>
                    <a:cubicBezTo>
                      <a:pt x="245" y="5"/>
                      <a:pt x="245" y="4"/>
                      <a:pt x="245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Freeform 119"/>
              <p:cNvSpPr>
                <a:spLocks noEditPoints="1"/>
              </p:cNvSpPr>
              <p:nvPr/>
            </p:nvSpPr>
            <p:spPr bwMode="auto">
              <a:xfrm>
                <a:off x="1454151" y="4897438"/>
                <a:ext cx="87313" cy="90488"/>
              </a:xfrm>
              <a:custGeom>
                <a:avLst/>
                <a:gdLst>
                  <a:gd name="T0" fmla="*/ 14 w 27"/>
                  <a:gd name="T1" fmla="*/ 28 h 28"/>
                  <a:gd name="T2" fmla="*/ 27 w 27"/>
                  <a:gd name="T3" fmla="*/ 14 h 28"/>
                  <a:gd name="T4" fmla="*/ 14 w 27"/>
                  <a:gd name="T5" fmla="*/ 0 h 28"/>
                  <a:gd name="T6" fmla="*/ 0 w 27"/>
                  <a:gd name="T7" fmla="*/ 14 h 28"/>
                  <a:gd name="T8" fmla="*/ 14 w 27"/>
                  <a:gd name="T9" fmla="*/ 28 h 28"/>
                  <a:gd name="T10" fmla="*/ 14 w 27"/>
                  <a:gd name="T11" fmla="*/ 25 h 28"/>
                  <a:gd name="T12" fmla="*/ 4 w 27"/>
                  <a:gd name="T13" fmla="*/ 14 h 28"/>
                  <a:gd name="T14" fmla="*/ 22 w 27"/>
                  <a:gd name="T15" fmla="*/ 8 h 28"/>
                  <a:gd name="T16" fmla="*/ 24 w 27"/>
                  <a:gd name="T17" fmla="*/ 14 h 28"/>
                  <a:gd name="T18" fmla="*/ 14 w 27"/>
                  <a:gd name="T1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4" y="28"/>
                    </a:moveTo>
                    <a:cubicBezTo>
                      <a:pt x="21" y="28"/>
                      <a:pt x="27" y="22"/>
                      <a:pt x="27" y="14"/>
                    </a:cubicBezTo>
                    <a:cubicBezTo>
                      <a:pt x="27" y="7"/>
                      <a:pt x="21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4" y="25"/>
                    </a:moveTo>
                    <a:cubicBezTo>
                      <a:pt x="8" y="25"/>
                      <a:pt x="4" y="20"/>
                      <a:pt x="4" y="14"/>
                    </a:cubicBezTo>
                    <a:cubicBezTo>
                      <a:pt x="14" y="14"/>
                      <a:pt x="20" y="10"/>
                      <a:pt x="22" y="8"/>
                    </a:cubicBezTo>
                    <a:cubicBezTo>
                      <a:pt x="24" y="11"/>
                      <a:pt x="24" y="14"/>
                      <a:pt x="24" y="14"/>
                    </a:cubicBezTo>
                    <a:cubicBezTo>
                      <a:pt x="24" y="20"/>
                      <a:pt x="19" y="25"/>
                      <a:pt x="14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Freeform 120"/>
              <p:cNvSpPr>
                <a:spLocks/>
              </p:cNvSpPr>
              <p:nvPr/>
            </p:nvSpPr>
            <p:spPr bwMode="auto">
              <a:xfrm>
                <a:off x="1420813" y="4995863"/>
                <a:ext cx="153988" cy="84138"/>
              </a:xfrm>
              <a:custGeom>
                <a:avLst/>
                <a:gdLst>
                  <a:gd name="T0" fmla="*/ 47 w 47"/>
                  <a:gd name="T1" fmla="*/ 8 h 26"/>
                  <a:gd name="T2" fmla="*/ 47 w 47"/>
                  <a:gd name="T3" fmla="*/ 14 h 26"/>
                  <a:gd name="T4" fmla="*/ 47 w 47"/>
                  <a:gd name="T5" fmla="*/ 22 h 26"/>
                  <a:gd name="T6" fmla="*/ 43 w 47"/>
                  <a:gd name="T7" fmla="*/ 26 h 26"/>
                  <a:gd name="T8" fmla="*/ 4 w 47"/>
                  <a:gd name="T9" fmla="*/ 26 h 26"/>
                  <a:gd name="T10" fmla="*/ 0 w 47"/>
                  <a:gd name="T11" fmla="*/ 22 h 26"/>
                  <a:gd name="T12" fmla="*/ 0 w 47"/>
                  <a:gd name="T13" fmla="*/ 14 h 26"/>
                  <a:gd name="T14" fmla="*/ 0 w 47"/>
                  <a:gd name="T15" fmla="*/ 8 h 26"/>
                  <a:gd name="T16" fmla="*/ 8 w 47"/>
                  <a:gd name="T17" fmla="*/ 0 h 26"/>
                  <a:gd name="T18" fmla="*/ 15 w 47"/>
                  <a:gd name="T19" fmla="*/ 0 h 26"/>
                  <a:gd name="T20" fmla="*/ 16 w 47"/>
                  <a:gd name="T21" fmla="*/ 1 h 26"/>
                  <a:gd name="T22" fmla="*/ 23 w 47"/>
                  <a:gd name="T23" fmla="*/ 11 h 26"/>
                  <a:gd name="T24" fmla="*/ 24 w 47"/>
                  <a:gd name="T25" fmla="*/ 11 h 26"/>
                  <a:gd name="T26" fmla="*/ 31 w 47"/>
                  <a:gd name="T27" fmla="*/ 1 h 26"/>
                  <a:gd name="T28" fmla="*/ 33 w 47"/>
                  <a:gd name="T29" fmla="*/ 0 h 26"/>
                  <a:gd name="T30" fmla="*/ 39 w 47"/>
                  <a:gd name="T31" fmla="*/ 0 h 26"/>
                  <a:gd name="T32" fmla="*/ 47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47" y="8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4"/>
                      <a:pt x="46" y="26"/>
                      <a:pt x="43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7" y="4"/>
                      <a:pt x="47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Freeform 121"/>
              <p:cNvSpPr>
                <a:spLocks noEditPoints="1"/>
              </p:cNvSpPr>
              <p:nvPr/>
            </p:nvSpPr>
            <p:spPr bwMode="auto">
              <a:xfrm>
                <a:off x="1262063" y="5383213"/>
                <a:ext cx="68263" cy="46038"/>
              </a:xfrm>
              <a:custGeom>
                <a:avLst/>
                <a:gdLst>
                  <a:gd name="T0" fmla="*/ 3 w 21"/>
                  <a:gd name="T1" fmla="*/ 7 h 14"/>
                  <a:gd name="T2" fmla="*/ 3 w 21"/>
                  <a:gd name="T3" fmla="*/ 9 h 14"/>
                  <a:gd name="T4" fmla="*/ 2 w 21"/>
                  <a:gd name="T5" fmla="*/ 12 h 14"/>
                  <a:gd name="T6" fmla="*/ 5 w 21"/>
                  <a:gd name="T7" fmla="*/ 14 h 14"/>
                  <a:gd name="T8" fmla="*/ 16 w 21"/>
                  <a:gd name="T9" fmla="*/ 14 h 14"/>
                  <a:gd name="T10" fmla="*/ 16 w 21"/>
                  <a:gd name="T11" fmla="*/ 14 h 14"/>
                  <a:gd name="T12" fmla="*/ 20 w 21"/>
                  <a:gd name="T13" fmla="*/ 12 h 14"/>
                  <a:gd name="T14" fmla="*/ 18 w 21"/>
                  <a:gd name="T15" fmla="*/ 9 h 14"/>
                  <a:gd name="T16" fmla="*/ 18 w 21"/>
                  <a:gd name="T17" fmla="*/ 7 h 14"/>
                  <a:gd name="T18" fmla="*/ 11 w 21"/>
                  <a:gd name="T19" fmla="*/ 0 h 14"/>
                  <a:gd name="T20" fmla="*/ 3 w 21"/>
                  <a:gd name="T21" fmla="*/ 7 h 14"/>
                  <a:gd name="T22" fmla="*/ 16 w 21"/>
                  <a:gd name="T23" fmla="*/ 5 h 14"/>
                  <a:gd name="T24" fmla="*/ 16 w 21"/>
                  <a:gd name="T25" fmla="*/ 6 h 14"/>
                  <a:gd name="T26" fmla="*/ 16 w 21"/>
                  <a:gd name="T27" fmla="*/ 5 h 14"/>
                  <a:gd name="T28" fmla="*/ 11 w 21"/>
                  <a:gd name="T29" fmla="*/ 3 h 14"/>
                  <a:gd name="T30" fmla="*/ 6 w 21"/>
                  <a:gd name="T31" fmla="*/ 5 h 14"/>
                  <a:gd name="T32" fmla="*/ 6 w 21"/>
                  <a:gd name="T33" fmla="*/ 6 h 14"/>
                  <a:gd name="T34" fmla="*/ 6 w 21"/>
                  <a:gd name="T35" fmla="*/ 5 h 14"/>
                  <a:gd name="T36" fmla="*/ 11 w 21"/>
                  <a:gd name="T37" fmla="*/ 1 h 14"/>
                  <a:gd name="T38" fmla="*/ 16 w 21"/>
                  <a:gd name="T39" fmla="*/ 5 h 14"/>
                  <a:gd name="T40" fmla="*/ 5 w 21"/>
                  <a:gd name="T41" fmla="*/ 7 h 14"/>
                  <a:gd name="T42" fmla="*/ 11 w 21"/>
                  <a:gd name="T43" fmla="*/ 5 h 14"/>
                  <a:gd name="T44" fmla="*/ 16 w 21"/>
                  <a:gd name="T45" fmla="*/ 7 h 14"/>
                  <a:gd name="T46" fmla="*/ 11 w 21"/>
                  <a:gd name="T47" fmla="*/ 13 h 14"/>
                  <a:gd name="T48" fmla="*/ 5 w 21"/>
                  <a:gd name="T4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4">
                    <a:moveTo>
                      <a:pt x="3" y="7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12"/>
                      <a:pt x="2" y="12"/>
                    </a:cubicBezTo>
                    <a:cubicBezTo>
                      <a:pt x="0" y="12"/>
                      <a:pt x="2" y="14"/>
                      <a:pt x="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9" y="14"/>
                      <a:pt x="21" y="12"/>
                      <a:pt x="20" y="12"/>
                    </a:cubicBezTo>
                    <a:cubicBezTo>
                      <a:pt x="19" y="12"/>
                      <a:pt x="18" y="10"/>
                      <a:pt x="18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3"/>
                      <a:pt x="15" y="0"/>
                      <a:pt x="11" y="0"/>
                    </a:cubicBezTo>
                    <a:cubicBezTo>
                      <a:pt x="7" y="0"/>
                      <a:pt x="3" y="3"/>
                      <a:pt x="3" y="7"/>
                    </a:cubicBezTo>
                    <a:close/>
                    <a:moveTo>
                      <a:pt x="16" y="5"/>
                    </a:move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9" y="3"/>
                      <a:pt x="7" y="4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8" y="1"/>
                      <a:pt x="11" y="1"/>
                    </a:cubicBezTo>
                    <a:cubicBezTo>
                      <a:pt x="13" y="1"/>
                      <a:pt x="16" y="3"/>
                      <a:pt x="16" y="5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8" y="5"/>
                      <a:pt x="11" y="5"/>
                    </a:cubicBezTo>
                    <a:cubicBezTo>
                      <a:pt x="14" y="5"/>
                      <a:pt x="16" y="7"/>
                      <a:pt x="16" y="7"/>
                    </a:cubicBezTo>
                    <a:cubicBezTo>
                      <a:pt x="16" y="10"/>
                      <a:pt x="14" y="13"/>
                      <a:pt x="11" y="13"/>
                    </a:cubicBezTo>
                    <a:cubicBezTo>
                      <a:pt x="8" y="13"/>
                      <a:pt x="5" y="10"/>
                      <a:pt x="5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Freeform 122"/>
              <p:cNvSpPr>
                <a:spLocks noEditPoints="1"/>
              </p:cNvSpPr>
              <p:nvPr/>
            </p:nvSpPr>
            <p:spPr bwMode="auto">
              <a:xfrm>
                <a:off x="1262063" y="5435600"/>
                <a:ext cx="71438" cy="42863"/>
              </a:xfrm>
              <a:custGeom>
                <a:avLst/>
                <a:gdLst>
                  <a:gd name="T0" fmla="*/ 18 w 22"/>
                  <a:gd name="T1" fmla="*/ 0 h 13"/>
                  <a:gd name="T2" fmla="*/ 17 w 22"/>
                  <a:gd name="T3" fmla="*/ 0 h 13"/>
                  <a:gd name="T4" fmla="*/ 16 w 22"/>
                  <a:gd name="T5" fmla="*/ 1 h 13"/>
                  <a:gd name="T6" fmla="*/ 14 w 22"/>
                  <a:gd name="T7" fmla="*/ 2 h 13"/>
                  <a:gd name="T8" fmla="*/ 13 w 22"/>
                  <a:gd name="T9" fmla="*/ 3 h 13"/>
                  <a:gd name="T10" fmla="*/ 11 w 22"/>
                  <a:gd name="T11" fmla="*/ 10 h 13"/>
                  <a:gd name="T12" fmla="*/ 11 w 22"/>
                  <a:gd name="T13" fmla="*/ 10 h 13"/>
                  <a:gd name="T14" fmla="*/ 8 w 22"/>
                  <a:gd name="T15" fmla="*/ 3 h 13"/>
                  <a:gd name="T16" fmla="*/ 8 w 22"/>
                  <a:gd name="T17" fmla="*/ 2 h 13"/>
                  <a:gd name="T18" fmla="*/ 6 w 22"/>
                  <a:gd name="T19" fmla="*/ 1 h 13"/>
                  <a:gd name="T20" fmla="*/ 5 w 22"/>
                  <a:gd name="T21" fmla="*/ 0 h 13"/>
                  <a:gd name="T22" fmla="*/ 3 w 22"/>
                  <a:gd name="T23" fmla="*/ 0 h 13"/>
                  <a:gd name="T24" fmla="*/ 0 w 22"/>
                  <a:gd name="T25" fmla="*/ 4 h 13"/>
                  <a:gd name="T26" fmla="*/ 0 w 22"/>
                  <a:gd name="T27" fmla="*/ 11 h 13"/>
                  <a:gd name="T28" fmla="*/ 2 w 22"/>
                  <a:gd name="T29" fmla="*/ 13 h 13"/>
                  <a:gd name="T30" fmla="*/ 3 w 22"/>
                  <a:gd name="T31" fmla="*/ 13 h 13"/>
                  <a:gd name="T32" fmla="*/ 18 w 22"/>
                  <a:gd name="T33" fmla="*/ 13 h 13"/>
                  <a:gd name="T34" fmla="*/ 20 w 22"/>
                  <a:gd name="T35" fmla="*/ 13 h 13"/>
                  <a:gd name="T36" fmla="*/ 22 w 22"/>
                  <a:gd name="T37" fmla="*/ 11 h 13"/>
                  <a:gd name="T38" fmla="*/ 22 w 22"/>
                  <a:gd name="T39" fmla="*/ 4 h 13"/>
                  <a:gd name="T40" fmla="*/ 18 w 22"/>
                  <a:gd name="T41" fmla="*/ 0 h 13"/>
                  <a:gd name="T42" fmla="*/ 14 w 22"/>
                  <a:gd name="T43" fmla="*/ 8 h 13"/>
                  <a:gd name="T44" fmla="*/ 14 w 22"/>
                  <a:gd name="T45" fmla="*/ 9 h 13"/>
                  <a:gd name="T46" fmla="*/ 13 w 22"/>
                  <a:gd name="T47" fmla="*/ 8 h 13"/>
                  <a:gd name="T48" fmla="*/ 14 w 22"/>
                  <a:gd name="T49" fmla="*/ 7 h 13"/>
                  <a:gd name="T50" fmla="*/ 14 w 22"/>
                  <a:gd name="T51" fmla="*/ 8 h 13"/>
                  <a:gd name="T52" fmla="*/ 14 w 22"/>
                  <a:gd name="T53" fmla="*/ 11 h 13"/>
                  <a:gd name="T54" fmla="*/ 14 w 22"/>
                  <a:gd name="T55" fmla="*/ 12 h 13"/>
                  <a:gd name="T56" fmla="*/ 13 w 22"/>
                  <a:gd name="T57" fmla="*/ 11 h 13"/>
                  <a:gd name="T58" fmla="*/ 14 w 22"/>
                  <a:gd name="T59" fmla="*/ 10 h 13"/>
                  <a:gd name="T60" fmla="*/ 14 w 22"/>
                  <a:gd name="T61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lose/>
                    <a:moveTo>
                      <a:pt x="14" y="8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3" y="8"/>
                      <a:pt x="13" y="7"/>
                      <a:pt x="14" y="7"/>
                    </a:cubicBezTo>
                    <a:cubicBezTo>
                      <a:pt x="14" y="7"/>
                      <a:pt x="14" y="8"/>
                      <a:pt x="14" y="8"/>
                    </a:cubicBezTo>
                    <a:close/>
                    <a:moveTo>
                      <a:pt x="14" y="11"/>
                    </a:move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3" y="10"/>
                      <a:pt x="13" y="10"/>
                      <a:pt x="14" y="10"/>
                    </a:cubicBezTo>
                    <a:cubicBezTo>
                      <a:pt x="14" y="10"/>
                      <a:pt x="14" y="10"/>
                      <a:pt x="14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Freeform 123"/>
              <p:cNvSpPr>
                <a:spLocks noEditPoints="1"/>
              </p:cNvSpPr>
              <p:nvPr/>
            </p:nvSpPr>
            <p:spPr bwMode="auto">
              <a:xfrm>
                <a:off x="1349376" y="1868488"/>
                <a:ext cx="1252538" cy="1249363"/>
              </a:xfrm>
              <a:custGeom>
                <a:avLst/>
                <a:gdLst>
                  <a:gd name="T0" fmla="*/ 192 w 384"/>
                  <a:gd name="T1" fmla="*/ 383 h 383"/>
                  <a:gd name="T2" fmla="*/ 0 w 384"/>
                  <a:gd name="T3" fmla="*/ 191 h 383"/>
                  <a:gd name="T4" fmla="*/ 192 w 384"/>
                  <a:gd name="T5" fmla="*/ 0 h 383"/>
                  <a:gd name="T6" fmla="*/ 384 w 384"/>
                  <a:gd name="T7" fmla="*/ 191 h 383"/>
                  <a:gd name="T8" fmla="*/ 192 w 384"/>
                  <a:gd name="T9" fmla="*/ 383 h 383"/>
                  <a:gd name="T10" fmla="*/ 192 w 384"/>
                  <a:gd name="T11" fmla="*/ 360 h 383"/>
                  <a:gd name="T12" fmla="*/ 361 w 384"/>
                  <a:gd name="T13" fmla="*/ 191 h 383"/>
                  <a:gd name="T14" fmla="*/ 192 w 384"/>
                  <a:gd name="T15" fmla="*/ 22 h 383"/>
                  <a:gd name="T16" fmla="*/ 23 w 384"/>
                  <a:gd name="T17" fmla="*/ 191 h 383"/>
                  <a:gd name="T18" fmla="*/ 192 w 384"/>
                  <a:gd name="T19" fmla="*/ 36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3">
                    <a:moveTo>
                      <a:pt x="192" y="383"/>
                    </a:moveTo>
                    <a:cubicBezTo>
                      <a:pt x="86" y="383"/>
                      <a:pt x="0" y="297"/>
                      <a:pt x="0" y="191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1"/>
                    </a:cubicBezTo>
                    <a:cubicBezTo>
                      <a:pt x="384" y="297"/>
                      <a:pt x="298" y="383"/>
                      <a:pt x="192" y="383"/>
                    </a:cubicBezTo>
                    <a:close/>
                    <a:moveTo>
                      <a:pt x="192" y="360"/>
                    </a:moveTo>
                    <a:cubicBezTo>
                      <a:pt x="285" y="360"/>
                      <a:pt x="361" y="285"/>
                      <a:pt x="361" y="191"/>
                    </a:cubicBezTo>
                    <a:cubicBezTo>
                      <a:pt x="361" y="98"/>
                      <a:pt x="285" y="22"/>
                      <a:pt x="192" y="22"/>
                    </a:cubicBezTo>
                    <a:cubicBezTo>
                      <a:pt x="99" y="22"/>
                      <a:pt x="23" y="98"/>
                      <a:pt x="23" y="191"/>
                    </a:cubicBezTo>
                    <a:cubicBezTo>
                      <a:pt x="23" y="285"/>
                      <a:pt x="99" y="360"/>
                      <a:pt x="192" y="3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Freeform 124"/>
              <p:cNvSpPr>
                <a:spLocks noEditPoints="1"/>
              </p:cNvSpPr>
              <p:nvPr/>
            </p:nvSpPr>
            <p:spPr bwMode="auto">
              <a:xfrm>
                <a:off x="1163638" y="3382963"/>
                <a:ext cx="958850" cy="958850"/>
              </a:xfrm>
              <a:custGeom>
                <a:avLst/>
                <a:gdLst>
                  <a:gd name="T0" fmla="*/ 147 w 294"/>
                  <a:gd name="T1" fmla="*/ 294 h 294"/>
                  <a:gd name="T2" fmla="*/ 0 w 294"/>
                  <a:gd name="T3" fmla="*/ 147 h 294"/>
                  <a:gd name="T4" fmla="*/ 147 w 294"/>
                  <a:gd name="T5" fmla="*/ 0 h 294"/>
                  <a:gd name="T6" fmla="*/ 294 w 294"/>
                  <a:gd name="T7" fmla="*/ 147 h 294"/>
                  <a:gd name="T8" fmla="*/ 147 w 294"/>
                  <a:gd name="T9" fmla="*/ 294 h 294"/>
                  <a:gd name="T10" fmla="*/ 147 w 294"/>
                  <a:gd name="T11" fmla="*/ 277 h 294"/>
                  <a:gd name="T12" fmla="*/ 277 w 294"/>
                  <a:gd name="T13" fmla="*/ 147 h 294"/>
                  <a:gd name="T14" fmla="*/ 147 w 294"/>
                  <a:gd name="T15" fmla="*/ 18 h 294"/>
                  <a:gd name="T16" fmla="*/ 17 w 294"/>
                  <a:gd name="T17" fmla="*/ 147 h 294"/>
                  <a:gd name="T18" fmla="*/ 147 w 294"/>
                  <a:gd name="T19" fmla="*/ 27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147" y="294"/>
                    </a:moveTo>
                    <a:cubicBezTo>
                      <a:pt x="66" y="294"/>
                      <a:pt x="0" y="228"/>
                      <a:pt x="0" y="147"/>
                    </a:cubicBez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4" y="66"/>
                      <a:pt x="294" y="147"/>
                    </a:cubicBezTo>
                    <a:cubicBezTo>
                      <a:pt x="294" y="228"/>
                      <a:pt x="228" y="294"/>
                      <a:pt x="147" y="294"/>
                    </a:cubicBezTo>
                    <a:close/>
                    <a:moveTo>
                      <a:pt x="147" y="277"/>
                    </a:moveTo>
                    <a:cubicBezTo>
                      <a:pt x="219" y="277"/>
                      <a:pt x="277" y="219"/>
                      <a:pt x="277" y="147"/>
                    </a:cubicBezTo>
                    <a:cubicBezTo>
                      <a:pt x="277" y="76"/>
                      <a:pt x="219" y="18"/>
                      <a:pt x="147" y="18"/>
                    </a:cubicBezTo>
                    <a:cubicBezTo>
                      <a:pt x="76" y="18"/>
                      <a:pt x="17" y="76"/>
                      <a:pt x="17" y="147"/>
                    </a:cubicBezTo>
                    <a:cubicBezTo>
                      <a:pt x="17" y="219"/>
                      <a:pt x="76" y="277"/>
                      <a:pt x="147" y="2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Freeform 125"/>
              <p:cNvSpPr>
                <a:spLocks/>
              </p:cNvSpPr>
              <p:nvPr/>
            </p:nvSpPr>
            <p:spPr bwMode="auto">
              <a:xfrm>
                <a:off x="2060576" y="4084638"/>
                <a:ext cx="331788" cy="160338"/>
              </a:xfrm>
              <a:custGeom>
                <a:avLst/>
                <a:gdLst>
                  <a:gd name="T0" fmla="*/ 3 w 102"/>
                  <a:gd name="T1" fmla="*/ 0 h 49"/>
                  <a:gd name="T2" fmla="*/ 102 w 102"/>
                  <a:gd name="T3" fmla="*/ 44 h 49"/>
                  <a:gd name="T4" fmla="*/ 100 w 102"/>
                  <a:gd name="T5" fmla="*/ 49 h 49"/>
                  <a:gd name="T6" fmla="*/ 0 w 102"/>
                  <a:gd name="T7" fmla="*/ 5 h 49"/>
                  <a:gd name="T8" fmla="*/ 3 w 10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49">
                    <a:moveTo>
                      <a:pt x="3" y="0"/>
                    </a:moveTo>
                    <a:cubicBezTo>
                      <a:pt x="102" y="44"/>
                      <a:pt x="102" y="44"/>
                      <a:pt x="102" y="44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2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Freeform 126"/>
              <p:cNvSpPr>
                <a:spLocks/>
              </p:cNvSpPr>
              <p:nvPr/>
            </p:nvSpPr>
            <p:spPr bwMode="auto">
              <a:xfrm>
                <a:off x="1489076" y="4329113"/>
                <a:ext cx="55563" cy="488950"/>
              </a:xfrm>
              <a:custGeom>
                <a:avLst/>
                <a:gdLst>
                  <a:gd name="T0" fmla="*/ 17 w 17"/>
                  <a:gd name="T1" fmla="*/ 1 h 150"/>
                  <a:gd name="T2" fmla="*/ 6 w 17"/>
                  <a:gd name="T3" fmla="*/ 150 h 150"/>
                  <a:gd name="T4" fmla="*/ 0 w 17"/>
                  <a:gd name="T5" fmla="*/ 150 h 150"/>
                  <a:gd name="T6" fmla="*/ 11 w 17"/>
                  <a:gd name="T7" fmla="*/ 0 h 150"/>
                  <a:gd name="T8" fmla="*/ 17 w 17"/>
                  <a:gd name="T9" fmla="*/ 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0">
                    <a:moveTo>
                      <a:pt x="17" y="1"/>
                    </a:moveTo>
                    <a:cubicBezTo>
                      <a:pt x="6" y="150"/>
                      <a:pt x="6" y="150"/>
                      <a:pt x="6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1"/>
                      <a:pt x="15" y="1"/>
                      <a:pt x="17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Freeform 127"/>
              <p:cNvSpPr>
                <a:spLocks/>
              </p:cNvSpPr>
              <p:nvPr/>
            </p:nvSpPr>
            <p:spPr bwMode="auto">
              <a:xfrm>
                <a:off x="2409826" y="4233863"/>
                <a:ext cx="531813" cy="92075"/>
              </a:xfrm>
              <a:custGeom>
                <a:avLst/>
                <a:gdLst>
                  <a:gd name="T0" fmla="*/ 3 w 163"/>
                  <a:gd name="T1" fmla="*/ 0 h 28"/>
                  <a:gd name="T2" fmla="*/ 163 w 163"/>
                  <a:gd name="T3" fmla="*/ 23 h 28"/>
                  <a:gd name="T4" fmla="*/ 162 w 163"/>
                  <a:gd name="T5" fmla="*/ 28 h 28"/>
                  <a:gd name="T6" fmla="*/ 3 w 163"/>
                  <a:gd name="T7" fmla="*/ 6 h 28"/>
                  <a:gd name="T8" fmla="*/ 0 w 163"/>
                  <a:gd name="T9" fmla="*/ 3 h 28"/>
                  <a:gd name="T10" fmla="*/ 3 w 163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28">
                    <a:moveTo>
                      <a:pt x="3" y="0"/>
                    </a:moveTo>
                    <a:cubicBezTo>
                      <a:pt x="163" y="23"/>
                      <a:pt x="163" y="23"/>
                      <a:pt x="163" y="23"/>
                    </a:cubicBezTo>
                    <a:cubicBezTo>
                      <a:pt x="163" y="25"/>
                      <a:pt x="162" y="27"/>
                      <a:pt x="162" y="2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Freeform 128"/>
              <p:cNvSpPr>
                <a:spLocks noEditPoints="1"/>
              </p:cNvSpPr>
              <p:nvPr/>
            </p:nvSpPr>
            <p:spPr bwMode="auto">
              <a:xfrm>
                <a:off x="2598738" y="3552825"/>
                <a:ext cx="334963" cy="336550"/>
              </a:xfrm>
              <a:custGeom>
                <a:avLst/>
                <a:gdLst>
                  <a:gd name="T0" fmla="*/ 52 w 103"/>
                  <a:gd name="T1" fmla="*/ 103 h 103"/>
                  <a:gd name="T2" fmla="*/ 0 w 103"/>
                  <a:gd name="T3" fmla="*/ 51 h 103"/>
                  <a:gd name="T4" fmla="*/ 52 w 103"/>
                  <a:gd name="T5" fmla="*/ 0 h 103"/>
                  <a:gd name="T6" fmla="*/ 103 w 103"/>
                  <a:gd name="T7" fmla="*/ 51 h 103"/>
                  <a:gd name="T8" fmla="*/ 52 w 103"/>
                  <a:gd name="T9" fmla="*/ 103 h 103"/>
                  <a:gd name="T10" fmla="*/ 52 w 103"/>
                  <a:gd name="T11" fmla="*/ 89 h 103"/>
                  <a:gd name="T12" fmla="*/ 89 w 103"/>
                  <a:gd name="T13" fmla="*/ 51 h 103"/>
                  <a:gd name="T14" fmla="*/ 52 w 103"/>
                  <a:gd name="T15" fmla="*/ 13 h 103"/>
                  <a:gd name="T16" fmla="*/ 14 w 103"/>
                  <a:gd name="T17" fmla="*/ 51 h 103"/>
                  <a:gd name="T18" fmla="*/ 52 w 103"/>
                  <a:gd name="T19" fmla="*/ 8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3" y="23"/>
                      <a:pt x="103" y="51"/>
                    </a:cubicBezTo>
                    <a:cubicBezTo>
                      <a:pt x="103" y="80"/>
                      <a:pt x="80" y="103"/>
                      <a:pt x="52" y="103"/>
                    </a:cubicBezTo>
                    <a:close/>
                    <a:moveTo>
                      <a:pt x="52" y="89"/>
                    </a:moveTo>
                    <a:cubicBezTo>
                      <a:pt x="72" y="89"/>
                      <a:pt x="89" y="72"/>
                      <a:pt x="89" y="51"/>
                    </a:cubicBezTo>
                    <a:cubicBezTo>
                      <a:pt x="89" y="30"/>
                      <a:pt x="72" y="13"/>
                      <a:pt x="52" y="13"/>
                    </a:cubicBezTo>
                    <a:cubicBezTo>
                      <a:pt x="31" y="13"/>
                      <a:pt x="14" y="30"/>
                      <a:pt x="14" y="51"/>
                    </a:cubicBezTo>
                    <a:cubicBezTo>
                      <a:pt x="14" y="72"/>
                      <a:pt x="31" y="89"/>
                      <a:pt x="52" y="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Freeform 129"/>
              <p:cNvSpPr>
                <a:spLocks/>
              </p:cNvSpPr>
              <p:nvPr/>
            </p:nvSpPr>
            <p:spPr bwMode="auto">
              <a:xfrm>
                <a:off x="2057401" y="3732213"/>
                <a:ext cx="563563" cy="22225"/>
              </a:xfrm>
              <a:custGeom>
                <a:avLst/>
                <a:gdLst>
                  <a:gd name="T0" fmla="*/ 173 w 173"/>
                  <a:gd name="T1" fmla="*/ 2 h 7"/>
                  <a:gd name="T2" fmla="*/ 170 w 173"/>
                  <a:gd name="T3" fmla="*/ 0 h 7"/>
                  <a:gd name="T4" fmla="*/ 3 w 173"/>
                  <a:gd name="T5" fmla="*/ 2 h 7"/>
                  <a:gd name="T6" fmla="*/ 0 w 173"/>
                  <a:gd name="T7" fmla="*/ 4 h 7"/>
                  <a:gd name="T8" fmla="*/ 3 w 173"/>
                  <a:gd name="T9" fmla="*/ 7 h 7"/>
                  <a:gd name="T10" fmla="*/ 171 w 173"/>
                  <a:gd name="T11" fmla="*/ 5 h 7"/>
                  <a:gd name="T12" fmla="*/ 173 w 173"/>
                  <a:gd name="T13" fmla="*/ 3 h 7"/>
                  <a:gd name="T14" fmla="*/ 173 w 173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7">
                    <a:moveTo>
                      <a:pt x="173" y="2"/>
                    </a:moveTo>
                    <a:cubicBezTo>
                      <a:pt x="173" y="1"/>
                      <a:pt x="172" y="0"/>
                      <a:pt x="17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2" y="5"/>
                      <a:pt x="173" y="4"/>
                      <a:pt x="173" y="3"/>
                    </a:cubicBezTo>
                    <a:cubicBezTo>
                      <a:pt x="173" y="2"/>
                      <a:pt x="173" y="2"/>
                      <a:pt x="173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Freeform 130"/>
              <p:cNvSpPr>
                <a:spLocks noEditPoints="1"/>
              </p:cNvSpPr>
              <p:nvPr/>
            </p:nvSpPr>
            <p:spPr bwMode="auto">
              <a:xfrm>
                <a:off x="2728913" y="3640138"/>
                <a:ext cx="74613" cy="79375"/>
              </a:xfrm>
              <a:custGeom>
                <a:avLst/>
                <a:gdLst>
                  <a:gd name="T0" fmla="*/ 12 w 23"/>
                  <a:gd name="T1" fmla="*/ 24 h 24"/>
                  <a:gd name="T2" fmla="*/ 23 w 23"/>
                  <a:gd name="T3" fmla="*/ 12 h 24"/>
                  <a:gd name="T4" fmla="*/ 12 w 23"/>
                  <a:gd name="T5" fmla="*/ 0 h 24"/>
                  <a:gd name="T6" fmla="*/ 0 w 23"/>
                  <a:gd name="T7" fmla="*/ 12 h 24"/>
                  <a:gd name="T8" fmla="*/ 12 w 23"/>
                  <a:gd name="T9" fmla="*/ 24 h 24"/>
                  <a:gd name="T10" fmla="*/ 12 w 23"/>
                  <a:gd name="T11" fmla="*/ 21 h 24"/>
                  <a:gd name="T12" fmla="*/ 3 w 23"/>
                  <a:gd name="T13" fmla="*/ 12 h 24"/>
                  <a:gd name="T14" fmla="*/ 18 w 23"/>
                  <a:gd name="T15" fmla="*/ 6 h 24"/>
                  <a:gd name="T16" fmla="*/ 20 w 23"/>
                  <a:gd name="T17" fmla="*/ 12 h 24"/>
                  <a:gd name="T18" fmla="*/ 12 w 23"/>
                  <a:gd name="T1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cubicBezTo>
                      <a:pt x="18" y="24"/>
                      <a:pt x="23" y="19"/>
                      <a:pt x="23" y="12"/>
                    </a:cubicBezTo>
                    <a:cubicBezTo>
                      <a:pt x="23" y="6"/>
                      <a:pt x="18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7" y="21"/>
                      <a:pt x="3" y="17"/>
                      <a:pt x="3" y="12"/>
                    </a:cubicBezTo>
                    <a:cubicBezTo>
                      <a:pt x="12" y="12"/>
                      <a:pt x="17" y="8"/>
                      <a:pt x="18" y="6"/>
                    </a:cubicBezTo>
                    <a:cubicBezTo>
                      <a:pt x="21" y="9"/>
                      <a:pt x="20" y="12"/>
                      <a:pt x="20" y="12"/>
                    </a:cubicBezTo>
                    <a:cubicBezTo>
                      <a:pt x="20" y="17"/>
                      <a:pt x="16" y="21"/>
                      <a:pt x="12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Freeform 131"/>
              <p:cNvSpPr>
                <a:spLocks/>
              </p:cNvSpPr>
              <p:nvPr/>
            </p:nvSpPr>
            <p:spPr bwMode="auto">
              <a:xfrm>
                <a:off x="2700338" y="3725863"/>
                <a:ext cx="133350" cy="71438"/>
              </a:xfrm>
              <a:custGeom>
                <a:avLst/>
                <a:gdLst>
                  <a:gd name="T0" fmla="*/ 41 w 41"/>
                  <a:gd name="T1" fmla="*/ 7 h 22"/>
                  <a:gd name="T2" fmla="*/ 41 w 41"/>
                  <a:gd name="T3" fmla="*/ 12 h 22"/>
                  <a:gd name="T4" fmla="*/ 41 w 41"/>
                  <a:gd name="T5" fmla="*/ 19 h 22"/>
                  <a:gd name="T6" fmla="*/ 37 w 41"/>
                  <a:gd name="T7" fmla="*/ 22 h 22"/>
                  <a:gd name="T8" fmla="*/ 4 w 41"/>
                  <a:gd name="T9" fmla="*/ 22 h 22"/>
                  <a:gd name="T10" fmla="*/ 0 w 41"/>
                  <a:gd name="T11" fmla="*/ 19 h 22"/>
                  <a:gd name="T12" fmla="*/ 0 w 41"/>
                  <a:gd name="T13" fmla="*/ 12 h 22"/>
                  <a:gd name="T14" fmla="*/ 0 w 41"/>
                  <a:gd name="T15" fmla="*/ 7 h 22"/>
                  <a:gd name="T16" fmla="*/ 7 w 41"/>
                  <a:gd name="T17" fmla="*/ 0 h 22"/>
                  <a:gd name="T18" fmla="*/ 13 w 41"/>
                  <a:gd name="T19" fmla="*/ 0 h 22"/>
                  <a:gd name="T20" fmla="*/ 14 w 41"/>
                  <a:gd name="T21" fmla="*/ 1 h 22"/>
                  <a:gd name="T22" fmla="*/ 20 w 41"/>
                  <a:gd name="T23" fmla="*/ 9 h 22"/>
                  <a:gd name="T24" fmla="*/ 21 w 41"/>
                  <a:gd name="T25" fmla="*/ 9 h 22"/>
                  <a:gd name="T26" fmla="*/ 27 w 41"/>
                  <a:gd name="T27" fmla="*/ 1 h 22"/>
                  <a:gd name="T28" fmla="*/ 28 w 41"/>
                  <a:gd name="T29" fmla="*/ 0 h 22"/>
                  <a:gd name="T30" fmla="*/ 34 w 41"/>
                  <a:gd name="T31" fmla="*/ 0 h 22"/>
                  <a:gd name="T32" fmla="*/ 41 w 41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22">
                    <a:moveTo>
                      <a:pt x="41" y="7"/>
                    </a:move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0"/>
                      <a:pt x="39" y="22"/>
                      <a:pt x="37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8" y="0"/>
                      <a:pt x="2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0"/>
                      <a:pt x="41" y="3"/>
                      <a:pt x="41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Freeform 132"/>
              <p:cNvSpPr>
                <a:spLocks noEditPoints="1"/>
              </p:cNvSpPr>
              <p:nvPr/>
            </p:nvSpPr>
            <p:spPr bwMode="auto">
              <a:xfrm>
                <a:off x="2886076" y="3781425"/>
                <a:ext cx="860425" cy="857250"/>
              </a:xfrm>
              <a:custGeom>
                <a:avLst/>
                <a:gdLst>
                  <a:gd name="T0" fmla="*/ 0 w 264"/>
                  <a:gd name="T1" fmla="*/ 131 h 263"/>
                  <a:gd name="T2" fmla="*/ 132 w 264"/>
                  <a:gd name="T3" fmla="*/ 0 h 263"/>
                  <a:gd name="T4" fmla="*/ 264 w 264"/>
                  <a:gd name="T5" fmla="*/ 131 h 263"/>
                  <a:gd name="T6" fmla="*/ 132 w 264"/>
                  <a:gd name="T7" fmla="*/ 263 h 263"/>
                  <a:gd name="T8" fmla="*/ 0 w 264"/>
                  <a:gd name="T9" fmla="*/ 131 h 263"/>
                  <a:gd name="T10" fmla="*/ 248 w 264"/>
                  <a:gd name="T11" fmla="*/ 131 h 263"/>
                  <a:gd name="T12" fmla="*/ 132 w 264"/>
                  <a:gd name="T13" fmla="*/ 15 h 263"/>
                  <a:gd name="T14" fmla="*/ 16 w 264"/>
                  <a:gd name="T15" fmla="*/ 131 h 263"/>
                  <a:gd name="T16" fmla="*/ 132 w 264"/>
                  <a:gd name="T17" fmla="*/ 247 h 263"/>
                  <a:gd name="T18" fmla="*/ 248 w 264"/>
                  <a:gd name="T19" fmla="*/ 13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" h="263">
                    <a:moveTo>
                      <a:pt x="0" y="131"/>
                    </a:moveTo>
                    <a:cubicBezTo>
                      <a:pt x="0" y="59"/>
                      <a:pt x="59" y="0"/>
                      <a:pt x="132" y="0"/>
                    </a:cubicBezTo>
                    <a:cubicBezTo>
                      <a:pt x="205" y="0"/>
                      <a:pt x="264" y="59"/>
                      <a:pt x="264" y="131"/>
                    </a:cubicBezTo>
                    <a:cubicBezTo>
                      <a:pt x="264" y="204"/>
                      <a:pt x="205" y="263"/>
                      <a:pt x="132" y="263"/>
                    </a:cubicBezTo>
                    <a:cubicBezTo>
                      <a:pt x="59" y="263"/>
                      <a:pt x="0" y="204"/>
                      <a:pt x="0" y="131"/>
                    </a:cubicBezTo>
                    <a:close/>
                    <a:moveTo>
                      <a:pt x="248" y="131"/>
                    </a:moveTo>
                    <a:cubicBezTo>
                      <a:pt x="248" y="67"/>
                      <a:pt x="196" y="15"/>
                      <a:pt x="132" y="15"/>
                    </a:cubicBezTo>
                    <a:cubicBezTo>
                      <a:pt x="68" y="15"/>
                      <a:pt x="16" y="67"/>
                      <a:pt x="16" y="131"/>
                    </a:cubicBezTo>
                    <a:cubicBezTo>
                      <a:pt x="16" y="195"/>
                      <a:pt x="68" y="247"/>
                      <a:pt x="132" y="247"/>
                    </a:cubicBezTo>
                    <a:cubicBezTo>
                      <a:pt x="196" y="247"/>
                      <a:pt x="248" y="195"/>
                      <a:pt x="248" y="1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Freeform 133"/>
              <p:cNvSpPr>
                <a:spLocks/>
              </p:cNvSpPr>
              <p:nvPr/>
            </p:nvSpPr>
            <p:spPr bwMode="auto">
              <a:xfrm>
                <a:off x="3502026" y="3014663"/>
                <a:ext cx="449263" cy="815975"/>
              </a:xfrm>
              <a:custGeom>
                <a:avLst/>
                <a:gdLst>
                  <a:gd name="T0" fmla="*/ 136 w 138"/>
                  <a:gd name="T1" fmla="*/ 1 h 250"/>
                  <a:gd name="T2" fmla="*/ 133 w 138"/>
                  <a:gd name="T3" fmla="*/ 2 h 250"/>
                  <a:gd name="T4" fmla="*/ 0 w 138"/>
                  <a:gd name="T5" fmla="*/ 248 h 250"/>
                  <a:gd name="T6" fmla="*/ 5 w 138"/>
                  <a:gd name="T7" fmla="*/ 250 h 250"/>
                  <a:gd name="T8" fmla="*/ 137 w 138"/>
                  <a:gd name="T9" fmla="*/ 5 h 250"/>
                  <a:gd name="T10" fmla="*/ 136 w 138"/>
                  <a:gd name="T11" fmla="*/ 1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250">
                    <a:moveTo>
                      <a:pt x="136" y="1"/>
                    </a:moveTo>
                    <a:cubicBezTo>
                      <a:pt x="135" y="0"/>
                      <a:pt x="133" y="1"/>
                      <a:pt x="133" y="2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2" y="249"/>
                      <a:pt x="3" y="250"/>
                      <a:pt x="5" y="250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38" y="4"/>
                      <a:pt x="138" y="2"/>
                      <a:pt x="136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Freeform 134"/>
              <p:cNvSpPr>
                <a:spLocks/>
              </p:cNvSpPr>
              <p:nvPr/>
            </p:nvSpPr>
            <p:spPr bwMode="auto">
              <a:xfrm>
                <a:off x="3675063" y="4430713"/>
                <a:ext cx="612775" cy="420688"/>
              </a:xfrm>
              <a:custGeom>
                <a:avLst/>
                <a:gdLst>
                  <a:gd name="T0" fmla="*/ 3 w 188"/>
                  <a:gd name="T1" fmla="*/ 0 h 129"/>
                  <a:gd name="T2" fmla="*/ 0 w 188"/>
                  <a:gd name="T3" fmla="*/ 5 h 129"/>
                  <a:gd name="T4" fmla="*/ 185 w 188"/>
                  <a:gd name="T5" fmla="*/ 129 h 129"/>
                  <a:gd name="T6" fmla="*/ 188 w 188"/>
                  <a:gd name="T7" fmla="*/ 125 h 129"/>
                  <a:gd name="T8" fmla="*/ 3 w 188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129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85" y="129"/>
                      <a:pt x="185" y="129"/>
                      <a:pt x="185" y="129"/>
                    </a:cubicBezTo>
                    <a:cubicBezTo>
                      <a:pt x="188" y="125"/>
                      <a:pt x="188" y="125"/>
                      <a:pt x="188" y="125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Freeform 135"/>
              <p:cNvSpPr>
                <a:spLocks/>
              </p:cNvSpPr>
              <p:nvPr/>
            </p:nvSpPr>
            <p:spPr bwMode="auto">
              <a:xfrm>
                <a:off x="3378201" y="4632325"/>
                <a:ext cx="87313" cy="519113"/>
              </a:xfrm>
              <a:custGeom>
                <a:avLst/>
                <a:gdLst>
                  <a:gd name="T0" fmla="*/ 0 w 27"/>
                  <a:gd name="T1" fmla="*/ 1 h 159"/>
                  <a:gd name="T2" fmla="*/ 21 w 27"/>
                  <a:gd name="T3" fmla="*/ 159 h 159"/>
                  <a:gd name="T4" fmla="*/ 27 w 27"/>
                  <a:gd name="T5" fmla="*/ 158 h 159"/>
                  <a:gd name="T6" fmla="*/ 6 w 27"/>
                  <a:gd name="T7" fmla="*/ 0 h 159"/>
                  <a:gd name="T8" fmla="*/ 0 w 27"/>
                  <a:gd name="T9" fmla="*/ 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9">
                    <a:moveTo>
                      <a:pt x="0" y="1"/>
                    </a:moveTo>
                    <a:cubicBezTo>
                      <a:pt x="21" y="159"/>
                      <a:pt x="21" y="159"/>
                      <a:pt x="21" y="159"/>
                    </a:cubicBezTo>
                    <a:cubicBezTo>
                      <a:pt x="27" y="158"/>
                      <a:pt x="27" y="158"/>
                      <a:pt x="27" y="15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Freeform 136"/>
              <p:cNvSpPr>
                <a:spLocks/>
              </p:cNvSpPr>
              <p:nvPr/>
            </p:nvSpPr>
            <p:spPr bwMode="auto">
              <a:xfrm>
                <a:off x="2852738" y="4567238"/>
                <a:ext cx="241300" cy="323850"/>
              </a:xfrm>
              <a:custGeom>
                <a:avLst/>
                <a:gdLst>
                  <a:gd name="T0" fmla="*/ 69 w 74"/>
                  <a:gd name="T1" fmla="*/ 0 h 99"/>
                  <a:gd name="T2" fmla="*/ 0 w 74"/>
                  <a:gd name="T3" fmla="*/ 95 h 99"/>
                  <a:gd name="T4" fmla="*/ 4 w 74"/>
                  <a:gd name="T5" fmla="*/ 99 h 99"/>
                  <a:gd name="T6" fmla="*/ 74 w 74"/>
                  <a:gd name="T7" fmla="*/ 3 h 99"/>
                  <a:gd name="T8" fmla="*/ 69 w 74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9">
                    <a:moveTo>
                      <a:pt x="69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2" y="2"/>
                      <a:pt x="71" y="1"/>
                      <a:pt x="6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Freeform 137"/>
              <p:cNvSpPr>
                <a:spLocks/>
              </p:cNvSpPr>
              <p:nvPr/>
            </p:nvSpPr>
            <p:spPr bwMode="auto">
              <a:xfrm>
                <a:off x="3195638" y="3417888"/>
                <a:ext cx="71438" cy="366713"/>
              </a:xfrm>
              <a:custGeom>
                <a:avLst/>
                <a:gdLst>
                  <a:gd name="T0" fmla="*/ 0 w 22"/>
                  <a:gd name="T1" fmla="*/ 0 h 112"/>
                  <a:gd name="T2" fmla="*/ 16 w 22"/>
                  <a:gd name="T3" fmla="*/ 112 h 112"/>
                  <a:gd name="T4" fmla="*/ 22 w 22"/>
                  <a:gd name="T5" fmla="*/ 112 h 112"/>
                  <a:gd name="T6" fmla="*/ 6 w 22"/>
                  <a:gd name="T7" fmla="*/ 0 h 112"/>
                  <a:gd name="T8" fmla="*/ 0 w 22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12">
                    <a:moveTo>
                      <a:pt x="0" y="0"/>
                    </a:moveTo>
                    <a:cubicBezTo>
                      <a:pt x="16" y="112"/>
                      <a:pt x="16" y="112"/>
                      <a:pt x="16" y="112"/>
                    </a:cubicBezTo>
                    <a:cubicBezTo>
                      <a:pt x="18" y="112"/>
                      <a:pt x="20" y="112"/>
                      <a:pt x="22" y="11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Freeform 138"/>
              <p:cNvSpPr>
                <a:spLocks/>
              </p:cNvSpPr>
              <p:nvPr/>
            </p:nvSpPr>
            <p:spPr bwMode="auto">
              <a:xfrm>
                <a:off x="1685926" y="3092450"/>
                <a:ext cx="130175" cy="339725"/>
              </a:xfrm>
              <a:custGeom>
                <a:avLst/>
                <a:gdLst>
                  <a:gd name="T0" fmla="*/ 34 w 40"/>
                  <a:gd name="T1" fmla="*/ 0 h 104"/>
                  <a:gd name="T2" fmla="*/ 0 w 40"/>
                  <a:gd name="T3" fmla="*/ 102 h 104"/>
                  <a:gd name="T4" fmla="*/ 5 w 40"/>
                  <a:gd name="T5" fmla="*/ 104 h 104"/>
                  <a:gd name="T6" fmla="*/ 40 w 40"/>
                  <a:gd name="T7" fmla="*/ 2 h 104"/>
                  <a:gd name="T8" fmla="*/ 34 w 40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4">
                    <a:moveTo>
                      <a:pt x="34" y="0"/>
                    </a:moveTo>
                    <a:cubicBezTo>
                      <a:pt x="0" y="102"/>
                      <a:pt x="0" y="102"/>
                      <a:pt x="0" y="102"/>
                    </a:cubicBezTo>
                    <a:cubicBezTo>
                      <a:pt x="5" y="104"/>
                      <a:pt x="5" y="104"/>
                      <a:pt x="5" y="104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36" y="1"/>
                      <a:pt x="3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Freeform 139"/>
              <p:cNvSpPr>
                <a:spLocks noEditPoints="1"/>
              </p:cNvSpPr>
              <p:nvPr/>
            </p:nvSpPr>
            <p:spPr bwMode="auto">
              <a:xfrm>
                <a:off x="3567113" y="1139825"/>
                <a:ext cx="1231900" cy="1235075"/>
              </a:xfrm>
              <a:custGeom>
                <a:avLst/>
                <a:gdLst>
                  <a:gd name="T0" fmla="*/ 0 w 378"/>
                  <a:gd name="T1" fmla="*/ 189 h 378"/>
                  <a:gd name="T2" fmla="*/ 189 w 378"/>
                  <a:gd name="T3" fmla="*/ 0 h 378"/>
                  <a:gd name="T4" fmla="*/ 378 w 378"/>
                  <a:gd name="T5" fmla="*/ 189 h 378"/>
                  <a:gd name="T6" fmla="*/ 189 w 378"/>
                  <a:gd name="T7" fmla="*/ 378 h 378"/>
                  <a:gd name="T8" fmla="*/ 0 w 378"/>
                  <a:gd name="T9" fmla="*/ 189 h 378"/>
                  <a:gd name="T10" fmla="*/ 356 w 378"/>
                  <a:gd name="T11" fmla="*/ 189 h 378"/>
                  <a:gd name="T12" fmla="*/ 189 w 378"/>
                  <a:gd name="T13" fmla="*/ 22 h 378"/>
                  <a:gd name="T14" fmla="*/ 23 w 378"/>
                  <a:gd name="T15" fmla="*/ 189 h 378"/>
                  <a:gd name="T16" fmla="*/ 189 w 378"/>
                  <a:gd name="T17" fmla="*/ 356 h 378"/>
                  <a:gd name="T18" fmla="*/ 356 w 378"/>
                  <a:gd name="T19" fmla="*/ 18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78">
                    <a:moveTo>
                      <a:pt x="0" y="189"/>
                    </a:moveTo>
                    <a:cubicBezTo>
                      <a:pt x="0" y="85"/>
                      <a:pt x="85" y="0"/>
                      <a:pt x="189" y="0"/>
                    </a:cubicBezTo>
                    <a:cubicBezTo>
                      <a:pt x="293" y="0"/>
                      <a:pt x="378" y="85"/>
                      <a:pt x="378" y="189"/>
                    </a:cubicBezTo>
                    <a:cubicBezTo>
                      <a:pt x="378" y="293"/>
                      <a:pt x="293" y="378"/>
                      <a:pt x="189" y="378"/>
                    </a:cubicBezTo>
                    <a:cubicBezTo>
                      <a:pt x="85" y="378"/>
                      <a:pt x="0" y="293"/>
                      <a:pt x="0" y="189"/>
                    </a:cubicBezTo>
                    <a:close/>
                    <a:moveTo>
                      <a:pt x="356" y="189"/>
                    </a:moveTo>
                    <a:cubicBezTo>
                      <a:pt x="356" y="97"/>
                      <a:pt x="281" y="22"/>
                      <a:pt x="189" y="22"/>
                    </a:cubicBezTo>
                    <a:cubicBezTo>
                      <a:pt x="97" y="22"/>
                      <a:pt x="23" y="97"/>
                      <a:pt x="23" y="189"/>
                    </a:cubicBezTo>
                    <a:cubicBezTo>
                      <a:pt x="23" y="281"/>
                      <a:pt x="97" y="356"/>
                      <a:pt x="189" y="356"/>
                    </a:cubicBezTo>
                    <a:cubicBezTo>
                      <a:pt x="281" y="356"/>
                      <a:pt x="356" y="281"/>
                      <a:pt x="356" y="1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Freeform 140"/>
              <p:cNvSpPr>
                <a:spLocks/>
              </p:cNvSpPr>
              <p:nvPr/>
            </p:nvSpPr>
            <p:spPr bwMode="auto">
              <a:xfrm>
                <a:off x="4699001" y="2079625"/>
                <a:ext cx="282575" cy="166688"/>
              </a:xfrm>
              <a:custGeom>
                <a:avLst/>
                <a:gdLst>
                  <a:gd name="T0" fmla="*/ 85 w 87"/>
                  <a:gd name="T1" fmla="*/ 45 h 51"/>
                  <a:gd name="T2" fmla="*/ 3 w 87"/>
                  <a:gd name="T3" fmla="*/ 0 h 51"/>
                  <a:gd name="T4" fmla="*/ 0 w 87"/>
                  <a:gd name="T5" fmla="*/ 4 h 51"/>
                  <a:gd name="T6" fmla="*/ 82 w 87"/>
                  <a:gd name="T7" fmla="*/ 50 h 51"/>
                  <a:gd name="T8" fmla="*/ 86 w 87"/>
                  <a:gd name="T9" fmla="*/ 49 h 51"/>
                  <a:gd name="T10" fmla="*/ 85 w 87"/>
                  <a:gd name="T11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51">
                    <a:moveTo>
                      <a:pt x="85" y="4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3"/>
                      <a:pt x="0" y="4"/>
                    </a:cubicBezTo>
                    <a:cubicBezTo>
                      <a:pt x="82" y="50"/>
                      <a:pt x="82" y="50"/>
                      <a:pt x="82" y="50"/>
                    </a:cubicBezTo>
                    <a:cubicBezTo>
                      <a:pt x="83" y="51"/>
                      <a:pt x="85" y="50"/>
                      <a:pt x="86" y="49"/>
                    </a:cubicBezTo>
                    <a:cubicBezTo>
                      <a:pt x="87" y="47"/>
                      <a:pt x="86" y="46"/>
                      <a:pt x="85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6" name="Freeform 141"/>
              <p:cNvSpPr>
                <a:spLocks/>
              </p:cNvSpPr>
              <p:nvPr/>
            </p:nvSpPr>
            <p:spPr bwMode="auto">
              <a:xfrm>
                <a:off x="4024313" y="2357438"/>
                <a:ext cx="53975" cy="369888"/>
              </a:xfrm>
              <a:custGeom>
                <a:avLst/>
                <a:gdLst>
                  <a:gd name="T0" fmla="*/ 8 w 17"/>
                  <a:gd name="T1" fmla="*/ 0 h 113"/>
                  <a:gd name="T2" fmla="*/ 0 w 17"/>
                  <a:gd name="T3" fmla="*/ 109 h 113"/>
                  <a:gd name="T4" fmla="*/ 0 w 17"/>
                  <a:gd name="T5" fmla="*/ 109 h 113"/>
                  <a:gd name="T6" fmla="*/ 4 w 17"/>
                  <a:gd name="T7" fmla="*/ 113 h 113"/>
                  <a:gd name="T8" fmla="*/ 9 w 17"/>
                  <a:gd name="T9" fmla="*/ 109 h 113"/>
                  <a:gd name="T10" fmla="*/ 17 w 17"/>
                  <a:gd name="T11" fmla="*/ 2 h 113"/>
                  <a:gd name="T12" fmla="*/ 8 w 17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13">
                    <a:moveTo>
                      <a:pt x="8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1"/>
                      <a:pt x="2" y="113"/>
                      <a:pt x="4" y="113"/>
                    </a:cubicBezTo>
                    <a:cubicBezTo>
                      <a:pt x="7" y="113"/>
                      <a:pt x="9" y="112"/>
                      <a:pt x="9" y="10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4" y="2"/>
                      <a:pt x="11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7" name="Freeform 142"/>
              <p:cNvSpPr>
                <a:spLocks/>
              </p:cNvSpPr>
              <p:nvPr/>
            </p:nvSpPr>
            <p:spPr bwMode="auto">
              <a:xfrm>
                <a:off x="3459163" y="2168525"/>
                <a:ext cx="287338" cy="423863"/>
              </a:xfrm>
              <a:custGeom>
                <a:avLst/>
                <a:gdLst>
                  <a:gd name="T0" fmla="*/ 82 w 88"/>
                  <a:gd name="T1" fmla="*/ 0 h 130"/>
                  <a:gd name="T2" fmla="*/ 0 w 88"/>
                  <a:gd name="T3" fmla="*/ 126 h 130"/>
                  <a:gd name="T4" fmla="*/ 8 w 88"/>
                  <a:gd name="T5" fmla="*/ 130 h 130"/>
                  <a:gd name="T6" fmla="*/ 88 w 88"/>
                  <a:gd name="T7" fmla="*/ 7 h 130"/>
                  <a:gd name="T8" fmla="*/ 82 w 88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30">
                    <a:moveTo>
                      <a:pt x="82" y="0"/>
                    </a:moveTo>
                    <a:cubicBezTo>
                      <a:pt x="0" y="126"/>
                      <a:pt x="0" y="126"/>
                      <a:pt x="0" y="126"/>
                    </a:cubicBezTo>
                    <a:cubicBezTo>
                      <a:pt x="3" y="127"/>
                      <a:pt x="5" y="128"/>
                      <a:pt x="8" y="130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6" y="5"/>
                      <a:pt x="84" y="3"/>
                      <a:pt x="8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Freeform 143"/>
              <p:cNvSpPr>
                <a:spLocks/>
              </p:cNvSpPr>
              <p:nvPr/>
            </p:nvSpPr>
            <p:spPr bwMode="auto">
              <a:xfrm>
                <a:off x="3335338" y="1809750"/>
                <a:ext cx="238125" cy="38100"/>
              </a:xfrm>
              <a:custGeom>
                <a:avLst/>
                <a:gdLst>
                  <a:gd name="T0" fmla="*/ 72 w 73"/>
                  <a:gd name="T1" fmla="*/ 0 h 12"/>
                  <a:gd name="T2" fmla="*/ 0 w 73"/>
                  <a:gd name="T3" fmla="*/ 7 h 12"/>
                  <a:gd name="T4" fmla="*/ 0 w 73"/>
                  <a:gd name="T5" fmla="*/ 12 h 12"/>
                  <a:gd name="T6" fmla="*/ 73 w 73"/>
                  <a:gd name="T7" fmla="*/ 6 h 12"/>
                  <a:gd name="T8" fmla="*/ 72 w 7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2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2" y="4"/>
                      <a:pt x="72" y="2"/>
                      <a:pt x="7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Freeform 144"/>
              <p:cNvSpPr>
                <a:spLocks/>
              </p:cNvSpPr>
              <p:nvPr/>
            </p:nvSpPr>
            <p:spPr bwMode="auto">
              <a:xfrm>
                <a:off x="4164013" y="2962275"/>
                <a:ext cx="238125" cy="254000"/>
              </a:xfrm>
              <a:custGeom>
                <a:avLst/>
                <a:gdLst>
                  <a:gd name="T0" fmla="*/ 66 w 73"/>
                  <a:gd name="T1" fmla="*/ 78 h 78"/>
                  <a:gd name="T2" fmla="*/ 73 w 73"/>
                  <a:gd name="T3" fmla="*/ 74 h 78"/>
                  <a:gd name="T4" fmla="*/ 8 w 73"/>
                  <a:gd name="T5" fmla="*/ 2 h 78"/>
                  <a:gd name="T6" fmla="*/ 2 w 73"/>
                  <a:gd name="T7" fmla="*/ 2 h 78"/>
                  <a:gd name="T8" fmla="*/ 0 w 73"/>
                  <a:gd name="T9" fmla="*/ 5 h 78"/>
                  <a:gd name="T10" fmla="*/ 1 w 73"/>
                  <a:gd name="T11" fmla="*/ 8 h 78"/>
                  <a:gd name="T12" fmla="*/ 66 w 73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8">
                    <a:moveTo>
                      <a:pt x="66" y="78"/>
                    </a:moveTo>
                    <a:cubicBezTo>
                      <a:pt x="68" y="77"/>
                      <a:pt x="71" y="75"/>
                      <a:pt x="73" y="7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lnTo>
                      <a:pt x="66" y="7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0" name="Freeform 145"/>
              <p:cNvSpPr>
                <a:spLocks/>
              </p:cNvSpPr>
              <p:nvPr/>
            </p:nvSpPr>
            <p:spPr bwMode="auto">
              <a:xfrm>
                <a:off x="4770438" y="2363788"/>
                <a:ext cx="263525" cy="781050"/>
              </a:xfrm>
              <a:custGeom>
                <a:avLst/>
                <a:gdLst>
                  <a:gd name="T0" fmla="*/ 6 w 81"/>
                  <a:gd name="T1" fmla="*/ 239 h 239"/>
                  <a:gd name="T2" fmla="*/ 81 w 81"/>
                  <a:gd name="T3" fmla="*/ 4 h 239"/>
                  <a:gd name="T4" fmla="*/ 79 w 81"/>
                  <a:gd name="T5" fmla="*/ 0 h 239"/>
                  <a:gd name="T6" fmla="*/ 76 w 81"/>
                  <a:gd name="T7" fmla="*/ 2 h 239"/>
                  <a:gd name="T8" fmla="*/ 0 w 81"/>
                  <a:gd name="T9" fmla="*/ 238 h 239"/>
                  <a:gd name="T10" fmla="*/ 6 w 81"/>
                  <a:gd name="T11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239">
                    <a:moveTo>
                      <a:pt x="6" y="239"/>
                    </a:moveTo>
                    <a:cubicBezTo>
                      <a:pt x="81" y="4"/>
                      <a:pt x="81" y="4"/>
                      <a:pt x="81" y="4"/>
                    </a:cubicBezTo>
                    <a:cubicBezTo>
                      <a:pt x="81" y="2"/>
                      <a:pt x="81" y="0"/>
                      <a:pt x="79" y="0"/>
                    </a:cubicBezTo>
                    <a:cubicBezTo>
                      <a:pt x="78" y="0"/>
                      <a:pt x="76" y="0"/>
                      <a:pt x="76" y="2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2" y="238"/>
                      <a:pt x="4" y="238"/>
                      <a:pt x="6" y="2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Freeform 146"/>
              <p:cNvSpPr>
                <a:spLocks/>
              </p:cNvSpPr>
              <p:nvPr/>
            </p:nvSpPr>
            <p:spPr bwMode="auto">
              <a:xfrm>
                <a:off x="5043488" y="4233863"/>
                <a:ext cx="144463" cy="425450"/>
              </a:xfrm>
              <a:custGeom>
                <a:avLst/>
                <a:gdLst>
                  <a:gd name="T0" fmla="*/ 0 w 44"/>
                  <a:gd name="T1" fmla="*/ 3 h 130"/>
                  <a:gd name="T2" fmla="*/ 38 w 44"/>
                  <a:gd name="T3" fmla="*/ 130 h 130"/>
                  <a:gd name="T4" fmla="*/ 44 w 44"/>
                  <a:gd name="T5" fmla="*/ 128 h 130"/>
                  <a:gd name="T6" fmla="*/ 5 w 44"/>
                  <a:gd name="T7" fmla="*/ 0 h 130"/>
                  <a:gd name="T8" fmla="*/ 0 w 44"/>
                  <a:gd name="T9" fmla="*/ 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0">
                    <a:moveTo>
                      <a:pt x="0" y="3"/>
                    </a:moveTo>
                    <a:cubicBezTo>
                      <a:pt x="38" y="130"/>
                      <a:pt x="38" y="130"/>
                      <a:pt x="38" y="130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2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Freeform 147"/>
              <p:cNvSpPr>
                <a:spLocks/>
              </p:cNvSpPr>
              <p:nvPr/>
            </p:nvSpPr>
            <p:spPr bwMode="auto">
              <a:xfrm>
                <a:off x="4386263" y="4348163"/>
                <a:ext cx="185738" cy="477838"/>
              </a:xfrm>
              <a:custGeom>
                <a:avLst/>
                <a:gdLst>
                  <a:gd name="T0" fmla="*/ 51 w 57"/>
                  <a:gd name="T1" fmla="*/ 0 h 146"/>
                  <a:gd name="T2" fmla="*/ 0 w 57"/>
                  <a:gd name="T3" fmla="*/ 142 h 146"/>
                  <a:gd name="T4" fmla="*/ 0 w 57"/>
                  <a:gd name="T5" fmla="*/ 143 h 146"/>
                  <a:gd name="T6" fmla="*/ 2 w 57"/>
                  <a:gd name="T7" fmla="*/ 146 h 146"/>
                  <a:gd name="T8" fmla="*/ 6 w 57"/>
                  <a:gd name="T9" fmla="*/ 144 h 146"/>
                  <a:gd name="T10" fmla="*/ 57 w 57"/>
                  <a:gd name="T11" fmla="*/ 1 h 146"/>
                  <a:gd name="T12" fmla="*/ 51 w 57"/>
                  <a:gd name="T1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146">
                    <a:moveTo>
                      <a:pt x="51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2"/>
                      <a:pt x="0" y="143"/>
                      <a:pt x="0" y="143"/>
                    </a:cubicBezTo>
                    <a:cubicBezTo>
                      <a:pt x="0" y="144"/>
                      <a:pt x="1" y="145"/>
                      <a:pt x="2" y="146"/>
                    </a:cubicBezTo>
                    <a:cubicBezTo>
                      <a:pt x="4" y="146"/>
                      <a:pt x="5" y="145"/>
                      <a:pt x="6" y="144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5" y="1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 148"/>
              <p:cNvSpPr>
                <a:spLocks/>
              </p:cNvSpPr>
              <p:nvPr/>
            </p:nvSpPr>
            <p:spPr bwMode="auto">
              <a:xfrm>
                <a:off x="3709988" y="3914775"/>
                <a:ext cx="388938" cy="142875"/>
              </a:xfrm>
              <a:custGeom>
                <a:avLst/>
                <a:gdLst>
                  <a:gd name="T0" fmla="*/ 118 w 119"/>
                  <a:gd name="T1" fmla="*/ 0 h 44"/>
                  <a:gd name="T2" fmla="*/ 0 w 119"/>
                  <a:gd name="T3" fmla="*/ 39 h 44"/>
                  <a:gd name="T4" fmla="*/ 2 w 119"/>
                  <a:gd name="T5" fmla="*/ 44 h 44"/>
                  <a:gd name="T6" fmla="*/ 119 w 119"/>
                  <a:gd name="T7" fmla="*/ 5 h 44"/>
                  <a:gd name="T8" fmla="*/ 118 w 11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44">
                    <a:moveTo>
                      <a:pt x="118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" y="41"/>
                      <a:pt x="2" y="43"/>
                      <a:pt x="2" y="44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4"/>
                      <a:pt x="118" y="2"/>
                      <a:pt x="11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Freeform 149"/>
              <p:cNvSpPr>
                <a:spLocks/>
              </p:cNvSpPr>
              <p:nvPr/>
            </p:nvSpPr>
            <p:spPr bwMode="auto">
              <a:xfrm>
                <a:off x="4792663" y="1636713"/>
                <a:ext cx="561975" cy="49213"/>
              </a:xfrm>
              <a:custGeom>
                <a:avLst/>
                <a:gdLst>
                  <a:gd name="T0" fmla="*/ 172 w 172"/>
                  <a:gd name="T1" fmla="*/ 0 h 15"/>
                  <a:gd name="T2" fmla="*/ 0 w 172"/>
                  <a:gd name="T3" fmla="*/ 9 h 15"/>
                  <a:gd name="T4" fmla="*/ 1 w 172"/>
                  <a:gd name="T5" fmla="*/ 15 h 15"/>
                  <a:gd name="T6" fmla="*/ 172 w 172"/>
                  <a:gd name="T7" fmla="*/ 6 h 15"/>
                  <a:gd name="T8" fmla="*/ 172 w 172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5">
                    <a:moveTo>
                      <a:pt x="172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1" y="15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2" y="4"/>
                      <a:pt x="172" y="2"/>
                      <a:pt x="17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 150"/>
              <p:cNvSpPr>
                <a:spLocks/>
              </p:cNvSpPr>
              <p:nvPr/>
            </p:nvSpPr>
            <p:spPr bwMode="auto">
              <a:xfrm>
                <a:off x="5226051" y="3278188"/>
                <a:ext cx="376238" cy="198438"/>
              </a:xfrm>
              <a:custGeom>
                <a:avLst/>
                <a:gdLst>
                  <a:gd name="T0" fmla="*/ 112 w 115"/>
                  <a:gd name="T1" fmla="*/ 0 h 61"/>
                  <a:gd name="T2" fmla="*/ 0 w 115"/>
                  <a:gd name="T3" fmla="*/ 56 h 61"/>
                  <a:gd name="T4" fmla="*/ 3 w 115"/>
                  <a:gd name="T5" fmla="*/ 61 h 61"/>
                  <a:gd name="T6" fmla="*/ 115 w 115"/>
                  <a:gd name="T7" fmla="*/ 5 h 61"/>
                  <a:gd name="T8" fmla="*/ 112 w 11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1">
                    <a:moveTo>
                      <a:pt x="112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1" y="58"/>
                      <a:pt x="2" y="59"/>
                      <a:pt x="3" y="61"/>
                    </a:cubicBezTo>
                    <a:cubicBezTo>
                      <a:pt x="115" y="5"/>
                      <a:pt x="115" y="5"/>
                      <a:pt x="115" y="5"/>
                    </a:cubicBezTo>
                    <a:cubicBezTo>
                      <a:pt x="114" y="3"/>
                      <a:pt x="113" y="2"/>
                      <a:pt x="1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6" name="Freeform 151"/>
              <p:cNvSpPr>
                <a:spLocks/>
              </p:cNvSpPr>
              <p:nvPr/>
            </p:nvSpPr>
            <p:spPr bwMode="auto">
              <a:xfrm>
                <a:off x="5337176" y="3575050"/>
                <a:ext cx="568325" cy="1106488"/>
              </a:xfrm>
              <a:custGeom>
                <a:avLst/>
                <a:gdLst>
                  <a:gd name="T0" fmla="*/ 169 w 174"/>
                  <a:gd name="T1" fmla="*/ 0 h 339"/>
                  <a:gd name="T2" fmla="*/ 0 w 174"/>
                  <a:gd name="T3" fmla="*/ 334 h 339"/>
                  <a:gd name="T4" fmla="*/ 0 w 174"/>
                  <a:gd name="T5" fmla="*/ 336 h 339"/>
                  <a:gd name="T6" fmla="*/ 2 w 174"/>
                  <a:gd name="T7" fmla="*/ 338 h 339"/>
                  <a:gd name="T8" fmla="*/ 5 w 174"/>
                  <a:gd name="T9" fmla="*/ 337 h 339"/>
                  <a:gd name="T10" fmla="*/ 174 w 174"/>
                  <a:gd name="T11" fmla="*/ 2 h 339"/>
                  <a:gd name="T12" fmla="*/ 169 w 174"/>
                  <a:gd name="T13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339">
                    <a:moveTo>
                      <a:pt x="169" y="0"/>
                    </a:moveTo>
                    <a:cubicBezTo>
                      <a:pt x="0" y="334"/>
                      <a:pt x="0" y="334"/>
                      <a:pt x="0" y="334"/>
                    </a:cubicBezTo>
                    <a:cubicBezTo>
                      <a:pt x="0" y="335"/>
                      <a:pt x="0" y="335"/>
                      <a:pt x="0" y="336"/>
                    </a:cubicBezTo>
                    <a:cubicBezTo>
                      <a:pt x="0" y="337"/>
                      <a:pt x="1" y="338"/>
                      <a:pt x="2" y="338"/>
                    </a:cubicBezTo>
                    <a:cubicBezTo>
                      <a:pt x="3" y="339"/>
                      <a:pt x="5" y="338"/>
                      <a:pt x="5" y="337"/>
                    </a:cubicBezTo>
                    <a:cubicBezTo>
                      <a:pt x="174" y="2"/>
                      <a:pt x="174" y="2"/>
                      <a:pt x="174" y="2"/>
                    </a:cubicBezTo>
                    <a:cubicBezTo>
                      <a:pt x="172" y="1"/>
                      <a:pt x="170" y="1"/>
                      <a:pt x="16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Freeform 152"/>
              <p:cNvSpPr>
                <a:spLocks/>
              </p:cNvSpPr>
              <p:nvPr/>
            </p:nvSpPr>
            <p:spPr bwMode="auto">
              <a:xfrm>
                <a:off x="6149976" y="4557713"/>
                <a:ext cx="225425" cy="111125"/>
              </a:xfrm>
              <a:custGeom>
                <a:avLst/>
                <a:gdLst>
                  <a:gd name="T0" fmla="*/ 66 w 69"/>
                  <a:gd name="T1" fmla="*/ 0 h 34"/>
                  <a:gd name="T2" fmla="*/ 0 w 69"/>
                  <a:gd name="T3" fmla="*/ 29 h 34"/>
                  <a:gd name="T4" fmla="*/ 3 w 69"/>
                  <a:gd name="T5" fmla="*/ 34 h 34"/>
                  <a:gd name="T6" fmla="*/ 69 w 69"/>
                  <a:gd name="T7" fmla="*/ 5 h 34"/>
                  <a:gd name="T8" fmla="*/ 66 w 69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66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8" y="4"/>
                      <a:pt x="67" y="2"/>
                      <a:pt x="6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Freeform 153"/>
              <p:cNvSpPr>
                <a:spLocks/>
              </p:cNvSpPr>
              <p:nvPr/>
            </p:nvSpPr>
            <p:spPr bwMode="auto">
              <a:xfrm>
                <a:off x="5222876" y="3806825"/>
                <a:ext cx="1082675" cy="349250"/>
              </a:xfrm>
              <a:custGeom>
                <a:avLst/>
                <a:gdLst>
                  <a:gd name="T0" fmla="*/ 332 w 332"/>
                  <a:gd name="T1" fmla="*/ 101 h 107"/>
                  <a:gd name="T2" fmla="*/ 2 w 332"/>
                  <a:gd name="T3" fmla="*/ 0 h 107"/>
                  <a:gd name="T4" fmla="*/ 0 w 332"/>
                  <a:gd name="T5" fmla="*/ 5 h 107"/>
                  <a:gd name="T6" fmla="*/ 331 w 332"/>
                  <a:gd name="T7" fmla="*/ 107 h 107"/>
                  <a:gd name="T8" fmla="*/ 332 w 332"/>
                  <a:gd name="T9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107">
                    <a:moveTo>
                      <a:pt x="332" y="10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1" y="107"/>
                      <a:pt x="331" y="107"/>
                      <a:pt x="331" y="107"/>
                    </a:cubicBezTo>
                    <a:cubicBezTo>
                      <a:pt x="331" y="105"/>
                      <a:pt x="331" y="103"/>
                      <a:pt x="332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Freeform 154"/>
              <p:cNvSpPr>
                <a:spLocks/>
              </p:cNvSpPr>
              <p:nvPr/>
            </p:nvSpPr>
            <p:spPr bwMode="auto">
              <a:xfrm>
                <a:off x="6456363" y="3509963"/>
                <a:ext cx="157163" cy="228600"/>
              </a:xfrm>
              <a:custGeom>
                <a:avLst/>
                <a:gdLst>
                  <a:gd name="T0" fmla="*/ 48 w 48"/>
                  <a:gd name="T1" fmla="*/ 67 h 70"/>
                  <a:gd name="T2" fmla="*/ 4 w 48"/>
                  <a:gd name="T3" fmla="*/ 0 h 70"/>
                  <a:gd name="T4" fmla="*/ 0 w 48"/>
                  <a:gd name="T5" fmla="*/ 4 h 70"/>
                  <a:gd name="T6" fmla="*/ 43 w 48"/>
                  <a:gd name="T7" fmla="*/ 70 h 70"/>
                  <a:gd name="T8" fmla="*/ 48 w 48"/>
                  <a:gd name="T9" fmla="*/ 6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0">
                    <a:moveTo>
                      <a:pt x="48" y="67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2"/>
                      <a:pt x="1" y="3"/>
                      <a:pt x="0" y="4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5" y="69"/>
                      <a:pt x="47" y="68"/>
                      <a:pt x="48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0" name="Freeform 155"/>
              <p:cNvSpPr>
                <a:spLocks/>
              </p:cNvSpPr>
              <p:nvPr/>
            </p:nvSpPr>
            <p:spPr bwMode="auto">
              <a:xfrm>
                <a:off x="7499351" y="4348163"/>
                <a:ext cx="247650" cy="73025"/>
              </a:xfrm>
              <a:custGeom>
                <a:avLst/>
                <a:gdLst>
                  <a:gd name="T0" fmla="*/ 73 w 76"/>
                  <a:gd name="T1" fmla="*/ 13 h 22"/>
                  <a:gd name="T2" fmla="*/ 2 w 76"/>
                  <a:gd name="T3" fmla="*/ 0 h 22"/>
                  <a:gd name="T4" fmla="*/ 0 w 76"/>
                  <a:gd name="T5" fmla="*/ 9 h 22"/>
                  <a:gd name="T6" fmla="*/ 71 w 76"/>
                  <a:gd name="T7" fmla="*/ 21 h 22"/>
                  <a:gd name="T8" fmla="*/ 76 w 76"/>
                  <a:gd name="T9" fmla="*/ 18 h 22"/>
                  <a:gd name="T10" fmla="*/ 73 w 76"/>
                  <a:gd name="T11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22">
                    <a:moveTo>
                      <a:pt x="73" y="1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3"/>
                      <a:pt x="1" y="6"/>
                      <a:pt x="0" y="9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3" y="22"/>
                      <a:pt x="76" y="20"/>
                      <a:pt x="76" y="18"/>
                    </a:cubicBezTo>
                    <a:cubicBezTo>
                      <a:pt x="76" y="15"/>
                      <a:pt x="75" y="13"/>
                      <a:pt x="73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Freeform 156"/>
              <p:cNvSpPr>
                <a:spLocks/>
              </p:cNvSpPr>
              <p:nvPr/>
            </p:nvSpPr>
            <p:spPr bwMode="auto">
              <a:xfrm>
                <a:off x="7343776" y="4675188"/>
                <a:ext cx="458788" cy="414338"/>
              </a:xfrm>
              <a:custGeom>
                <a:avLst/>
                <a:gdLst>
                  <a:gd name="T0" fmla="*/ 4 w 141"/>
                  <a:gd name="T1" fmla="*/ 0 h 127"/>
                  <a:gd name="T2" fmla="*/ 0 w 141"/>
                  <a:gd name="T3" fmla="*/ 4 h 127"/>
                  <a:gd name="T4" fmla="*/ 138 w 141"/>
                  <a:gd name="T5" fmla="*/ 127 h 127"/>
                  <a:gd name="T6" fmla="*/ 141 w 141"/>
                  <a:gd name="T7" fmla="*/ 123 h 127"/>
                  <a:gd name="T8" fmla="*/ 4 w 141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27">
                    <a:moveTo>
                      <a:pt x="4" y="0"/>
                    </a:moveTo>
                    <a:cubicBezTo>
                      <a:pt x="2" y="1"/>
                      <a:pt x="1" y="3"/>
                      <a:pt x="0" y="4"/>
                    </a:cubicBezTo>
                    <a:cubicBezTo>
                      <a:pt x="138" y="127"/>
                      <a:pt x="138" y="127"/>
                      <a:pt x="138" y="127"/>
                    </a:cubicBezTo>
                    <a:cubicBezTo>
                      <a:pt x="141" y="123"/>
                      <a:pt x="141" y="123"/>
                      <a:pt x="141" y="123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2" name="Freeform 157"/>
              <p:cNvSpPr>
                <a:spLocks/>
              </p:cNvSpPr>
              <p:nvPr/>
            </p:nvSpPr>
            <p:spPr bwMode="auto">
              <a:xfrm>
                <a:off x="7007226" y="4864100"/>
                <a:ext cx="49213" cy="382588"/>
              </a:xfrm>
              <a:custGeom>
                <a:avLst/>
                <a:gdLst>
                  <a:gd name="T0" fmla="*/ 0 w 15"/>
                  <a:gd name="T1" fmla="*/ 1 h 117"/>
                  <a:gd name="T2" fmla="*/ 9 w 15"/>
                  <a:gd name="T3" fmla="*/ 117 h 117"/>
                  <a:gd name="T4" fmla="*/ 15 w 15"/>
                  <a:gd name="T5" fmla="*/ 116 h 117"/>
                  <a:gd name="T6" fmla="*/ 6 w 15"/>
                  <a:gd name="T7" fmla="*/ 0 h 117"/>
                  <a:gd name="T8" fmla="*/ 0 w 15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7">
                    <a:moveTo>
                      <a:pt x="0" y="1"/>
                    </a:moveTo>
                    <a:cubicBezTo>
                      <a:pt x="9" y="117"/>
                      <a:pt x="9" y="117"/>
                      <a:pt x="9" y="117"/>
                    </a:cubicBezTo>
                    <a:cubicBezTo>
                      <a:pt x="15" y="116"/>
                      <a:pt x="15" y="116"/>
                      <a:pt x="15" y="11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Freeform 158"/>
              <p:cNvSpPr>
                <a:spLocks/>
              </p:cNvSpPr>
              <p:nvPr/>
            </p:nvSpPr>
            <p:spPr bwMode="auto">
              <a:xfrm>
                <a:off x="8543926" y="2709863"/>
                <a:ext cx="227013" cy="411163"/>
              </a:xfrm>
              <a:custGeom>
                <a:avLst/>
                <a:gdLst>
                  <a:gd name="T0" fmla="*/ 4 w 70"/>
                  <a:gd name="T1" fmla="*/ 126 h 126"/>
                  <a:gd name="T2" fmla="*/ 70 w 70"/>
                  <a:gd name="T3" fmla="*/ 2 h 126"/>
                  <a:gd name="T4" fmla="*/ 65 w 70"/>
                  <a:gd name="T5" fmla="*/ 0 h 126"/>
                  <a:gd name="T6" fmla="*/ 0 w 70"/>
                  <a:gd name="T7" fmla="*/ 123 h 126"/>
                  <a:gd name="T8" fmla="*/ 4 w 70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6">
                    <a:moveTo>
                      <a:pt x="4" y="126"/>
                    </a:moveTo>
                    <a:cubicBezTo>
                      <a:pt x="70" y="2"/>
                      <a:pt x="70" y="2"/>
                      <a:pt x="70" y="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3" y="125"/>
                      <a:pt x="4" y="1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Freeform 159"/>
              <p:cNvSpPr>
                <a:spLocks/>
              </p:cNvSpPr>
              <p:nvPr/>
            </p:nvSpPr>
            <p:spPr bwMode="auto">
              <a:xfrm>
                <a:off x="7186613" y="2660650"/>
                <a:ext cx="658813" cy="542925"/>
              </a:xfrm>
              <a:custGeom>
                <a:avLst/>
                <a:gdLst>
                  <a:gd name="T0" fmla="*/ 202 w 202"/>
                  <a:gd name="T1" fmla="*/ 160 h 166"/>
                  <a:gd name="T2" fmla="*/ 7 w 202"/>
                  <a:gd name="T3" fmla="*/ 1 h 166"/>
                  <a:gd name="T4" fmla="*/ 1 w 202"/>
                  <a:gd name="T5" fmla="*/ 2 h 166"/>
                  <a:gd name="T6" fmla="*/ 0 w 202"/>
                  <a:gd name="T7" fmla="*/ 5 h 166"/>
                  <a:gd name="T8" fmla="*/ 2 w 202"/>
                  <a:gd name="T9" fmla="*/ 8 h 166"/>
                  <a:gd name="T10" fmla="*/ 197 w 202"/>
                  <a:gd name="T11" fmla="*/ 166 h 166"/>
                  <a:gd name="T12" fmla="*/ 202 w 202"/>
                  <a:gd name="T13" fmla="*/ 1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66">
                    <a:moveTo>
                      <a:pt x="202" y="16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197" y="166"/>
                      <a:pt x="197" y="166"/>
                      <a:pt x="197" y="166"/>
                    </a:cubicBezTo>
                    <a:cubicBezTo>
                      <a:pt x="198" y="164"/>
                      <a:pt x="200" y="162"/>
                      <a:pt x="202" y="1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Freeform 160"/>
              <p:cNvSpPr>
                <a:spLocks/>
              </p:cNvSpPr>
              <p:nvPr/>
            </p:nvSpPr>
            <p:spPr bwMode="auto">
              <a:xfrm>
                <a:off x="7431088" y="3790950"/>
                <a:ext cx="312738" cy="192088"/>
              </a:xfrm>
              <a:custGeom>
                <a:avLst/>
                <a:gdLst>
                  <a:gd name="T0" fmla="*/ 94 w 96"/>
                  <a:gd name="T1" fmla="*/ 0 h 59"/>
                  <a:gd name="T2" fmla="*/ 0 w 96"/>
                  <a:gd name="T3" fmla="*/ 54 h 59"/>
                  <a:gd name="T4" fmla="*/ 3 w 96"/>
                  <a:gd name="T5" fmla="*/ 59 h 59"/>
                  <a:gd name="T6" fmla="*/ 96 w 96"/>
                  <a:gd name="T7" fmla="*/ 5 h 59"/>
                  <a:gd name="T8" fmla="*/ 94 w 9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9">
                    <a:moveTo>
                      <a:pt x="94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" y="56"/>
                      <a:pt x="2" y="57"/>
                      <a:pt x="3" y="59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5" y="3"/>
                      <a:pt x="94" y="2"/>
                      <a:pt x="9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Freeform 161"/>
              <p:cNvSpPr>
                <a:spLocks/>
              </p:cNvSpPr>
              <p:nvPr/>
            </p:nvSpPr>
            <p:spPr bwMode="auto">
              <a:xfrm>
                <a:off x="7858126" y="4048125"/>
                <a:ext cx="136525" cy="271463"/>
              </a:xfrm>
              <a:custGeom>
                <a:avLst/>
                <a:gdLst>
                  <a:gd name="T0" fmla="*/ 35 w 42"/>
                  <a:gd name="T1" fmla="*/ 0 h 83"/>
                  <a:gd name="T2" fmla="*/ 0 w 42"/>
                  <a:gd name="T3" fmla="*/ 76 h 83"/>
                  <a:gd name="T4" fmla="*/ 0 w 42"/>
                  <a:gd name="T5" fmla="*/ 78 h 83"/>
                  <a:gd name="T6" fmla="*/ 2 w 42"/>
                  <a:gd name="T7" fmla="*/ 82 h 83"/>
                  <a:gd name="T8" fmla="*/ 8 w 42"/>
                  <a:gd name="T9" fmla="*/ 80 h 83"/>
                  <a:gd name="T10" fmla="*/ 42 w 42"/>
                  <a:gd name="T11" fmla="*/ 4 h 83"/>
                  <a:gd name="T12" fmla="*/ 35 w 42"/>
                  <a:gd name="T1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83">
                    <a:moveTo>
                      <a:pt x="35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0" y="80"/>
                      <a:pt x="1" y="81"/>
                      <a:pt x="2" y="82"/>
                    </a:cubicBezTo>
                    <a:cubicBezTo>
                      <a:pt x="5" y="83"/>
                      <a:pt x="7" y="82"/>
                      <a:pt x="8" y="8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0" y="3"/>
                      <a:pt x="37" y="1"/>
                      <a:pt x="3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Freeform 162"/>
              <p:cNvSpPr>
                <a:spLocks/>
              </p:cNvSpPr>
              <p:nvPr/>
            </p:nvSpPr>
            <p:spPr bwMode="auto">
              <a:xfrm>
                <a:off x="8729663" y="3800475"/>
                <a:ext cx="260350" cy="241300"/>
              </a:xfrm>
              <a:custGeom>
                <a:avLst/>
                <a:gdLst>
                  <a:gd name="T0" fmla="*/ 2 w 80"/>
                  <a:gd name="T1" fmla="*/ 0 h 74"/>
                  <a:gd name="T2" fmla="*/ 0 w 80"/>
                  <a:gd name="T3" fmla="*/ 6 h 74"/>
                  <a:gd name="T4" fmla="*/ 76 w 80"/>
                  <a:gd name="T5" fmla="*/ 74 h 74"/>
                  <a:gd name="T6" fmla="*/ 80 w 80"/>
                  <a:gd name="T7" fmla="*/ 70 h 74"/>
                  <a:gd name="T8" fmla="*/ 2 w 80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74">
                    <a:moveTo>
                      <a:pt x="2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0" y="70"/>
                      <a:pt x="80" y="70"/>
                      <a:pt x="80" y="7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8" name="Freeform 163"/>
              <p:cNvSpPr>
                <a:spLocks/>
              </p:cNvSpPr>
              <p:nvPr/>
            </p:nvSpPr>
            <p:spPr bwMode="auto">
              <a:xfrm>
                <a:off x="7340601" y="1939925"/>
                <a:ext cx="241300" cy="173038"/>
              </a:xfrm>
              <a:custGeom>
                <a:avLst/>
                <a:gdLst>
                  <a:gd name="T0" fmla="*/ 74 w 74"/>
                  <a:gd name="T1" fmla="*/ 48 h 53"/>
                  <a:gd name="T2" fmla="*/ 4 w 74"/>
                  <a:gd name="T3" fmla="*/ 1 h 53"/>
                  <a:gd name="T4" fmla="*/ 0 w 74"/>
                  <a:gd name="T5" fmla="*/ 2 h 53"/>
                  <a:gd name="T6" fmla="*/ 0 w 74"/>
                  <a:gd name="T7" fmla="*/ 3 h 53"/>
                  <a:gd name="T8" fmla="*/ 1 w 74"/>
                  <a:gd name="T9" fmla="*/ 6 h 53"/>
                  <a:gd name="T10" fmla="*/ 71 w 74"/>
                  <a:gd name="T11" fmla="*/ 53 h 53"/>
                  <a:gd name="T12" fmla="*/ 74 w 74"/>
                  <a:gd name="T13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53">
                    <a:moveTo>
                      <a:pt x="74" y="48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2" y="52"/>
                      <a:pt x="73" y="50"/>
                      <a:pt x="74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9" name="Freeform 164"/>
              <p:cNvSpPr>
                <a:spLocks/>
              </p:cNvSpPr>
              <p:nvPr/>
            </p:nvSpPr>
            <p:spPr bwMode="auto">
              <a:xfrm>
                <a:off x="7205663" y="2814638"/>
                <a:ext cx="525463" cy="933450"/>
              </a:xfrm>
              <a:custGeom>
                <a:avLst/>
                <a:gdLst>
                  <a:gd name="T0" fmla="*/ 156 w 161"/>
                  <a:gd name="T1" fmla="*/ 0 h 286"/>
                  <a:gd name="T2" fmla="*/ 0 w 161"/>
                  <a:gd name="T3" fmla="*/ 283 h 286"/>
                  <a:gd name="T4" fmla="*/ 4 w 161"/>
                  <a:gd name="T5" fmla="*/ 286 h 286"/>
                  <a:gd name="T6" fmla="*/ 161 w 161"/>
                  <a:gd name="T7" fmla="*/ 3 h 286"/>
                  <a:gd name="T8" fmla="*/ 156 w 161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86">
                    <a:moveTo>
                      <a:pt x="156" y="0"/>
                    </a:moveTo>
                    <a:cubicBezTo>
                      <a:pt x="0" y="283"/>
                      <a:pt x="0" y="283"/>
                      <a:pt x="0" y="283"/>
                    </a:cubicBezTo>
                    <a:cubicBezTo>
                      <a:pt x="1" y="284"/>
                      <a:pt x="3" y="285"/>
                      <a:pt x="4" y="286"/>
                    </a:cubicBezTo>
                    <a:cubicBezTo>
                      <a:pt x="161" y="3"/>
                      <a:pt x="161" y="3"/>
                      <a:pt x="161" y="3"/>
                    </a:cubicBezTo>
                    <a:cubicBezTo>
                      <a:pt x="159" y="2"/>
                      <a:pt x="157" y="1"/>
                      <a:pt x="15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Freeform 165"/>
              <p:cNvSpPr>
                <a:spLocks/>
              </p:cNvSpPr>
              <p:nvPr/>
            </p:nvSpPr>
            <p:spPr bwMode="auto">
              <a:xfrm>
                <a:off x="8099426" y="2889250"/>
                <a:ext cx="65088" cy="138113"/>
              </a:xfrm>
              <a:custGeom>
                <a:avLst/>
                <a:gdLst>
                  <a:gd name="T0" fmla="*/ 0 w 20"/>
                  <a:gd name="T1" fmla="*/ 1 h 42"/>
                  <a:gd name="T2" fmla="*/ 14 w 20"/>
                  <a:gd name="T3" fmla="*/ 42 h 42"/>
                  <a:gd name="T4" fmla="*/ 20 w 20"/>
                  <a:gd name="T5" fmla="*/ 41 h 42"/>
                  <a:gd name="T6" fmla="*/ 5 w 20"/>
                  <a:gd name="T7" fmla="*/ 0 h 42"/>
                  <a:gd name="T8" fmla="*/ 0 w 20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2">
                    <a:moveTo>
                      <a:pt x="0" y="1"/>
                    </a:moveTo>
                    <a:cubicBezTo>
                      <a:pt x="14" y="42"/>
                      <a:pt x="14" y="42"/>
                      <a:pt x="14" y="42"/>
                    </a:cubicBezTo>
                    <a:cubicBezTo>
                      <a:pt x="16" y="41"/>
                      <a:pt x="18" y="41"/>
                      <a:pt x="20" y="4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 166"/>
              <p:cNvSpPr>
                <a:spLocks/>
              </p:cNvSpPr>
              <p:nvPr/>
            </p:nvSpPr>
            <p:spPr bwMode="auto">
              <a:xfrm>
                <a:off x="8389938" y="4090988"/>
                <a:ext cx="95250" cy="368300"/>
              </a:xfrm>
              <a:custGeom>
                <a:avLst/>
                <a:gdLst>
                  <a:gd name="T0" fmla="*/ 29 w 29"/>
                  <a:gd name="T1" fmla="*/ 111 h 113"/>
                  <a:gd name="T2" fmla="*/ 5 w 29"/>
                  <a:gd name="T3" fmla="*/ 0 h 113"/>
                  <a:gd name="T4" fmla="*/ 0 w 29"/>
                  <a:gd name="T5" fmla="*/ 2 h 113"/>
                  <a:gd name="T6" fmla="*/ 23 w 29"/>
                  <a:gd name="T7" fmla="*/ 113 h 113"/>
                  <a:gd name="T8" fmla="*/ 29 w 29"/>
                  <a:gd name="T9" fmla="*/ 1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13">
                    <a:moveTo>
                      <a:pt x="29" y="11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1"/>
                      <a:pt x="0" y="2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5" y="112"/>
                      <a:pt x="27" y="111"/>
                      <a:pt x="29" y="1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Freeform 167"/>
              <p:cNvSpPr>
                <a:spLocks/>
              </p:cNvSpPr>
              <p:nvPr/>
            </p:nvSpPr>
            <p:spPr bwMode="auto">
              <a:xfrm>
                <a:off x="8905876" y="4303713"/>
                <a:ext cx="168275" cy="244475"/>
              </a:xfrm>
              <a:custGeom>
                <a:avLst/>
                <a:gdLst>
                  <a:gd name="T0" fmla="*/ 51 w 52"/>
                  <a:gd name="T1" fmla="*/ 0 h 75"/>
                  <a:gd name="T2" fmla="*/ 47 w 52"/>
                  <a:gd name="T3" fmla="*/ 1 h 75"/>
                  <a:gd name="T4" fmla="*/ 0 w 52"/>
                  <a:gd name="T5" fmla="*/ 71 h 75"/>
                  <a:gd name="T6" fmla="*/ 5 w 52"/>
                  <a:gd name="T7" fmla="*/ 75 h 75"/>
                  <a:gd name="T8" fmla="*/ 52 w 52"/>
                  <a:gd name="T9" fmla="*/ 4 h 75"/>
                  <a:gd name="T10" fmla="*/ 51 w 52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75">
                    <a:moveTo>
                      <a:pt x="51" y="0"/>
                    </a:moveTo>
                    <a:cubicBezTo>
                      <a:pt x="49" y="0"/>
                      <a:pt x="48" y="0"/>
                      <a:pt x="47" y="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2" y="72"/>
                      <a:pt x="3" y="73"/>
                      <a:pt x="5" y="75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3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Freeform 168"/>
              <p:cNvSpPr>
                <a:spLocks/>
              </p:cNvSpPr>
              <p:nvPr/>
            </p:nvSpPr>
            <p:spPr bwMode="auto">
              <a:xfrm>
                <a:off x="8980488" y="5138738"/>
                <a:ext cx="173038" cy="142875"/>
              </a:xfrm>
              <a:custGeom>
                <a:avLst/>
                <a:gdLst>
                  <a:gd name="T0" fmla="*/ 51 w 53"/>
                  <a:gd name="T1" fmla="*/ 36 h 44"/>
                  <a:gd name="T2" fmla="*/ 5 w 53"/>
                  <a:gd name="T3" fmla="*/ 0 h 44"/>
                  <a:gd name="T4" fmla="*/ 0 w 53"/>
                  <a:gd name="T5" fmla="*/ 7 h 44"/>
                  <a:gd name="T6" fmla="*/ 46 w 53"/>
                  <a:gd name="T7" fmla="*/ 43 h 44"/>
                  <a:gd name="T8" fmla="*/ 52 w 53"/>
                  <a:gd name="T9" fmla="*/ 42 h 44"/>
                  <a:gd name="T10" fmla="*/ 51 w 53"/>
                  <a:gd name="T1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44">
                    <a:moveTo>
                      <a:pt x="51" y="36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2"/>
                      <a:pt x="1" y="4"/>
                      <a:pt x="0" y="7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8" y="44"/>
                      <a:pt x="51" y="44"/>
                      <a:pt x="52" y="42"/>
                    </a:cubicBezTo>
                    <a:cubicBezTo>
                      <a:pt x="53" y="40"/>
                      <a:pt x="53" y="38"/>
                      <a:pt x="51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Freeform 169"/>
              <p:cNvSpPr>
                <a:spLocks/>
              </p:cNvSpPr>
              <p:nvPr/>
            </p:nvSpPr>
            <p:spPr bwMode="auto">
              <a:xfrm>
                <a:off x="8788401" y="5299075"/>
                <a:ext cx="285750" cy="606425"/>
              </a:xfrm>
              <a:custGeom>
                <a:avLst/>
                <a:gdLst>
                  <a:gd name="T0" fmla="*/ 5 w 88"/>
                  <a:gd name="T1" fmla="*/ 0 h 186"/>
                  <a:gd name="T2" fmla="*/ 0 w 88"/>
                  <a:gd name="T3" fmla="*/ 2 h 186"/>
                  <a:gd name="T4" fmla="*/ 83 w 88"/>
                  <a:gd name="T5" fmla="*/ 186 h 186"/>
                  <a:gd name="T6" fmla="*/ 88 w 88"/>
                  <a:gd name="T7" fmla="*/ 184 h 186"/>
                  <a:gd name="T8" fmla="*/ 5 w 88"/>
                  <a:gd name="T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86">
                    <a:moveTo>
                      <a:pt x="5" y="0"/>
                    </a:moveTo>
                    <a:cubicBezTo>
                      <a:pt x="3" y="1"/>
                      <a:pt x="2" y="2"/>
                      <a:pt x="0" y="2"/>
                    </a:cubicBezTo>
                    <a:cubicBezTo>
                      <a:pt x="83" y="186"/>
                      <a:pt x="83" y="186"/>
                      <a:pt x="83" y="186"/>
                    </a:cubicBezTo>
                    <a:cubicBezTo>
                      <a:pt x="88" y="184"/>
                      <a:pt x="88" y="184"/>
                      <a:pt x="88" y="184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Freeform 170"/>
              <p:cNvSpPr>
                <a:spLocks/>
              </p:cNvSpPr>
              <p:nvPr/>
            </p:nvSpPr>
            <p:spPr bwMode="auto">
              <a:xfrm>
                <a:off x="8015288" y="5265738"/>
                <a:ext cx="377825" cy="376238"/>
              </a:xfrm>
              <a:custGeom>
                <a:avLst/>
                <a:gdLst>
                  <a:gd name="T0" fmla="*/ 109 w 116"/>
                  <a:gd name="T1" fmla="*/ 0 h 115"/>
                  <a:gd name="T2" fmla="*/ 1 w 116"/>
                  <a:gd name="T3" fmla="*/ 108 h 115"/>
                  <a:gd name="T4" fmla="*/ 0 w 116"/>
                  <a:gd name="T5" fmla="*/ 110 h 115"/>
                  <a:gd name="T6" fmla="*/ 1 w 116"/>
                  <a:gd name="T7" fmla="*/ 113 h 115"/>
                  <a:gd name="T8" fmla="*/ 7 w 116"/>
                  <a:gd name="T9" fmla="*/ 113 h 115"/>
                  <a:gd name="T10" fmla="*/ 116 w 116"/>
                  <a:gd name="T11" fmla="*/ 4 h 115"/>
                  <a:gd name="T12" fmla="*/ 109 w 116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15">
                    <a:moveTo>
                      <a:pt x="109" y="0"/>
                    </a:moveTo>
                    <a:cubicBezTo>
                      <a:pt x="1" y="108"/>
                      <a:pt x="1" y="108"/>
                      <a:pt x="1" y="108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3"/>
                      <a:pt x="1" y="113"/>
                    </a:cubicBezTo>
                    <a:cubicBezTo>
                      <a:pt x="3" y="115"/>
                      <a:pt x="5" y="115"/>
                      <a:pt x="7" y="113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4" y="3"/>
                      <a:pt x="111" y="1"/>
                      <a:pt x="10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Freeform 171"/>
              <p:cNvSpPr>
                <a:spLocks/>
              </p:cNvSpPr>
              <p:nvPr/>
            </p:nvSpPr>
            <p:spPr bwMode="auto">
              <a:xfrm>
                <a:off x="7826376" y="4972050"/>
                <a:ext cx="352425" cy="120650"/>
              </a:xfrm>
              <a:custGeom>
                <a:avLst/>
                <a:gdLst>
                  <a:gd name="T0" fmla="*/ 107 w 108"/>
                  <a:gd name="T1" fmla="*/ 0 h 37"/>
                  <a:gd name="T2" fmla="*/ 2 w 108"/>
                  <a:gd name="T3" fmla="*/ 32 h 37"/>
                  <a:gd name="T4" fmla="*/ 0 w 108"/>
                  <a:gd name="T5" fmla="*/ 34 h 37"/>
                  <a:gd name="T6" fmla="*/ 0 w 108"/>
                  <a:gd name="T7" fmla="*/ 35 h 37"/>
                  <a:gd name="T8" fmla="*/ 4 w 108"/>
                  <a:gd name="T9" fmla="*/ 37 h 37"/>
                  <a:gd name="T10" fmla="*/ 108 w 108"/>
                  <a:gd name="T11" fmla="*/ 5 h 37"/>
                  <a:gd name="T12" fmla="*/ 107 w 10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37">
                    <a:moveTo>
                      <a:pt x="107" y="0"/>
                    </a:moveTo>
                    <a:cubicBezTo>
                      <a:pt x="2" y="32"/>
                      <a:pt x="2" y="32"/>
                      <a:pt x="2" y="32"/>
                    </a:cubicBezTo>
                    <a:cubicBezTo>
                      <a:pt x="1" y="32"/>
                      <a:pt x="0" y="33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37"/>
                      <a:pt x="2" y="37"/>
                      <a:pt x="4" y="37"/>
                    </a:cubicBezTo>
                    <a:cubicBezTo>
                      <a:pt x="108" y="5"/>
                      <a:pt x="108" y="5"/>
                      <a:pt x="108" y="5"/>
                    </a:cubicBezTo>
                    <a:cubicBezTo>
                      <a:pt x="108" y="4"/>
                      <a:pt x="107" y="2"/>
                      <a:pt x="10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Freeform 172"/>
              <p:cNvSpPr>
                <a:spLocks/>
              </p:cNvSpPr>
              <p:nvPr/>
            </p:nvSpPr>
            <p:spPr bwMode="auto">
              <a:xfrm>
                <a:off x="7894638" y="4443413"/>
                <a:ext cx="334963" cy="234950"/>
              </a:xfrm>
              <a:custGeom>
                <a:avLst/>
                <a:gdLst>
                  <a:gd name="T0" fmla="*/ 103 w 103"/>
                  <a:gd name="T1" fmla="*/ 65 h 72"/>
                  <a:gd name="T2" fmla="*/ 7 w 103"/>
                  <a:gd name="T3" fmla="*/ 1 h 72"/>
                  <a:gd name="T4" fmla="*/ 1 w 103"/>
                  <a:gd name="T5" fmla="*/ 3 h 72"/>
                  <a:gd name="T6" fmla="*/ 0 w 103"/>
                  <a:gd name="T7" fmla="*/ 5 h 72"/>
                  <a:gd name="T8" fmla="*/ 2 w 103"/>
                  <a:gd name="T9" fmla="*/ 8 h 72"/>
                  <a:gd name="T10" fmla="*/ 99 w 103"/>
                  <a:gd name="T11" fmla="*/ 72 h 72"/>
                  <a:gd name="T12" fmla="*/ 103 w 103"/>
                  <a:gd name="T13" fmla="*/ 6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72">
                    <a:moveTo>
                      <a:pt x="103" y="65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2" y="1"/>
                      <a:pt x="1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6"/>
                      <a:pt x="1" y="8"/>
                      <a:pt x="2" y="8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100" y="70"/>
                      <a:pt x="101" y="67"/>
                      <a:pt x="10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Freeform 173"/>
              <p:cNvSpPr>
                <a:spLocks noEditPoints="1"/>
              </p:cNvSpPr>
              <p:nvPr/>
            </p:nvSpPr>
            <p:spPr bwMode="auto">
              <a:xfrm>
                <a:off x="9329738" y="4489450"/>
                <a:ext cx="958850" cy="958850"/>
              </a:xfrm>
              <a:custGeom>
                <a:avLst/>
                <a:gdLst>
                  <a:gd name="T0" fmla="*/ 0 w 294"/>
                  <a:gd name="T1" fmla="*/ 147 h 294"/>
                  <a:gd name="T2" fmla="*/ 147 w 294"/>
                  <a:gd name="T3" fmla="*/ 0 h 294"/>
                  <a:gd name="T4" fmla="*/ 294 w 294"/>
                  <a:gd name="T5" fmla="*/ 147 h 294"/>
                  <a:gd name="T6" fmla="*/ 147 w 294"/>
                  <a:gd name="T7" fmla="*/ 294 h 294"/>
                  <a:gd name="T8" fmla="*/ 0 w 294"/>
                  <a:gd name="T9" fmla="*/ 147 h 294"/>
                  <a:gd name="T10" fmla="*/ 277 w 294"/>
                  <a:gd name="T11" fmla="*/ 147 h 294"/>
                  <a:gd name="T12" fmla="*/ 147 w 294"/>
                  <a:gd name="T13" fmla="*/ 17 h 294"/>
                  <a:gd name="T14" fmla="*/ 17 w 294"/>
                  <a:gd name="T15" fmla="*/ 147 h 294"/>
                  <a:gd name="T16" fmla="*/ 147 w 294"/>
                  <a:gd name="T17" fmla="*/ 277 h 294"/>
                  <a:gd name="T18" fmla="*/ 277 w 294"/>
                  <a:gd name="T19" fmla="*/ 14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4" y="66"/>
                      <a:pt x="294" y="147"/>
                    </a:cubicBezTo>
                    <a:cubicBezTo>
                      <a:pt x="294" y="228"/>
                      <a:pt x="228" y="294"/>
                      <a:pt x="147" y="294"/>
                    </a:cubicBezTo>
                    <a:cubicBezTo>
                      <a:pt x="66" y="294"/>
                      <a:pt x="0" y="228"/>
                      <a:pt x="0" y="147"/>
                    </a:cubicBezTo>
                    <a:close/>
                    <a:moveTo>
                      <a:pt x="277" y="147"/>
                    </a:moveTo>
                    <a:cubicBezTo>
                      <a:pt x="277" y="76"/>
                      <a:pt x="218" y="17"/>
                      <a:pt x="147" y="17"/>
                    </a:cubicBezTo>
                    <a:cubicBezTo>
                      <a:pt x="75" y="17"/>
                      <a:pt x="17" y="76"/>
                      <a:pt x="17" y="147"/>
                    </a:cubicBezTo>
                    <a:cubicBezTo>
                      <a:pt x="17" y="219"/>
                      <a:pt x="75" y="277"/>
                      <a:pt x="147" y="277"/>
                    </a:cubicBezTo>
                    <a:cubicBezTo>
                      <a:pt x="218" y="277"/>
                      <a:pt x="277" y="219"/>
                      <a:pt x="277" y="1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Freeform 174"/>
              <p:cNvSpPr>
                <a:spLocks/>
              </p:cNvSpPr>
              <p:nvPr/>
            </p:nvSpPr>
            <p:spPr bwMode="auto">
              <a:xfrm>
                <a:off x="10280651" y="4838700"/>
                <a:ext cx="258763" cy="77788"/>
              </a:xfrm>
              <a:custGeom>
                <a:avLst/>
                <a:gdLst>
                  <a:gd name="T0" fmla="*/ 78 w 79"/>
                  <a:gd name="T1" fmla="*/ 3 h 24"/>
                  <a:gd name="T2" fmla="*/ 75 w 79"/>
                  <a:gd name="T3" fmla="*/ 1 h 24"/>
                  <a:gd name="T4" fmla="*/ 0 w 79"/>
                  <a:gd name="T5" fmla="*/ 19 h 24"/>
                  <a:gd name="T6" fmla="*/ 1 w 79"/>
                  <a:gd name="T7" fmla="*/ 24 h 24"/>
                  <a:gd name="T8" fmla="*/ 76 w 79"/>
                  <a:gd name="T9" fmla="*/ 6 h 24"/>
                  <a:gd name="T10" fmla="*/ 78 w 79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4">
                    <a:moveTo>
                      <a:pt x="78" y="3"/>
                    </a:moveTo>
                    <a:cubicBezTo>
                      <a:pt x="78" y="1"/>
                      <a:pt x="76" y="0"/>
                      <a:pt x="75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0"/>
                      <a:pt x="1" y="22"/>
                      <a:pt x="1" y="24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8" y="6"/>
                      <a:pt x="79" y="4"/>
                      <a:pt x="78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10" name="Straight Connector 186"/>
            <p:cNvCxnSpPr/>
            <p:nvPr/>
          </p:nvCxnSpPr>
          <p:spPr>
            <a:xfrm>
              <a:off x="5757926" y="-18083"/>
              <a:ext cx="3112" cy="1088533"/>
            </a:xfrm>
            <a:prstGeom prst="line">
              <a:avLst/>
            </a:prstGeom>
            <a:grpFill/>
            <a:ln w="38100" cap="flat" cmpd="sng" algn="ctr">
              <a:solidFill>
                <a:schemeClr val="bg2"/>
              </a:solidFill>
              <a:prstDash val="solid"/>
              <a:miter lim="800000"/>
            </a:ln>
            <a:effectLst/>
          </p:spPr>
        </p:cxnSp>
      </p:grpSp>
      <p:sp>
        <p:nvSpPr>
          <p:cNvPr id="43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noProof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软件技能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3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434" name="Title 1"/>
          <p:cNvSpPr txBox="1">
            <a:spLocks/>
          </p:cNvSpPr>
          <p:nvPr/>
        </p:nvSpPr>
        <p:spPr>
          <a:xfrm>
            <a:off x="5277145" y="1383036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800" noProof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Title 1"/>
          <p:cNvSpPr txBox="1">
            <a:spLocks/>
          </p:cNvSpPr>
          <p:nvPr/>
        </p:nvSpPr>
        <p:spPr>
          <a:xfrm>
            <a:off x="3483298" y="1583295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7" name="Title 1"/>
          <p:cNvSpPr txBox="1">
            <a:spLocks/>
          </p:cNvSpPr>
          <p:nvPr/>
        </p:nvSpPr>
        <p:spPr>
          <a:xfrm>
            <a:off x="5949499" y="3969859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" name="Title 1"/>
          <p:cNvSpPr txBox="1">
            <a:spLocks/>
          </p:cNvSpPr>
          <p:nvPr/>
        </p:nvSpPr>
        <p:spPr>
          <a:xfrm>
            <a:off x="8770757" y="2088431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9" name="Title 1"/>
          <p:cNvSpPr txBox="1">
            <a:spLocks/>
          </p:cNvSpPr>
          <p:nvPr/>
        </p:nvSpPr>
        <p:spPr>
          <a:xfrm>
            <a:off x="3873876" y="3493970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3200" noProof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" name="Title 1"/>
          <p:cNvSpPr txBox="1">
            <a:spLocks/>
          </p:cNvSpPr>
          <p:nvPr/>
        </p:nvSpPr>
        <p:spPr>
          <a:xfrm>
            <a:off x="7221539" y="3303464"/>
            <a:ext cx="1306735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1" name="Title 1"/>
          <p:cNvSpPr txBox="1">
            <a:spLocks/>
          </p:cNvSpPr>
          <p:nvPr/>
        </p:nvSpPr>
        <p:spPr>
          <a:xfrm>
            <a:off x="1245863" y="2246313"/>
            <a:ext cx="1306735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968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600"/>
                            </p:stCondLst>
                            <p:childTnLst>
                              <p:par>
                                <p:cTn id="51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3" grpId="0"/>
      <p:bldP spid="434" grpId="0"/>
      <p:bldP spid="436" grpId="0"/>
      <p:bldP spid="437" grpId="0"/>
      <p:bldP spid="438" grpId="0"/>
      <p:bldP spid="439" grpId="0"/>
      <p:bldP spid="440" grpId="0"/>
      <p:bldP spid="441" grpId="0"/>
      <p:bldP spid="184" grpId="0" animBg="1"/>
      <p:bldP spid="1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语言能力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48" name="组合 12"/>
          <p:cNvGrpSpPr>
            <a:grpSpLocks/>
          </p:cNvGrpSpPr>
          <p:nvPr/>
        </p:nvGrpSpPr>
        <p:grpSpPr bwMode="auto">
          <a:xfrm>
            <a:off x="8235973" y="2548862"/>
            <a:ext cx="2061568" cy="1987369"/>
            <a:chOff x="0" y="0"/>
            <a:chExt cx="1671177" cy="160941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9" name="右箭头 55"/>
            <p:cNvSpPr>
              <a:spLocks/>
            </p:cNvSpPr>
            <p:nvPr/>
          </p:nvSpPr>
          <p:spPr bwMode="auto">
            <a:xfrm>
              <a:off x="0" y="0"/>
              <a:ext cx="1671177" cy="1609411"/>
            </a:xfrm>
            <a:custGeom>
              <a:avLst/>
              <a:gdLst>
                <a:gd name="T0" fmla="*/ 0 w 1671177"/>
                <a:gd name="T1" fmla="*/ 354510 h 1609411"/>
                <a:gd name="T2" fmla="*/ 556334 w 1671177"/>
                <a:gd name="T3" fmla="*/ 353057 h 1609411"/>
                <a:gd name="T4" fmla="*/ 850996 w 1671177"/>
                <a:gd name="T5" fmla="*/ 94099 h 1609411"/>
                <a:gd name="T6" fmla="*/ 1004876 w 1671177"/>
                <a:gd name="T7" fmla="*/ 34278 h 1609411"/>
                <a:gd name="T8" fmla="*/ 1577267 w 1671177"/>
                <a:gd name="T9" fmla="*/ 619386 h 1609411"/>
                <a:gd name="T10" fmla="*/ 1589104 w 1671177"/>
                <a:gd name="T11" fmla="*/ 982488 h 1609411"/>
                <a:gd name="T12" fmla="*/ 1013753 w 1671177"/>
                <a:gd name="T13" fmla="*/ 1548957 h 1609411"/>
                <a:gd name="T14" fmla="*/ 853956 w 1671177"/>
                <a:gd name="T15" fmla="*/ 1495056 h 1609411"/>
                <a:gd name="T16" fmla="*/ 582967 w 1671177"/>
                <a:gd name="T17" fmla="*/ 1267456 h 1609411"/>
                <a:gd name="T18" fmla="*/ 0 w 1671177"/>
                <a:gd name="T19" fmla="*/ 1267196 h 1609411"/>
                <a:gd name="T20" fmla="*/ 266330 w 1671177"/>
                <a:gd name="T21" fmla="*/ 989289 h 1609411"/>
                <a:gd name="T22" fmla="*/ 287045 w 1671177"/>
                <a:gd name="T23" fmla="*/ 646020 h 1609411"/>
                <a:gd name="T24" fmla="*/ 0 w 1671177"/>
                <a:gd name="T25" fmla="*/ 354510 h 1609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1177" h="1609411">
                  <a:moveTo>
                    <a:pt x="0" y="354510"/>
                  </a:moveTo>
                  <a:lnTo>
                    <a:pt x="556334" y="353057"/>
                  </a:lnTo>
                  <a:cubicBezTo>
                    <a:pt x="746291" y="355515"/>
                    <a:pt x="856347" y="257358"/>
                    <a:pt x="850996" y="94099"/>
                  </a:cubicBezTo>
                  <a:cubicBezTo>
                    <a:pt x="849023" y="-2780"/>
                    <a:pt x="929910" y="-28640"/>
                    <a:pt x="1004876" y="34278"/>
                  </a:cubicBezTo>
                  <a:lnTo>
                    <a:pt x="1577267" y="619386"/>
                  </a:lnTo>
                  <a:cubicBezTo>
                    <a:pt x="1720296" y="767053"/>
                    <a:pt x="1679854" y="873291"/>
                    <a:pt x="1589104" y="982488"/>
                  </a:cubicBezTo>
                  <a:lnTo>
                    <a:pt x="1013753" y="1548957"/>
                  </a:lnTo>
                  <a:cubicBezTo>
                    <a:pt x="927935" y="1643440"/>
                    <a:pt x="868752" y="1628432"/>
                    <a:pt x="853956" y="1495056"/>
                  </a:cubicBezTo>
                  <a:cubicBezTo>
                    <a:pt x="849443" y="1377760"/>
                    <a:pt x="794625" y="1269343"/>
                    <a:pt x="582967" y="1267456"/>
                  </a:cubicBezTo>
                  <a:lnTo>
                    <a:pt x="0" y="1267196"/>
                  </a:lnTo>
                  <a:lnTo>
                    <a:pt x="266330" y="989289"/>
                  </a:lnTo>
                  <a:cubicBezTo>
                    <a:pt x="347215" y="886703"/>
                    <a:pt x="398509" y="775239"/>
                    <a:pt x="287045" y="646020"/>
                  </a:cubicBezTo>
                  <a:lnTo>
                    <a:pt x="0" y="354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" name="TextBox 14"/>
            <p:cNvSpPr txBox="1">
              <a:spLocks noChangeArrowheads="1"/>
            </p:cNvSpPr>
            <p:nvPr/>
          </p:nvSpPr>
          <p:spPr bwMode="auto">
            <a:xfrm>
              <a:off x="562107" y="559768"/>
              <a:ext cx="731849" cy="4237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法语</a:t>
              </a:r>
            </a:p>
          </p:txBody>
        </p:sp>
      </p:grpSp>
      <p:grpSp>
        <p:nvGrpSpPr>
          <p:cNvPr id="51" name="组合 15"/>
          <p:cNvGrpSpPr>
            <a:grpSpLocks/>
          </p:cNvGrpSpPr>
          <p:nvPr/>
        </p:nvGrpSpPr>
        <p:grpSpPr bwMode="auto">
          <a:xfrm>
            <a:off x="6481117" y="2548862"/>
            <a:ext cx="2188947" cy="1987369"/>
            <a:chOff x="0" y="0"/>
            <a:chExt cx="1773781" cy="1609411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52" name="组合 16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  <a:grpFill/>
          </p:grpSpPr>
          <p:sp>
            <p:nvSpPr>
              <p:cNvPr id="54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5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53" name="TextBox 17"/>
            <p:cNvSpPr txBox="1">
              <a:spLocks noChangeArrowheads="1"/>
            </p:cNvSpPr>
            <p:nvPr/>
          </p:nvSpPr>
          <p:spPr bwMode="auto">
            <a:xfrm>
              <a:off x="552134" y="559768"/>
              <a:ext cx="731580" cy="4237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8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韩语</a:t>
              </a:r>
              <a:endParaRPr lang="ms-MY" altLang="zh-CN" sz="2800" b="1" kern="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6" name="组合 20"/>
          <p:cNvGrpSpPr>
            <a:grpSpLocks/>
          </p:cNvGrpSpPr>
          <p:nvPr/>
        </p:nvGrpSpPr>
        <p:grpSpPr bwMode="auto">
          <a:xfrm>
            <a:off x="4752925" y="2548862"/>
            <a:ext cx="2188946" cy="1987369"/>
            <a:chOff x="0" y="0"/>
            <a:chExt cx="1773781" cy="160941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57" name="组合 21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  <a:grpFill/>
          </p:grpSpPr>
          <p:sp>
            <p:nvSpPr>
              <p:cNvPr id="59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0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583507" y="543095"/>
              <a:ext cx="731580" cy="4237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defTabSz="914400" eaLnBrk="1" hangingPunct="1">
                <a:defRPr/>
              </a:pPr>
              <a:r>
                <a:rPr lang="zh-CN" altLang="en-US" sz="28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英语</a:t>
              </a:r>
              <a:endParaRPr lang="ms-MY" altLang="zh-CN" sz="2800" b="1" kern="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1" name="组合 25"/>
          <p:cNvGrpSpPr>
            <a:grpSpLocks/>
          </p:cNvGrpSpPr>
          <p:nvPr/>
        </p:nvGrpSpPr>
        <p:grpSpPr bwMode="auto">
          <a:xfrm>
            <a:off x="3024733" y="2548862"/>
            <a:ext cx="2188947" cy="1987369"/>
            <a:chOff x="0" y="0"/>
            <a:chExt cx="1773781" cy="1609411"/>
          </a:xfrm>
          <a:solidFill>
            <a:schemeClr val="accent2">
              <a:lumMod val="75000"/>
            </a:schemeClr>
          </a:solidFill>
        </p:grpSpPr>
        <p:grpSp>
          <p:nvGrpSpPr>
            <p:cNvPr id="62" name="组合 26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  <a:grpFill/>
          </p:grpSpPr>
          <p:sp>
            <p:nvSpPr>
              <p:cNvPr id="64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5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63" name="TextBox 27"/>
            <p:cNvSpPr txBox="1">
              <a:spLocks noChangeArrowheads="1"/>
            </p:cNvSpPr>
            <p:nvPr/>
          </p:nvSpPr>
          <p:spPr bwMode="auto">
            <a:xfrm>
              <a:off x="583506" y="543095"/>
              <a:ext cx="817311" cy="4237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defTabSz="914400" eaLnBrk="1" hangingPunct="1">
                <a:defRPr/>
              </a:pPr>
              <a:r>
                <a:rPr lang="zh-CN" altLang="en-US" sz="28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粤语</a:t>
              </a:r>
              <a:r>
                <a:rPr lang="ms-MY" altLang="zh-CN" sz="2800" b="1" kern="0" dirty="0">
                  <a:solidFill>
                    <a:schemeClr val="bg1"/>
                  </a:solidFill>
                  <a:latin typeface="微软雅黑" pitchFamily="34" charset="-122"/>
                </a:rPr>
                <a:t> </a:t>
              </a:r>
            </a:p>
          </p:txBody>
        </p:sp>
      </p:grpSp>
      <p:grpSp>
        <p:nvGrpSpPr>
          <p:cNvPr id="66" name="组合 31"/>
          <p:cNvGrpSpPr>
            <a:grpSpLocks/>
          </p:cNvGrpSpPr>
          <p:nvPr/>
        </p:nvGrpSpPr>
        <p:grpSpPr bwMode="auto">
          <a:xfrm>
            <a:off x="1296541" y="2548862"/>
            <a:ext cx="2190906" cy="1987369"/>
            <a:chOff x="0" y="0"/>
            <a:chExt cx="1773781" cy="1609411"/>
          </a:xfrm>
          <a:solidFill>
            <a:schemeClr val="accent2">
              <a:lumMod val="50000"/>
            </a:schemeClr>
          </a:solidFill>
        </p:grpSpPr>
        <p:grpSp>
          <p:nvGrpSpPr>
            <p:cNvPr id="67" name="组合 32"/>
            <p:cNvGrpSpPr>
              <a:grpSpLocks/>
            </p:cNvGrpSpPr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  <a:grpFill/>
          </p:grpSpPr>
          <p:sp>
            <p:nvSpPr>
              <p:cNvPr id="69" name="右箭头 55"/>
              <p:cNvSpPr>
                <a:spLocks/>
              </p:cNvSpPr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0" name="右箭头 55"/>
              <p:cNvSpPr>
                <a:spLocks/>
              </p:cNvSpPr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68" name="TextBox 33"/>
            <p:cNvSpPr txBox="1">
              <a:spLocks noChangeArrowheads="1"/>
            </p:cNvSpPr>
            <p:nvPr/>
          </p:nvSpPr>
          <p:spPr bwMode="auto">
            <a:xfrm>
              <a:off x="427375" y="527607"/>
              <a:ext cx="1021635" cy="4237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普通话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1" name="直接连接符 36"/>
          <p:cNvCxnSpPr>
            <a:cxnSpLocks noChangeShapeType="1"/>
          </p:cNvCxnSpPr>
          <p:nvPr/>
        </p:nvCxnSpPr>
        <p:spPr bwMode="auto">
          <a:xfrm flipV="1">
            <a:off x="2376661" y="1938865"/>
            <a:ext cx="0" cy="874983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矩形 1"/>
          <p:cNvSpPr>
            <a:spLocks noChangeArrowheads="1"/>
          </p:cNvSpPr>
          <p:nvPr/>
        </p:nvSpPr>
        <p:spPr bwMode="auto">
          <a:xfrm>
            <a:off x="2487805" y="1583903"/>
            <a:ext cx="1894217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连接符 38"/>
          <p:cNvCxnSpPr>
            <a:cxnSpLocks noChangeShapeType="1"/>
          </p:cNvCxnSpPr>
          <p:nvPr/>
        </p:nvCxnSpPr>
        <p:spPr bwMode="auto">
          <a:xfrm flipV="1">
            <a:off x="4024433" y="4208103"/>
            <a:ext cx="0" cy="874982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" name="矩形 1"/>
          <p:cNvSpPr>
            <a:spLocks noChangeArrowheads="1"/>
          </p:cNvSpPr>
          <p:nvPr/>
        </p:nvSpPr>
        <p:spPr bwMode="auto">
          <a:xfrm>
            <a:off x="4104853" y="4723781"/>
            <a:ext cx="1894217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连接符 40"/>
          <p:cNvCxnSpPr>
            <a:cxnSpLocks noChangeShapeType="1"/>
          </p:cNvCxnSpPr>
          <p:nvPr/>
        </p:nvCxnSpPr>
        <p:spPr bwMode="auto">
          <a:xfrm flipV="1">
            <a:off x="4628127" y="1938865"/>
            <a:ext cx="0" cy="874983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6" name="矩形 1"/>
          <p:cNvSpPr>
            <a:spLocks noChangeArrowheads="1"/>
          </p:cNvSpPr>
          <p:nvPr/>
        </p:nvSpPr>
        <p:spPr bwMode="auto">
          <a:xfrm>
            <a:off x="4737685" y="1583903"/>
            <a:ext cx="1894216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连接符 43"/>
          <p:cNvCxnSpPr>
            <a:cxnSpLocks noChangeShapeType="1"/>
          </p:cNvCxnSpPr>
          <p:nvPr/>
        </p:nvCxnSpPr>
        <p:spPr bwMode="auto">
          <a:xfrm flipV="1">
            <a:off x="6269548" y="4208103"/>
            <a:ext cx="0" cy="874982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" name="矩形 1"/>
          <p:cNvSpPr>
            <a:spLocks noChangeArrowheads="1"/>
          </p:cNvSpPr>
          <p:nvPr/>
        </p:nvSpPr>
        <p:spPr bwMode="auto">
          <a:xfrm>
            <a:off x="6409109" y="4723781"/>
            <a:ext cx="1894217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51"/>
          <p:cNvCxnSpPr>
            <a:cxnSpLocks noChangeShapeType="1"/>
          </p:cNvCxnSpPr>
          <p:nvPr/>
        </p:nvCxnSpPr>
        <p:spPr bwMode="auto">
          <a:xfrm flipV="1">
            <a:off x="6954219" y="1938865"/>
            <a:ext cx="0" cy="874983"/>
          </a:xfrm>
          <a:prstGeom prst="line">
            <a:avLst/>
          </a:prstGeom>
          <a:noFill/>
          <a:ln w="6350" cmpd="sng">
            <a:solidFill>
              <a:srgbClr val="003860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" name="矩形 1"/>
          <p:cNvSpPr>
            <a:spLocks noChangeArrowheads="1"/>
          </p:cNvSpPr>
          <p:nvPr/>
        </p:nvSpPr>
        <p:spPr bwMode="auto">
          <a:xfrm>
            <a:off x="7063775" y="1655911"/>
            <a:ext cx="1894217" cy="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49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8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2" grpId="0" autoUpdateAnimBg="0"/>
      <p:bldP spid="74" grpId="0" autoUpdateAnimBg="0"/>
      <p:bldP spid="76" grpId="0" autoUpdateAnimBg="0"/>
      <p:bldP spid="78" grpId="0" autoUpdateAnimBg="0"/>
      <p:bldP spid="80" grpId="0" autoUpdateAnimBg="0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教育背景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2054" marR="0" lvl="0" indent="-432054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81" name="组合 12"/>
          <p:cNvGrpSpPr>
            <a:grpSpLocks/>
          </p:cNvGrpSpPr>
          <p:nvPr/>
        </p:nvGrpSpPr>
        <p:grpSpPr bwMode="auto">
          <a:xfrm>
            <a:off x="5657101" y="1962035"/>
            <a:ext cx="4941158" cy="1110006"/>
            <a:chOff x="0" y="0"/>
            <a:chExt cx="4939991" cy="1110978"/>
          </a:xfrm>
        </p:grpSpPr>
        <p:grpSp>
          <p:nvGrpSpPr>
            <p:cNvPr id="93" name="组合 13"/>
            <p:cNvGrpSpPr>
              <a:grpSpLocks/>
            </p:cNvGrpSpPr>
            <p:nvPr/>
          </p:nvGrpSpPr>
          <p:grpSpPr bwMode="auto">
            <a:xfrm>
              <a:off x="0" y="0"/>
              <a:ext cx="4939991" cy="1110978"/>
              <a:chOff x="0" y="0"/>
              <a:chExt cx="4939991" cy="1110978"/>
            </a:xfrm>
          </p:grpSpPr>
          <p:sp>
            <p:nvSpPr>
              <p:cNvPr id="97" name="矩形 17"/>
              <p:cNvSpPr>
                <a:spLocks noChangeArrowheads="1"/>
              </p:cNvSpPr>
              <p:nvPr/>
            </p:nvSpPr>
            <p:spPr bwMode="auto">
              <a:xfrm>
                <a:off x="2456223" y="0"/>
                <a:ext cx="2483768" cy="7452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矩形 38"/>
              <p:cNvSpPr>
                <a:spLocks/>
              </p:cNvSpPr>
              <p:nvPr/>
            </p:nvSpPr>
            <p:spPr bwMode="auto">
              <a:xfrm>
                <a:off x="1737247" y="0"/>
                <a:ext cx="718976" cy="1110978"/>
              </a:xfrm>
              <a:custGeom>
                <a:avLst/>
                <a:gdLst>
                  <a:gd name="T0" fmla="*/ 0 w 718976"/>
                  <a:gd name="T1" fmla="*/ 685800 h 1110978"/>
                  <a:gd name="T2" fmla="*/ 718976 w 718976"/>
                  <a:gd name="T3" fmla="*/ 0 h 1110978"/>
                  <a:gd name="T4" fmla="*/ 718976 w 718976"/>
                  <a:gd name="T5" fmla="*/ 745218 h 1110978"/>
                  <a:gd name="T6" fmla="*/ 0 w 718976"/>
                  <a:gd name="T7" fmla="*/ 1110978 h 1110978"/>
                  <a:gd name="T8" fmla="*/ 0 w 718976"/>
                  <a:gd name="T9" fmla="*/ 685800 h 111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976" h="1110978">
                    <a:moveTo>
                      <a:pt x="0" y="685800"/>
                    </a:moveTo>
                    <a:lnTo>
                      <a:pt x="718976" y="0"/>
                    </a:lnTo>
                    <a:lnTo>
                      <a:pt x="718976" y="745218"/>
                    </a:lnTo>
                    <a:lnTo>
                      <a:pt x="0" y="1110978"/>
                    </a:lnTo>
                    <a:lnTo>
                      <a:pt x="0" y="68580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9" name="矩形 38"/>
              <p:cNvSpPr>
                <a:spLocks/>
              </p:cNvSpPr>
              <p:nvPr/>
            </p:nvSpPr>
            <p:spPr bwMode="auto">
              <a:xfrm flipH="1">
                <a:off x="629735" y="689228"/>
                <a:ext cx="1107786" cy="418415"/>
              </a:xfrm>
              <a:custGeom>
                <a:avLst/>
                <a:gdLst>
                  <a:gd name="T0" fmla="*/ 190 w 1107786"/>
                  <a:gd name="T1" fmla="*/ 0 h 418415"/>
                  <a:gd name="T2" fmla="*/ 1107786 w 1107786"/>
                  <a:gd name="T3" fmla="*/ 0 h 418415"/>
                  <a:gd name="T4" fmla="*/ 1107596 w 1107786"/>
                  <a:gd name="T5" fmla="*/ 418415 h 418415"/>
                  <a:gd name="T6" fmla="*/ 0 w 1107786"/>
                  <a:gd name="T7" fmla="*/ 418415 h 418415"/>
                  <a:gd name="T8" fmla="*/ 190 w 1107786"/>
                  <a:gd name="T9" fmla="*/ 0 h 418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7786" h="418415">
                    <a:moveTo>
                      <a:pt x="190" y="0"/>
                    </a:moveTo>
                    <a:lnTo>
                      <a:pt x="1107786" y="0"/>
                    </a:lnTo>
                    <a:cubicBezTo>
                      <a:pt x="1107722" y="137091"/>
                      <a:pt x="1107660" y="281324"/>
                      <a:pt x="1107596" y="418415"/>
                    </a:cubicBezTo>
                    <a:lnTo>
                      <a:pt x="0" y="418415"/>
                    </a:lnTo>
                    <a:cubicBezTo>
                      <a:pt x="63" y="278943"/>
                      <a:pt x="127" y="139472"/>
                      <a:pt x="19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0" name="等腰三角形 29"/>
              <p:cNvSpPr>
                <a:spLocks/>
              </p:cNvSpPr>
              <p:nvPr/>
            </p:nvSpPr>
            <p:spPr bwMode="auto">
              <a:xfrm>
                <a:off x="0" y="328034"/>
                <a:ext cx="632018" cy="777419"/>
              </a:xfrm>
              <a:custGeom>
                <a:avLst/>
                <a:gdLst>
                  <a:gd name="T0" fmla="*/ 0 w 632018"/>
                  <a:gd name="T1" fmla="*/ 777228 h 777419"/>
                  <a:gd name="T2" fmla="*/ 629192 w 632018"/>
                  <a:gd name="T3" fmla="*/ 0 h 777419"/>
                  <a:gd name="T4" fmla="*/ 632018 w 632018"/>
                  <a:gd name="T5" fmla="*/ 777419 h 777419"/>
                  <a:gd name="T6" fmla="*/ 0 w 632018"/>
                  <a:gd name="T7" fmla="*/ 777228 h 777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2018" h="777419">
                    <a:moveTo>
                      <a:pt x="0" y="777228"/>
                    </a:moveTo>
                    <a:lnTo>
                      <a:pt x="629192" y="0"/>
                    </a:lnTo>
                    <a:cubicBezTo>
                      <a:pt x="631658" y="257552"/>
                      <a:pt x="629552" y="519867"/>
                      <a:pt x="632018" y="777419"/>
                    </a:cubicBezTo>
                    <a:lnTo>
                      <a:pt x="0" y="77722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94" name="TextBox 14"/>
            <p:cNvSpPr txBox="1">
              <a:spLocks noChangeArrowheads="1"/>
            </p:cNvSpPr>
            <p:nvPr/>
          </p:nvSpPr>
          <p:spPr bwMode="auto">
            <a:xfrm>
              <a:off x="233473" y="689228"/>
              <a:ext cx="3962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FF"/>
                  </a:solidFill>
                  <a:latin typeface="Impact" pitchFamily="34" charset="0"/>
                </a:rPr>
                <a:t>01</a:t>
              </a:r>
              <a:endParaRPr lang="zh-CN" altLang="en-US">
                <a:solidFill>
                  <a:srgbClr val="FFFFFF"/>
                </a:solidFill>
                <a:latin typeface="Impact" pitchFamily="34" charset="0"/>
              </a:endParaRPr>
            </a:p>
          </p:txBody>
        </p:sp>
        <p:sp>
          <p:nvSpPr>
            <p:cNvPr id="95" name="标题层"/>
            <p:cNvSpPr txBox="1">
              <a:spLocks noChangeArrowheads="1"/>
            </p:cNvSpPr>
            <p:nvPr/>
          </p:nvSpPr>
          <p:spPr bwMode="auto">
            <a:xfrm>
              <a:off x="632018" y="729157"/>
              <a:ext cx="1050505" cy="338555"/>
            </a:xfrm>
            <a:prstGeom prst="rect">
              <a:avLst/>
            </a:prstGeom>
            <a:noFill/>
            <a:ln>
              <a:noFill/>
            </a:ln>
            <a:effectLst>
              <a:outerShdw dist="12700" dir="4380026" algn="ctr" rotWithShape="0">
                <a:srgbClr val="000000">
                  <a:alpha val="39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</a:rPr>
                <a:t>填写标题</a:t>
              </a:r>
            </a:p>
          </p:txBody>
        </p:sp>
        <p:sp>
          <p:nvSpPr>
            <p:cNvPr id="96" name="矩形 16"/>
            <p:cNvSpPr>
              <a:spLocks noChangeArrowheads="1"/>
            </p:cNvSpPr>
            <p:nvPr/>
          </p:nvSpPr>
          <p:spPr bwMode="auto">
            <a:xfrm>
              <a:off x="2538923" y="53963"/>
              <a:ext cx="2244403" cy="64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2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" name="组合 21"/>
          <p:cNvGrpSpPr>
            <a:grpSpLocks/>
          </p:cNvGrpSpPr>
          <p:nvPr/>
        </p:nvGrpSpPr>
        <p:grpSpPr bwMode="auto">
          <a:xfrm>
            <a:off x="5256981" y="2813198"/>
            <a:ext cx="5341277" cy="747945"/>
            <a:chOff x="0" y="0"/>
            <a:chExt cx="5339273" cy="746647"/>
          </a:xfrm>
        </p:grpSpPr>
        <p:grpSp>
          <p:nvGrpSpPr>
            <p:cNvPr id="102" name="组合 22"/>
            <p:cNvGrpSpPr>
              <a:grpSpLocks/>
            </p:cNvGrpSpPr>
            <p:nvPr/>
          </p:nvGrpSpPr>
          <p:grpSpPr bwMode="auto">
            <a:xfrm>
              <a:off x="0" y="0"/>
              <a:ext cx="5339273" cy="746647"/>
              <a:chOff x="0" y="0"/>
              <a:chExt cx="5339273" cy="746647"/>
            </a:xfrm>
          </p:grpSpPr>
          <p:sp>
            <p:nvSpPr>
              <p:cNvPr id="106" name="矩形 26"/>
              <p:cNvSpPr>
                <a:spLocks noChangeArrowheads="1"/>
              </p:cNvSpPr>
              <p:nvPr/>
            </p:nvSpPr>
            <p:spPr bwMode="auto">
              <a:xfrm>
                <a:off x="2855505" y="1"/>
                <a:ext cx="2483768" cy="7452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矩形 38"/>
              <p:cNvSpPr>
                <a:spLocks/>
              </p:cNvSpPr>
              <p:nvPr/>
            </p:nvSpPr>
            <p:spPr bwMode="auto">
              <a:xfrm>
                <a:off x="2134147" y="0"/>
                <a:ext cx="721357" cy="746647"/>
              </a:xfrm>
              <a:custGeom>
                <a:avLst/>
                <a:gdLst>
                  <a:gd name="T0" fmla="*/ 2381 w 721357"/>
                  <a:gd name="T1" fmla="*/ 326231 h 746647"/>
                  <a:gd name="T2" fmla="*/ 721357 w 721357"/>
                  <a:gd name="T3" fmla="*/ 0 h 746647"/>
                  <a:gd name="T4" fmla="*/ 721357 w 721357"/>
                  <a:gd name="T5" fmla="*/ 745218 h 746647"/>
                  <a:gd name="T6" fmla="*/ 0 w 721357"/>
                  <a:gd name="T7" fmla="*/ 746647 h 746647"/>
                  <a:gd name="T8" fmla="*/ 2381 w 721357"/>
                  <a:gd name="T9" fmla="*/ 326231 h 746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1357" h="746647">
                    <a:moveTo>
                      <a:pt x="2381" y="326231"/>
                    </a:moveTo>
                    <a:lnTo>
                      <a:pt x="721357" y="0"/>
                    </a:lnTo>
                    <a:lnTo>
                      <a:pt x="721357" y="745218"/>
                    </a:lnTo>
                    <a:lnTo>
                      <a:pt x="0" y="746647"/>
                    </a:lnTo>
                    <a:cubicBezTo>
                      <a:pt x="794" y="606508"/>
                      <a:pt x="1587" y="466370"/>
                      <a:pt x="2381" y="32623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8" name="矩形 38"/>
              <p:cNvSpPr>
                <a:spLocks noChangeArrowheads="1"/>
              </p:cNvSpPr>
              <p:nvPr/>
            </p:nvSpPr>
            <p:spPr bwMode="auto">
              <a:xfrm flipH="1">
                <a:off x="1031300" y="328232"/>
                <a:ext cx="1107786" cy="418415"/>
              </a:xfrm>
              <a:custGeom>
                <a:avLst/>
                <a:gdLst>
                  <a:gd name="T0" fmla="*/ 190 w 1107786"/>
                  <a:gd name="T1" fmla="*/ 0 h 418415"/>
                  <a:gd name="T2" fmla="*/ 1107786 w 1107786"/>
                  <a:gd name="T3" fmla="*/ 0 h 418415"/>
                  <a:gd name="T4" fmla="*/ 1107596 w 1107786"/>
                  <a:gd name="T5" fmla="*/ 418415 h 418415"/>
                  <a:gd name="T6" fmla="*/ 0 w 1107786"/>
                  <a:gd name="T7" fmla="*/ 418415 h 418415"/>
                  <a:gd name="T8" fmla="*/ 190 w 1107786"/>
                  <a:gd name="T9" fmla="*/ 0 h 4184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7786"/>
                  <a:gd name="T16" fmla="*/ 0 h 418415"/>
                  <a:gd name="T17" fmla="*/ 1107786 w 1107786"/>
                  <a:gd name="T18" fmla="*/ 418415 h 4184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7786" h="418415">
                    <a:moveTo>
                      <a:pt x="190" y="0"/>
                    </a:moveTo>
                    <a:lnTo>
                      <a:pt x="1107786" y="0"/>
                    </a:lnTo>
                    <a:cubicBezTo>
                      <a:pt x="1107722" y="137091"/>
                      <a:pt x="1107660" y="281324"/>
                      <a:pt x="1107596" y="418415"/>
                    </a:cubicBezTo>
                    <a:lnTo>
                      <a:pt x="0" y="418415"/>
                    </a:lnTo>
                    <a:cubicBezTo>
                      <a:pt x="63" y="278943"/>
                      <a:pt x="127" y="139472"/>
                      <a:pt x="19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</a:rPr>
                  <a:t>    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矩形 38"/>
              <p:cNvSpPr>
                <a:spLocks noChangeArrowheads="1"/>
              </p:cNvSpPr>
              <p:nvPr/>
            </p:nvSpPr>
            <p:spPr bwMode="auto">
              <a:xfrm flipH="1">
                <a:off x="0" y="325851"/>
                <a:ext cx="1031299" cy="420796"/>
              </a:xfrm>
              <a:custGeom>
                <a:avLst/>
                <a:gdLst>
                  <a:gd name="T0" fmla="*/ 190 w 1029016"/>
                  <a:gd name="T1" fmla="*/ 2381 h 420796"/>
                  <a:gd name="T2" fmla="*/ 685442 w 1029016"/>
                  <a:gd name="T3" fmla="*/ 0 h 420796"/>
                  <a:gd name="T4" fmla="*/ 1031299 w 1029016"/>
                  <a:gd name="T5" fmla="*/ 420796 h 420796"/>
                  <a:gd name="T6" fmla="*/ 0 w 1029016"/>
                  <a:gd name="T7" fmla="*/ 420796 h 420796"/>
                  <a:gd name="T8" fmla="*/ 190 w 1029016"/>
                  <a:gd name="T9" fmla="*/ 2381 h 4207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9016"/>
                  <a:gd name="T16" fmla="*/ 0 h 420796"/>
                  <a:gd name="T17" fmla="*/ 1029016 w 1029016"/>
                  <a:gd name="T18" fmla="*/ 420796 h 4207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9016" h="420796">
                    <a:moveTo>
                      <a:pt x="190" y="2381"/>
                    </a:moveTo>
                    <a:lnTo>
                      <a:pt x="683925" y="0"/>
                    </a:lnTo>
                    <a:lnTo>
                      <a:pt x="1029016" y="420796"/>
                    </a:lnTo>
                    <a:lnTo>
                      <a:pt x="0" y="420796"/>
                    </a:lnTo>
                    <a:cubicBezTo>
                      <a:pt x="63" y="281324"/>
                      <a:pt x="127" y="141853"/>
                      <a:pt x="190" y="238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</a:rPr>
                  <a:t>    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" name="TextBox 23"/>
            <p:cNvSpPr txBox="1">
              <a:spLocks noChangeArrowheads="1"/>
            </p:cNvSpPr>
            <p:nvPr/>
          </p:nvSpPr>
          <p:spPr bwMode="auto">
            <a:xfrm>
              <a:off x="632755" y="351583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FF"/>
                  </a:solidFill>
                  <a:latin typeface="Impact" pitchFamily="34" charset="0"/>
                </a:rPr>
                <a:t>02</a:t>
              </a:r>
              <a:endParaRPr lang="zh-CN" altLang="en-US">
                <a:solidFill>
                  <a:srgbClr val="FFFFFF"/>
                </a:solidFill>
                <a:latin typeface="Impact" pitchFamily="34" charset="0"/>
              </a:endParaRPr>
            </a:p>
          </p:txBody>
        </p:sp>
        <p:sp>
          <p:nvSpPr>
            <p:cNvPr id="104" name="标题层"/>
            <p:cNvSpPr txBox="1">
              <a:spLocks noChangeArrowheads="1"/>
            </p:cNvSpPr>
            <p:nvPr/>
          </p:nvSpPr>
          <p:spPr bwMode="auto">
            <a:xfrm>
              <a:off x="1031300" y="372610"/>
              <a:ext cx="1050505" cy="338555"/>
            </a:xfrm>
            <a:prstGeom prst="rect">
              <a:avLst/>
            </a:prstGeom>
            <a:noFill/>
            <a:ln>
              <a:noFill/>
            </a:ln>
            <a:effectLst>
              <a:outerShdw dist="12700" dir="4380026" algn="ctr" rotWithShape="0">
                <a:srgbClr val="000000">
                  <a:alpha val="39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</a:rPr>
                <a:t>填写标题</a:t>
              </a:r>
            </a:p>
          </p:txBody>
        </p:sp>
        <p:sp>
          <p:nvSpPr>
            <p:cNvPr id="105" name="矩形 25"/>
            <p:cNvSpPr>
              <a:spLocks noChangeArrowheads="1"/>
            </p:cNvSpPr>
            <p:nvPr/>
          </p:nvSpPr>
          <p:spPr bwMode="auto">
            <a:xfrm>
              <a:off x="2938541" y="96324"/>
              <a:ext cx="2244090" cy="645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2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31"/>
          <p:cNvGrpSpPr>
            <a:grpSpLocks/>
          </p:cNvGrpSpPr>
          <p:nvPr/>
        </p:nvGrpSpPr>
        <p:grpSpPr bwMode="auto">
          <a:xfrm>
            <a:off x="5256981" y="3619897"/>
            <a:ext cx="5341277" cy="746354"/>
            <a:chOff x="0" y="0"/>
            <a:chExt cx="5339273" cy="746647"/>
          </a:xfrm>
        </p:grpSpPr>
        <p:grpSp>
          <p:nvGrpSpPr>
            <p:cNvPr id="111" name="组合 32"/>
            <p:cNvGrpSpPr>
              <a:grpSpLocks/>
            </p:cNvGrpSpPr>
            <p:nvPr/>
          </p:nvGrpSpPr>
          <p:grpSpPr bwMode="auto">
            <a:xfrm flipV="1">
              <a:off x="0" y="0"/>
              <a:ext cx="5339273" cy="746647"/>
              <a:chOff x="0" y="0"/>
              <a:chExt cx="5339273" cy="746647"/>
            </a:xfrm>
          </p:grpSpPr>
          <p:sp>
            <p:nvSpPr>
              <p:cNvPr id="115" name="矩形 36"/>
              <p:cNvSpPr>
                <a:spLocks noChangeArrowheads="1"/>
              </p:cNvSpPr>
              <p:nvPr/>
            </p:nvSpPr>
            <p:spPr bwMode="auto">
              <a:xfrm>
                <a:off x="2855505" y="1"/>
                <a:ext cx="2483768" cy="7452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矩形 38"/>
              <p:cNvSpPr>
                <a:spLocks/>
              </p:cNvSpPr>
              <p:nvPr/>
            </p:nvSpPr>
            <p:spPr bwMode="auto">
              <a:xfrm>
                <a:off x="2134147" y="0"/>
                <a:ext cx="721357" cy="746647"/>
              </a:xfrm>
              <a:custGeom>
                <a:avLst/>
                <a:gdLst>
                  <a:gd name="T0" fmla="*/ 2381 w 721357"/>
                  <a:gd name="T1" fmla="*/ 326231 h 746647"/>
                  <a:gd name="T2" fmla="*/ 721357 w 721357"/>
                  <a:gd name="T3" fmla="*/ 0 h 746647"/>
                  <a:gd name="T4" fmla="*/ 721357 w 721357"/>
                  <a:gd name="T5" fmla="*/ 745218 h 746647"/>
                  <a:gd name="T6" fmla="*/ 0 w 721357"/>
                  <a:gd name="T7" fmla="*/ 746647 h 746647"/>
                  <a:gd name="T8" fmla="*/ 2381 w 721357"/>
                  <a:gd name="T9" fmla="*/ 326231 h 746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1357" h="746647">
                    <a:moveTo>
                      <a:pt x="2381" y="326231"/>
                    </a:moveTo>
                    <a:lnTo>
                      <a:pt x="721357" y="0"/>
                    </a:lnTo>
                    <a:lnTo>
                      <a:pt x="721357" y="745218"/>
                    </a:lnTo>
                    <a:lnTo>
                      <a:pt x="0" y="746647"/>
                    </a:lnTo>
                    <a:cubicBezTo>
                      <a:pt x="794" y="606508"/>
                      <a:pt x="1587" y="466370"/>
                      <a:pt x="2381" y="32623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7" name="矩形 38"/>
              <p:cNvSpPr>
                <a:spLocks noChangeArrowheads="1"/>
              </p:cNvSpPr>
              <p:nvPr/>
            </p:nvSpPr>
            <p:spPr bwMode="auto">
              <a:xfrm flipH="1">
                <a:off x="1031300" y="328232"/>
                <a:ext cx="1107786" cy="418415"/>
              </a:xfrm>
              <a:custGeom>
                <a:avLst/>
                <a:gdLst>
                  <a:gd name="T0" fmla="*/ 190 w 1107786"/>
                  <a:gd name="T1" fmla="*/ 0 h 418415"/>
                  <a:gd name="T2" fmla="*/ 1107786 w 1107786"/>
                  <a:gd name="T3" fmla="*/ 0 h 418415"/>
                  <a:gd name="T4" fmla="*/ 1107596 w 1107786"/>
                  <a:gd name="T5" fmla="*/ 418415 h 418415"/>
                  <a:gd name="T6" fmla="*/ 0 w 1107786"/>
                  <a:gd name="T7" fmla="*/ 418415 h 418415"/>
                  <a:gd name="T8" fmla="*/ 190 w 1107786"/>
                  <a:gd name="T9" fmla="*/ 0 h 4184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7786"/>
                  <a:gd name="T16" fmla="*/ 0 h 418415"/>
                  <a:gd name="T17" fmla="*/ 1107786 w 1107786"/>
                  <a:gd name="T18" fmla="*/ 418415 h 4184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7786" h="418415">
                    <a:moveTo>
                      <a:pt x="190" y="0"/>
                    </a:moveTo>
                    <a:lnTo>
                      <a:pt x="1107786" y="0"/>
                    </a:lnTo>
                    <a:cubicBezTo>
                      <a:pt x="1107722" y="137091"/>
                      <a:pt x="1107660" y="281324"/>
                      <a:pt x="1107596" y="418415"/>
                    </a:cubicBezTo>
                    <a:lnTo>
                      <a:pt x="0" y="418415"/>
                    </a:lnTo>
                    <a:cubicBezTo>
                      <a:pt x="63" y="278943"/>
                      <a:pt x="127" y="139472"/>
                      <a:pt x="19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</a:rPr>
                  <a:t>    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矩形 38"/>
              <p:cNvSpPr>
                <a:spLocks noChangeArrowheads="1"/>
              </p:cNvSpPr>
              <p:nvPr/>
            </p:nvSpPr>
            <p:spPr bwMode="auto">
              <a:xfrm flipH="1">
                <a:off x="0" y="325851"/>
                <a:ext cx="1031299" cy="420796"/>
              </a:xfrm>
              <a:custGeom>
                <a:avLst/>
                <a:gdLst>
                  <a:gd name="T0" fmla="*/ 190 w 1029016"/>
                  <a:gd name="T1" fmla="*/ 2381 h 420796"/>
                  <a:gd name="T2" fmla="*/ 685442 w 1029016"/>
                  <a:gd name="T3" fmla="*/ 0 h 420796"/>
                  <a:gd name="T4" fmla="*/ 1031299 w 1029016"/>
                  <a:gd name="T5" fmla="*/ 420796 h 420796"/>
                  <a:gd name="T6" fmla="*/ 0 w 1029016"/>
                  <a:gd name="T7" fmla="*/ 420796 h 420796"/>
                  <a:gd name="T8" fmla="*/ 190 w 1029016"/>
                  <a:gd name="T9" fmla="*/ 2381 h 4207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9016"/>
                  <a:gd name="T16" fmla="*/ 0 h 420796"/>
                  <a:gd name="T17" fmla="*/ 1029016 w 1029016"/>
                  <a:gd name="T18" fmla="*/ 420796 h 4207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9016" h="420796">
                    <a:moveTo>
                      <a:pt x="190" y="2381"/>
                    </a:moveTo>
                    <a:lnTo>
                      <a:pt x="683925" y="0"/>
                    </a:lnTo>
                    <a:lnTo>
                      <a:pt x="1029016" y="420796"/>
                    </a:lnTo>
                    <a:lnTo>
                      <a:pt x="0" y="420796"/>
                    </a:lnTo>
                    <a:cubicBezTo>
                      <a:pt x="63" y="281324"/>
                      <a:pt x="127" y="141853"/>
                      <a:pt x="190" y="238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FFFFFF"/>
                    </a:solidFill>
                  </a:rPr>
                  <a:t>    </a:t>
                </a: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2" name="TextBox 33"/>
            <p:cNvSpPr txBox="1">
              <a:spLocks noChangeArrowheads="1"/>
            </p:cNvSpPr>
            <p:nvPr/>
          </p:nvSpPr>
          <p:spPr bwMode="auto">
            <a:xfrm>
              <a:off x="632755" y="25732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FF"/>
                  </a:solidFill>
                  <a:latin typeface="Impact" pitchFamily="34" charset="0"/>
                </a:rPr>
                <a:t>03</a:t>
              </a:r>
              <a:endParaRPr lang="zh-CN" altLang="en-US">
                <a:solidFill>
                  <a:srgbClr val="FFFFFF"/>
                </a:solidFill>
                <a:latin typeface="Impact" pitchFamily="34" charset="0"/>
              </a:endParaRPr>
            </a:p>
          </p:txBody>
        </p:sp>
        <p:sp>
          <p:nvSpPr>
            <p:cNvPr id="113" name="标题层"/>
            <p:cNvSpPr txBox="1">
              <a:spLocks noChangeArrowheads="1"/>
            </p:cNvSpPr>
            <p:nvPr/>
          </p:nvSpPr>
          <p:spPr bwMode="auto">
            <a:xfrm>
              <a:off x="1031300" y="41120"/>
              <a:ext cx="1050505" cy="338555"/>
            </a:xfrm>
            <a:prstGeom prst="rect">
              <a:avLst/>
            </a:prstGeom>
            <a:noFill/>
            <a:ln>
              <a:noFill/>
            </a:ln>
            <a:effectLst>
              <a:outerShdw dist="12700" dir="4380026" algn="ctr" rotWithShape="0">
                <a:srgbClr val="000000">
                  <a:alpha val="39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</a:rPr>
                <a:t>填写标题</a:t>
              </a:r>
            </a:p>
          </p:txBody>
        </p:sp>
        <p:sp>
          <p:nvSpPr>
            <p:cNvPr id="114" name="矩形 35"/>
            <p:cNvSpPr>
              <a:spLocks noChangeArrowheads="1"/>
            </p:cNvSpPr>
            <p:nvPr/>
          </p:nvSpPr>
          <p:spPr bwMode="auto">
            <a:xfrm>
              <a:off x="2938539" y="54001"/>
              <a:ext cx="2316073" cy="646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2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40"/>
          <p:cNvGrpSpPr>
            <a:grpSpLocks/>
          </p:cNvGrpSpPr>
          <p:nvPr/>
        </p:nvGrpSpPr>
        <p:grpSpPr bwMode="auto">
          <a:xfrm>
            <a:off x="5657101" y="4093118"/>
            <a:ext cx="4941158" cy="1111593"/>
            <a:chOff x="0" y="0"/>
            <a:chExt cx="4939991" cy="1110978"/>
          </a:xfrm>
        </p:grpSpPr>
        <p:grpSp>
          <p:nvGrpSpPr>
            <p:cNvPr id="120" name="组合 41"/>
            <p:cNvGrpSpPr>
              <a:grpSpLocks/>
            </p:cNvGrpSpPr>
            <p:nvPr/>
          </p:nvGrpSpPr>
          <p:grpSpPr bwMode="auto">
            <a:xfrm flipV="1">
              <a:off x="0" y="0"/>
              <a:ext cx="4939991" cy="1110978"/>
              <a:chOff x="0" y="0"/>
              <a:chExt cx="4939991" cy="1110978"/>
            </a:xfrm>
          </p:grpSpPr>
          <p:sp>
            <p:nvSpPr>
              <p:cNvPr id="124" name="矩形 52"/>
              <p:cNvSpPr>
                <a:spLocks noChangeArrowheads="1"/>
              </p:cNvSpPr>
              <p:nvPr/>
            </p:nvSpPr>
            <p:spPr bwMode="auto">
              <a:xfrm>
                <a:off x="2456223" y="0"/>
                <a:ext cx="2483768" cy="7452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矩形 38"/>
              <p:cNvSpPr>
                <a:spLocks/>
              </p:cNvSpPr>
              <p:nvPr/>
            </p:nvSpPr>
            <p:spPr bwMode="auto">
              <a:xfrm>
                <a:off x="1737247" y="0"/>
                <a:ext cx="718976" cy="1110978"/>
              </a:xfrm>
              <a:custGeom>
                <a:avLst/>
                <a:gdLst>
                  <a:gd name="T0" fmla="*/ 0 w 718976"/>
                  <a:gd name="T1" fmla="*/ 685800 h 1110978"/>
                  <a:gd name="T2" fmla="*/ 718976 w 718976"/>
                  <a:gd name="T3" fmla="*/ 0 h 1110978"/>
                  <a:gd name="T4" fmla="*/ 718976 w 718976"/>
                  <a:gd name="T5" fmla="*/ 745218 h 1110978"/>
                  <a:gd name="T6" fmla="*/ 0 w 718976"/>
                  <a:gd name="T7" fmla="*/ 1110978 h 1110978"/>
                  <a:gd name="T8" fmla="*/ 0 w 718976"/>
                  <a:gd name="T9" fmla="*/ 685800 h 111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976" h="1110978">
                    <a:moveTo>
                      <a:pt x="0" y="685800"/>
                    </a:moveTo>
                    <a:lnTo>
                      <a:pt x="718976" y="0"/>
                    </a:lnTo>
                    <a:lnTo>
                      <a:pt x="718976" y="745218"/>
                    </a:lnTo>
                    <a:lnTo>
                      <a:pt x="0" y="1110978"/>
                    </a:lnTo>
                    <a:lnTo>
                      <a:pt x="0" y="68580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26" name="矩形 38"/>
              <p:cNvSpPr>
                <a:spLocks/>
              </p:cNvSpPr>
              <p:nvPr/>
            </p:nvSpPr>
            <p:spPr bwMode="auto">
              <a:xfrm flipH="1">
                <a:off x="629735" y="689228"/>
                <a:ext cx="1107786" cy="418415"/>
              </a:xfrm>
              <a:custGeom>
                <a:avLst/>
                <a:gdLst>
                  <a:gd name="T0" fmla="*/ 190 w 1107786"/>
                  <a:gd name="T1" fmla="*/ 0 h 418415"/>
                  <a:gd name="T2" fmla="*/ 1107786 w 1107786"/>
                  <a:gd name="T3" fmla="*/ 0 h 418415"/>
                  <a:gd name="T4" fmla="*/ 1107596 w 1107786"/>
                  <a:gd name="T5" fmla="*/ 418415 h 418415"/>
                  <a:gd name="T6" fmla="*/ 0 w 1107786"/>
                  <a:gd name="T7" fmla="*/ 418415 h 418415"/>
                  <a:gd name="T8" fmla="*/ 190 w 1107786"/>
                  <a:gd name="T9" fmla="*/ 0 h 418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7786" h="418415">
                    <a:moveTo>
                      <a:pt x="190" y="0"/>
                    </a:moveTo>
                    <a:lnTo>
                      <a:pt x="1107786" y="0"/>
                    </a:lnTo>
                    <a:cubicBezTo>
                      <a:pt x="1107722" y="137091"/>
                      <a:pt x="1107660" y="281324"/>
                      <a:pt x="1107596" y="418415"/>
                    </a:cubicBezTo>
                    <a:lnTo>
                      <a:pt x="0" y="418415"/>
                    </a:lnTo>
                    <a:cubicBezTo>
                      <a:pt x="63" y="278943"/>
                      <a:pt x="127" y="139472"/>
                      <a:pt x="19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27" name="等腰三角形 29"/>
              <p:cNvSpPr>
                <a:spLocks/>
              </p:cNvSpPr>
              <p:nvPr/>
            </p:nvSpPr>
            <p:spPr bwMode="auto">
              <a:xfrm>
                <a:off x="0" y="328034"/>
                <a:ext cx="632018" cy="777419"/>
              </a:xfrm>
              <a:custGeom>
                <a:avLst/>
                <a:gdLst>
                  <a:gd name="T0" fmla="*/ 0 w 632018"/>
                  <a:gd name="T1" fmla="*/ 777228 h 777419"/>
                  <a:gd name="T2" fmla="*/ 629192 w 632018"/>
                  <a:gd name="T3" fmla="*/ 0 h 777419"/>
                  <a:gd name="T4" fmla="*/ 632018 w 632018"/>
                  <a:gd name="T5" fmla="*/ 777419 h 777419"/>
                  <a:gd name="T6" fmla="*/ 0 w 632018"/>
                  <a:gd name="T7" fmla="*/ 777228 h 777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2018" h="777419">
                    <a:moveTo>
                      <a:pt x="0" y="777228"/>
                    </a:moveTo>
                    <a:lnTo>
                      <a:pt x="629192" y="0"/>
                    </a:lnTo>
                    <a:cubicBezTo>
                      <a:pt x="631658" y="257552"/>
                      <a:pt x="629552" y="519867"/>
                      <a:pt x="632018" y="777419"/>
                    </a:cubicBezTo>
                    <a:lnTo>
                      <a:pt x="0" y="77722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21" name="TextBox 43"/>
            <p:cNvSpPr txBox="1">
              <a:spLocks noChangeArrowheads="1"/>
            </p:cNvSpPr>
            <p:nvPr/>
          </p:nvSpPr>
          <p:spPr bwMode="auto">
            <a:xfrm>
              <a:off x="233473" y="27876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FF"/>
                  </a:solidFill>
                  <a:latin typeface="Impact" pitchFamily="34" charset="0"/>
                </a:rPr>
                <a:t>04</a:t>
              </a:r>
              <a:endParaRPr lang="zh-CN" altLang="en-US">
                <a:solidFill>
                  <a:srgbClr val="FFFFFF"/>
                </a:solidFill>
                <a:latin typeface="Impact" pitchFamily="34" charset="0"/>
              </a:endParaRPr>
            </a:p>
          </p:txBody>
        </p:sp>
        <p:sp>
          <p:nvSpPr>
            <p:cNvPr id="122" name="标题层"/>
            <p:cNvSpPr txBox="1">
              <a:spLocks noChangeArrowheads="1"/>
            </p:cNvSpPr>
            <p:nvPr/>
          </p:nvSpPr>
          <p:spPr bwMode="auto">
            <a:xfrm>
              <a:off x="632018" y="43264"/>
              <a:ext cx="1050505" cy="338555"/>
            </a:xfrm>
            <a:prstGeom prst="rect">
              <a:avLst/>
            </a:prstGeom>
            <a:noFill/>
            <a:ln>
              <a:noFill/>
            </a:ln>
            <a:effectLst>
              <a:outerShdw dist="12700" dir="4380026" algn="ctr" rotWithShape="0">
                <a:srgbClr val="000000">
                  <a:alpha val="39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</a:rPr>
                <a:t>填写标题</a:t>
              </a:r>
            </a:p>
          </p:txBody>
        </p:sp>
        <p:sp>
          <p:nvSpPr>
            <p:cNvPr id="123" name="矩形 51"/>
            <p:cNvSpPr>
              <a:spLocks noChangeArrowheads="1"/>
            </p:cNvSpPr>
            <p:nvPr/>
          </p:nvSpPr>
          <p:spPr bwMode="auto">
            <a:xfrm>
              <a:off x="2551605" y="393857"/>
              <a:ext cx="2316395" cy="645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2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此处添加详细文本描述，建议与标题相关并符合整体语言风格，语言描述尽量简洁生动。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8" name="组合 56"/>
          <p:cNvGrpSpPr>
            <a:grpSpLocks/>
          </p:cNvGrpSpPr>
          <p:nvPr/>
        </p:nvGrpSpPr>
        <p:grpSpPr bwMode="auto">
          <a:xfrm>
            <a:off x="1224533" y="2120835"/>
            <a:ext cx="574775" cy="576441"/>
            <a:chOff x="0" y="0"/>
            <a:chExt cx="576064" cy="576064"/>
          </a:xfrm>
        </p:grpSpPr>
        <p:sp>
          <p:nvSpPr>
            <p:cNvPr id="129" name="泪滴形 57"/>
            <p:cNvSpPr>
              <a:spLocks/>
            </p:cNvSpPr>
            <p:nvPr/>
          </p:nvSpPr>
          <p:spPr bwMode="auto">
            <a:xfrm>
              <a:off x="0" y="0"/>
              <a:ext cx="576064" cy="576064"/>
            </a:xfrm>
            <a:custGeom>
              <a:avLst/>
              <a:gdLst>
                <a:gd name="T0" fmla="*/ 0 w 576064"/>
                <a:gd name="T1" fmla="*/ 288032 h 576064"/>
                <a:gd name="T2" fmla="*/ 288032 w 576064"/>
                <a:gd name="T3" fmla="*/ 0 h 576064"/>
                <a:gd name="T4" fmla="*/ 576064 w 576064"/>
                <a:gd name="T5" fmla="*/ 0 h 576064"/>
                <a:gd name="T6" fmla="*/ 576064 w 576064"/>
                <a:gd name="T7" fmla="*/ 288032 h 576064"/>
                <a:gd name="T8" fmla="*/ 288032 w 576064"/>
                <a:gd name="T9" fmla="*/ 576064 h 576064"/>
                <a:gd name="T10" fmla="*/ 0 w 576064"/>
                <a:gd name="T11" fmla="*/ 288032 h 576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064" h="576064">
                  <a:moveTo>
                    <a:pt x="0" y="288032"/>
                  </a:moveTo>
                  <a:cubicBezTo>
                    <a:pt x="0" y="128956"/>
                    <a:pt x="128956" y="0"/>
                    <a:pt x="288032" y="0"/>
                  </a:cubicBezTo>
                  <a:lnTo>
                    <a:pt x="576064" y="0"/>
                  </a:lnTo>
                  <a:lnTo>
                    <a:pt x="576064" y="288032"/>
                  </a:lnTo>
                  <a:cubicBezTo>
                    <a:pt x="576064" y="447108"/>
                    <a:pt x="447108" y="576064"/>
                    <a:pt x="288032" y="576064"/>
                  </a:cubicBezTo>
                  <a:cubicBezTo>
                    <a:pt x="128956" y="576064"/>
                    <a:pt x="0" y="447108"/>
                    <a:pt x="0" y="2880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D9D9D9"/>
                </a:gs>
              </a:gsLst>
              <a:lin ang="2700000" scaled="1"/>
            </a:gradFill>
            <a:ln w="127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63500" dir="8100000" algn="ctr" rotWithShape="0">
                <a:srgbClr val="000000">
                  <a:alpha val="25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30" name="图片 5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32" y="108570"/>
              <a:ext cx="360041" cy="358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矩形 1"/>
          <p:cNvSpPr>
            <a:spLocks noChangeArrowheads="1"/>
          </p:cNvSpPr>
          <p:nvPr/>
        </p:nvSpPr>
        <p:spPr bwMode="auto">
          <a:xfrm>
            <a:off x="2132710" y="2131951"/>
            <a:ext cx="2448350" cy="69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2" name="组合 60"/>
          <p:cNvGrpSpPr>
            <a:grpSpLocks/>
          </p:cNvGrpSpPr>
          <p:nvPr/>
        </p:nvGrpSpPr>
        <p:grpSpPr bwMode="auto">
          <a:xfrm>
            <a:off x="1224533" y="2897362"/>
            <a:ext cx="574775" cy="576440"/>
            <a:chOff x="0" y="0"/>
            <a:chExt cx="576064" cy="576064"/>
          </a:xfrm>
        </p:grpSpPr>
        <p:sp>
          <p:nvSpPr>
            <p:cNvPr id="133" name="泪滴形 61"/>
            <p:cNvSpPr>
              <a:spLocks/>
            </p:cNvSpPr>
            <p:nvPr/>
          </p:nvSpPr>
          <p:spPr bwMode="auto">
            <a:xfrm>
              <a:off x="0" y="0"/>
              <a:ext cx="576064" cy="576064"/>
            </a:xfrm>
            <a:custGeom>
              <a:avLst/>
              <a:gdLst>
                <a:gd name="T0" fmla="*/ 0 w 576064"/>
                <a:gd name="T1" fmla="*/ 288032 h 576064"/>
                <a:gd name="T2" fmla="*/ 288032 w 576064"/>
                <a:gd name="T3" fmla="*/ 0 h 576064"/>
                <a:gd name="T4" fmla="*/ 576064 w 576064"/>
                <a:gd name="T5" fmla="*/ 0 h 576064"/>
                <a:gd name="T6" fmla="*/ 576064 w 576064"/>
                <a:gd name="T7" fmla="*/ 288032 h 576064"/>
                <a:gd name="T8" fmla="*/ 288032 w 576064"/>
                <a:gd name="T9" fmla="*/ 576064 h 576064"/>
                <a:gd name="T10" fmla="*/ 0 w 576064"/>
                <a:gd name="T11" fmla="*/ 288032 h 576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064" h="576064">
                  <a:moveTo>
                    <a:pt x="0" y="288032"/>
                  </a:moveTo>
                  <a:cubicBezTo>
                    <a:pt x="0" y="128956"/>
                    <a:pt x="128956" y="0"/>
                    <a:pt x="288032" y="0"/>
                  </a:cubicBezTo>
                  <a:lnTo>
                    <a:pt x="576064" y="0"/>
                  </a:lnTo>
                  <a:lnTo>
                    <a:pt x="576064" y="288032"/>
                  </a:lnTo>
                  <a:cubicBezTo>
                    <a:pt x="576064" y="447108"/>
                    <a:pt x="447108" y="576064"/>
                    <a:pt x="288032" y="576064"/>
                  </a:cubicBezTo>
                  <a:cubicBezTo>
                    <a:pt x="128956" y="576064"/>
                    <a:pt x="0" y="447108"/>
                    <a:pt x="0" y="2880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D9D9D9"/>
                </a:gs>
              </a:gsLst>
              <a:lin ang="2700000" scaled="1"/>
            </a:gradFill>
            <a:ln w="127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63500" dir="8100000" algn="ctr" rotWithShape="0">
                <a:srgbClr val="000000">
                  <a:alpha val="25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34" name="图片 6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32" y="108570"/>
              <a:ext cx="360041" cy="35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5" name="矩形 1"/>
          <p:cNvSpPr>
            <a:spLocks noChangeArrowheads="1"/>
          </p:cNvSpPr>
          <p:nvPr/>
        </p:nvSpPr>
        <p:spPr bwMode="auto">
          <a:xfrm>
            <a:off x="2132710" y="2908477"/>
            <a:ext cx="2448350" cy="69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6" name="组合 64"/>
          <p:cNvGrpSpPr>
            <a:grpSpLocks/>
          </p:cNvGrpSpPr>
          <p:nvPr/>
        </p:nvGrpSpPr>
        <p:grpSpPr bwMode="auto">
          <a:xfrm>
            <a:off x="1224533" y="3705649"/>
            <a:ext cx="574775" cy="574852"/>
            <a:chOff x="0" y="0"/>
            <a:chExt cx="576064" cy="576064"/>
          </a:xfrm>
        </p:grpSpPr>
        <p:sp>
          <p:nvSpPr>
            <p:cNvPr id="137" name="泪滴形 65"/>
            <p:cNvSpPr>
              <a:spLocks/>
            </p:cNvSpPr>
            <p:nvPr/>
          </p:nvSpPr>
          <p:spPr bwMode="auto">
            <a:xfrm>
              <a:off x="0" y="0"/>
              <a:ext cx="576064" cy="576064"/>
            </a:xfrm>
            <a:custGeom>
              <a:avLst/>
              <a:gdLst>
                <a:gd name="T0" fmla="*/ 0 w 576064"/>
                <a:gd name="T1" fmla="*/ 288032 h 576064"/>
                <a:gd name="T2" fmla="*/ 288032 w 576064"/>
                <a:gd name="T3" fmla="*/ 0 h 576064"/>
                <a:gd name="T4" fmla="*/ 576064 w 576064"/>
                <a:gd name="T5" fmla="*/ 0 h 576064"/>
                <a:gd name="T6" fmla="*/ 576064 w 576064"/>
                <a:gd name="T7" fmla="*/ 288032 h 576064"/>
                <a:gd name="T8" fmla="*/ 288032 w 576064"/>
                <a:gd name="T9" fmla="*/ 576064 h 576064"/>
                <a:gd name="T10" fmla="*/ 0 w 576064"/>
                <a:gd name="T11" fmla="*/ 288032 h 576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064" h="576064">
                  <a:moveTo>
                    <a:pt x="0" y="288032"/>
                  </a:moveTo>
                  <a:cubicBezTo>
                    <a:pt x="0" y="128956"/>
                    <a:pt x="128956" y="0"/>
                    <a:pt x="288032" y="0"/>
                  </a:cubicBezTo>
                  <a:lnTo>
                    <a:pt x="576064" y="0"/>
                  </a:lnTo>
                  <a:lnTo>
                    <a:pt x="576064" y="288032"/>
                  </a:lnTo>
                  <a:cubicBezTo>
                    <a:pt x="576064" y="447108"/>
                    <a:pt x="447108" y="576064"/>
                    <a:pt x="288032" y="576064"/>
                  </a:cubicBezTo>
                  <a:cubicBezTo>
                    <a:pt x="128956" y="576064"/>
                    <a:pt x="0" y="447108"/>
                    <a:pt x="0" y="2880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D9D9D9"/>
                </a:gs>
              </a:gsLst>
              <a:lin ang="2700000" scaled="1"/>
            </a:gradFill>
            <a:ln w="127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63500" dir="8100000" algn="ctr" rotWithShape="0">
                <a:srgbClr val="000000">
                  <a:alpha val="25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38" name="图片 6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32" y="108570"/>
              <a:ext cx="360041" cy="35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9" name="矩形 1"/>
          <p:cNvSpPr>
            <a:spLocks noChangeArrowheads="1"/>
          </p:cNvSpPr>
          <p:nvPr/>
        </p:nvSpPr>
        <p:spPr bwMode="auto">
          <a:xfrm>
            <a:off x="2132710" y="3716765"/>
            <a:ext cx="2448350" cy="69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0" name="组合 68"/>
          <p:cNvGrpSpPr>
            <a:grpSpLocks/>
          </p:cNvGrpSpPr>
          <p:nvPr/>
        </p:nvGrpSpPr>
        <p:grpSpPr bwMode="auto">
          <a:xfrm>
            <a:off x="1224533" y="4482176"/>
            <a:ext cx="574775" cy="576440"/>
            <a:chOff x="0" y="0"/>
            <a:chExt cx="576064" cy="576064"/>
          </a:xfrm>
        </p:grpSpPr>
        <p:sp>
          <p:nvSpPr>
            <p:cNvPr id="141" name="泪滴形 69"/>
            <p:cNvSpPr>
              <a:spLocks/>
            </p:cNvSpPr>
            <p:nvPr/>
          </p:nvSpPr>
          <p:spPr bwMode="auto">
            <a:xfrm>
              <a:off x="0" y="0"/>
              <a:ext cx="576064" cy="576064"/>
            </a:xfrm>
            <a:custGeom>
              <a:avLst/>
              <a:gdLst>
                <a:gd name="T0" fmla="*/ 0 w 576064"/>
                <a:gd name="T1" fmla="*/ 288032 h 576064"/>
                <a:gd name="T2" fmla="*/ 288032 w 576064"/>
                <a:gd name="T3" fmla="*/ 0 h 576064"/>
                <a:gd name="T4" fmla="*/ 576064 w 576064"/>
                <a:gd name="T5" fmla="*/ 0 h 576064"/>
                <a:gd name="T6" fmla="*/ 576064 w 576064"/>
                <a:gd name="T7" fmla="*/ 288032 h 576064"/>
                <a:gd name="T8" fmla="*/ 288032 w 576064"/>
                <a:gd name="T9" fmla="*/ 576064 h 576064"/>
                <a:gd name="T10" fmla="*/ 0 w 576064"/>
                <a:gd name="T11" fmla="*/ 288032 h 576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064" h="576064">
                  <a:moveTo>
                    <a:pt x="0" y="288032"/>
                  </a:moveTo>
                  <a:cubicBezTo>
                    <a:pt x="0" y="128956"/>
                    <a:pt x="128956" y="0"/>
                    <a:pt x="288032" y="0"/>
                  </a:cubicBezTo>
                  <a:lnTo>
                    <a:pt x="576064" y="0"/>
                  </a:lnTo>
                  <a:lnTo>
                    <a:pt x="576064" y="288032"/>
                  </a:lnTo>
                  <a:cubicBezTo>
                    <a:pt x="576064" y="447108"/>
                    <a:pt x="447108" y="576064"/>
                    <a:pt x="288032" y="576064"/>
                  </a:cubicBezTo>
                  <a:cubicBezTo>
                    <a:pt x="128956" y="576064"/>
                    <a:pt x="0" y="447108"/>
                    <a:pt x="0" y="2880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D9D9D9"/>
                </a:gs>
              </a:gsLst>
              <a:lin ang="2700000" scaled="1"/>
            </a:gradFill>
            <a:ln w="127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63500" dir="8100000" algn="ctr" rotWithShape="0">
                <a:srgbClr val="000000">
                  <a:alpha val="25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42" name="图片 7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32" y="108570"/>
              <a:ext cx="360041" cy="35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矩形 1"/>
          <p:cNvSpPr>
            <a:spLocks noChangeArrowheads="1"/>
          </p:cNvSpPr>
          <p:nvPr/>
        </p:nvSpPr>
        <p:spPr bwMode="auto">
          <a:xfrm>
            <a:off x="2132710" y="4493291"/>
            <a:ext cx="2448350" cy="69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8" tIns="45729" rIns="91458" bIns="457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3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此处添加详细文本描述，建议与标题相关并符合整体语言风格，语言描述尽量简洁生动。</a:t>
            </a:r>
            <a:endParaRPr lang="zh-CN" altLang="en-US" sz="13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-143619" y="0"/>
            <a:ext cx="11737702" cy="287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-160224" y="6196596"/>
            <a:ext cx="11753909" cy="283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325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5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1" grpId="0" autoUpdateAnimBg="0"/>
      <p:bldP spid="135" grpId="0" autoUpdateAnimBg="0"/>
      <p:bldP spid="139" grpId="0" autoUpdateAnimBg="0"/>
      <p:bldP spid="143" grpId="0" autoUpdateAnimBg="0"/>
      <p:bldP spid="56" grpId="0" animBg="1"/>
      <p:bldP spid="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heme/theme1.xml><?xml version="1.0" encoding="utf-8"?>
<a:theme xmlns:a="http://schemas.openxmlformats.org/drawingml/2006/main" name="Office 主题​​">
  <a:themeElements>
    <a:clrScheme name="03">
      <a:dk1>
        <a:srgbClr val="FFFFFF"/>
      </a:dk1>
      <a:lt1>
        <a:srgbClr val="FFFFFF"/>
      </a:lt1>
      <a:dk2>
        <a:srgbClr val="88B2CE"/>
      </a:dk2>
      <a:lt2>
        <a:srgbClr val="777777"/>
      </a:lt2>
      <a:accent1>
        <a:srgbClr val="2A3D58"/>
      </a:accent1>
      <a:accent2>
        <a:srgbClr val="3F769B"/>
      </a:accent2>
      <a:accent3>
        <a:srgbClr val="659BB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5794</Words>
  <Application>Microsoft Office PowerPoint</Application>
  <PresentationFormat>自定义</PresentationFormat>
  <Paragraphs>377</Paragraphs>
  <Slides>30</Slides>
  <Notes>30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728</cp:revision>
  <dcterms:created xsi:type="dcterms:W3CDTF">2014-09-24T13:57:47Z</dcterms:created>
  <dcterms:modified xsi:type="dcterms:W3CDTF">2017-07-10T03:19:21Z</dcterms:modified>
</cp:coreProperties>
</file>